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5299386" r:id="rId2"/>
    <p:sldId id="364" r:id="rId3"/>
    <p:sldId id="383" r:id="rId4"/>
    <p:sldId id="3505" r:id="rId5"/>
    <p:sldId id="3416" r:id="rId6"/>
    <p:sldId id="3499" r:id="rId7"/>
    <p:sldId id="5299392" r:id="rId8"/>
    <p:sldId id="5299385" r:id="rId9"/>
    <p:sldId id="3500" r:id="rId10"/>
    <p:sldId id="5299390" r:id="rId11"/>
    <p:sldId id="5299393" r:id="rId12"/>
    <p:sldId id="5299388" r:id="rId13"/>
    <p:sldId id="3495" r:id="rId14"/>
    <p:sldId id="3417" r:id="rId15"/>
    <p:sldId id="5299394" r:id="rId16"/>
    <p:sldId id="3418" r:id="rId17"/>
    <p:sldId id="3497" r:id="rId18"/>
    <p:sldId id="5299387" r:id="rId19"/>
    <p:sldId id="5299395" r:id="rId20"/>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79">
          <p15:clr>
            <a:srgbClr val="A4A3A4"/>
          </p15:clr>
        </p15:guide>
        <p15:guide id="3" pos="7401">
          <p15:clr>
            <a:srgbClr val="A4A3A4"/>
          </p15:clr>
        </p15:guide>
        <p15:guide id="4" pos="381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9B89"/>
    <a:srgbClr val="A0BCB1"/>
    <a:srgbClr val="3D8570"/>
    <a:srgbClr val="99B4BF"/>
    <a:srgbClr val="AABFB4"/>
    <a:srgbClr val="7B8D89"/>
    <a:srgbClr val="A6A6A6"/>
    <a:srgbClr val="EA4A4A"/>
    <a:srgbClr val="D32F2F"/>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96" autoAdjust="0"/>
    <p:restoredTop sz="96154" autoAdjust="0"/>
  </p:normalViewPr>
  <p:slideViewPr>
    <p:cSldViewPr snapToGrid="0" showGuides="1">
      <p:cViewPr varScale="1">
        <p:scale>
          <a:sx n="112" d="100"/>
          <a:sy n="112" d="100"/>
        </p:scale>
        <p:origin x="684" y="96"/>
      </p:cViewPr>
      <p:guideLst>
        <p:guide orient="horz" pos="2160"/>
        <p:guide pos="279"/>
        <p:guide pos="7401"/>
        <p:guide pos="3817"/>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2718"/>
    </p:cViewPr>
  </p:sorterViewPr>
  <p:notesViewPr>
    <p:cSldViewPr snapToGrid="0">
      <p:cViewPr varScale="1">
        <p:scale>
          <a:sx n="82" d="100"/>
          <a:sy n="82" d="100"/>
        </p:scale>
        <p:origin x="3996"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diagrams/colors1.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00597C1-BB57-4EC4-90B4-12993BC52030}" type="doc">
      <dgm:prSet loTypeId="urn:microsoft.com/office/officeart/2005/8/layout/chart3" loCatId="cycle" qsTypeId="urn:microsoft.com/office/officeart/2005/8/quickstyle/simple1" qsCatId="simple" csTypeId="urn:microsoft.com/office/officeart/2005/8/colors/accent3_5" csCatId="accent3" phldr="0"/>
      <dgm:spPr/>
    </dgm:pt>
    <dgm:pt modelId="{52671C6C-5092-422B-BC8F-9F9CA1A65C0B}">
      <dgm:prSet phldrT="[文本]" phldr="1"/>
      <dgm:spPr/>
      <dgm:t>
        <a:bodyPr/>
        <a:lstStyle/>
        <a:p>
          <a:endParaRPr lang="zh-CN" altLang="en-US"/>
        </a:p>
      </dgm:t>
    </dgm:pt>
    <dgm:pt modelId="{436DE358-3E4C-4630-B8A3-93292FA4C3E4}" type="parTrans" cxnId="{C1C324F1-AF4E-4B12-BF4B-D04359FD8253}">
      <dgm:prSet/>
      <dgm:spPr/>
      <dgm:t>
        <a:bodyPr/>
        <a:lstStyle/>
        <a:p>
          <a:endParaRPr lang="zh-CN" altLang="en-US"/>
        </a:p>
      </dgm:t>
    </dgm:pt>
    <dgm:pt modelId="{1D21A328-24D4-4AC3-9781-A785FDDA1C65}" type="sibTrans" cxnId="{C1C324F1-AF4E-4B12-BF4B-D04359FD8253}">
      <dgm:prSet/>
      <dgm:spPr/>
      <dgm:t>
        <a:bodyPr/>
        <a:lstStyle/>
        <a:p>
          <a:endParaRPr lang="zh-CN" altLang="en-US"/>
        </a:p>
      </dgm:t>
    </dgm:pt>
    <dgm:pt modelId="{D5C753B8-3285-4B2A-AFA7-3CC18087A0A2}">
      <dgm:prSet phldrT="[文本]" phldr="1"/>
      <dgm:spPr/>
      <dgm:t>
        <a:bodyPr/>
        <a:lstStyle/>
        <a:p>
          <a:endParaRPr lang="zh-CN" altLang="en-US"/>
        </a:p>
      </dgm:t>
    </dgm:pt>
    <dgm:pt modelId="{9EF371B8-EF13-47C6-9208-8AA6C2A53210}" type="parTrans" cxnId="{F5DA6FB4-8B0B-403E-8531-6804DE9C0849}">
      <dgm:prSet/>
      <dgm:spPr/>
      <dgm:t>
        <a:bodyPr/>
        <a:lstStyle/>
        <a:p>
          <a:endParaRPr lang="zh-CN" altLang="en-US"/>
        </a:p>
      </dgm:t>
    </dgm:pt>
    <dgm:pt modelId="{E19846D0-9978-40CB-B567-8A41207CF523}" type="sibTrans" cxnId="{F5DA6FB4-8B0B-403E-8531-6804DE9C0849}">
      <dgm:prSet/>
      <dgm:spPr/>
      <dgm:t>
        <a:bodyPr/>
        <a:lstStyle/>
        <a:p>
          <a:endParaRPr lang="zh-CN" altLang="en-US"/>
        </a:p>
      </dgm:t>
    </dgm:pt>
    <dgm:pt modelId="{FF192AAF-9942-4ED8-9D88-A185230487A3}">
      <dgm:prSet phldrT="[文本]" phldr="1"/>
      <dgm:spPr/>
      <dgm:t>
        <a:bodyPr/>
        <a:lstStyle/>
        <a:p>
          <a:endParaRPr lang="zh-CN" altLang="en-US"/>
        </a:p>
      </dgm:t>
    </dgm:pt>
    <dgm:pt modelId="{7BA958DC-8534-42C8-91D3-81032ED8933F}" type="parTrans" cxnId="{BE5A7765-E7E5-4F55-85DF-77671F679BBF}">
      <dgm:prSet/>
      <dgm:spPr/>
      <dgm:t>
        <a:bodyPr/>
        <a:lstStyle/>
        <a:p>
          <a:endParaRPr lang="zh-CN" altLang="en-US"/>
        </a:p>
      </dgm:t>
    </dgm:pt>
    <dgm:pt modelId="{06825FFF-03C1-4406-9295-9C7E62DCDD1D}" type="sibTrans" cxnId="{BE5A7765-E7E5-4F55-85DF-77671F679BBF}">
      <dgm:prSet/>
      <dgm:spPr/>
      <dgm:t>
        <a:bodyPr/>
        <a:lstStyle/>
        <a:p>
          <a:endParaRPr lang="zh-CN" altLang="en-US"/>
        </a:p>
      </dgm:t>
    </dgm:pt>
    <dgm:pt modelId="{1AED7245-B87B-4BB9-8439-4422E3213EFF}" type="pres">
      <dgm:prSet presAssocID="{800597C1-BB57-4EC4-90B4-12993BC52030}" presName="compositeShape" presStyleCnt="0">
        <dgm:presLayoutVars>
          <dgm:chMax val="7"/>
          <dgm:dir/>
          <dgm:resizeHandles val="exact"/>
        </dgm:presLayoutVars>
      </dgm:prSet>
      <dgm:spPr/>
    </dgm:pt>
    <dgm:pt modelId="{46FA4ADB-30E9-430A-8889-E0F19F356EC3}" type="pres">
      <dgm:prSet presAssocID="{800597C1-BB57-4EC4-90B4-12993BC52030}" presName="wedge1" presStyleLbl="node1" presStyleIdx="0" presStyleCnt="3"/>
      <dgm:spPr/>
      <dgm:t>
        <a:bodyPr/>
        <a:lstStyle/>
        <a:p>
          <a:endParaRPr lang="zh-CN" altLang="en-US"/>
        </a:p>
      </dgm:t>
    </dgm:pt>
    <dgm:pt modelId="{1DC07378-A768-4184-BCB4-2F2E9330C47C}" type="pres">
      <dgm:prSet presAssocID="{800597C1-BB57-4EC4-90B4-12993BC52030}" presName="wedge1Tx" presStyleLbl="node1" presStyleIdx="0" presStyleCnt="3">
        <dgm:presLayoutVars>
          <dgm:chMax val="0"/>
          <dgm:chPref val="0"/>
          <dgm:bulletEnabled val="1"/>
        </dgm:presLayoutVars>
      </dgm:prSet>
      <dgm:spPr/>
      <dgm:t>
        <a:bodyPr/>
        <a:lstStyle/>
        <a:p>
          <a:endParaRPr lang="zh-CN" altLang="en-US"/>
        </a:p>
      </dgm:t>
    </dgm:pt>
    <dgm:pt modelId="{3C7CA619-114E-4BD3-89E7-388E42E11E44}" type="pres">
      <dgm:prSet presAssocID="{800597C1-BB57-4EC4-90B4-12993BC52030}" presName="wedge2" presStyleLbl="node1" presStyleIdx="1" presStyleCnt="3"/>
      <dgm:spPr/>
      <dgm:t>
        <a:bodyPr/>
        <a:lstStyle/>
        <a:p>
          <a:endParaRPr lang="zh-CN" altLang="en-US"/>
        </a:p>
      </dgm:t>
    </dgm:pt>
    <dgm:pt modelId="{60F89C65-163F-430F-A73C-B4DAF779A428}" type="pres">
      <dgm:prSet presAssocID="{800597C1-BB57-4EC4-90B4-12993BC52030}" presName="wedge2Tx" presStyleLbl="node1" presStyleIdx="1" presStyleCnt="3">
        <dgm:presLayoutVars>
          <dgm:chMax val="0"/>
          <dgm:chPref val="0"/>
          <dgm:bulletEnabled val="1"/>
        </dgm:presLayoutVars>
      </dgm:prSet>
      <dgm:spPr/>
      <dgm:t>
        <a:bodyPr/>
        <a:lstStyle/>
        <a:p>
          <a:endParaRPr lang="zh-CN" altLang="en-US"/>
        </a:p>
      </dgm:t>
    </dgm:pt>
    <dgm:pt modelId="{7C267B31-9D76-4B3F-82A2-43CAA56ACFBB}" type="pres">
      <dgm:prSet presAssocID="{800597C1-BB57-4EC4-90B4-12993BC52030}" presName="wedge3" presStyleLbl="node1" presStyleIdx="2" presStyleCnt="3"/>
      <dgm:spPr/>
      <dgm:t>
        <a:bodyPr/>
        <a:lstStyle/>
        <a:p>
          <a:endParaRPr lang="zh-CN" altLang="en-US"/>
        </a:p>
      </dgm:t>
    </dgm:pt>
    <dgm:pt modelId="{31813559-97F9-4683-9CE6-614E8CC3EE12}" type="pres">
      <dgm:prSet presAssocID="{800597C1-BB57-4EC4-90B4-12993BC52030}" presName="wedge3Tx" presStyleLbl="node1" presStyleIdx="2" presStyleCnt="3">
        <dgm:presLayoutVars>
          <dgm:chMax val="0"/>
          <dgm:chPref val="0"/>
          <dgm:bulletEnabled val="1"/>
        </dgm:presLayoutVars>
      </dgm:prSet>
      <dgm:spPr/>
      <dgm:t>
        <a:bodyPr/>
        <a:lstStyle/>
        <a:p>
          <a:endParaRPr lang="zh-CN" altLang="en-US"/>
        </a:p>
      </dgm:t>
    </dgm:pt>
  </dgm:ptLst>
  <dgm:cxnLst>
    <dgm:cxn modelId="{5A1A0C12-4B26-44E3-A99D-EED1524A6730}" type="presOf" srcId="{52671C6C-5092-422B-BC8F-9F9CA1A65C0B}" destId="{1DC07378-A768-4184-BCB4-2F2E9330C47C}" srcOrd="1" destOrd="0" presId="urn:microsoft.com/office/officeart/2005/8/layout/chart3"/>
    <dgm:cxn modelId="{DFEB9544-AC06-4C86-84CE-1D151039D4B6}" type="presOf" srcId="{FF192AAF-9942-4ED8-9D88-A185230487A3}" destId="{31813559-97F9-4683-9CE6-614E8CC3EE12}" srcOrd="1" destOrd="0" presId="urn:microsoft.com/office/officeart/2005/8/layout/chart3"/>
    <dgm:cxn modelId="{B01B6797-3ED4-42EF-9CAF-2451BE0B54F8}" type="presOf" srcId="{800597C1-BB57-4EC4-90B4-12993BC52030}" destId="{1AED7245-B87B-4BB9-8439-4422E3213EFF}" srcOrd="0" destOrd="0" presId="urn:microsoft.com/office/officeart/2005/8/layout/chart3"/>
    <dgm:cxn modelId="{6DAC4CC6-032B-4FE9-A93B-3245A2BD6376}" type="presOf" srcId="{FF192AAF-9942-4ED8-9D88-A185230487A3}" destId="{7C267B31-9D76-4B3F-82A2-43CAA56ACFBB}" srcOrd="0" destOrd="0" presId="urn:microsoft.com/office/officeart/2005/8/layout/chart3"/>
    <dgm:cxn modelId="{C1C324F1-AF4E-4B12-BF4B-D04359FD8253}" srcId="{800597C1-BB57-4EC4-90B4-12993BC52030}" destId="{52671C6C-5092-422B-BC8F-9F9CA1A65C0B}" srcOrd="0" destOrd="0" parTransId="{436DE358-3E4C-4630-B8A3-93292FA4C3E4}" sibTransId="{1D21A328-24D4-4AC3-9781-A785FDDA1C65}"/>
    <dgm:cxn modelId="{8B0657BA-1836-41ED-AFE0-51E2FE4331EC}" type="presOf" srcId="{D5C753B8-3285-4B2A-AFA7-3CC18087A0A2}" destId="{60F89C65-163F-430F-A73C-B4DAF779A428}" srcOrd="1" destOrd="0" presId="urn:microsoft.com/office/officeart/2005/8/layout/chart3"/>
    <dgm:cxn modelId="{BE5A7765-E7E5-4F55-85DF-77671F679BBF}" srcId="{800597C1-BB57-4EC4-90B4-12993BC52030}" destId="{FF192AAF-9942-4ED8-9D88-A185230487A3}" srcOrd="2" destOrd="0" parTransId="{7BA958DC-8534-42C8-91D3-81032ED8933F}" sibTransId="{06825FFF-03C1-4406-9295-9C7E62DCDD1D}"/>
    <dgm:cxn modelId="{CB776BA0-A5CC-49A3-866C-882A1146545D}" type="presOf" srcId="{D5C753B8-3285-4B2A-AFA7-3CC18087A0A2}" destId="{3C7CA619-114E-4BD3-89E7-388E42E11E44}" srcOrd="0" destOrd="0" presId="urn:microsoft.com/office/officeart/2005/8/layout/chart3"/>
    <dgm:cxn modelId="{02570D68-40AA-4B5A-85CF-FA89BEF9BD08}" type="presOf" srcId="{52671C6C-5092-422B-BC8F-9F9CA1A65C0B}" destId="{46FA4ADB-30E9-430A-8889-E0F19F356EC3}" srcOrd="0" destOrd="0" presId="urn:microsoft.com/office/officeart/2005/8/layout/chart3"/>
    <dgm:cxn modelId="{F5DA6FB4-8B0B-403E-8531-6804DE9C0849}" srcId="{800597C1-BB57-4EC4-90B4-12993BC52030}" destId="{D5C753B8-3285-4B2A-AFA7-3CC18087A0A2}" srcOrd="1" destOrd="0" parTransId="{9EF371B8-EF13-47C6-9208-8AA6C2A53210}" sibTransId="{E19846D0-9978-40CB-B567-8A41207CF523}"/>
    <dgm:cxn modelId="{C918A91A-5533-469E-982F-4D6CA1BC7DE7}" type="presParOf" srcId="{1AED7245-B87B-4BB9-8439-4422E3213EFF}" destId="{46FA4ADB-30E9-430A-8889-E0F19F356EC3}" srcOrd="0" destOrd="0" presId="urn:microsoft.com/office/officeart/2005/8/layout/chart3"/>
    <dgm:cxn modelId="{760917F7-10CD-44AC-BE78-3AC51B51F1E5}" type="presParOf" srcId="{1AED7245-B87B-4BB9-8439-4422E3213EFF}" destId="{1DC07378-A768-4184-BCB4-2F2E9330C47C}" srcOrd="1" destOrd="0" presId="urn:microsoft.com/office/officeart/2005/8/layout/chart3"/>
    <dgm:cxn modelId="{32D1E1E4-32D4-4CBD-9D2B-B1DEFA786D91}" type="presParOf" srcId="{1AED7245-B87B-4BB9-8439-4422E3213EFF}" destId="{3C7CA619-114E-4BD3-89E7-388E42E11E44}" srcOrd="2" destOrd="0" presId="urn:microsoft.com/office/officeart/2005/8/layout/chart3"/>
    <dgm:cxn modelId="{F9B70DA3-A6B4-4D1F-9480-6C4565435278}" type="presParOf" srcId="{1AED7245-B87B-4BB9-8439-4422E3213EFF}" destId="{60F89C65-163F-430F-A73C-B4DAF779A428}" srcOrd="3" destOrd="0" presId="urn:microsoft.com/office/officeart/2005/8/layout/chart3"/>
    <dgm:cxn modelId="{BAACCBF3-5D7F-4EA2-8B3F-D9792C6B4167}" type="presParOf" srcId="{1AED7245-B87B-4BB9-8439-4422E3213EFF}" destId="{7C267B31-9D76-4B3F-82A2-43CAA56ACFBB}" srcOrd="4" destOrd="0" presId="urn:microsoft.com/office/officeart/2005/8/layout/chart3"/>
    <dgm:cxn modelId="{54C80A0A-BF97-4CF4-85BE-45A02BC37928}" type="presParOf" srcId="{1AED7245-B87B-4BB9-8439-4422E3213EFF}" destId="{31813559-97F9-4683-9CE6-614E8CC3EE12}" srcOrd="5"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6EFE072-C685-4D17-B5A7-156D4FC639EF}" type="doc">
      <dgm:prSet loTypeId="urn:microsoft.com/office/officeart/2005/8/layout/chevron1" loCatId="process" qsTypeId="urn:microsoft.com/office/officeart/2005/8/quickstyle/simple1" qsCatId="simple" csTypeId="urn:microsoft.com/office/officeart/2005/8/colors/accent3_1" csCatId="accent3" phldr="0"/>
      <dgm:spPr/>
    </dgm:pt>
    <dgm:pt modelId="{23552CDA-F90F-486F-AF7C-44F2921A7B88}">
      <dgm:prSet phldrT="[文本]" phldr="1"/>
      <dgm:spPr/>
      <dgm:t>
        <a:bodyPr/>
        <a:lstStyle/>
        <a:p>
          <a:endParaRPr lang="zh-CN" altLang="en-US"/>
        </a:p>
      </dgm:t>
    </dgm:pt>
    <dgm:pt modelId="{8FAB6B04-BE6F-4600-B855-BE1A600124EB}" type="parTrans" cxnId="{27213241-EC70-4E61-B37D-16D562DA1B9B}">
      <dgm:prSet/>
      <dgm:spPr/>
      <dgm:t>
        <a:bodyPr/>
        <a:lstStyle/>
        <a:p>
          <a:endParaRPr lang="zh-CN" altLang="en-US"/>
        </a:p>
      </dgm:t>
    </dgm:pt>
    <dgm:pt modelId="{9FDA7FA3-35BE-403E-82C2-8AE145521DB9}" type="sibTrans" cxnId="{27213241-EC70-4E61-B37D-16D562DA1B9B}">
      <dgm:prSet/>
      <dgm:spPr/>
      <dgm:t>
        <a:bodyPr/>
        <a:lstStyle/>
        <a:p>
          <a:endParaRPr lang="zh-CN" altLang="en-US"/>
        </a:p>
      </dgm:t>
    </dgm:pt>
    <dgm:pt modelId="{54DBD8E2-1D7B-482D-A199-8A0048D3AF62}">
      <dgm:prSet phldrT="[文本]" phldr="1"/>
      <dgm:spPr/>
      <dgm:t>
        <a:bodyPr/>
        <a:lstStyle/>
        <a:p>
          <a:endParaRPr lang="zh-CN" altLang="en-US"/>
        </a:p>
      </dgm:t>
    </dgm:pt>
    <dgm:pt modelId="{B0259593-43BB-404C-8B1A-3F493E1BC5CE}" type="parTrans" cxnId="{69693212-CBE1-4E3D-920F-250AC40E2A2C}">
      <dgm:prSet/>
      <dgm:spPr/>
      <dgm:t>
        <a:bodyPr/>
        <a:lstStyle/>
        <a:p>
          <a:endParaRPr lang="zh-CN" altLang="en-US"/>
        </a:p>
      </dgm:t>
    </dgm:pt>
    <dgm:pt modelId="{D1E743A2-C84C-4D55-B90B-5DB939110FA6}" type="sibTrans" cxnId="{69693212-CBE1-4E3D-920F-250AC40E2A2C}">
      <dgm:prSet/>
      <dgm:spPr/>
      <dgm:t>
        <a:bodyPr/>
        <a:lstStyle/>
        <a:p>
          <a:endParaRPr lang="zh-CN" altLang="en-US"/>
        </a:p>
      </dgm:t>
    </dgm:pt>
    <dgm:pt modelId="{B2C7D8D6-6C4E-4870-BEDA-B580ED8C2277}">
      <dgm:prSet phldrT="[文本]" phldr="1"/>
      <dgm:spPr/>
      <dgm:t>
        <a:bodyPr/>
        <a:lstStyle/>
        <a:p>
          <a:endParaRPr lang="zh-CN" altLang="en-US"/>
        </a:p>
      </dgm:t>
    </dgm:pt>
    <dgm:pt modelId="{59F0C8C1-2E76-491F-A7BC-348B1C620012}" type="parTrans" cxnId="{DAA9AE69-09B1-4CCF-998D-64D02064F7CA}">
      <dgm:prSet/>
      <dgm:spPr/>
      <dgm:t>
        <a:bodyPr/>
        <a:lstStyle/>
        <a:p>
          <a:endParaRPr lang="zh-CN" altLang="en-US"/>
        </a:p>
      </dgm:t>
    </dgm:pt>
    <dgm:pt modelId="{72EB5CB5-D44C-46E4-9B2C-2E4AE4C03EFB}" type="sibTrans" cxnId="{DAA9AE69-09B1-4CCF-998D-64D02064F7CA}">
      <dgm:prSet/>
      <dgm:spPr/>
      <dgm:t>
        <a:bodyPr/>
        <a:lstStyle/>
        <a:p>
          <a:endParaRPr lang="zh-CN" altLang="en-US"/>
        </a:p>
      </dgm:t>
    </dgm:pt>
    <dgm:pt modelId="{816A7D29-E7F8-4B2B-A269-269F81BE22C3}" type="pres">
      <dgm:prSet presAssocID="{C6EFE072-C685-4D17-B5A7-156D4FC639EF}" presName="Name0" presStyleCnt="0">
        <dgm:presLayoutVars>
          <dgm:dir/>
          <dgm:animLvl val="lvl"/>
          <dgm:resizeHandles val="exact"/>
        </dgm:presLayoutVars>
      </dgm:prSet>
      <dgm:spPr/>
    </dgm:pt>
    <dgm:pt modelId="{E1E389B0-D609-43F4-B506-DF44252480B4}" type="pres">
      <dgm:prSet presAssocID="{23552CDA-F90F-486F-AF7C-44F2921A7B88}" presName="parTxOnly" presStyleLbl="node1" presStyleIdx="0" presStyleCnt="3">
        <dgm:presLayoutVars>
          <dgm:chMax val="0"/>
          <dgm:chPref val="0"/>
          <dgm:bulletEnabled val="1"/>
        </dgm:presLayoutVars>
      </dgm:prSet>
      <dgm:spPr/>
      <dgm:t>
        <a:bodyPr/>
        <a:lstStyle/>
        <a:p>
          <a:endParaRPr lang="zh-CN" altLang="en-US"/>
        </a:p>
      </dgm:t>
    </dgm:pt>
    <dgm:pt modelId="{A5E06F1B-A0E1-489B-AC7E-EB33069FEFD5}" type="pres">
      <dgm:prSet presAssocID="{9FDA7FA3-35BE-403E-82C2-8AE145521DB9}" presName="parTxOnlySpace" presStyleCnt="0"/>
      <dgm:spPr/>
    </dgm:pt>
    <dgm:pt modelId="{9D8CDC35-3384-4F22-B60D-2CFBB13332E7}" type="pres">
      <dgm:prSet presAssocID="{54DBD8E2-1D7B-482D-A199-8A0048D3AF62}" presName="parTxOnly" presStyleLbl="node1" presStyleIdx="1" presStyleCnt="3">
        <dgm:presLayoutVars>
          <dgm:chMax val="0"/>
          <dgm:chPref val="0"/>
          <dgm:bulletEnabled val="1"/>
        </dgm:presLayoutVars>
      </dgm:prSet>
      <dgm:spPr/>
      <dgm:t>
        <a:bodyPr/>
        <a:lstStyle/>
        <a:p>
          <a:endParaRPr lang="zh-CN" altLang="en-US"/>
        </a:p>
      </dgm:t>
    </dgm:pt>
    <dgm:pt modelId="{A4B09E43-0B7B-4972-B4D6-79B737E07A6F}" type="pres">
      <dgm:prSet presAssocID="{D1E743A2-C84C-4D55-B90B-5DB939110FA6}" presName="parTxOnlySpace" presStyleCnt="0"/>
      <dgm:spPr/>
    </dgm:pt>
    <dgm:pt modelId="{4E9B1CEF-627B-439B-9030-642F088DF3C5}" type="pres">
      <dgm:prSet presAssocID="{B2C7D8D6-6C4E-4870-BEDA-B580ED8C2277}" presName="parTxOnly" presStyleLbl="node1" presStyleIdx="2" presStyleCnt="3">
        <dgm:presLayoutVars>
          <dgm:chMax val="0"/>
          <dgm:chPref val="0"/>
          <dgm:bulletEnabled val="1"/>
        </dgm:presLayoutVars>
      </dgm:prSet>
      <dgm:spPr/>
      <dgm:t>
        <a:bodyPr/>
        <a:lstStyle/>
        <a:p>
          <a:endParaRPr lang="zh-CN" altLang="en-US"/>
        </a:p>
      </dgm:t>
    </dgm:pt>
  </dgm:ptLst>
  <dgm:cxnLst>
    <dgm:cxn modelId="{0C703563-DE68-4852-9EE6-DBDE861EC8EB}" type="presOf" srcId="{B2C7D8D6-6C4E-4870-BEDA-B580ED8C2277}" destId="{4E9B1CEF-627B-439B-9030-642F088DF3C5}" srcOrd="0" destOrd="0" presId="urn:microsoft.com/office/officeart/2005/8/layout/chevron1"/>
    <dgm:cxn modelId="{E9A929AE-2BD0-4F8C-BDAB-B0D5D8307991}" type="presOf" srcId="{54DBD8E2-1D7B-482D-A199-8A0048D3AF62}" destId="{9D8CDC35-3384-4F22-B60D-2CFBB13332E7}" srcOrd="0" destOrd="0" presId="urn:microsoft.com/office/officeart/2005/8/layout/chevron1"/>
    <dgm:cxn modelId="{DAA9AE69-09B1-4CCF-998D-64D02064F7CA}" srcId="{C6EFE072-C685-4D17-B5A7-156D4FC639EF}" destId="{B2C7D8D6-6C4E-4870-BEDA-B580ED8C2277}" srcOrd="2" destOrd="0" parTransId="{59F0C8C1-2E76-491F-A7BC-348B1C620012}" sibTransId="{72EB5CB5-D44C-46E4-9B2C-2E4AE4C03EFB}"/>
    <dgm:cxn modelId="{72A1D2BF-A9D8-4D5B-8C7E-D5191EE26C82}" type="presOf" srcId="{C6EFE072-C685-4D17-B5A7-156D4FC639EF}" destId="{816A7D29-E7F8-4B2B-A269-269F81BE22C3}" srcOrd="0" destOrd="0" presId="urn:microsoft.com/office/officeart/2005/8/layout/chevron1"/>
    <dgm:cxn modelId="{B7D1464A-7F88-4437-B598-26007106ADA0}" type="presOf" srcId="{23552CDA-F90F-486F-AF7C-44F2921A7B88}" destId="{E1E389B0-D609-43F4-B506-DF44252480B4}" srcOrd="0" destOrd="0" presId="urn:microsoft.com/office/officeart/2005/8/layout/chevron1"/>
    <dgm:cxn modelId="{69693212-CBE1-4E3D-920F-250AC40E2A2C}" srcId="{C6EFE072-C685-4D17-B5A7-156D4FC639EF}" destId="{54DBD8E2-1D7B-482D-A199-8A0048D3AF62}" srcOrd="1" destOrd="0" parTransId="{B0259593-43BB-404C-8B1A-3F493E1BC5CE}" sibTransId="{D1E743A2-C84C-4D55-B90B-5DB939110FA6}"/>
    <dgm:cxn modelId="{27213241-EC70-4E61-B37D-16D562DA1B9B}" srcId="{C6EFE072-C685-4D17-B5A7-156D4FC639EF}" destId="{23552CDA-F90F-486F-AF7C-44F2921A7B88}" srcOrd="0" destOrd="0" parTransId="{8FAB6B04-BE6F-4600-B855-BE1A600124EB}" sibTransId="{9FDA7FA3-35BE-403E-82C2-8AE145521DB9}"/>
    <dgm:cxn modelId="{51FD2C53-8026-4B9D-8803-98A38C17E837}" type="presParOf" srcId="{816A7D29-E7F8-4B2B-A269-269F81BE22C3}" destId="{E1E389B0-D609-43F4-B506-DF44252480B4}" srcOrd="0" destOrd="0" presId="urn:microsoft.com/office/officeart/2005/8/layout/chevron1"/>
    <dgm:cxn modelId="{A57FEAE4-4330-4365-82EC-2BD206BE46D6}" type="presParOf" srcId="{816A7D29-E7F8-4B2B-A269-269F81BE22C3}" destId="{A5E06F1B-A0E1-489B-AC7E-EB33069FEFD5}" srcOrd="1" destOrd="0" presId="urn:microsoft.com/office/officeart/2005/8/layout/chevron1"/>
    <dgm:cxn modelId="{5ED2F280-770F-4C15-A1DF-B70BE0C94C68}" type="presParOf" srcId="{816A7D29-E7F8-4B2B-A269-269F81BE22C3}" destId="{9D8CDC35-3384-4F22-B60D-2CFBB13332E7}" srcOrd="2" destOrd="0" presId="urn:microsoft.com/office/officeart/2005/8/layout/chevron1"/>
    <dgm:cxn modelId="{063E1DB5-1F5A-4092-91C6-17A1B9E85051}" type="presParOf" srcId="{816A7D29-E7F8-4B2B-A269-269F81BE22C3}" destId="{A4B09E43-0B7B-4972-B4D6-79B737E07A6F}" srcOrd="3" destOrd="0" presId="urn:microsoft.com/office/officeart/2005/8/layout/chevron1"/>
    <dgm:cxn modelId="{196D277D-4A87-4D60-A7E9-E35AD400E169}" type="presParOf" srcId="{816A7D29-E7F8-4B2B-A269-269F81BE22C3}" destId="{4E9B1CEF-627B-439B-9030-642F088DF3C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C1780D-E0CE-4A69-A688-15757CFABD2D}"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49DDBE-0FBB-4FDA-B2CE-316D576915E7}" type="slidenum">
              <a:rPr lang="zh-CN" altLang="en-US" smtClean="0"/>
              <a:t>‹#›</a:t>
            </a:fld>
            <a:endParaRPr lang="zh-CN" altLang="en-US"/>
          </a:p>
        </p:txBody>
      </p:sp>
    </p:spTree>
    <p:extLst>
      <p:ext uri="{BB962C8B-B14F-4D97-AF65-F5344CB8AC3E}">
        <p14:creationId xmlns:p14="http://schemas.microsoft.com/office/powerpoint/2010/main" val="28076278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1</a:t>
            </a:fld>
            <a:endParaRPr lang="zh-CN" altLang="en-US"/>
          </a:p>
        </p:txBody>
      </p:sp>
    </p:spTree>
    <p:extLst>
      <p:ext uri="{BB962C8B-B14F-4D97-AF65-F5344CB8AC3E}">
        <p14:creationId xmlns:p14="http://schemas.microsoft.com/office/powerpoint/2010/main" val="32343021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10</a:t>
            </a:fld>
            <a:endParaRPr lang="zh-CN" altLang="en-US"/>
          </a:p>
        </p:txBody>
      </p:sp>
    </p:spTree>
    <p:extLst>
      <p:ext uri="{BB962C8B-B14F-4D97-AF65-F5344CB8AC3E}">
        <p14:creationId xmlns:p14="http://schemas.microsoft.com/office/powerpoint/2010/main" val="2078613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11</a:t>
            </a:fld>
            <a:endParaRPr lang="zh-CN" altLang="en-US"/>
          </a:p>
        </p:txBody>
      </p:sp>
    </p:spTree>
    <p:extLst>
      <p:ext uri="{BB962C8B-B14F-4D97-AF65-F5344CB8AC3E}">
        <p14:creationId xmlns:p14="http://schemas.microsoft.com/office/powerpoint/2010/main" val="37682448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12</a:t>
            </a:fld>
            <a:endParaRPr lang="zh-CN" altLang="en-US"/>
          </a:p>
        </p:txBody>
      </p:sp>
    </p:spTree>
    <p:extLst>
      <p:ext uri="{BB962C8B-B14F-4D97-AF65-F5344CB8AC3E}">
        <p14:creationId xmlns:p14="http://schemas.microsoft.com/office/powerpoint/2010/main" val="15359566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13</a:t>
            </a:fld>
            <a:endParaRPr lang="zh-CN" altLang="en-US"/>
          </a:p>
        </p:txBody>
      </p:sp>
    </p:spTree>
    <p:extLst>
      <p:ext uri="{BB962C8B-B14F-4D97-AF65-F5344CB8AC3E}">
        <p14:creationId xmlns:p14="http://schemas.microsoft.com/office/powerpoint/2010/main" val="4352403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14</a:t>
            </a:fld>
            <a:endParaRPr lang="zh-CN" altLang="en-US"/>
          </a:p>
        </p:txBody>
      </p:sp>
    </p:spTree>
    <p:extLst>
      <p:ext uri="{BB962C8B-B14F-4D97-AF65-F5344CB8AC3E}">
        <p14:creationId xmlns:p14="http://schemas.microsoft.com/office/powerpoint/2010/main" val="5788486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15</a:t>
            </a:fld>
            <a:endParaRPr lang="zh-CN" altLang="en-US"/>
          </a:p>
        </p:txBody>
      </p:sp>
    </p:spTree>
    <p:extLst>
      <p:ext uri="{BB962C8B-B14F-4D97-AF65-F5344CB8AC3E}">
        <p14:creationId xmlns:p14="http://schemas.microsoft.com/office/powerpoint/2010/main" val="3846967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16</a:t>
            </a:fld>
            <a:endParaRPr lang="zh-CN" altLang="en-US"/>
          </a:p>
        </p:txBody>
      </p:sp>
    </p:spTree>
    <p:extLst>
      <p:ext uri="{BB962C8B-B14F-4D97-AF65-F5344CB8AC3E}">
        <p14:creationId xmlns:p14="http://schemas.microsoft.com/office/powerpoint/2010/main" val="21096871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17</a:t>
            </a:fld>
            <a:endParaRPr lang="zh-CN" altLang="en-US"/>
          </a:p>
        </p:txBody>
      </p:sp>
    </p:spTree>
    <p:extLst>
      <p:ext uri="{BB962C8B-B14F-4D97-AF65-F5344CB8AC3E}">
        <p14:creationId xmlns:p14="http://schemas.microsoft.com/office/powerpoint/2010/main" val="10240231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18</a:t>
            </a:fld>
            <a:endParaRPr lang="zh-CN" altLang="en-US"/>
          </a:p>
        </p:txBody>
      </p:sp>
    </p:spTree>
    <p:extLst>
      <p:ext uri="{BB962C8B-B14F-4D97-AF65-F5344CB8AC3E}">
        <p14:creationId xmlns:p14="http://schemas.microsoft.com/office/powerpoint/2010/main" val="3900211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19</a:t>
            </a:fld>
            <a:endParaRPr lang="zh-CN" altLang="en-US"/>
          </a:p>
        </p:txBody>
      </p:sp>
    </p:spTree>
    <p:extLst>
      <p:ext uri="{BB962C8B-B14F-4D97-AF65-F5344CB8AC3E}">
        <p14:creationId xmlns:p14="http://schemas.microsoft.com/office/powerpoint/2010/main" val="757736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2</a:t>
            </a:fld>
            <a:endParaRPr lang="zh-CN" altLang="en-US"/>
          </a:p>
        </p:txBody>
      </p:sp>
    </p:spTree>
    <p:extLst>
      <p:ext uri="{BB962C8B-B14F-4D97-AF65-F5344CB8AC3E}">
        <p14:creationId xmlns:p14="http://schemas.microsoft.com/office/powerpoint/2010/main" val="66077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3</a:t>
            </a:fld>
            <a:endParaRPr lang="zh-CN" altLang="en-US"/>
          </a:p>
        </p:txBody>
      </p:sp>
    </p:spTree>
    <p:extLst>
      <p:ext uri="{BB962C8B-B14F-4D97-AF65-F5344CB8AC3E}">
        <p14:creationId xmlns:p14="http://schemas.microsoft.com/office/powerpoint/2010/main" val="28000249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4</a:t>
            </a:fld>
            <a:endParaRPr lang="zh-CN" altLang="en-US"/>
          </a:p>
        </p:txBody>
      </p:sp>
    </p:spTree>
    <p:extLst>
      <p:ext uri="{BB962C8B-B14F-4D97-AF65-F5344CB8AC3E}">
        <p14:creationId xmlns:p14="http://schemas.microsoft.com/office/powerpoint/2010/main" val="24401681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5</a:t>
            </a:fld>
            <a:endParaRPr lang="zh-CN" altLang="en-US"/>
          </a:p>
        </p:txBody>
      </p:sp>
    </p:spTree>
    <p:extLst>
      <p:ext uri="{BB962C8B-B14F-4D97-AF65-F5344CB8AC3E}">
        <p14:creationId xmlns:p14="http://schemas.microsoft.com/office/powerpoint/2010/main" val="2644468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6</a:t>
            </a:fld>
            <a:endParaRPr lang="zh-CN" altLang="en-US"/>
          </a:p>
        </p:txBody>
      </p:sp>
    </p:spTree>
    <p:extLst>
      <p:ext uri="{BB962C8B-B14F-4D97-AF65-F5344CB8AC3E}">
        <p14:creationId xmlns:p14="http://schemas.microsoft.com/office/powerpoint/2010/main" val="29438078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7</a:t>
            </a:fld>
            <a:endParaRPr lang="zh-CN" altLang="en-US"/>
          </a:p>
        </p:txBody>
      </p:sp>
    </p:spTree>
    <p:extLst>
      <p:ext uri="{BB962C8B-B14F-4D97-AF65-F5344CB8AC3E}">
        <p14:creationId xmlns:p14="http://schemas.microsoft.com/office/powerpoint/2010/main" val="2604223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8</a:t>
            </a:fld>
            <a:endParaRPr lang="zh-CN" altLang="en-US"/>
          </a:p>
        </p:txBody>
      </p:sp>
    </p:spTree>
    <p:extLst>
      <p:ext uri="{BB962C8B-B14F-4D97-AF65-F5344CB8AC3E}">
        <p14:creationId xmlns:p14="http://schemas.microsoft.com/office/powerpoint/2010/main" val="41869868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9</a:t>
            </a:fld>
            <a:endParaRPr lang="zh-CN" altLang="en-US"/>
          </a:p>
        </p:txBody>
      </p:sp>
    </p:spTree>
    <p:extLst>
      <p:ext uri="{BB962C8B-B14F-4D97-AF65-F5344CB8AC3E}">
        <p14:creationId xmlns:p14="http://schemas.microsoft.com/office/powerpoint/2010/main" val="10869090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668D40C7-E47C-4751-A59B-F4F554CD0C78}" type="datetimeFigureOut">
              <a:rPr lang="zh-CN" altLang="en-US" smtClean="0"/>
              <a:t>2018/5/30</a:t>
            </a:fld>
            <a:endParaRPr lang="zh-CN" altLang="en-US"/>
          </a:p>
        </p:txBody>
      </p:sp>
      <p:sp>
        <p:nvSpPr>
          <p:cNvPr id="3" name="Footer Placeholder 2"/>
          <p:cNvSpPr>
            <a:spLocks noGrp="1"/>
          </p:cNvSpPr>
          <p:nvPr>
            <p:ph type="ftr" sz="quarter" idx="11"/>
          </p:nvPr>
        </p:nvSpPr>
        <p:spPr>
          <a:xfrm>
            <a:off x="4038601" y="6356352"/>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0" y="6356352"/>
            <a:ext cx="2743200" cy="365125"/>
          </a:xfrm>
          <a:prstGeom prst="rect">
            <a:avLst/>
          </a:prstGeom>
        </p:spPr>
        <p:txBody>
          <a:bodyPr/>
          <a:lstStyle/>
          <a:p>
            <a:fld id="{60F62275-B3A0-4508-8D6B-C9E04546498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p:cNvGrpSpPr/>
          <p:nvPr userDrawn="1"/>
        </p:nvGrpSpPr>
        <p:grpSpPr>
          <a:xfrm>
            <a:off x="-511629" y="-262382"/>
            <a:ext cx="13360400" cy="7466909"/>
            <a:chOff x="-511629" y="-262382"/>
            <a:chExt cx="13360400" cy="7466909"/>
          </a:xfrm>
        </p:grpSpPr>
        <p:pic>
          <p:nvPicPr>
            <p:cNvPr id="12" name="图片 11"/>
            <p:cNvPicPr>
              <a:picLocks noChangeAspect="1"/>
            </p:cNvPicPr>
            <p:nvPr userDrawn="1"/>
          </p:nvPicPr>
          <p:blipFill rotWithShape="1">
            <a:blip r:embed="rId3">
              <a:extLst>
                <a:ext uri="{28A0092B-C50C-407E-A947-70E740481C1C}">
                  <a14:useLocalDpi xmlns:a14="http://schemas.microsoft.com/office/drawing/2010/main" val="0"/>
                </a:ext>
              </a:extLst>
            </a:blip>
            <a:srcRect/>
            <a:stretch>
              <a:fillRect/>
            </a:stretch>
          </p:blipFill>
          <p:spPr>
            <a:xfrm>
              <a:off x="-96839" y="-24709"/>
              <a:ext cx="12303353" cy="6991565"/>
            </a:xfrm>
            <a:prstGeom prst="rect">
              <a:avLst/>
            </a:prstGeom>
          </p:spPr>
        </p:pic>
        <p:pic>
          <p:nvPicPr>
            <p:cNvPr id="24" name="图片 2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200000">
              <a:off x="2435116" y="-3209127"/>
              <a:ext cx="7466909" cy="13360400"/>
            </a:xfrm>
            <a:prstGeom prst="rect">
              <a:avLst/>
            </a:prstGeom>
          </p:spPr>
        </p:pic>
      </p:grpSp>
    </p:spTree>
  </p:cSld>
  <p:clrMap bg1="lt1" tx1="dk1" bg2="lt2" tx2="dk2" accent1="accent1" accent2="accent2" accent3="accent3" accent4="accent4" accent5="accent5" accent6="accent6" hlink="hlink" folHlink="folHlink"/>
  <p:sldLayoutIdLst>
    <p:sldLayoutId id="2147483655" r:id="rId1"/>
  </p:sldLayoutIdLst>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txStyles>
    <p:titleStyle>
      <a:lvl1pPr algn="l" defTabSz="826135" rtl="0" eaLnBrk="1" latinLnBrk="0" hangingPunct="1">
        <a:lnSpc>
          <a:spcPct val="90000"/>
        </a:lnSpc>
        <a:spcBef>
          <a:spcPct val="0"/>
        </a:spcBef>
        <a:buNone/>
        <a:defRPr sz="3975" kern="1200">
          <a:solidFill>
            <a:schemeClr val="tx1"/>
          </a:solidFill>
          <a:latin typeface="+mj-lt"/>
          <a:ea typeface="+mj-ea"/>
          <a:cs typeface="+mj-cs"/>
        </a:defRPr>
      </a:lvl1pPr>
    </p:titleStyle>
    <p:bodyStyle>
      <a:lvl1pPr marL="206375" indent="-206375" algn="l" defTabSz="826135" rtl="0" eaLnBrk="1" latinLnBrk="0" hangingPunct="1">
        <a:lnSpc>
          <a:spcPct val="90000"/>
        </a:lnSpc>
        <a:spcBef>
          <a:spcPts val="905"/>
        </a:spcBef>
        <a:buFont typeface="Arial" panose="020B0604020202020204" pitchFamily="34" charset="0"/>
        <a:buChar char="•"/>
        <a:defRPr sz="2530" kern="1200">
          <a:solidFill>
            <a:schemeClr val="tx1"/>
          </a:solidFill>
          <a:latin typeface="+mn-lt"/>
          <a:ea typeface="+mn-ea"/>
          <a:cs typeface="+mn-cs"/>
        </a:defRPr>
      </a:lvl1pPr>
      <a:lvl2pPr marL="619760" indent="-206375" algn="l" defTabSz="826135" rtl="0" eaLnBrk="1" latinLnBrk="0" hangingPunct="1">
        <a:lnSpc>
          <a:spcPct val="90000"/>
        </a:lnSpc>
        <a:spcBef>
          <a:spcPts val="450"/>
        </a:spcBef>
        <a:buFont typeface="Arial" panose="020B0604020202020204" pitchFamily="34" charset="0"/>
        <a:buChar char="•"/>
        <a:defRPr sz="2170" kern="1200">
          <a:solidFill>
            <a:schemeClr val="tx1"/>
          </a:solidFill>
          <a:latin typeface="+mn-lt"/>
          <a:ea typeface="+mn-ea"/>
          <a:cs typeface="+mn-cs"/>
        </a:defRPr>
      </a:lvl2pPr>
      <a:lvl3pPr marL="1032510" indent="-206375" algn="l" defTabSz="826135" rtl="0" eaLnBrk="1" latinLnBrk="0" hangingPunct="1">
        <a:lnSpc>
          <a:spcPct val="90000"/>
        </a:lnSpc>
        <a:spcBef>
          <a:spcPts val="450"/>
        </a:spcBef>
        <a:buFont typeface="Arial" panose="020B0604020202020204" pitchFamily="34" charset="0"/>
        <a:buChar char="•"/>
        <a:defRPr sz="1805" kern="1200">
          <a:solidFill>
            <a:schemeClr val="tx1"/>
          </a:solidFill>
          <a:latin typeface="+mn-lt"/>
          <a:ea typeface="+mn-ea"/>
          <a:cs typeface="+mn-cs"/>
        </a:defRPr>
      </a:lvl3pPr>
      <a:lvl4pPr marL="1445895" indent="-206375" algn="l" defTabSz="826135" rtl="0" eaLnBrk="1" latinLnBrk="0" hangingPunct="1">
        <a:lnSpc>
          <a:spcPct val="90000"/>
        </a:lnSpc>
        <a:spcBef>
          <a:spcPts val="450"/>
        </a:spcBef>
        <a:buFont typeface="Arial" panose="020B0604020202020204" pitchFamily="34" charset="0"/>
        <a:buChar char="•"/>
        <a:defRPr sz="1625" kern="1200">
          <a:solidFill>
            <a:schemeClr val="tx1"/>
          </a:solidFill>
          <a:latin typeface="+mn-lt"/>
          <a:ea typeface="+mn-ea"/>
          <a:cs typeface="+mn-cs"/>
        </a:defRPr>
      </a:lvl4pPr>
      <a:lvl5pPr marL="1858645" indent="-206375" algn="l" defTabSz="826135" rtl="0" eaLnBrk="1" latinLnBrk="0" hangingPunct="1">
        <a:lnSpc>
          <a:spcPct val="90000"/>
        </a:lnSpc>
        <a:spcBef>
          <a:spcPts val="450"/>
        </a:spcBef>
        <a:buFont typeface="Arial" panose="020B0604020202020204" pitchFamily="34" charset="0"/>
        <a:buChar char="•"/>
        <a:defRPr sz="1625" kern="1200">
          <a:solidFill>
            <a:schemeClr val="tx1"/>
          </a:solidFill>
          <a:latin typeface="+mn-lt"/>
          <a:ea typeface="+mn-ea"/>
          <a:cs typeface="+mn-cs"/>
        </a:defRPr>
      </a:lvl5pPr>
      <a:lvl6pPr marL="2272030" indent="-206375" algn="l" defTabSz="826135" rtl="0" eaLnBrk="1" latinLnBrk="0" hangingPunct="1">
        <a:lnSpc>
          <a:spcPct val="90000"/>
        </a:lnSpc>
        <a:spcBef>
          <a:spcPts val="450"/>
        </a:spcBef>
        <a:buFont typeface="Arial" panose="020B0604020202020204" pitchFamily="34" charset="0"/>
        <a:buChar char="•"/>
        <a:defRPr sz="1625" kern="1200">
          <a:solidFill>
            <a:schemeClr val="tx1"/>
          </a:solidFill>
          <a:latin typeface="+mn-lt"/>
          <a:ea typeface="+mn-ea"/>
          <a:cs typeface="+mn-cs"/>
        </a:defRPr>
      </a:lvl6pPr>
      <a:lvl7pPr marL="2684780" indent="-206375" algn="l" defTabSz="826135" rtl="0" eaLnBrk="1" latinLnBrk="0" hangingPunct="1">
        <a:lnSpc>
          <a:spcPct val="90000"/>
        </a:lnSpc>
        <a:spcBef>
          <a:spcPts val="450"/>
        </a:spcBef>
        <a:buFont typeface="Arial" panose="020B0604020202020204" pitchFamily="34" charset="0"/>
        <a:buChar char="•"/>
        <a:defRPr sz="1625" kern="1200">
          <a:solidFill>
            <a:schemeClr val="tx1"/>
          </a:solidFill>
          <a:latin typeface="+mn-lt"/>
          <a:ea typeface="+mn-ea"/>
          <a:cs typeface="+mn-cs"/>
        </a:defRPr>
      </a:lvl7pPr>
      <a:lvl8pPr marL="3098165" indent="-206375" algn="l" defTabSz="826135" rtl="0" eaLnBrk="1" latinLnBrk="0" hangingPunct="1">
        <a:lnSpc>
          <a:spcPct val="90000"/>
        </a:lnSpc>
        <a:spcBef>
          <a:spcPts val="450"/>
        </a:spcBef>
        <a:buFont typeface="Arial" panose="020B0604020202020204" pitchFamily="34" charset="0"/>
        <a:buChar char="•"/>
        <a:defRPr sz="1625" kern="1200">
          <a:solidFill>
            <a:schemeClr val="tx1"/>
          </a:solidFill>
          <a:latin typeface="+mn-lt"/>
          <a:ea typeface="+mn-ea"/>
          <a:cs typeface="+mn-cs"/>
        </a:defRPr>
      </a:lvl8pPr>
      <a:lvl9pPr marL="3510915" indent="-206375" algn="l" defTabSz="826135" rtl="0" eaLnBrk="1" latinLnBrk="0" hangingPunct="1">
        <a:lnSpc>
          <a:spcPct val="90000"/>
        </a:lnSpc>
        <a:spcBef>
          <a:spcPts val="450"/>
        </a:spcBef>
        <a:buFont typeface="Arial" panose="020B0604020202020204" pitchFamily="34" charset="0"/>
        <a:buChar char="•"/>
        <a:defRPr sz="1625" kern="1200">
          <a:solidFill>
            <a:schemeClr val="tx1"/>
          </a:solidFill>
          <a:latin typeface="+mn-lt"/>
          <a:ea typeface="+mn-ea"/>
          <a:cs typeface="+mn-cs"/>
        </a:defRPr>
      </a:lvl9pPr>
    </p:bodyStyle>
    <p:otherStyle>
      <a:defPPr>
        <a:defRPr lang="en-US"/>
      </a:defPPr>
      <a:lvl1pPr marL="0" algn="l" defTabSz="826135" rtl="0" eaLnBrk="1" latinLnBrk="0" hangingPunct="1">
        <a:defRPr sz="1625" kern="1200">
          <a:solidFill>
            <a:schemeClr val="tx1"/>
          </a:solidFill>
          <a:latin typeface="+mn-lt"/>
          <a:ea typeface="+mn-ea"/>
          <a:cs typeface="+mn-cs"/>
        </a:defRPr>
      </a:lvl1pPr>
      <a:lvl2pPr marL="413385" algn="l" defTabSz="826135" rtl="0" eaLnBrk="1" latinLnBrk="0" hangingPunct="1">
        <a:defRPr sz="1625" kern="1200">
          <a:solidFill>
            <a:schemeClr val="tx1"/>
          </a:solidFill>
          <a:latin typeface="+mn-lt"/>
          <a:ea typeface="+mn-ea"/>
          <a:cs typeface="+mn-cs"/>
        </a:defRPr>
      </a:lvl2pPr>
      <a:lvl3pPr marL="826135" algn="l" defTabSz="826135" rtl="0" eaLnBrk="1" latinLnBrk="0" hangingPunct="1">
        <a:defRPr sz="1625" kern="1200">
          <a:solidFill>
            <a:schemeClr val="tx1"/>
          </a:solidFill>
          <a:latin typeface="+mn-lt"/>
          <a:ea typeface="+mn-ea"/>
          <a:cs typeface="+mn-cs"/>
        </a:defRPr>
      </a:lvl3pPr>
      <a:lvl4pPr marL="1239520" algn="l" defTabSz="826135" rtl="0" eaLnBrk="1" latinLnBrk="0" hangingPunct="1">
        <a:defRPr sz="1625" kern="1200">
          <a:solidFill>
            <a:schemeClr val="tx1"/>
          </a:solidFill>
          <a:latin typeface="+mn-lt"/>
          <a:ea typeface="+mn-ea"/>
          <a:cs typeface="+mn-cs"/>
        </a:defRPr>
      </a:lvl4pPr>
      <a:lvl5pPr marL="1652270" algn="l" defTabSz="826135" rtl="0" eaLnBrk="1" latinLnBrk="0" hangingPunct="1">
        <a:defRPr sz="1625" kern="1200">
          <a:solidFill>
            <a:schemeClr val="tx1"/>
          </a:solidFill>
          <a:latin typeface="+mn-lt"/>
          <a:ea typeface="+mn-ea"/>
          <a:cs typeface="+mn-cs"/>
        </a:defRPr>
      </a:lvl5pPr>
      <a:lvl6pPr marL="2065655" algn="l" defTabSz="826135" rtl="0" eaLnBrk="1" latinLnBrk="0" hangingPunct="1">
        <a:defRPr sz="1625" kern="1200">
          <a:solidFill>
            <a:schemeClr val="tx1"/>
          </a:solidFill>
          <a:latin typeface="+mn-lt"/>
          <a:ea typeface="+mn-ea"/>
          <a:cs typeface="+mn-cs"/>
        </a:defRPr>
      </a:lvl6pPr>
      <a:lvl7pPr marL="2478405" algn="l" defTabSz="826135" rtl="0" eaLnBrk="1" latinLnBrk="0" hangingPunct="1">
        <a:defRPr sz="1625" kern="1200">
          <a:solidFill>
            <a:schemeClr val="tx1"/>
          </a:solidFill>
          <a:latin typeface="+mn-lt"/>
          <a:ea typeface="+mn-ea"/>
          <a:cs typeface="+mn-cs"/>
        </a:defRPr>
      </a:lvl7pPr>
      <a:lvl8pPr marL="2891790" algn="l" defTabSz="826135" rtl="0" eaLnBrk="1" latinLnBrk="0" hangingPunct="1">
        <a:defRPr sz="1625" kern="1200">
          <a:solidFill>
            <a:schemeClr val="tx1"/>
          </a:solidFill>
          <a:latin typeface="+mn-lt"/>
          <a:ea typeface="+mn-ea"/>
          <a:cs typeface="+mn-cs"/>
        </a:defRPr>
      </a:lvl8pPr>
      <a:lvl9pPr marL="3304540" algn="l" defTabSz="826135" rtl="0" eaLnBrk="1" latinLnBrk="0" hangingPunct="1">
        <a:defRPr sz="16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5">
            <a:extLst>
              <a:ext uri="{28A0092B-C50C-407E-A947-70E740481C1C}">
                <a14:useLocalDpi xmlns:a14="http://schemas.microsoft.com/office/drawing/2010/main" val="0"/>
              </a:ext>
            </a:extLst>
          </a:blip>
          <a:srcRect r="27088"/>
          <a:stretch/>
        </p:blipFill>
        <p:spPr>
          <a:xfrm rot="16200000">
            <a:off x="4155671" y="-1178332"/>
            <a:ext cx="3880662" cy="12192001"/>
          </a:xfrm>
          <a:prstGeom prst="rect">
            <a:avLst/>
          </a:prstGeom>
        </p:spPr>
      </p:pic>
      <p:grpSp>
        <p:nvGrpSpPr>
          <p:cNvPr id="2" name="组合 1"/>
          <p:cNvGrpSpPr/>
          <p:nvPr/>
        </p:nvGrpSpPr>
        <p:grpSpPr>
          <a:xfrm>
            <a:off x="1140382" y="1272041"/>
            <a:ext cx="6009539" cy="1183129"/>
            <a:chOff x="3064888" y="1507248"/>
            <a:chExt cx="6009539" cy="1183129"/>
          </a:xfrm>
        </p:grpSpPr>
        <p:sp>
          <p:nvSpPr>
            <p:cNvPr id="33" name="文本框 32"/>
            <p:cNvSpPr txBox="1">
              <a:spLocks noChangeArrowheads="1"/>
            </p:cNvSpPr>
            <p:nvPr/>
          </p:nvSpPr>
          <p:spPr bwMode="auto">
            <a:xfrm>
              <a:off x="3135729" y="1582381"/>
              <a:ext cx="5938698" cy="1107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600" i="0" u="none" strike="noStrike" kern="1200" cap="none" spc="0" normalizeH="0" baseline="0" noProof="0" smtClean="0">
                  <a:ln>
                    <a:noFill/>
                  </a:ln>
                  <a:solidFill>
                    <a:schemeClr val="bg1">
                      <a:lumMod val="50000"/>
                    </a:schemeClr>
                  </a:solidFill>
                  <a:uLnTx/>
                  <a:uFillTx/>
                  <a:latin typeface="方正仿宋繁体" panose="03000509000000000000" pitchFamily="65" charset="-122"/>
                  <a:ea typeface="方正仿宋繁体" panose="03000509000000000000" pitchFamily="65" charset="-122"/>
                  <a:cs typeface="+mn-cs"/>
                </a:rPr>
                <a:t>以梦为马</a:t>
              </a:r>
              <a:endParaRPr kumimoji="0" lang="zh-CN" altLang="en-US" sz="6600" i="0" u="none" strike="noStrike" kern="1200" cap="none" spc="0" normalizeH="0" baseline="0" noProof="0">
                <a:ln>
                  <a:noFill/>
                </a:ln>
                <a:solidFill>
                  <a:schemeClr val="bg1">
                    <a:lumMod val="50000"/>
                  </a:schemeClr>
                </a:solidFill>
                <a:uLnTx/>
                <a:uFillTx/>
                <a:latin typeface="方正仿宋繁体" panose="03000509000000000000" pitchFamily="65" charset="-122"/>
                <a:ea typeface="方正仿宋繁体" panose="03000509000000000000" pitchFamily="65" charset="-122"/>
                <a:cs typeface="+mn-cs"/>
              </a:endParaRPr>
            </a:p>
          </p:txBody>
        </p:sp>
        <p:grpSp>
          <p:nvGrpSpPr>
            <p:cNvPr id="35" name="组合 34"/>
            <p:cNvGrpSpPr/>
            <p:nvPr/>
          </p:nvGrpSpPr>
          <p:grpSpPr>
            <a:xfrm>
              <a:off x="3064888" y="1507248"/>
              <a:ext cx="826758" cy="415499"/>
              <a:chOff x="3190989" y="4886584"/>
              <a:chExt cx="904762" cy="449799"/>
            </a:xfrm>
            <a:effectLst/>
          </p:grpSpPr>
          <p:cxnSp>
            <p:nvCxnSpPr>
              <p:cNvPr id="36" name="直接连接符 35"/>
              <p:cNvCxnSpPr/>
              <p:nvPr/>
            </p:nvCxnSpPr>
            <p:spPr>
              <a:xfrm>
                <a:off x="3190989" y="4891216"/>
                <a:ext cx="904762"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200513" y="4886584"/>
                <a:ext cx="0" cy="44979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sp>
        <p:nvSpPr>
          <p:cNvPr id="41" name="矩形 40"/>
          <p:cNvSpPr/>
          <p:nvPr/>
        </p:nvSpPr>
        <p:spPr>
          <a:xfrm>
            <a:off x="1399265" y="2294996"/>
            <a:ext cx="5514805" cy="461665"/>
          </a:xfrm>
          <a:prstGeom prst="rect">
            <a:avLst/>
          </a:prstGeom>
        </p:spPr>
        <p:txBody>
          <a:bodyPr wrap="square">
            <a:spAutoFit/>
          </a:bodyPr>
          <a:lstStyle/>
          <a:p>
            <a:r>
              <a:rPr lang="zh-CN" altLang="en-US" sz="1200">
                <a:latin typeface="+mj-ea"/>
                <a:ea typeface="+mj-ea"/>
              </a:rPr>
              <a:t>和所有以梦为马的诗人</a:t>
            </a:r>
            <a:r>
              <a:rPr lang="zh-CN" altLang="en-US" sz="1200" smtClean="0">
                <a:latin typeface="+mj-ea"/>
                <a:ea typeface="+mj-ea"/>
              </a:rPr>
              <a:t>一样最后</a:t>
            </a:r>
            <a:r>
              <a:rPr lang="zh-CN" altLang="en-US" sz="1200">
                <a:latin typeface="+mj-ea"/>
                <a:ea typeface="+mj-ea"/>
              </a:rPr>
              <a:t>我被黄昏的众神抬入不朽的</a:t>
            </a:r>
            <a:r>
              <a:rPr lang="zh-CN" altLang="en-US" sz="1200" smtClean="0">
                <a:latin typeface="+mj-ea"/>
                <a:ea typeface="+mj-ea"/>
              </a:rPr>
              <a:t>太阳太阳</a:t>
            </a:r>
            <a:r>
              <a:rPr lang="zh-CN" altLang="en-US" sz="1200">
                <a:latin typeface="+mj-ea"/>
                <a:ea typeface="+mj-ea"/>
              </a:rPr>
              <a:t>是我的</a:t>
            </a:r>
            <a:r>
              <a:rPr lang="zh-CN" altLang="en-US" sz="1200" smtClean="0">
                <a:latin typeface="+mj-ea"/>
                <a:ea typeface="+mj-ea"/>
              </a:rPr>
              <a:t>名字太阳</a:t>
            </a:r>
            <a:r>
              <a:rPr lang="zh-CN" altLang="en-US" sz="1200">
                <a:latin typeface="+mj-ea"/>
                <a:ea typeface="+mj-ea"/>
              </a:rPr>
              <a:t>是</a:t>
            </a:r>
            <a:r>
              <a:rPr lang="zh-CN" altLang="en-US" sz="1200" smtClean="0">
                <a:latin typeface="+mj-ea"/>
                <a:ea typeface="+mj-ea"/>
              </a:rPr>
              <a:t>我的一生太阳</a:t>
            </a:r>
            <a:r>
              <a:rPr lang="zh-CN" altLang="en-US" sz="1200">
                <a:latin typeface="+mj-ea"/>
                <a:ea typeface="+mj-ea"/>
              </a:rPr>
              <a:t>的山顶埋葬 诗歌的</a:t>
            </a:r>
            <a:r>
              <a:rPr lang="zh-CN" altLang="en-US" sz="1200" smtClean="0">
                <a:latin typeface="+mj-ea"/>
                <a:ea typeface="+mj-ea"/>
              </a:rPr>
              <a:t>尸体</a:t>
            </a:r>
            <a:r>
              <a:rPr lang="ja-JP" altLang="en-US" sz="1200" smtClean="0">
                <a:solidFill>
                  <a:srgbClr val="799B89"/>
                </a:solidFill>
              </a:rPr>
              <a:t>」</a:t>
            </a:r>
            <a:endParaRPr lang="zh-CN" altLang="en-US" sz="900">
              <a:solidFill>
                <a:srgbClr val="799B89"/>
              </a:solidFill>
            </a:endParaRPr>
          </a:p>
        </p:txBody>
      </p:sp>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4026226">
            <a:off x="10577430" y="-39263"/>
            <a:ext cx="1810764" cy="1901304"/>
          </a:xfrm>
          <a:prstGeom prst="rect">
            <a:avLst/>
          </a:prstGeom>
        </p:spPr>
      </p:pic>
      <p:sp>
        <p:nvSpPr>
          <p:cNvPr id="6" name="矩形 5"/>
          <p:cNvSpPr/>
          <p:nvPr/>
        </p:nvSpPr>
        <p:spPr>
          <a:xfrm>
            <a:off x="3" y="2977337"/>
            <a:ext cx="12192000" cy="3880663"/>
          </a:xfrm>
          <a:prstGeom prst="rect">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木村弓,奥户巴寿 - Always With M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378197" y="147979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par>
                                <p:cTn id="7" presetID="10"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500"/>
                                        <p:tgtEl>
                                          <p:spTgt spid="15"/>
                                        </p:tgtEl>
                                      </p:cBhvr>
                                    </p:animEffect>
                                  </p:childTnLst>
                                </p:cTn>
                              </p:par>
                              <p:par>
                                <p:cTn id="10" presetID="16" presetClass="entr" presetSubtype="21"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10"/>
                                        <p:tgtEl>
                                          <p:spTgt spid="6"/>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
                                        <p:tgtEl>
                                          <p:spTgt spid="5"/>
                                        </p:tgtEl>
                                      </p:cBhvr>
                                    </p:animEffect>
                                    <p:anim calcmode="lin" valueType="num">
                                      <p:cBhvr>
                                        <p:cTn id="17" dur="10" fill="hold"/>
                                        <p:tgtEl>
                                          <p:spTgt spid="5"/>
                                        </p:tgtEl>
                                        <p:attrNameLst>
                                          <p:attrName>ppt_x</p:attrName>
                                        </p:attrNameLst>
                                      </p:cBhvr>
                                      <p:tavLst>
                                        <p:tav tm="0">
                                          <p:val>
                                            <p:strVal val="#ppt_x"/>
                                          </p:val>
                                        </p:tav>
                                        <p:tav tm="100000">
                                          <p:val>
                                            <p:strVal val="#ppt_x"/>
                                          </p:val>
                                        </p:tav>
                                      </p:tavLst>
                                    </p:anim>
                                    <p:anim calcmode="lin" valueType="num">
                                      <p:cBhvr>
                                        <p:cTn id="18" dur="10" fill="hold"/>
                                        <p:tgtEl>
                                          <p:spTgt spid="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1000"/>
                                        <p:tgtEl>
                                          <p:spTgt spid="41"/>
                                        </p:tgtEl>
                                      </p:cBhvr>
                                    </p:animEffect>
                                    <p:anim calcmode="lin" valueType="num">
                                      <p:cBhvr>
                                        <p:cTn id="22" dur="1000" fill="hold"/>
                                        <p:tgtEl>
                                          <p:spTgt spid="41"/>
                                        </p:tgtEl>
                                        <p:attrNameLst>
                                          <p:attrName>ppt_x</p:attrName>
                                        </p:attrNameLst>
                                      </p:cBhvr>
                                      <p:tavLst>
                                        <p:tav tm="0">
                                          <p:val>
                                            <p:strVal val="#ppt_x"/>
                                          </p:val>
                                        </p:tav>
                                        <p:tav tm="100000">
                                          <p:val>
                                            <p:strVal val="#ppt_x"/>
                                          </p:val>
                                        </p:tav>
                                      </p:tavLst>
                                    </p:anim>
                                    <p:anim calcmode="lin" valueType="num">
                                      <p:cBhvr>
                                        <p:cTn id="2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4" repeatCount="indefinite" fill="remove" display="0">
                  <p:stCondLst>
                    <p:cond delay="indefinite"/>
                  </p:stCondLst>
                  <p:endCondLst>
                    <p:cond evt="onStopAudio" delay="0">
                      <p:tgtEl>
                        <p:sldTgt/>
                      </p:tgtEl>
                    </p:cond>
                  </p:endCondLst>
                </p:cTn>
                <p:tgtEl>
                  <p:spTgt spid="8"/>
                </p:tgtEl>
              </p:cMediaNode>
            </p:audio>
          </p:childTnLst>
        </p:cTn>
      </p:par>
    </p:tnLst>
    <p:bldLst>
      <p:bldP spid="41" grpId="0"/>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474735" y="510293"/>
            <a:ext cx="4266389" cy="1563491"/>
            <a:chOff x="6560335" y="612364"/>
            <a:chExt cx="4266389" cy="1563491"/>
          </a:xfrm>
        </p:grpSpPr>
        <p:sp>
          <p:nvSpPr>
            <p:cNvPr id="33" name="矩形 32"/>
            <p:cNvSpPr/>
            <p:nvPr/>
          </p:nvSpPr>
          <p:spPr>
            <a:xfrm>
              <a:off x="7472346" y="1245792"/>
              <a:ext cx="3354378" cy="930063"/>
            </a:xfrm>
            <a:prstGeom prst="rect">
              <a:avLst/>
            </a:prstGeom>
            <a:solidFill>
              <a:schemeClr val="bg1">
                <a:lumMod val="95000"/>
              </a:schemeClr>
            </a:solidFill>
          </p:spPr>
          <p:txBody>
            <a:bodyPr wrap="square">
              <a:spAutoFit/>
            </a:bodyPr>
            <a:lstStyle/>
            <a:p>
              <a:pPr defTabSz="909955">
                <a:lnSpc>
                  <a:spcPct val="130000"/>
                </a:lnSpc>
                <a:spcBef>
                  <a:spcPts val="795"/>
                </a:spcBef>
                <a:defRPr/>
              </a:pPr>
              <a:r>
                <a:rPr lang="en-US" altLang="zh-CN" sz="1465">
                  <a:solidFill>
                    <a:prstClr val="black">
                      <a:lumMod val="50000"/>
                      <a:lumOff val="50000"/>
                    </a:prstClr>
                  </a:solidFill>
                  <a:latin typeface="+mj-ea"/>
                  <a:ea typeface="+mj-ea"/>
                </a:rPr>
                <a:t>Lorem ipsum dolor sit amet, consectetuer adipiscing elit. Aenean commodo eget dolor. </a:t>
              </a:r>
            </a:p>
          </p:txBody>
        </p:sp>
        <p:sp>
          <p:nvSpPr>
            <p:cNvPr id="36" name="矩形 35"/>
            <p:cNvSpPr/>
            <p:nvPr/>
          </p:nvSpPr>
          <p:spPr>
            <a:xfrm>
              <a:off x="7472346" y="797030"/>
              <a:ext cx="1701693" cy="400110"/>
            </a:xfrm>
            <a:prstGeom prst="rect">
              <a:avLst/>
            </a:prstGeom>
          </p:spPr>
          <p:txBody>
            <a:bodyPr wrap="square">
              <a:spAutoFit/>
            </a:bodyPr>
            <a:lstStyle/>
            <a:p>
              <a:pPr defTabSz="909955">
                <a:defRPr/>
              </a:pPr>
              <a:r>
                <a:rPr lang="zh-CN" altLang="en-US" sz="2000" b="1">
                  <a:solidFill>
                    <a:srgbClr val="799B89"/>
                  </a:solidFill>
                  <a:latin typeface="+mj-ea"/>
                  <a:ea typeface="+mj-ea"/>
                </a:rPr>
                <a:t>添加标题</a:t>
              </a:r>
            </a:p>
          </p:txBody>
        </p:sp>
        <p:sp>
          <p:nvSpPr>
            <p:cNvPr id="22" name="矩形 21"/>
            <p:cNvSpPr/>
            <p:nvPr/>
          </p:nvSpPr>
          <p:spPr>
            <a:xfrm>
              <a:off x="6560335" y="612364"/>
              <a:ext cx="912011" cy="769441"/>
            </a:xfrm>
            <a:prstGeom prst="rect">
              <a:avLst/>
            </a:prstGeom>
          </p:spPr>
          <p:txBody>
            <a:bodyPr wrap="square">
              <a:spAutoFit/>
            </a:bodyPr>
            <a:lstStyle/>
            <a:p>
              <a:pPr defTabSz="909955">
                <a:defRPr/>
              </a:pPr>
              <a:r>
                <a:rPr lang="en-US" altLang="zh-CN" sz="4400" smtClean="0">
                  <a:solidFill>
                    <a:srgbClr val="799B89"/>
                  </a:solidFill>
                  <a:latin typeface="+mj-ea"/>
                  <a:ea typeface="+mj-ea"/>
                </a:rPr>
                <a:t>01</a:t>
              </a:r>
              <a:endParaRPr lang="zh-CN" altLang="en-US" sz="4400">
                <a:solidFill>
                  <a:srgbClr val="799B89"/>
                </a:solidFill>
                <a:latin typeface="+mj-ea"/>
                <a:ea typeface="+mj-ea"/>
              </a:endParaRPr>
            </a:p>
          </p:txBody>
        </p:sp>
      </p:grpSp>
      <p:grpSp>
        <p:nvGrpSpPr>
          <p:cNvPr id="26" name="组合 25"/>
          <p:cNvGrpSpPr/>
          <p:nvPr/>
        </p:nvGrpSpPr>
        <p:grpSpPr>
          <a:xfrm>
            <a:off x="4120357" y="2388311"/>
            <a:ext cx="4266389" cy="1563491"/>
            <a:chOff x="6560335" y="612364"/>
            <a:chExt cx="4266389" cy="1563491"/>
          </a:xfrm>
        </p:grpSpPr>
        <p:sp>
          <p:nvSpPr>
            <p:cNvPr id="27" name="矩形 26"/>
            <p:cNvSpPr/>
            <p:nvPr/>
          </p:nvSpPr>
          <p:spPr>
            <a:xfrm>
              <a:off x="7472346" y="1245792"/>
              <a:ext cx="3354378" cy="930063"/>
            </a:xfrm>
            <a:prstGeom prst="rect">
              <a:avLst/>
            </a:prstGeom>
            <a:solidFill>
              <a:schemeClr val="bg1">
                <a:lumMod val="95000"/>
              </a:schemeClr>
            </a:solidFill>
          </p:spPr>
          <p:txBody>
            <a:bodyPr wrap="square">
              <a:spAutoFit/>
            </a:bodyPr>
            <a:lstStyle/>
            <a:p>
              <a:pPr defTabSz="909955">
                <a:lnSpc>
                  <a:spcPct val="130000"/>
                </a:lnSpc>
                <a:spcBef>
                  <a:spcPts val="795"/>
                </a:spcBef>
                <a:defRPr/>
              </a:pPr>
              <a:r>
                <a:rPr lang="en-US" altLang="zh-CN" sz="1465">
                  <a:solidFill>
                    <a:prstClr val="black">
                      <a:lumMod val="50000"/>
                      <a:lumOff val="50000"/>
                    </a:prstClr>
                  </a:solidFill>
                  <a:latin typeface="+mj-ea"/>
                  <a:ea typeface="+mj-ea"/>
                </a:rPr>
                <a:t>Lorem ipsum dolor sit amet, consectetuer adipiscing elit. Aenean commodo eget dolor. </a:t>
              </a:r>
            </a:p>
          </p:txBody>
        </p:sp>
        <p:sp>
          <p:nvSpPr>
            <p:cNvPr id="28" name="矩形 27"/>
            <p:cNvSpPr/>
            <p:nvPr/>
          </p:nvSpPr>
          <p:spPr>
            <a:xfrm>
              <a:off x="7472346" y="797030"/>
              <a:ext cx="1701693" cy="400110"/>
            </a:xfrm>
            <a:prstGeom prst="rect">
              <a:avLst/>
            </a:prstGeom>
          </p:spPr>
          <p:txBody>
            <a:bodyPr wrap="square">
              <a:spAutoFit/>
            </a:bodyPr>
            <a:lstStyle/>
            <a:p>
              <a:pPr defTabSz="909955">
                <a:defRPr/>
              </a:pPr>
              <a:r>
                <a:rPr lang="zh-CN" altLang="en-US" sz="2000" b="1">
                  <a:solidFill>
                    <a:srgbClr val="799B89"/>
                  </a:solidFill>
                  <a:latin typeface="+mj-ea"/>
                  <a:ea typeface="+mj-ea"/>
                </a:rPr>
                <a:t>添加标题</a:t>
              </a:r>
            </a:p>
          </p:txBody>
        </p:sp>
        <p:sp>
          <p:nvSpPr>
            <p:cNvPr id="29" name="矩形 28"/>
            <p:cNvSpPr/>
            <p:nvPr/>
          </p:nvSpPr>
          <p:spPr>
            <a:xfrm>
              <a:off x="6560335" y="612364"/>
              <a:ext cx="912011" cy="769441"/>
            </a:xfrm>
            <a:prstGeom prst="rect">
              <a:avLst/>
            </a:prstGeom>
          </p:spPr>
          <p:txBody>
            <a:bodyPr wrap="square">
              <a:spAutoFit/>
            </a:bodyPr>
            <a:lstStyle/>
            <a:p>
              <a:pPr defTabSz="909955">
                <a:defRPr/>
              </a:pPr>
              <a:r>
                <a:rPr lang="en-US" altLang="zh-CN" sz="4400" smtClean="0">
                  <a:solidFill>
                    <a:srgbClr val="799B89"/>
                  </a:solidFill>
                  <a:latin typeface="+mj-ea"/>
                  <a:ea typeface="+mj-ea"/>
                </a:rPr>
                <a:t>01</a:t>
              </a:r>
              <a:endParaRPr lang="zh-CN" altLang="en-US" sz="4400">
                <a:solidFill>
                  <a:srgbClr val="799B89"/>
                </a:solidFill>
                <a:latin typeface="+mj-ea"/>
                <a:ea typeface="+mj-ea"/>
              </a:endParaRPr>
            </a:p>
          </p:txBody>
        </p:sp>
      </p:grpSp>
      <p:grpSp>
        <p:nvGrpSpPr>
          <p:cNvPr id="30" name="组合 29"/>
          <p:cNvGrpSpPr/>
          <p:nvPr/>
        </p:nvGrpSpPr>
        <p:grpSpPr>
          <a:xfrm>
            <a:off x="765979" y="4426334"/>
            <a:ext cx="4266389" cy="1563491"/>
            <a:chOff x="6560335" y="612364"/>
            <a:chExt cx="4266389" cy="1563491"/>
          </a:xfrm>
        </p:grpSpPr>
        <p:sp>
          <p:nvSpPr>
            <p:cNvPr id="31" name="矩形 30"/>
            <p:cNvSpPr/>
            <p:nvPr/>
          </p:nvSpPr>
          <p:spPr>
            <a:xfrm>
              <a:off x="7472346" y="1245792"/>
              <a:ext cx="3354378" cy="930063"/>
            </a:xfrm>
            <a:prstGeom prst="rect">
              <a:avLst/>
            </a:prstGeom>
            <a:solidFill>
              <a:schemeClr val="bg1">
                <a:lumMod val="95000"/>
              </a:schemeClr>
            </a:solidFill>
          </p:spPr>
          <p:txBody>
            <a:bodyPr wrap="square">
              <a:spAutoFit/>
            </a:bodyPr>
            <a:lstStyle/>
            <a:p>
              <a:pPr defTabSz="909955">
                <a:lnSpc>
                  <a:spcPct val="130000"/>
                </a:lnSpc>
                <a:spcBef>
                  <a:spcPts val="795"/>
                </a:spcBef>
                <a:defRPr/>
              </a:pPr>
              <a:r>
                <a:rPr lang="en-US" altLang="zh-CN" sz="1465">
                  <a:solidFill>
                    <a:prstClr val="black">
                      <a:lumMod val="50000"/>
                      <a:lumOff val="50000"/>
                    </a:prstClr>
                  </a:solidFill>
                  <a:latin typeface="+mj-ea"/>
                  <a:ea typeface="+mj-ea"/>
                </a:rPr>
                <a:t>Lorem ipsum dolor sit amet, consectetuer adipiscing elit. Aenean commodo eget dolor. </a:t>
              </a:r>
            </a:p>
          </p:txBody>
        </p:sp>
        <p:sp>
          <p:nvSpPr>
            <p:cNvPr id="32" name="矩形 31"/>
            <p:cNvSpPr/>
            <p:nvPr/>
          </p:nvSpPr>
          <p:spPr>
            <a:xfrm>
              <a:off x="7472346" y="797030"/>
              <a:ext cx="1701693" cy="400110"/>
            </a:xfrm>
            <a:prstGeom prst="rect">
              <a:avLst/>
            </a:prstGeom>
          </p:spPr>
          <p:txBody>
            <a:bodyPr wrap="square">
              <a:spAutoFit/>
            </a:bodyPr>
            <a:lstStyle/>
            <a:p>
              <a:pPr defTabSz="909955">
                <a:defRPr/>
              </a:pPr>
              <a:r>
                <a:rPr lang="zh-CN" altLang="en-US" sz="2000" b="1">
                  <a:solidFill>
                    <a:srgbClr val="799B89"/>
                  </a:solidFill>
                  <a:latin typeface="+mj-ea"/>
                  <a:ea typeface="+mj-ea"/>
                </a:rPr>
                <a:t>添加标题</a:t>
              </a:r>
            </a:p>
          </p:txBody>
        </p:sp>
        <p:sp>
          <p:nvSpPr>
            <p:cNvPr id="39" name="矩形 38"/>
            <p:cNvSpPr/>
            <p:nvPr/>
          </p:nvSpPr>
          <p:spPr>
            <a:xfrm>
              <a:off x="6560335" y="612364"/>
              <a:ext cx="912011" cy="769441"/>
            </a:xfrm>
            <a:prstGeom prst="rect">
              <a:avLst/>
            </a:prstGeom>
          </p:spPr>
          <p:txBody>
            <a:bodyPr wrap="square">
              <a:spAutoFit/>
            </a:bodyPr>
            <a:lstStyle/>
            <a:p>
              <a:pPr defTabSz="909955">
                <a:defRPr/>
              </a:pPr>
              <a:r>
                <a:rPr lang="en-US" altLang="zh-CN" sz="4400" smtClean="0">
                  <a:solidFill>
                    <a:srgbClr val="799B89"/>
                  </a:solidFill>
                  <a:latin typeface="+mj-ea"/>
                  <a:ea typeface="+mj-ea"/>
                </a:rPr>
                <a:t>01</a:t>
              </a:r>
              <a:endParaRPr lang="zh-CN" altLang="en-US" sz="4400">
                <a:solidFill>
                  <a:srgbClr val="799B89"/>
                </a:solidFill>
                <a:latin typeface="+mj-ea"/>
                <a:ea typeface="+mj-ea"/>
              </a:endParaRPr>
            </a:p>
          </p:txBody>
        </p:sp>
      </p:grpSp>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t="60765"/>
          <a:stretch/>
        </p:blipFill>
        <p:spPr>
          <a:xfrm>
            <a:off x="5558563" y="4344806"/>
            <a:ext cx="1916172" cy="1889986"/>
          </a:xfrm>
          <a:prstGeom prst="ellipse">
            <a:avLst/>
          </a:prstGeom>
        </p:spPr>
      </p:pic>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t="60765"/>
          <a:stretch/>
        </p:blipFill>
        <p:spPr>
          <a:xfrm>
            <a:off x="9237592" y="2485439"/>
            <a:ext cx="1916172" cy="1889986"/>
          </a:xfrm>
          <a:prstGeom prst="ellipse">
            <a:avLst/>
          </a:prstGeom>
        </p:spPr>
      </p:pic>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t="60765"/>
          <a:stretch/>
        </p:blipFill>
        <p:spPr>
          <a:xfrm>
            <a:off x="5558563" y="334741"/>
            <a:ext cx="1916172" cy="1889986"/>
          </a:xfrm>
          <a:prstGeom prst="ellipse">
            <a:avLst/>
          </a:prstGeom>
        </p:spPr>
      </p:pic>
    </p:spTree>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7018156" y="1815023"/>
            <a:ext cx="384043" cy="4708981"/>
          </a:xfrm>
          <a:prstGeom prst="rect">
            <a:avLst/>
          </a:prstGeom>
        </p:spPr>
        <p:txBody>
          <a:bodyPr wrap="square">
            <a:spAutoFit/>
          </a:bodyPr>
          <a:lstStyle/>
          <a:p>
            <a:r>
              <a:rPr lang="zh-CN" altLang="en-US" sz="1200"/>
              <a:t>我一人独将此火高高</a:t>
            </a:r>
            <a:r>
              <a:rPr lang="zh-CN" altLang="en-US" sz="1200" smtClean="0"/>
              <a:t>举起</a:t>
            </a:r>
            <a:r>
              <a:rPr lang="zh-CN" altLang="en-US" sz="1200"/>
              <a:t>此火为大 开花落英于神圣的祖国</a:t>
            </a:r>
            <a:endParaRPr lang="zh-CN" altLang="en-US" sz="1050">
              <a:solidFill>
                <a:schemeClr val="tx1">
                  <a:lumMod val="85000"/>
                  <a:lumOff val="15000"/>
                </a:schemeClr>
              </a:solidFill>
            </a:endParaRPr>
          </a:p>
        </p:txBody>
      </p:sp>
      <p:sp>
        <p:nvSpPr>
          <p:cNvPr id="19" name="文本框 18"/>
          <p:cNvSpPr txBox="1"/>
          <p:nvPr/>
        </p:nvSpPr>
        <p:spPr>
          <a:xfrm>
            <a:off x="9796324" y="907173"/>
            <a:ext cx="861774" cy="1815699"/>
          </a:xfrm>
          <a:prstGeom prst="rect">
            <a:avLst/>
          </a:prstGeom>
          <a:noFill/>
          <a:ln>
            <a:solidFill>
              <a:schemeClr val="bg1">
                <a:lumMod val="75000"/>
              </a:schemeClr>
            </a:solidFill>
          </a:ln>
        </p:spPr>
        <p:txBody>
          <a:bodyPr vert="eaVert" wrap="square" rtlCol="0">
            <a:spAutoFit/>
          </a:bodyPr>
          <a:lstStyle/>
          <a:p>
            <a:pPr algn="dist" defTabSz="1218565">
              <a:defRPr/>
            </a:pPr>
            <a:r>
              <a:rPr lang="zh-CN" altLang="en-US" sz="4400" smtClean="0">
                <a:solidFill>
                  <a:schemeClr val="bg2">
                    <a:lumMod val="75000"/>
                  </a:schemeClr>
                </a:solidFill>
                <a:latin typeface="方正静蕾简体" panose="02000000000000000000" pitchFamily="2" charset="-122"/>
                <a:ea typeface="方正静蕾简体" panose="02000000000000000000" pitchFamily="2" charset="-122"/>
              </a:rPr>
              <a:t>第三章</a:t>
            </a:r>
            <a:endParaRPr lang="zh-CN" altLang="en-US" sz="4400">
              <a:solidFill>
                <a:schemeClr val="bg2">
                  <a:lumMod val="75000"/>
                </a:schemeClr>
              </a:solidFill>
              <a:latin typeface="方正静蕾简体" panose="02000000000000000000" pitchFamily="2" charset="-122"/>
              <a:ea typeface="方正静蕾简体" panose="02000000000000000000" pitchFamily="2" charset="-122"/>
            </a:endParaRPr>
          </a:p>
        </p:txBody>
      </p:sp>
      <p:sp>
        <p:nvSpPr>
          <p:cNvPr id="9" name="文本框 8"/>
          <p:cNvSpPr txBox="1"/>
          <p:nvPr/>
        </p:nvSpPr>
        <p:spPr>
          <a:xfrm>
            <a:off x="6143383" y="3046129"/>
            <a:ext cx="629586" cy="2308324"/>
          </a:xfrm>
          <a:prstGeom prst="rect">
            <a:avLst/>
          </a:prstGeom>
          <a:noFill/>
        </p:spPr>
        <p:txBody>
          <a:bodyPr wrap="square" rtlCol="0">
            <a:spAutoFit/>
          </a:bodyPr>
          <a:lstStyle/>
          <a:p>
            <a:r>
              <a:rPr lang="zh-CN" altLang="en-US" sz="3600">
                <a:solidFill>
                  <a:schemeClr val="bg1">
                    <a:lumMod val="50000"/>
                  </a:schemeClr>
                </a:solidFill>
              </a:rPr>
              <a:t>众神</a:t>
            </a:r>
            <a:r>
              <a:rPr lang="zh-CN" altLang="en-US" sz="3600" smtClean="0">
                <a:solidFill>
                  <a:schemeClr val="bg1">
                    <a:lumMod val="50000"/>
                  </a:schemeClr>
                </a:solidFill>
              </a:rPr>
              <a:t>造物</a:t>
            </a:r>
            <a:endParaRPr lang="zh-CN" altLang="en-US" sz="3600">
              <a:solidFill>
                <a:schemeClr val="bg1">
                  <a:lumMod val="50000"/>
                </a:schemeClr>
              </a:solidFill>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991" y="0"/>
            <a:ext cx="4562856" cy="6858000"/>
          </a:xfrm>
          <a:prstGeom prst="rect">
            <a:avLst/>
          </a:prstGeom>
        </p:spPr>
      </p:pic>
    </p:spTree>
    <p:extLst>
      <p:ext uri="{BB962C8B-B14F-4D97-AF65-F5344CB8AC3E}">
        <p14:creationId xmlns:p14="http://schemas.microsoft.com/office/powerpoint/2010/main" val="1603255527"/>
      </p:ext>
    </p:extLst>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7128" y="0"/>
            <a:ext cx="2897286" cy="6858000"/>
          </a:xfrm>
          <a:prstGeom prst="rect">
            <a:avLst/>
          </a:prstGeom>
        </p:spPr>
      </p:pic>
      <p:sp>
        <p:nvSpPr>
          <p:cNvPr id="20" name="Rectangle 16"/>
          <p:cNvSpPr/>
          <p:nvPr/>
        </p:nvSpPr>
        <p:spPr>
          <a:xfrm>
            <a:off x="7649168" y="2303358"/>
            <a:ext cx="3681529" cy="738664"/>
          </a:xfrm>
          <a:prstGeom prst="rect">
            <a:avLst/>
          </a:prstGeom>
        </p:spPr>
        <p:txBody>
          <a:bodyPr wrap="square">
            <a:spAutoFit/>
          </a:bodyPr>
          <a:lstStyle/>
          <a:p>
            <a:pPr defTabSz="913765">
              <a:defRPr/>
            </a:pPr>
            <a:r>
              <a:rPr lang="en-US" altLang="zh-CN" sz="1400">
                <a:solidFill>
                  <a:prstClr val="black">
                    <a:lumMod val="50000"/>
                    <a:lumOff val="50000"/>
                  </a:prstClr>
                </a:solidFill>
                <a:latin typeface="+mj-ea"/>
                <a:ea typeface="+mj-ea"/>
              </a:rPr>
              <a:t>Lorem ipsum dolor amet consectetuer adipiscing elit ipsum ipsum dolor amet consectetuer adipiscing elit ipsum</a:t>
            </a:r>
          </a:p>
        </p:txBody>
      </p:sp>
      <p:sp>
        <p:nvSpPr>
          <p:cNvPr id="21" name="TextBox 17"/>
          <p:cNvSpPr txBox="1"/>
          <p:nvPr/>
        </p:nvSpPr>
        <p:spPr>
          <a:xfrm>
            <a:off x="7649168" y="1841693"/>
            <a:ext cx="1476874" cy="461665"/>
          </a:xfrm>
          <a:prstGeom prst="rect">
            <a:avLst/>
          </a:prstGeom>
          <a:noFill/>
        </p:spPr>
        <p:txBody>
          <a:bodyPr wrap="square" rtlCol="0">
            <a:spAutoFit/>
          </a:bodyPr>
          <a:lstStyle/>
          <a:p>
            <a:pPr defTabSz="909955">
              <a:defRPr/>
            </a:pPr>
            <a:r>
              <a:rPr lang="zh-CN" altLang="en-US" sz="2400">
                <a:solidFill>
                  <a:srgbClr val="799B89"/>
                </a:solidFill>
                <a:latin typeface="+mj-ea"/>
                <a:ea typeface="+mj-ea"/>
              </a:rPr>
              <a:t>添加标题</a:t>
            </a:r>
          </a:p>
        </p:txBody>
      </p:sp>
      <p:grpSp>
        <p:nvGrpSpPr>
          <p:cNvPr id="30" name="组合 29"/>
          <p:cNvGrpSpPr/>
          <p:nvPr/>
        </p:nvGrpSpPr>
        <p:grpSpPr>
          <a:xfrm>
            <a:off x="8878927" y="353861"/>
            <a:ext cx="2536380" cy="814596"/>
            <a:chOff x="8878927" y="353861"/>
            <a:chExt cx="2536380" cy="814596"/>
          </a:xfrm>
        </p:grpSpPr>
        <p:sp>
          <p:nvSpPr>
            <p:cNvPr id="31" name="文本框 37"/>
            <p:cNvSpPr txBox="1"/>
            <p:nvPr/>
          </p:nvSpPr>
          <p:spPr>
            <a:xfrm>
              <a:off x="8878927" y="353861"/>
              <a:ext cx="2536380" cy="498997"/>
            </a:xfrm>
            <a:prstGeom prst="rect">
              <a:avLst/>
            </a:prstGeom>
            <a:noFill/>
          </p:spPr>
          <p:txBody>
            <a:bodyPr wrap="square" lIns="128539" tIns="64269" rIns="128539" bIns="64269" rtlCol="0">
              <a:spAutoFit/>
            </a:bodyPr>
            <a:lstStyle/>
            <a:p>
              <a:pPr algn="dist" defTabSz="1285240">
                <a:defRPr/>
              </a:pPr>
              <a:r>
                <a:rPr lang="zh-CN" altLang="en-US" sz="2400">
                  <a:solidFill>
                    <a:prstClr val="black">
                      <a:lumMod val="50000"/>
                      <a:lumOff val="50000"/>
                    </a:prstClr>
                  </a:solidFill>
                  <a:latin typeface="+mj-ea"/>
                  <a:ea typeface="+mj-ea"/>
                  <a:sym typeface="+mn-lt"/>
                </a:rPr>
                <a:t>添加标题</a:t>
              </a:r>
              <a:r>
                <a:rPr lang="zh-CN" altLang="en-US" sz="2400" dirty="0">
                  <a:solidFill>
                    <a:prstClr val="black">
                      <a:lumMod val="50000"/>
                      <a:lumOff val="50000"/>
                    </a:prstClr>
                  </a:solidFill>
                  <a:latin typeface="+mj-ea"/>
                  <a:ea typeface="+mj-ea"/>
                  <a:sym typeface="+mn-lt"/>
                </a:rPr>
                <a:t>文字</a:t>
              </a:r>
            </a:p>
          </p:txBody>
        </p:sp>
        <p:sp>
          <p:nvSpPr>
            <p:cNvPr id="32" name="文本框 38"/>
            <p:cNvSpPr txBox="1"/>
            <p:nvPr/>
          </p:nvSpPr>
          <p:spPr>
            <a:xfrm>
              <a:off x="8963537" y="915553"/>
              <a:ext cx="2367160" cy="252904"/>
            </a:xfrm>
            <a:prstGeom prst="rect">
              <a:avLst/>
            </a:prstGeom>
            <a:noFill/>
          </p:spPr>
          <p:txBody>
            <a:bodyPr wrap="square" lIns="128539" tIns="64269" rIns="128539" bIns="64269" rtlCol="0">
              <a:spAutoFit/>
            </a:bodyPr>
            <a:lstStyle/>
            <a:p>
              <a:pPr algn="dist" defTabSz="1285240">
                <a:defRPr/>
              </a:pPr>
              <a:r>
                <a:rPr lang="en-US" altLang="zh-CN" sz="800" dirty="0">
                  <a:solidFill>
                    <a:prstClr val="black">
                      <a:lumMod val="50000"/>
                      <a:lumOff val="50000"/>
                    </a:prstClr>
                  </a:solidFill>
                  <a:latin typeface="hakuyoxingshu7000" pitchFamily="2" charset="-122"/>
                  <a:ea typeface="hakuyoxingshu7000" pitchFamily="2" charset="-122"/>
                  <a:cs typeface="hakuyoxingshu7000" pitchFamily="2" charset="-122"/>
                  <a:sym typeface="+mn-lt"/>
                </a:rPr>
                <a:t>ADD RELATED TITLE WORDS</a:t>
              </a:r>
              <a:endParaRPr lang="zh-CN" altLang="en-US" sz="800" dirty="0">
                <a:solidFill>
                  <a:prstClr val="black">
                    <a:lumMod val="50000"/>
                    <a:lumOff val="50000"/>
                  </a:prstClr>
                </a:solidFill>
                <a:latin typeface="hakuyoxingshu7000" pitchFamily="2" charset="-122"/>
                <a:ea typeface="hakuyoxingshu7000" pitchFamily="2" charset="-122"/>
                <a:cs typeface="hakuyoxingshu7000" pitchFamily="2" charset="-122"/>
                <a:sym typeface="+mn-lt"/>
              </a:endParaRPr>
            </a:p>
          </p:txBody>
        </p:sp>
      </p:grpSp>
      <p:sp>
        <p:nvSpPr>
          <p:cNvPr id="33" name="Rectangle 16"/>
          <p:cNvSpPr/>
          <p:nvPr/>
        </p:nvSpPr>
        <p:spPr>
          <a:xfrm>
            <a:off x="7649168" y="4851229"/>
            <a:ext cx="3681529" cy="738664"/>
          </a:xfrm>
          <a:prstGeom prst="rect">
            <a:avLst/>
          </a:prstGeom>
        </p:spPr>
        <p:txBody>
          <a:bodyPr wrap="square">
            <a:spAutoFit/>
          </a:bodyPr>
          <a:lstStyle/>
          <a:p>
            <a:pPr defTabSz="913765">
              <a:defRPr/>
            </a:pPr>
            <a:r>
              <a:rPr lang="en-US" altLang="zh-CN" sz="1400">
                <a:solidFill>
                  <a:prstClr val="black">
                    <a:lumMod val="50000"/>
                    <a:lumOff val="50000"/>
                  </a:prstClr>
                </a:solidFill>
                <a:latin typeface="+mj-ea"/>
                <a:ea typeface="+mj-ea"/>
              </a:rPr>
              <a:t>Lorem ipsum dolor amet consectetuer adipiscing elit ipsum ipsum dolor amet consectetuer adipiscing elit ipsum</a:t>
            </a:r>
          </a:p>
        </p:txBody>
      </p:sp>
      <p:sp>
        <p:nvSpPr>
          <p:cNvPr id="34" name="TextBox 17"/>
          <p:cNvSpPr txBox="1"/>
          <p:nvPr/>
        </p:nvSpPr>
        <p:spPr>
          <a:xfrm>
            <a:off x="7649168" y="4389564"/>
            <a:ext cx="1476874" cy="461665"/>
          </a:xfrm>
          <a:prstGeom prst="rect">
            <a:avLst/>
          </a:prstGeom>
          <a:noFill/>
        </p:spPr>
        <p:txBody>
          <a:bodyPr wrap="square" rtlCol="0">
            <a:spAutoFit/>
          </a:bodyPr>
          <a:lstStyle/>
          <a:p>
            <a:pPr defTabSz="909955">
              <a:defRPr/>
            </a:pPr>
            <a:r>
              <a:rPr lang="zh-CN" altLang="en-US" sz="2400">
                <a:solidFill>
                  <a:srgbClr val="799B89"/>
                </a:solidFill>
                <a:latin typeface="+mj-ea"/>
                <a:ea typeface="+mj-ea"/>
              </a:rPr>
              <a:t>添加标题</a:t>
            </a:r>
          </a:p>
        </p:txBody>
      </p:sp>
      <p:sp>
        <p:nvSpPr>
          <p:cNvPr id="35" name="Rectangle 16"/>
          <p:cNvSpPr/>
          <p:nvPr/>
        </p:nvSpPr>
        <p:spPr>
          <a:xfrm>
            <a:off x="695599" y="2253260"/>
            <a:ext cx="3681529" cy="738664"/>
          </a:xfrm>
          <a:prstGeom prst="rect">
            <a:avLst/>
          </a:prstGeom>
        </p:spPr>
        <p:txBody>
          <a:bodyPr wrap="square">
            <a:spAutoFit/>
          </a:bodyPr>
          <a:lstStyle/>
          <a:p>
            <a:pPr defTabSz="913765">
              <a:defRPr/>
            </a:pPr>
            <a:r>
              <a:rPr lang="en-US" altLang="zh-CN" sz="1400">
                <a:solidFill>
                  <a:prstClr val="black">
                    <a:lumMod val="50000"/>
                    <a:lumOff val="50000"/>
                  </a:prstClr>
                </a:solidFill>
                <a:latin typeface="+mj-ea"/>
                <a:ea typeface="+mj-ea"/>
              </a:rPr>
              <a:t>Lorem ipsum dolor amet consectetuer adipiscing elit ipsum ipsum dolor amet consectetuer adipiscing elit ipsum</a:t>
            </a:r>
          </a:p>
        </p:txBody>
      </p:sp>
      <p:sp>
        <p:nvSpPr>
          <p:cNvPr id="36" name="TextBox 17"/>
          <p:cNvSpPr txBox="1"/>
          <p:nvPr/>
        </p:nvSpPr>
        <p:spPr>
          <a:xfrm>
            <a:off x="695599" y="1791595"/>
            <a:ext cx="1476874" cy="461665"/>
          </a:xfrm>
          <a:prstGeom prst="rect">
            <a:avLst/>
          </a:prstGeom>
          <a:noFill/>
        </p:spPr>
        <p:txBody>
          <a:bodyPr wrap="square" rtlCol="0">
            <a:spAutoFit/>
          </a:bodyPr>
          <a:lstStyle/>
          <a:p>
            <a:pPr defTabSz="909955">
              <a:defRPr/>
            </a:pPr>
            <a:r>
              <a:rPr lang="zh-CN" altLang="en-US" sz="2400">
                <a:solidFill>
                  <a:srgbClr val="799B89"/>
                </a:solidFill>
                <a:latin typeface="+mj-ea"/>
                <a:ea typeface="+mj-ea"/>
              </a:rPr>
              <a:t>添加标题</a:t>
            </a:r>
          </a:p>
        </p:txBody>
      </p:sp>
      <p:sp>
        <p:nvSpPr>
          <p:cNvPr id="37" name="Rectangle 16"/>
          <p:cNvSpPr/>
          <p:nvPr/>
        </p:nvSpPr>
        <p:spPr>
          <a:xfrm>
            <a:off x="695599" y="4851229"/>
            <a:ext cx="3681529" cy="738664"/>
          </a:xfrm>
          <a:prstGeom prst="rect">
            <a:avLst/>
          </a:prstGeom>
        </p:spPr>
        <p:txBody>
          <a:bodyPr wrap="square">
            <a:spAutoFit/>
          </a:bodyPr>
          <a:lstStyle/>
          <a:p>
            <a:pPr defTabSz="913765">
              <a:defRPr/>
            </a:pPr>
            <a:r>
              <a:rPr lang="en-US" altLang="zh-CN" sz="1400">
                <a:solidFill>
                  <a:prstClr val="black">
                    <a:lumMod val="50000"/>
                    <a:lumOff val="50000"/>
                  </a:prstClr>
                </a:solidFill>
                <a:latin typeface="+mj-ea"/>
                <a:ea typeface="+mj-ea"/>
              </a:rPr>
              <a:t>Lorem ipsum dolor amet consectetuer adipiscing elit ipsum ipsum dolor amet consectetuer adipiscing elit ipsum</a:t>
            </a:r>
          </a:p>
        </p:txBody>
      </p:sp>
      <p:sp>
        <p:nvSpPr>
          <p:cNvPr id="38" name="TextBox 17"/>
          <p:cNvSpPr txBox="1"/>
          <p:nvPr/>
        </p:nvSpPr>
        <p:spPr>
          <a:xfrm>
            <a:off x="695599" y="4389564"/>
            <a:ext cx="1476874" cy="461665"/>
          </a:xfrm>
          <a:prstGeom prst="rect">
            <a:avLst/>
          </a:prstGeom>
          <a:noFill/>
        </p:spPr>
        <p:txBody>
          <a:bodyPr wrap="square" rtlCol="0">
            <a:spAutoFit/>
          </a:bodyPr>
          <a:lstStyle/>
          <a:p>
            <a:pPr defTabSz="909955">
              <a:defRPr/>
            </a:pPr>
            <a:r>
              <a:rPr lang="zh-CN" altLang="en-US" sz="2400">
                <a:solidFill>
                  <a:srgbClr val="799B89"/>
                </a:solidFill>
                <a:latin typeface="+mj-ea"/>
                <a:ea typeface="+mj-ea"/>
              </a:rPr>
              <a:t>添加标题</a:t>
            </a:r>
          </a:p>
        </p:txBody>
      </p:sp>
    </p:spTree>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down)">
                                      <p:cBhvr>
                                        <p:cTn id="11" dur="500"/>
                                        <p:tgtEl>
                                          <p:spTgt spid="3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down)">
                                      <p:cBhvr>
                                        <p:cTn id="15" dur="500"/>
                                        <p:tgtEl>
                                          <p:spTgt spid="3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down)">
                                      <p:cBhvr>
                                        <p:cTn id="2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3" grpId="0"/>
      <p:bldP spid="35"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16"/>
          <p:cNvSpPr/>
          <p:nvPr/>
        </p:nvSpPr>
        <p:spPr>
          <a:xfrm>
            <a:off x="7649621" y="1013279"/>
            <a:ext cx="2639479" cy="2346796"/>
          </a:xfrm>
          <a:prstGeom prst="rect">
            <a:avLst/>
          </a:prstGeom>
        </p:spPr>
        <p:txBody>
          <a:bodyPr wrap="square">
            <a:spAutoFit/>
          </a:bodyPr>
          <a:lstStyle/>
          <a:p>
            <a:pPr algn="ctr" defTabSz="913765">
              <a:defRPr/>
            </a:pPr>
            <a:r>
              <a:rPr lang="en-US" altLang="zh-CN" sz="1465">
                <a:solidFill>
                  <a:schemeClr val="bg1">
                    <a:lumMod val="50000"/>
                  </a:schemeClr>
                </a:solidFill>
                <a:latin typeface="+mj-ea"/>
              </a:rPr>
              <a:t>Lorem ipsum dolor amet consectetuer adipiscing elit ipsum ipsum </a:t>
            </a:r>
            <a:r>
              <a:rPr lang="en-US" altLang="zh-CN" sz="1465" smtClean="0">
                <a:solidFill>
                  <a:schemeClr val="bg1">
                    <a:lumMod val="50000"/>
                  </a:schemeClr>
                </a:solidFill>
                <a:latin typeface="+mj-ea"/>
              </a:rPr>
              <a:t>dolor</a:t>
            </a:r>
          </a:p>
          <a:p>
            <a:pPr algn="ctr" defTabSz="913765">
              <a:defRPr/>
            </a:pPr>
            <a:r>
              <a:rPr lang="en-US" altLang="zh-CN" sz="1465">
                <a:solidFill>
                  <a:schemeClr val="bg1">
                    <a:lumMod val="50000"/>
                  </a:schemeClr>
                </a:solidFill>
                <a:latin typeface="+mj-ea"/>
              </a:rPr>
              <a:t>Lorem ipsum dolor amet consectetuer adipiscing elit ipsum ipsum dolor</a:t>
            </a:r>
          </a:p>
          <a:p>
            <a:pPr algn="ctr" defTabSz="913765">
              <a:defRPr/>
            </a:pPr>
            <a:r>
              <a:rPr lang="en-US" altLang="zh-CN" sz="1465">
                <a:solidFill>
                  <a:schemeClr val="bg1">
                    <a:lumMod val="50000"/>
                  </a:schemeClr>
                </a:solidFill>
                <a:latin typeface="+mj-ea"/>
              </a:rPr>
              <a:t>Lorem ipsum dolor amet consectetuer adipiscing elit ipsum ipsum dolor</a:t>
            </a:r>
          </a:p>
          <a:p>
            <a:pPr algn="ctr" defTabSz="913765">
              <a:defRPr/>
            </a:pPr>
            <a:endParaRPr lang="en-US" altLang="zh-CN" sz="1465">
              <a:solidFill>
                <a:schemeClr val="bg1">
                  <a:lumMod val="50000"/>
                </a:schemeClr>
              </a:solidFill>
              <a:latin typeface="+mj-ea"/>
            </a:endParaRPr>
          </a:p>
        </p:txBody>
      </p:sp>
      <p:sp>
        <p:nvSpPr>
          <p:cNvPr id="68" name="TextBox 17"/>
          <p:cNvSpPr txBox="1"/>
          <p:nvPr/>
        </p:nvSpPr>
        <p:spPr>
          <a:xfrm>
            <a:off x="6150749" y="1766113"/>
            <a:ext cx="1498872" cy="420564"/>
          </a:xfrm>
          <a:prstGeom prst="rect">
            <a:avLst/>
          </a:prstGeom>
          <a:noFill/>
          <a:ln>
            <a:solidFill>
              <a:schemeClr val="bg1">
                <a:lumMod val="75000"/>
              </a:schemeClr>
            </a:solidFill>
          </a:ln>
        </p:spPr>
        <p:txBody>
          <a:bodyPr vert="horz" wrap="square" rtlCol="0" anchor="b">
            <a:spAutoFit/>
          </a:bodyPr>
          <a:lstStyle/>
          <a:p>
            <a:pPr algn="ctr" defTabSz="909955">
              <a:defRPr/>
            </a:pPr>
            <a:r>
              <a:rPr lang="zh-CN" altLang="en-US" sz="2135">
                <a:solidFill>
                  <a:schemeClr val="tx1">
                    <a:lumMod val="75000"/>
                    <a:lumOff val="25000"/>
                  </a:schemeClr>
                </a:solidFill>
                <a:latin typeface="+mj-ea"/>
                <a:ea typeface="+mj-ea"/>
              </a:rPr>
              <a:t>添加标题</a:t>
            </a:r>
          </a:p>
        </p:txBody>
      </p:sp>
      <p:grpSp>
        <p:nvGrpSpPr>
          <p:cNvPr id="14" name="组合 13"/>
          <p:cNvGrpSpPr/>
          <p:nvPr/>
        </p:nvGrpSpPr>
        <p:grpSpPr>
          <a:xfrm>
            <a:off x="825790" y="514282"/>
            <a:ext cx="2536380" cy="814596"/>
            <a:chOff x="8878927" y="353861"/>
            <a:chExt cx="2536380" cy="814596"/>
          </a:xfrm>
        </p:grpSpPr>
        <p:sp>
          <p:nvSpPr>
            <p:cNvPr id="15" name="文本框 37"/>
            <p:cNvSpPr txBox="1"/>
            <p:nvPr/>
          </p:nvSpPr>
          <p:spPr>
            <a:xfrm>
              <a:off x="8878927" y="353861"/>
              <a:ext cx="2536380" cy="498997"/>
            </a:xfrm>
            <a:prstGeom prst="rect">
              <a:avLst/>
            </a:prstGeom>
            <a:noFill/>
          </p:spPr>
          <p:txBody>
            <a:bodyPr wrap="square" lIns="128539" tIns="64269" rIns="128539" bIns="64269" rtlCol="0">
              <a:spAutoFit/>
            </a:bodyPr>
            <a:lstStyle/>
            <a:p>
              <a:pPr algn="dist" defTabSz="1285240">
                <a:defRPr/>
              </a:pPr>
              <a:r>
                <a:rPr lang="zh-CN" altLang="en-US" sz="2400">
                  <a:solidFill>
                    <a:prstClr val="black">
                      <a:lumMod val="50000"/>
                      <a:lumOff val="50000"/>
                    </a:prstClr>
                  </a:solidFill>
                  <a:latin typeface="+mj-ea"/>
                  <a:ea typeface="+mj-ea"/>
                  <a:sym typeface="+mn-lt"/>
                </a:rPr>
                <a:t>添加标题</a:t>
              </a:r>
              <a:r>
                <a:rPr lang="zh-CN" altLang="en-US" sz="2400" dirty="0">
                  <a:solidFill>
                    <a:prstClr val="black">
                      <a:lumMod val="50000"/>
                      <a:lumOff val="50000"/>
                    </a:prstClr>
                  </a:solidFill>
                  <a:latin typeface="+mj-ea"/>
                  <a:ea typeface="+mj-ea"/>
                  <a:sym typeface="+mn-lt"/>
                </a:rPr>
                <a:t>文字</a:t>
              </a:r>
            </a:p>
          </p:txBody>
        </p:sp>
        <p:sp>
          <p:nvSpPr>
            <p:cNvPr id="16" name="文本框 38"/>
            <p:cNvSpPr txBox="1"/>
            <p:nvPr/>
          </p:nvSpPr>
          <p:spPr>
            <a:xfrm>
              <a:off x="8963537" y="915553"/>
              <a:ext cx="2367160" cy="252904"/>
            </a:xfrm>
            <a:prstGeom prst="rect">
              <a:avLst/>
            </a:prstGeom>
            <a:noFill/>
          </p:spPr>
          <p:txBody>
            <a:bodyPr wrap="square" lIns="128539" tIns="64269" rIns="128539" bIns="64269" rtlCol="0">
              <a:spAutoFit/>
            </a:bodyPr>
            <a:lstStyle/>
            <a:p>
              <a:pPr algn="dist" defTabSz="1285240">
                <a:defRPr/>
              </a:pPr>
              <a:r>
                <a:rPr lang="en-US" altLang="zh-CN" sz="800" dirty="0">
                  <a:solidFill>
                    <a:prstClr val="black">
                      <a:lumMod val="50000"/>
                      <a:lumOff val="50000"/>
                    </a:prstClr>
                  </a:solidFill>
                  <a:latin typeface="hakuyoxingshu7000" pitchFamily="2" charset="-122"/>
                  <a:ea typeface="hakuyoxingshu7000" pitchFamily="2" charset="-122"/>
                  <a:cs typeface="hakuyoxingshu7000" pitchFamily="2" charset="-122"/>
                  <a:sym typeface="+mn-lt"/>
                </a:rPr>
                <a:t>ADD RELATED TITLE WORDS</a:t>
              </a:r>
              <a:endParaRPr lang="zh-CN" altLang="en-US" sz="800" dirty="0">
                <a:solidFill>
                  <a:prstClr val="black">
                    <a:lumMod val="50000"/>
                    <a:lumOff val="50000"/>
                  </a:prstClr>
                </a:solidFill>
                <a:latin typeface="hakuyoxingshu7000" pitchFamily="2" charset="-122"/>
                <a:ea typeface="hakuyoxingshu7000" pitchFamily="2" charset="-122"/>
                <a:cs typeface="hakuyoxingshu7000" pitchFamily="2" charset="-122"/>
                <a:sym typeface="+mn-lt"/>
              </a:endParaRPr>
            </a:p>
          </p:txBody>
        </p:sp>
      </p:grpSp>
      <p:sp>
        <p:nvSpPr>
          <p:cNvPr id="17" name="Rectangle 16"/>
          <p:cNvSpPr/>
          <p:nvPr/>
        </p:nvSpPr>
        <p:spPr>
          <a:xfrm>
            <a:off x="7649621" y="4112909"/>
            <a:ext cx="2639479" cy="2346796"/>
          </a:xfrm>
          <a:prstGeom prst="rect">
            <a:avLst/>
          </a:prstGeom>
        </p:spPr>
        <p:txBody>
          <a:bodyPr wrap="square">
            <a:spAutoFit/>
          </a:bodyPr>
          <a:lstStyle/>
          <a:p>
            <a:pPr algn="ctr" defTabSz="913765">
              <a:defRPr/>
            </a:pPr>
            <a:r>
              <a:rPr lang="en-US" altLang="zh-CN" sz="1465">
                <a:solidFill>
                  <a:schemeClr val="bg1">
                    <a:lumMod val="50000"/>
                  </a:schemeClr>
                </a:solidFill>
                <a:latin typeface="+mj-ea"/>
              </a:rPr>
              <a:t>Lorem ipsum dolor amet consectetuer adipiscing elit ipsum ipsum </a:t>
            </a:r>
            <a:r>
              <a:rPr lang="en-US" altLang="zh-CN" sz="1465" smtClean="0">
                <a:solidFill>
                  <a:schemeClr val="bg1">
                    <a:lumMod val="50000"/>
                  </a:schemeClr>
                </a:solidFill>
                <a:latin typeface="+mj-ea"/>
              </a:rPr>
              <a:t>dolor</a:t>
            </a:r>
          </a:p>
          <a:p>
            <a:pPr algn="ctr" defTabSz="913765">
              <a:defRPr/>
            </a:pPr>
            <a:r>
              <a:rPr lang="en-US" altLang="zh-CN" sz="1465">
                <a:solidFill>
                  <a:schemeClr val="bg1">
                    <a:lumMod val="50000"/>
                  </a:schemeClr>
                </a:solidFill>
                <a:latin typeface="+mj-ea"/>
              </a:rPr>
              <a:t>Lorem ipsum dolor amet consectetuer adipiscing elit ipsum ipsum dolor</a:t>
            </a:r>
          </a:p>
          <a:p>
            <a:pPr algn="ctr" defTabSz="913765">
              <a:defRPr/>
            </a:pPr>
            <a:r>
              <a:rPr lang="en-US" altLang="zh-CN" sz="1465">
                <a:solidFill>
                  <a:schemeClr val="bg1">
                    <a:lumMod val="50000"/>
                  </a:schemeClr>
                </a:solidFill>
                <a:latin typeface="+mj-ea"/>
              </a:rPr>
              <a:t>Lorem ipsum dolor amet consectetuer adipiscing elit ipsum ipsum dolor</a:t>
            </a:r>
          </a:p>
          <a:p>
            <a:pPr algn="ctr" defTabSz="913765">
              <a:defRPr/>
            </a:pPr>
            <a:endParaRPr lang="en-US" altLang="zh-CN" sz="1465">
              <a:solidFill>
                <a:schemeClr val="bg1">
                  <a:lumMod val="50000"/>
                </a:schemeClr>
              </a:solidFill>
              <a:latin typeface="+mj-ea"/>
            </a:endParaRPr>
          </a:p>
        </p:txBody>
      </p:sp>
      <p:sp>
        <p:nvSpPr>
          <p:cNvPr id="18" name="TextBox 17"/>
          <p:cNvSpPr txBox="1"/>
          <p:nvPr/>
        </p:nvSpPr>
        <p:spPr>
          <a:xfrm>
            <a:off x="6150749" y="4865743"/>
            <a:ext cx="1498872" cy="420564"/>
          </a:xfrm>
          <a:prstGeom prst="rect">
            <a:avLst/>
          </a:prstGeom>
          <a:noFill/>
          <a:ln>
            <a:solidFill>
              <a:schemeClr val="bg1">
                <a:lumMod val="75000"/>
              </a:schemeClr>
            </a:solidFill>
          </a:ln>
        </p:spPr>
        <p:txBody>
          <a:bodyPr vert="horz" wrap="square" rtlCol="0" anchor="b">
            <a:spAutoFit/>
          </a:bodyPr>
          <a:lstStyle/>
          <a:p>
            <a:pPr algn="ctr" defTabSz="909955">
              <a:defRPr/>
            </a:pPr>
            <a:r>
              <a:rPr lang="zh-CN" altLang="en-US" sz="2135">
                <a:solidFill>
                  <a:schemeClr val="tx1">
                    <a:lumMod val="75000"/>
                    <a:lumOff val="25000"/>
                  </a:schemeClr>
                </a:solidFill>
                <a:latin typeface="+mj-ea"/>
                <a:ea typeface="+mj-ea"/>
              </a:rPr>
              <a:t>添加标题</a:t>
            </a:r>
          </a:p>
        </p:txBody>
      </p:sp>
      <p:graphicFrame>
        <p:nvGraphicFramePr>
          <p:cNvPr id="2" name="图示 1"/>
          <p:cNvGraphicFramePr/>
          <p:nvPr>
            <p:extLst>
              <p:ext uri="{D42A27DB-BD31-4B8C-83A1-F6EECF244321}">
                <p14:modId xmlns:p14="http://schemas.microsoft.com/office/powerpoint/2010/main" val="3592388825"/>
              </p:ext>
            </p:extLst>
          </p:nvPr>
        </p:nvGraphicFramePr>
        <p:xfrm>
          <a:off x="428512" y="1468022"/>
          <a:ext cx="6165516" cy="41103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graphicEl>
                                              <a:dgm id="{46FA4ADB-30E9-430A-8889-E0F19F356EC3}"/>
                                            </p:graphicEl>
                                          </p:spTgt>
                                        </p:tgtEl>
                                        <p:attrNameLst>
                                          <p:attrName>style.visibility</p:attrName>
                                        </p:attrNameLst>
                                      </p:cBhvr>
                                      <p:to>
                                        <p:strVal val="visible"/>
                                      </p:to>
                                    </p:set>
                                    <p:animEffect transition="in" filter="wipe(down)">
                                      <p:cBhvr>
                                        <p:cTn id="7" dur="500"/>
                                        <p:tgtEl>
                                          <p:spTgt spid="2">
                                            <p:graphicEl>
                                              <a:dgm id="{46FA4ADB-30E9-430A-8889-E0F19F356EC3}"/>
                                            </p:graphic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graphicEl>
                                              <a:dgm id="{3C7CA619-114E-4BD3-89E7-388E42E11E44}"/>
                                            </p:graphicEl>
                                          </p:spTgt>
                                        </p:tgtEl>
                                        <p:attrNameLst>
                                          <p:attrName>style.visibility</p:attrName>
                                        </p:attrNameLst>
                                      </p:cBhvr>
                                      <p:to>
                                        <p:strVal val="visible"/>
                                      </p:to>
                                    </p:set>
                                    <p:animEffect transition="in" filter="wipe(down)">
                                      <p:cBhvr>
                                        <p:cTn id="10" dur="500"/>
                                        <p:tgtEl>
                                          <p:spTgt spid="2">
                                            <p:graphicEl>
                                              <a:dgm id="{3C7CA619-114E-4BD3-89E7-388E42E11E44}"/>
                                            </p:graphic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graphicEl>
                                              <a:dgm id="{7C267B31-9D76-4B3F-82A2-43CAA56ACFBB}"/>
                                            </p:graphicEl>
                                          </p:spTgt>
                                        </p:tgtEl>
                                        <p:attrNameLst>
                                          <p:attrName>style.visibility</p:attrName>
                                        </p:attrNameLst>
                                      </p:cBhvr>
                                      <p:to>
                                        <p:strVal val="visible"/>
                                      </p:to>
                                    </p:set>
                                    <p:animEffect transition="in" filter="wipe(down)">
                                      <p:cBhvr>
                                        <p:cTn id="13" dur="500"/>
                                        <p:tgtEl>
                                          <p:spTgt spid="2">
                                            <p:graphicEl>
                                              <a:dgm id="{7C267B31-9D76-4B3F-82A2-43CAA56ACFBB}"/>
                                            </p:graphicEl>
                                          </p:spTgt>
                                        </p:tgtEl>
                                      </p:cBhvr>
                                    </p:animEffect>
                                  </p:childTnLst>
                                </p:cTn>
                              </p:par>
                            </p:childTnLst>
                          </p:cTn>
                        </p:par>
                        <p:par>
                          <p:cTn id="14" fill="hold">
                            <p:stCondLst>
                              <p:cond delay="500"/>
                            </p:stCondLst>
                            <p:childTnLst>
                              <p:par>
                                <p:cTn id="15" presetID="2" presetClass="entr" presetSubtype="2" fill="hold" grpId="0" nodeType="afterEffect">
                                  <p:stCondLst>
                                    <p:cond delay="0"/>
                                  </p:stCondLst>
                                  <p:childTnLst>
                                    <p:set>
                                      <p:cBhvr>
                                        <p:cTn id="16" dur="1" fill="hold">
                                          <p:stCondLst>
                                            <p:cond delay="0"/>
                                          </p:stCondLst>
                                        </p:cTn>
                                        <p:tgtEl>
                                          <p:spTgt spid="67"/>
                                        </p:tgtEl>
                                        <p:attrNameLst>
                                          <p:attrName>style.visibility</p:attrName>
                                        </p:attrNameLst>
                                      </p:cBhvr>
                                      <p:to>
                                        <p:strVal val="visible"/>
                                      </p:to>
                                    </p:set>
                                    <p:anim calcmode="lin" valueType="num">
                                      <p:cBhvr additive="base">
                                        <p:cTn id="17" dur="500" fill="hold"/>
                                        <p:tgtEl>
                                          <p:spTgt spid="67"/>
                                        </p:tgtEl>
                                        <p:attrNameLst>
                                          <p:attrName>ppt_x</p:attrName>
                                        </p:attrNameLst>
                                      </p:cBhvr>
                                      <p:tavLst>
                                        <p:tav tm="0">
                                          <p:val>
                                            <p:strVal val="1+#ppt_w/2"/>
                                          </p:val>
                                        </p:tav>
                                        <p:tav tm="100000">
                                          <p:val>
                                            <p:strVal val="#ppt_x"/>
                                          </p:val>
                                        </p:tav>
                                      </p:tavLst>
                                    </p:anim>
                                    <p:anim calcmode="lin" valueType="num">
                                      <p:cBhvr additive="base">
                                        <p:cTn id="18" dur="500" fill="hold"/>
                                        <p:tgtEl>
                                          <p:spTgt spid="67"/>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1+#ppt_w/2"/>
                                          </p:val>
                                        </p:tav>
                                        <p:tav tm="100000">
                                          <p:val>
                                            <p:strVal val="#ppt_x"/>
                                          </p:val>
                                        </p:tav>
                                      </p:tavLst>
                                    </p:anim>
                                    <p:anim calcmode="lin" valueType="num">
                                      <p:cBhvr additive="base">
                                        <p:cTn id="23"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17" grpId="0"/>
      <p:bldGraphic spid="2" grpId="0" uiExpand="1">
        <p:bldSub>
          <a:bldDgm/>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544700" y="4360006"/>
            <a:ext cx="4279422" cy="830997"/>
          </a:xfrm>
          <a:prstGeom prst="rect">
            <a:avLst/>
          </a:prstGeom>
        </p:spPr>
        <p:txBody>
          <a:bodyPr wrap="square">
            <a:spAutoFit/>
          </a:bodyPr>
          <a:lstStyle/>
          <a:p>
            <a:pPr defTabSz="909955">
              <a:spcBef>
                <a:spcPts val="795"/>
              </a:spcBef>
              <a:defRPr/>
            </a:pPr>
            <a:r>
              <a:rPr lang="en-US" altLang="zh-CN" sz="1600">
                <a:solidFill>
                  <a:prstClr val="black">
                    <a:lumMod val="50000"/>
                    <a:lumOff val="50000"/>
                  </a:prstClr>
                </a:solidFill>
                <a:latin typeface="+mj-ea"/>
                <a:ea typeface="+mj-ea"/>
              </a:rPr>
              <a:t>Lorem ipsum dolor sit amet, consectetuer adipiscing elit. Aenean. ipsum dolor sit amet, consectetuer adipiscing elit</a:t>
            </a:r>
            <a:r>
              <a:rPr lang="en-US" altLang="zh-CN" sz="1465">
                <a:solidFill>
                  <a:prstClr val="black">
                    <a:lumMod val="50000"/>
                    <a:lumOff val="50000"/>
                  </a:prstClr>
                </a:solidFill>
                <a:latin typeface="方正静蕾简体" panose="02000000000000000000" pitchFamily="2" charset="-122"/>
                <a:ea typeface="方正静蕾简体" panose="02000000000000000000" pitchFamily="2" charset="-122"/>
              </a:rPr>
              <a:t>. </a:t>
            </a:r>
          </a:p>
        </p:txBody>
      </p:sp>
      <p:sp>
        <p:nvSpPr>
          <p:cNvPr id="45" name="矩形 44"/>
          <p:cNvSpPr/>
          <p:nvPr/>
        </p:nvSpPr>
        <p:spPr>
          <a:xfrm>
            <a:off x="2066140" y="3846196"/>
            <a:ext cx="1236543" cy="400110"/>
          </a:xfrm>
          <a:prstGeom prst="rect">
            <a:avLst/>
          </a:prstGeom>
          <a:solidFill>
            <a:schemeClr val="bg1">
              <a:lumMod val="95000"/>
            </a:schemeClr>
          </a:solidFill>
        </p:spPr>
        <p:txBody>
          <a:bodyPr wrap="square">
            <a:spAutoFit/>
          </a:bodyPr>
          <a:lstStyle/>
          <a:p>
            <a:pPr defTabSz="909955">
              <a:defRPr/>
            </a:pPr>
            <a:r>
              <a:rPr lang="zh-CN" altLang="en-US" sz="2000">
                <a:solidFill>
                  <a:schemeClr val="bg1">
                    <a:lumMod val="50000"/>
                  </a:schemeClr>
                </a:solidFill>
                <a:latin typeface="方正静蕾简体" panose="02000000000000000000" pitchFamily="2" charset="-122"/>
                <a:ea typeface="方正静蕾简体" panose="02000000000000000000" pitchFamily="2" charset="-122"/>
              </a:rPr>
              <a:t>添加标题</a:t>
            </a:r>
          </a:p>
        </p:txBody>
      </p:sp>
      <p:cxnSp>
        <p:nvCxnSpPr>
          <p:cNvPr id="50" name="佳誉"/>
          <p:cNvCxnSpPr/>
          <p:nvPr/>
        </p:nvCxnSpPr>
        <p:spPr>
          <a:xfrm>
            <a:off x="1818363" y="4608205"/>
            <a:ext cx="185767"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7123685" y="2467024"/>
            <a:ext cx="1236543" cy="400110"/>
          </a:xfrm>
          <a:prstGeom prst="rect">
            <a:avLst/>
          </a:prstGeom>
        </p:spPr>
        <p:txBody>
          <a:bodyPr wrap="square">
            <a:spAutoFit/>
          </a:bodyPr>
          <a:lstStyle/>
          <a:p>
            <a:pPr defTabSz="909955">
              <a:defRPr/>
            </a:pPr>
            <a:r>
              <a:rPr lang="zh-CN" altLang="en-US" sz="2000">
                <a:solidFill>
                  <a:prstClr val="white"/>
                </a:solidFill>
                <a:latin typeface="方正静蕾简体" panose="02000000000000000000" pitchFamily="2" charset="-122"/>
                <a:ea typeface="方正静蕾简体" panose="02000000000000000000" pitchFamily="2" charset="-122"/>
              </a:rPr>
              <a:t>添加标题</a:t>
            </a:r>
          </a:p>
        </p:txBody>
      </p:sp>
      <p:sp>
        <p:nvSpPr>
          <p:cNvPr id="23" name="矩形 22"/>
          <p:cNvSpPr/>
          <p:nvPr/>
        </p:nvSpPr>
        <p:spPr>
          <a:xfrm>
            <a:off x="7644113" y="4360006"/>
            <a:ext cx="4279422" cy="830997"/>
          </a:xfrm>
          <a:prstGeom prst="rect">
            <a:avLst/>
          </a:prstGeom>
        </p:spPr>
        <p:txBody>
          <a:bodyPr wrap="square">
            <a:spAutoFit/>
          </a:bodyPr>
          <a:lstStyle/>
          <a:p>
            <a:pPr defTabSz="909955">
              <a:spcBef>
                <a:spcPts val="795"/>
              </a:spcBef>
              <a:defRPr/>
            </a:pPr>
            <a:r>
              <a:rPr lang="en-US" altLang="zh-CN" sz="1600">
                <a:solidFill>
                  <a:prstClr val="black">
                    <a:lumMod val="50000"/>
                    <a:lumOff val="50000"/>
                  </a:prstClr>
                </a:solidFill>
                <a:latin typeface="+mj-ea"/>
                <a:ea typeface="+mj-ea"/>
              </a:rPr>
              <a:t>Lorem ipsum dolor sit amet, consectetuer adipiscing elit. Aenean. ipsum dolor sit amet, consectetuer adipiscing elit</a:t>
            </a:r>
            <a:r>
              <a:rPr lang="en-US" altLang="zh-CN" sz="1465">
                <a:solidFill>
                  <a:prstClr val="black">
                    <a:lumMod val="50000"/>
                    <a:lumOff val="50000"/>
                  </a:prstClr>
                </a:solidFill>
                <a:latin typeface="方正静蕾简体" panose="02000000000000000000" pitchFamily="2" charset="-122"/>
                <a:ea typeface="方正静蕾简体" panose="02000000000000000000" pitchFamily="2" charset="-122"/>
              </a:rPr>
              <a:t>. </a:t>
            </a:r>
          </a:p>
        </p:txBody>
      </p:sp>
      <p:sp>
        <p:nvSpPr>
          <p:cNvPr id="24" name="矩形 23"/>
          <p:cNvSpPr/>
          <p:nvPr/>
        </p:nvSpPr>
        <p:spPr>
          <a:xfrm>
            <a:off x="9165553" y="3846196"/>
            <a:ext cx="1236543" cy="400110"/>
          </a:xfrm>
          <a:prstGeom prst="rect">
            <a:avLst/>
          </a:prstGeom>
          <a:solidFill>
            <a:schemeClr val="bg1">
              <a:lumMod val="95000"/>
            </a:schemeClr>
          </a:solidFill>
        </p:spPr>
        <p:txBody>
          <a:bodyPr wrap="square">
            <a:spAutoFit/>
          </a:bodyPr>
          <a:lstStyle/>
          <a:p>
            <a:pPr defTabSz="909955">
              <a:defRPr/>
            </a:pPr>
            <a:r>
              <a:rPr lang="zh-CN" altLang="en-US" sz="2000">
                <a:solidFill>
                  <a:schemeClr val="bg1">
                    <a:lumMod val="50000"/>
                  </a:schemeClr>
                </a:solidFill>
                <a:latin typeface="方正静蕾简体" panose="02000000000000000000" pitchFamily="2" charset="-122"/>
                <a:ea typeface="方正静蕾简体" panose="02000000000000000000" pitchFamily="2" charset="-122"/>
              </a:rPr>
              <a:t>添加标题</a:t>
            </a:r>
          </a:p>
        </p:txBody>
      </p:sp>
      <p:sp>
        <p:nvSpPr>
          <p:cNvPr id="25" name="矩形 24"/>
          <p:cNvSpPr/>
          <p:nvPr/>
        </p:nvSpPr>
        <p:spPr>
          <a:xfrm>
            <a:off x="4230966" y="2110170"/>
            <a:ext cx="4279422" cy="830997"/>
          </a:xfrm>
          <a:prstGeom prst="rect">
            <a:avLst/>
          </a:prstGeom>
        </p:spPr>
        <p:txBody>
          <a:bodyPr wrap="square">
            <a:spAutoFit/>
          </a:bodyPr>
          <a:lstStyle/>
          <a:p>
            <a:pPr defTabSz="909955">
              <a:spcBef>
                <a:spcPts val="795"/>
              </a:spcBef>
              <a:defRPr/>
            </a:pPr>
            <a:r>
              <a:rPr lang="en-US" altLang="zh-CN" sz="1600">
                <a:solidFill>
                  <a:prstClr val="black">
                    <a:lumMod val="50000"/>
                    <a:lumOff val="50000"/>
                  </a:prstClr>
                </a:solidFill>
                <a:latin typeface="+mj-ea"/>
                <a:ea typeface="+mj-ea"/>
              </a:rPr>
              <a:t>Lorem ipsum dolor sit amet, consectetuer adipiscing elit. Aenean. ipsum dolor sit amet, consectetuer adipiscing elit</a:t>
            </a:r>
            <a:r>
              <a:rPr lang="en-US" altLang="zh-CN" sz="1465">
                <a:solidFill>
                  <a:prstClr val="black">
                    <a:lumMod val="50000"/>
                    <a:lumOff val="50000"/>
                  </a:prstClr>
                </a:solidFill>
                <a:latin typeface="方正静蕾简体" panose="02000000000000000000" pitchFamily="2" charset="-122"/>
                <a:ea typeface="方正静蕾简体" panose="02000000000000000000" pitchFamily="2" charset="-122"/>
              </a:rPr>
              <a:t>. </a:t>
            </a:r>
          </a:p>
        </p:txBody>
      </p:sp>
      <p:sp>
        <p:nvSpPr>
          <p:cNvPr id="26" name="矩形 25"/>
          <p:cNvSpPr/>
          <p:nvPr/>
        </p:nvSpPr>
        <p:spPr>
          <a:xfrm>
            <a:off x="5752406" y="1596360"/>
            <a:ext cx="1236543" cy="400110"/>
          </a:xfrm>
          <a:prstGeom prst="rect">
            <a:avLst/>
          </a:prstGeom>
          <a:solidFill>
            <a:schemeClr val="bg1">
              <a:lumMod val="95000"/>
            </a:schemeClr>
          </a:solidFill>
        </p:spPr>
        <p:txBody>
          <a:bodyPr wrap="square">
            <a:spAutoFit/>
          </a:bodyPr>
          <a:lstStyle/>
          <a:p>
            <a:pPr defTabSz="909955">
              <a:defRPr/>
            </a:pPr>
            <a:r>
              <a:rPr lang="zh-CN" altLang="en-US" sz="2000">
                <a:solidFill>
                  <a:schemeClr val="bg1">
                    <a:lumMod val="50000"/>
                  </a:schemeClr>
                </a:solidFill>
                <a:latin typeface="方正静蕾简体" panose="02000000000000000000" pitchFamily="2" charset="-122"/>
                <a:ea typeface="方正静蕾简体" panose="02000000000000000000" pitchFamily="2" charset="-122"/>
              </a:rPr>
              <a:t>添加标题</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6179" y="1691550"/>
            <a:ext cx="1776463" cy="1741071"/>
          </a:xfrm>
          <a:prstGeom prst="ellipse">
            <a:avLst/>
          </a:pr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7222" y="3080505"/>
            <a:ext cx="1776463" cy="1741071"/>
          </a:xfrm>
          <a:prstGeom prst="ellipse">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5592" y="1691550"/>
            <a:ext cx="1776463" cy="1741071"/>
          </a:xfrm>
          <a:prstGeom prst="ellipse">
            <a:avLst/>
          </a:prstGeom>
        </p:spPr>
      </p:pic>
    </p:spTree>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7018156" y="1815023"/>
            <a:ext cx="384043" cy="4708981"/>
          </a:xfrm>
          <a:prstGeom prst="rect">
            <a:avLst/>
          </a:prstGeom>
        </p:spPr>
        <p:txBody>
          <a:bodyPr wrap="square">
            <a:spAutoFit/>
          </a:bodyPr>
          <a:lstStyle/>
          <a:p>
            <a:r>
              <a:rPr lang="zh-CN" altLang="en-US" sz="1200"/>
              <a:t>我一人独将此火高高</a:t>
            </a:r>
            <a:r>
              <a:rPr lang="zh-CN" altLang="en-US" sz="1200" smtClean="0"/>
              <a:t>举起</a:t>
            </a:r>
            <a:r>
              <a:rPr lang="zh-CN" altLang="en-US" sz="1200"/>
              <a:t>此火为大 开花落英于神圣的祖国</a:t>
            </a:r>
            <a:endParaRPr lang="zh-CN" altLang="en-US" sz="1050">
              <a:solidFill>
                <a:schemeClr val="tx1">
                  <a:lumMod val="85000"/>
                  <a:lumOff val="15000"/>
                </a:schemeClr>
              </a:solidFill>
            </a:endParaRPr>
          </a:p>
        </p:txBody>
      </p:sp>
      <p:sp>
        <p:nvSpPr>
          <p:cNvPr id="19" name="文本框 18"/>
          <p:cNvSpPr txBox="1"/>
          <p:nvPr/>
        </p:nvSpPr>
        <p:spPr>
          <a:xfrm>
            <a:off x="9796324" y="907173"/>
            <a:ext cx="861774" cy="1815699"/>
          </a:xfrm>
          <a:prstGeom prst="rect">
            <a:avLst/>
          </a:prstGeom>
          <a:noFill/>
          <a:ln>
            <a:solidFill>
              <a:schemeClr val="bg1">
                <a:lumMod val="75000"/>
              </a:schemeClr>
            </a:solidFill>
          </a:ln>
        </p:spPr>
        <p:txBody>
          <a:bodyPr vert="eaVert" wrap="square" rtlCol="0">
            <a:spAutoFit/>
          </a:bodyPr>
          <a:lstStyle/>
          <a:p>
            <a:pPr algn="dist" defTabSz="1218565">
              <a:defRPr/>
            </a:pPr>
            <a:r>
              <a:rPr lang="zh-CN" altLang="en-US" sz="4400" smtClean="0">
                <a:solidFill>
                  <a:schemeClr val="bg2">
                    <a:lumMod val="75000"/>
                  </a:schemeClr>
                </a:solidFill>
                <a:latin typeface="方正静蕾简体" panose="02000000000000000000" pitchFamily="2" charset="-122"/>
                <a:ea typeface="方正静蕾简体" panose="02000000000000000000" pitchFamily="2" charset="-122"/>
              </a:rPr>
              <a:t>第四章</a:t>
            </a:r>
            <a:endParaRPr lang="zh-CN" altLang="en-US" sz="4400">
              <a:solidFill>
                <a:schemeClr val="bg2">
                  <a:lumMod val="75000"/>
                </a:schemeClr>
              </a:solidFill>
              <a:latin typeface="方正静蕾简体" panose="02000000000000000000" pitchFamily="2" charset="-122"/>
              <a:ea typeface="方正静蕾简体" panose="02000000000000000000" pitchFamily="2" charset="-122"/>
            </a:endParaRPr>
          </a:p>
        </p:txBody>
      </p:sp>
      <p:sp>
        <p:nvSpPr>
          <p:cNvPr id="9" name="文本框 8"/>
          <p:cNvSpPr txBox="1"/>
          <p:nvPr/>
        </p:nvSpPr>
        <p:spPr>
          <a:xfrm>
            <a:off x="6143383" y="3046129"/>
            <a:ext cx="629586" cy="2308324"/>
          </a:xfrm>
          <a:prstGeom prst="rect">
            <a:avLst/>
          </a:prstGeom>
          <a:noFill/>
        </p:spPr>
        <p:txBody>
          <a:bodyPr wrap="square" rtlCol="0">
            <a:spAutoFit/>
          </a:bodyPr>
          <a:lstStyle/>
          <a:p>
            <a:r>
              <a:rPr lang="zh-CN" altLang="en-US" sz="3600">
                <a:solidFill>
                  <a:schemeClr val="bg1">
                    <a:lumMod val="50000"/>
                  </a:schemeClr>
                </a:solidFill>
              </a:rPr>
              <a:t>终将朽之</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991" y="0"/>
            <a:ext cx="4562856" cy="6858000"/>
          </a:xfrm>
          <a:prstGeom prst="rect">
            <a:avLst/>
          </a:prstGeom>
        </p:spPr>
      </p:pic>
    </p:spTree>
    <p:extLst>
      <p:ext uri="{BB962C8B-B14F-4D97-AF65-F5344CB8AC3E}">
        <p14:creationId xmlns:p14="http://schemas.microsoft.com/office/powerpoint/2010/main" val="1488008248"/>
      </p:ext>
    </p:extLst>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16"/>
          <p:cNvSpPr/>
          <p:nvPr/>
        </p:nvSpPr>
        <p:spPr>
          <a:xfrm>
            <a:off x="825790" y="2628196"/>
            <a:ext cx="6407885" cy="1323439"/>
          </a:xfrm>
          <a:prstGeom prst="rect">
            <a:avLst/>
          </a:prstGeom>
        </p:spPr>
        <p:txBody>
          <a:bodyPr wrap="square">
            <a:spAutoFit/>
          </a:bodyPr>
          <a:lstStyle/>
          <a:p>
            <a:pPr defTabSz="913765">
              <a:defRPr/>
            </a:pPr>
            <a:r>
              <a:rPr lang="en-US" altLang="zh-CN" sz="1600">
                <a:solidFill>
                  <a:schemeClr val="tx1">
                    <a:lumMod val="65000"/>
                    <a:lumOff val="35000"/>
                  </a:schemeClr>
                </a:solidFill>
                <a:latin typeface="+mn-ea"/>
              </a:rPr>
              <a:t>Lorem ipsum dolor amet consectetuer adipiscing elit ipsum ipsum dolor amet consectetuerLorem ipsum dolor amet consectetuer adipiscing elit ipsum ipsum dolor amet ipsum dolor amet consectetuer adipiscing elit Lorem ipsum dolor amet consectetuer adipiscing elit</a:t>
            </a:r>
          </a:p>
        </p:txBody>
      </p:sp>
      <p:sp>
        <p:nvSpPr>
          <p:cNvPr id="25" name="TextBox 17"/>
          <p:cNvSpPr txBox="1"/>
          <p:nvPr/>
        </p:nvSpPr>
        <p:spPr>
          <a:xfrm>
            <a:off x="3195861" y="1601730"/>
            <a:ext cx="1667742" cy="523220"/>
          </a:xfrm>
          <a:prstGeom prst="rect">
            <a:avLst/>
          </a:prstGeom>
          <a:noFill/>
        </p:spPr>
        <p:txBody>
          <a:bodyPr wrap="square" rtlCol="0">
            <a:spAutoFit/>
          </a:bodyPr>
          <a:lstStyle/>
          <a:p>
            <a:pPr defTabSz="909955">
              <a:defRPr/>
            </a:pPr>
            <a:r>
              <a:rPr lang="zh-CN" altLang="en-US" sz="2800">
                <a:solidFill>
                  <a:schemeClr val="bg1">
                    <a:lumMod val="50000"/>
                  </a:schemeClr>
                </a:solidFill>
                <a:latin typeface="+mj-ea"/>
                <a:ea typeface="+mj-ea"/>
              </a:rPr>
              <a:t>添加标题</a:t>
            </a:r>
          </a:p>
        </p:txBody>
      </p:sp>
      <p:grpSp>
        <p:nvGrpSpPr>
          <p:cNvPr id="15" name="组合 14"/>
          <p:cNvGrpSpPr/>
          <p:nvPr/>
        </p:nvGrpSpPr>
        <p:grpSpPr>
          <a:xfrm>
            <a:off x="9280243" y="334400"/>
            <a:ext cx="2536380" cy="814596"/>
            <a:chOff x="8878927" y="353861"/>
            <a:chExt cx="2536380" cy="814596"/>
          </a:xfrm>
        </p:grpSpPr>
        <p:sp>
          <p:nvSpPr>
            <p:cNvPr id="16" name="文本框 37"/>
            <p:cNvSpPr txBox="1"/>
            <p:nvPr/>
          </p:nvSpPr>
          <p:spPr>
            <a:xfrm>
              <a:off x="8878927" y="353861"/>
              <a:ext cx="2536380" cy="498997"/>
            </a:xfrm>
            <a:prstGeom prst="rect">
              <a:avLst/>
            </a:prstGeom>
            <a:noFill/>
          </p:spPr>
          <p:txBody>
            <a:bodyPr wrap="square" lIns="128539" tIns="64269" rIns="128539" bIns="64269" rtlCol="0">
              <a:spAutoFit/>
            </a:bodyPr>
            <a:lstStyle/>
            <a:p>
              <a:pPr algn="dist" defTabSz="1285240">
                <a:defRPr/>
              </a:pPr>
              <a:r>
                <a:rPr lang="zh-CN" altLang="en-US" sz="2400">
                  <a:solidFill>
                    <a:prstClr val="black">
                      <a:lumMod val="50000"/>
                      <a:lumOff val="50000"/>
                    </a:prstClr>
                  </a:solidFill>
                  <a:latin typeface="+mj-ea"/>
                  <a:ea typeface="+mj-ea"/>
                  <a:sym typeface="+mn-lt"/>
                </a:rPr>
                <a:t>添加标题</a:t>
              </a:r>
              <a:r>
                <a:rPr lang="zh-CN" altLang="en-US" sz="2400" dirty="0">
                  <a:solidFill>
                    <a:prstClr val="black">
                      <a:lumMod val="50000"/>
                      <a:lumOff val="50000"/>
                    </a:prstClr>
                  </a:solidFill>
                  <a:latin typeface="+mj-ea"/>
                  <a:ea typeface="+mj-ea"/>
                  <a:sym typeface="+mn-lt"/>
                </a:rPr>
                <a:t>文字</a:t>
              </a:r>
            </a:p>
          </p:txBody>
        </p:sp>
        <p:sp>
          <p:nvSpPr>
            <p:cNvPr id="17" name="文本框 38"/>
            <p:cNvSpPr txBox="1"/>
            <p:nvPr/>
          </p:nvSpPr>
          <p:spPr>
            <a:xfrm>
              <a:off x="8963537" y="915553"/>
              <a:ext cx="2367160" cy="252904"/>
            </a:xfrm>
            <a:prstGeom prst="rect">
              <a:avLst/>
            </a:prstGeom>
            <a:noFill/>
          </p:spPr>
          <p:txBody>
            <a:bodyPr wrap="square" lIns="128539" tIns="64269" rIns="128539" bIns="64269" rtlCol="0">
              <a:spAutoFit/>
            </a:bodyPr>
            <a:lstStyle/>
            <a:p>
              <a:pPr algn="dist" defTabSz="1285240">
                <a:defRPr/>
              </a:pPr>
              <a:r>
                <a:rPr lang="en-US" altLang="zh-CN" sz="800" dirty="0">
                  <a:solidFill>
                    <a:prstClr val="black">
                      <a:lumMod val="50000"/>
                      <a:lumOff val="50000"/>
                    </a:prstClr>
                  </a:solidFill>
                  <a:latin typeface="hakuyoxingshu7000" pitchFamily="2" charset="-122"/>
                  <a:ea typeface="hakuyoxingshu7000" pitchFamily="2" charset="-122"/>
                  <a:cs typeface="hakuyoxingshu7000" pitchFamily="2" charset="-122"/>
                  <a:sym typeface="+mn-lt"/>
                </a:rPr>
                <a:t>ADD RELATED TITLE WORDS</a:t>
              </a:r>
              <a:endParaRPr lang="zh-CN" altLang="en-US" sz="800" dirty="0">
                <a:solidFill>
                  <a:prstClr val="black">
                    <a:lumMod val="50000"/>
                    <a:lumOff val="50000"/>
                  </a:prstClr>
                </a:solidFill>
                <a:latin typeface="hakuyoxingshu7000" pitchFamily="2" charset="-122"/>
                <a:ea typeface="hakuyoxingshu7000" pitchFamily="2" charset="-122"/>
                <a:cs typeface="hakuyoxingshu7000" pitchFamily="2" charset="-122"/>
                <a:sym typeface="+mn-lt"/>
              </a:endParaRPr>
            </a:p>
          </p:txBody>
        </p:sp>
      </p:grpSp>
      <p:graphicFrame>
        <p:nvGraphicFramePr>
          <p:cNvPr id="2" name="图示 1"/>
          <p:cNvGraphicFramePr/>
          <p:nvPr>
            <p:extLst>
              <p:ext uri="{D42A27DB-BD31-4B8C-83A1-F6EECF244321}">
                <p14:modId xmlns:p14="http://schemas.microsoft.com/office/powerpoint/2010/main" val="2553733613"/>
              </p:ext>
            </p:extLst>
          </p:nvPr>
        </p:nvGraphicFramePr>
        <p:xfrm>
          <a:off x="966024" y="3634689"/>
          <a:ext cx="6127416" cy="40849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75863" y="2628196"/>
            <a:ext cx="2848827" cy="372600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5039" y="0"/>
            <a:ext cx="3431655" cy="6858000"/>
          </a:xfrm>
          <a:prstGeom prst="rect">
            <a:avLst/>
          </a:prstGeom>
        </p:spPr>
      </p:pic>
      <p:sp>
        <p:nvSpPr>
          <p:cNvPr id="76" name="矩形 75"/>
          <p:cNvSpPr/>
          <p:nvPr/>
        </p:nvSpPr>
        <p:spPr>
          <a:xfrm>
            <a:off x="6037677" y="2562364"/>
            <a:ext cx="3065839" cy="3636573"/>
          </a:xfrm>
          <a:prstGeom prst="rect">
            <a:avLst/>
          </a:prstGeom>
        </p:spPr>
        <p:txBody>
          <a:bodyPr wrap="square">
            <a:spAutoFit/>
          </a:bodyPr>
          <a:lstStyle/>
          <a:p>
            <a:pPr algn="ctr" defTabSz="909955">
              <a:lnSpc>
                <a:spcPct val="130000"/>
              </a:lnSpc>
              <a:spcBef>
                <a:spcPts val="795"/>
              </a:spcBef>
              <a:defRPr/>
            </a:pPr>
            <a:r>
              <a:rPr lang="en-US" altLang="zh-CN" sz="2000">
                <a:solidFill>
                  <a:prstClr val="black">
                    <a:lumMod val="50000"/>
                    <a:lumOff val="50000"/>
                  </a:prstClr>
                </a:solidFill>
                <a:latin typeface="+mj-ea"/>
                <a:ea typeface="+mj-ea"/>
              </a:rPr>
              <a:t>Lorem ipsum dolor sit amet, consectetuer adipiscing elit. Aenean commodo eget dolor. dolor sit amet, consectetuer adipiscing elit. Aenean commodo eget dolor.  </a:t>
            </a:r>
          </a:p>
        </p:txBody>
      </p:sp>
      <p:sp>
        <p:nvSpPr>
          <p:cNvPr id="77" name="矩形 76"/>
          <p:cNvSpPr/>
          <p:nvPr/>
        </p:nvSpPr>
        <p:spPr>
          <a:xfrm>
            <a:off x="6635893" y="1935147"/>
            <a:ext cx="1869405" cy="461665"/>
          </a:xfrm>
          <a:prstGeom prst="rect">
            <a:avLst/>
          </a:prstGeom>
        </p:spPr>
        <p:txBody>
          <a:bodyPr wrap="square">
            <a:spAutoFit/>
          </a:bodyPr>
          <a:lstStyle/>
          <a:p>
            <a:pPr algn="ctr" defTabSz="909955">
              <a:defRPr/>
            </a:pPr>
            <a:r>
              <a:rPr lang="zh-CN" altLang="en-US" sz="2400">
                <a:solidFill>
                  <a:schemeClr val="tx1">
                    <a:lumMod val="65000"/>
                    <a:lumOff val="35000"/>
                  </a:schemeClr>
                </a:solidFill>
                <a:latin typeface="+mj-ea"/>
                <a:ea typeface="+mj-ea"/>
              </a:rPr>
              <a:t>添加标题</a:t>
            </a:r>
          </a:p>
        </p:txBody>
      </p:sp>
      <p:grpSp>
        <p:nvGrpSpPr>
          <p:cNvPr id="14" name="组合 13"/>
          <p:cNvGrpSpPr/>
          <p:nvPr/>
        </p:nvGrpSpPr>
        <p:grpSpPr>
          <a:xfrm>
            <a:off x="9103516" y="450114"/>
            <a:ext cx="2536380" cy="814596"/>
            <a:chOff x="8878927" y="353861"/>
            <a:chExt cx="2536380" cy="814596"/>
          </a:xfrm>
        </p:grpSpPr>
        <p:sp>
          <p:nvSpPr>
            <p:cNvPr id="15" name="文本框 37"/>
            <p:cNvSpPr txBox="1"/>
            <p:nvPr/>
          </p:nvSpPr>
          <p:spPr>
            <a:xfrm>
              <a:off x="8878927" y="353861"/>
              <a:ext cx="2536380" cy="498997"/>
            </a:xfrm>
            <a:prstGeom prst="rect">
              <a:avLst/>
            </a:prstGeom>
            <a:noFill/>
          </p:spPr>
          <p:txBody>
            <a:bodyPr wrap="square" lIns="128539" tIns="64269" rIns="128539" bIns="64269" rtlCol="0">
              <a:spAutoFit/>
            </a:bodyPr>
            <a:lstStyle/>
            <a:p>
              <a:pPr algn="dist" defTabSz="1285240">
                <a:defRPr/>
              </a:pPr>
              <a:r>
                <a:rPr lang="zh-CN" altLang="en-US" sz="2400">
                  <a:solidFill>
                    <a:prstClr val="black">
                      <a:lumMod val="50000"/>
                      <a:lumOff val="50000"/>
                    </a:prstClr>
                  </a:solidFill>
                  <a:latin typeface="+mj-ea"/>
                  <a:ea typeface="+mj-ea"/>
                  <a:sym typeface="+mn-lt"/>
                </a:rPr>
                <a:t>添加标题</a:t>
              </a:r>
              <a:r>
                <a:rPr lang="zh-CN" altLang="en-US" sz="2400" dirty="0">
                  <a:solidFill>
                    <a:prstClr val="black">
                      <a:lumMod val="50000"/>
                      <a:lumOff val="50000"/>
                    </a:prstClr>
                  </a:solidFill>
                  <a:latin typeface="+mj-ea"/>
                  <a:ea typeface="+mj-ea"/>
                  <a:sym typeface="+mn-lt"/>
                </a:rPr>
                <a:t>文字</a:t>
              </a:r>
            </a:p>
          </p:txBody>
        </p:sp>
        <p:sp>
          <p:nvSpPr>
            <p:cNvPr id="16" name="文本框 38"/>
            <p:cNvSpPr txBox="1"/>
            <p:nvPr/>
          </p:nvSpPr>
          <p:spPr>
            <a:xfrm>
              <a:off x="8963537" y="915553"/>
              <a:ext cx="2367160" cy="252904"/>
            </a:xfrm>
            <a:prstGeom prst="rect">
              <a:avLst/>
            </a:prstGeom>
            <a:noFill/>
          </p:spPr>
          <p:txBody>
            <a:bodyPr wrap="square" lIns="128539" tIns="64269" rIns="128539" bIns="64269" rtlCol="0">
              <a:spAutoFit/>
            </a:bodyPr>
            <a:lstStyle/>
            <a:p>
              <a:pPr algn="dist" defTabSz="1285240">
                <a:defRPr/>
              </a:pPr>
              <a:r>
                <a:rPr lang="en-US" altLang="zh-CN" sz="800" dirty="0">
                  <a:solidFill>
                    <a:prstClr val="black">
                      <a:lumMod val="50000"/>
                      <a:lumOff val="50000"/>
                    </a:prstClr>
                  </a:solidFill>
                  <a:latin typeface="hakuyoxingshu7000" pitchFamily="2" charset="-122"/>
                  <a:ea typeface="hakuyoxingshu7000" pitchFamily="2" charset="-122"/>
                  <a:cs typeface="hakuyoxingshu7000" pitchFamily="2" charset="-122"/>
                  <a:sym typeface="+mn-lt"/>
                </a:rPr>
                <a:t>ADD RELATED TITLE WORDS</a:t>
              </a:r>
              <a:endParaRPr lang="zh-CN" altLang="en-US" sz="800" dirty="0">
                <a:solidFill>
                  <a:prstClr val="black">
                    <a:lumMod val="50000"/>
                    <a:lumOff val="50000"/>
                  </a:prstClr>
                </a:solidFill>
                <a:latin typeface="hakuyoxingshu7000" pitchFamily="2" charset="-122"/>
                <a:ea typeface="hakuyoxingshu7000" pitchFamily="2" charset="-122"/>
                <a:cs typeface="hakuyoxingshu7000" pitchFamily="2" charset="-122"/>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fade">
                                      <p:cBhvr>
                                        <p:cTn id="11" dur="1000"/>
                                        <p:tgtEl>
                                          <p:spTgt spid="77"/>
                                        </p:tgtEl>
                                      </p:cBhvr>
                                    </p:animEffect>
                                    <p:anim calcmode="lin" valueType="num">
                                      <p:cBhvr>
                                        <p:cTn id="12" dur="1000" fill="hold"/>
                                        <p:tgtEl>
                                          <p:spTgt spid="77"/>
                                        </p:tgtEl>
                                        <p:attrNameLst>
                                          <p:attrName>ppt_x</p:attrName>
                                        </p:attrNameLst>
                                      </p:cBhvr>
                                      <p:tavLst>
                                        <p:tav tm="0">
                                          <p:val>
                                            <p:strVal val="#ppt_x"/>
                                          </p:val>
                                        </p:tav>
                                        <p:tav tm="100000">
                                          <p:val>
                                            <p:strVal val="#ppt_x"/>
                                          </p:val>
                                        </p:tav>
                                      </p:tavLst>
                                    </p:anim>
                                    <p:anim calcmode="lin" valueType="num">
                                      <p:cBhvr>
                                        <p:cTn id="13" dur="1000" fill="hold"/>
                                        <p:tgtEl>
                                          <p:spTgt spid="7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additive="base">
                                        <p:cTn id="17" dur="500" fill="hold"/>
                                        <p:tgtEl>
                                          <p:spTgt spid="76"/>
                                        </p:tgtEl>
                                        <p:attrNameLst>
                                          <p:attrName>ppt_x</p:attrName>
                                        </p:attrNameLst>
                                      </p:cBhvr>
                                      <p:tavLst>
                                        <p:tav tm="0">
                                          <p:val>
                                            <p:strVal val="#ppt_x"/>
                                          </p:val>
                                        </p:tav>
                                        <p:tav tm="100000">
                                          <p:val>
                                            <p:strVal val="#ppt_x"/>
                                          </p:val>
                                        </p:tav>
                                      </p:tavLst>
                                    </p:anim>
                                    <p:anim calcmode="lin" valueType="num">
                                      <p:cBhvr additive="base">
                                        <p:cTn id="18"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6"/>
          <p:cNvSpPr/>
          <p:nvPr/>
        </p:nvSpPr>
        <p:spPr>
          <a:xfrm>
            <a:off x="2023062" y="5155273"/>
            <a:ext cx="8006310" cy="1169551"/>
          </a:xfrm>
          <a:prstGeom prst="rect">
            <a:avLst/>
          </a:prstGeom>
        </p:spPr>
        <p:txBody>
          <a:bodyPr wrap="square">
            <a:spAutoFit/>
          </a:bodyPr>
          <a:lstStyle/>
          <a:p>
            <a:pPr algn="ctr" defTabSz="913765">
              <a:defRPr/>
            </a:pPr>
            <a:r>
              <a:rPr lang="en-US" altLang="zh-CN" sz="1400">
                <a:solidFill>
                  <a:prstClr val="black">
                    <a:lumMod val="50000"/>
                    <a:lumOff val="50000"/>
                  </a:prstClr>
                </a:solidFill>
                <a:latin typeface="+mj-ea"/>
                <a:ea typeface="+mj-ea"/>
              </a:rPr>
              <a:t>Lorem ipsum dolor amet consectetuer adipiscing elit ipsum ipsum dolor amet consectetuerLorem ipsum dolor amet consectetuer adipiscing elit ipsum ipsum dolor amet ipsum dolor amet consectetuer adipiscing elit Lorem ipsum dolor amet consectetuer adipiscing elit ipsum ipsum dolor amet consectetuerLorem ipsum dolor amet consectetuer adipiscing elit ipsum ipsum dolor</a:t>
            </a:r>
          </a:p>
        </p:txBody>
      </p:sp>
      <p:sp>
        <p:nvSpPr>
          <p:cNvPr id="21" name="TextBox 17"/>
          <p:cNvSpPr txBox="1"/>
          <p:nvPr/>
        </p:nvSpPr>
        <p:spPr>
          <a:xfrm>
            <a:off x="5210531" y="4502999"/>
            <a:ext cx="1631372" cy="523220"/>
          </a:xfrm>
          <a:prstGeom prst="rect">
            <a:avLst/>
          </a:prstGeom>
          <a:noFill/>
        </p:spPr>
        <p:txBody>
          <a:bodyPr wrap="square" rtlCol="0">
            <a:spAutoFit/>
          </a:bodyPr>
          <a:lstStyle/>
          <a:p>
            <a:pPr defTabSz="909955">
              <a:defRPr/>
            </a:pPr>
            <a:r>
              <a:rPr lang="zh-CN" altLang="en-US" sz="2800">
                <a:solidFill>
                  <a:srgbClr val="799B89"/>
                </a:solidFill>
                <a:latin typeface="+mj-ea"/>
                <a:ea typeface="+mj-ea"/>
              </a:rPr>
              <a:t>添加标题</a:t>
            </a:r>
          </a:p>
        </p:txBody>
      </p:sp>
      <p:grpSp>
        <p:nvGrpSpPr>
          <p:cNvPr id="11" name="组合 10"/>
          <p:cNvGrpSpPr/>
          <p:nvPr/>
        </p:nvGrpSpPr>
        <p:grpSpPr>
          <a:xfrm>
            <a:off x="9464158" y="401489"/>
            <a:ext cx="2536380" cy="814596"/>
            <a:chOff x="8878927" y="353861"/>
            <a:chExt cx="2536380" cy="814596"/>
          </a:xfrm>
        </p:grpSpPr>
        <p:sp>
          <p:nvSpPr>
            <p:cNvPr id="12" name="文本框 37"/>
            <p:cNvSpPr txBox="1"/>
            <p:nvPr/>
          </p:nvSpPr>
          <p:spPr>
            <a:xfrm>
              <a:off x="8878927" y="353861"/>
              <a:ext cx="2536380" cy="498997"/>
            </a:xfrm>
            <a:prstGeom prst="rect">
              <a:avLst/>
            </a:prstGeom>
            <a:noFill/>
          </p:spPr>
          <p:txBody>
            <a:bodyPr wrap="square" lIns="128539" tIns="64269" rIns="128539" bIns="64269" rtlCol="0">
              <a:spAutoFit/>
            </a:bodyPr>
            <a:lstStyle/>
            <a:p>
              <a:pPr algn="dist" defTabSz="1285240">
                <a:defRPr/>
              </a:pPr>
              <a:r>
                <a:rPr lang="zh-CN" altLang="en-US" sz="2400">
                  <a:solidFill>
                    <a:prstClr val="black">
                      <a:lumMod val="50000"/>
                      <a:lumOff val="50000"/>
                    </a:prstClr>
                  </a:solidFill>
                  <a:latin typeface="+mj-ea"/>
                  <a:ea typeface="+mj-ea"/>
                  <a:sym typeface="+mn-lt"/>
                </a:rPr>
                <a:t>添加标题</a:t>
              </a:r>
              <a:r>
                <a:rPr lang="zh-CN" altLang="en-US" sz="2400" dirty="0">
                  <a:solidFill>
                    <a:prstClr val="black">
                      <a:lumMod val="50000"/>
                      <a:lumOff val="50000"/>
                    </a:prstClr>
                  </a:solidFill>
                  <a:latin typeface="+mj-ea"/>
                  <a:ea typeface="+mj-ea"/>
                  <a:sym typeface="+mn-lt"/>
                </a:rPr>
                <a:t>文字</a:t>
              </a:r>
            </a:p>
          </p:txBody>
        </p:sp>
        <p:sp>
          <p:nvSpPr>
            <p:cNvPr id="14" name="文本框 38"/>
            <p:cNvSpPr txBox="1"/>
            <p:nvPr/>
          </p:nvSpPr>
          <p:spPr>
            <a:xfrm>
              <a:off x="8963537" y="915553"/>
              <a:ext cx="2367160" cy="252904"/>
            </a:xfrm>
            <a:prstGeom prst="rect">
              <a:avLst/>
            </a:prstGeom>
            <a:noFill/>
          </p:spPr>
          <p:txBody>
            <a:bodyPr wrap="square" lIns="128539" tIns="64269" rIns="128539" bIns="64269" rtlCol="0">
              <a:spAutoFit/>
            </a:bodyPr>
            <a:lstStyle/>
            <a:p>
              <a:pPr algn="dist" defTabSz="1285240">
                <a:defRPr/>
              </a:pPr>
              <a:r>
                <a:rPr lang="en-US" altLang="zh-CN" sz="800" dirty="0">
                  <a:solidFill>
                    <a:prstClr val="black">
                      <a:lumMod val="50000"/>
                      <a:lumOff val="50000"/>
                    </a:prstClr>
                  </a:solidFill>
                  <a:latin typeface="hakuyoxingshu7000" pitchFamily="2" charset="-122"/>
                  <a:ea typeface="hakuyoxingshu7000" pitchFamily="2" charset="-122"/>
                  <a:cs typeface="hakuyoxingshu7000" pitchFamily="2" charset="-122"/>
                  <a:sym typeface="+mn-lt"/>
                </a:rPr>
                <a:t>ADD RELATED TITLE WORDS</a:t>
              </a:r>
              <a:endParaRPr lang="zh-CN" altLang="en-US" sz="800" dirty="0">
                <a:solidFill>
                  <a:prstClr val="black">
                    <a:lumMod val="50000"/>
                    <a:lumOff val="50000"/>
                  </a:prstClr>
                </a:solidFill>
                <a:latin typeface="hakuyoxingshu7000" pitchFamily="2" charset="-122"/>
                <a:ea typeface="hakuyoxingshu7000" pitchFamily="2" charset="-122"/>
                <a:cs typeface="hakuyoxingshu7000" pitchFamily="2" charset="-122"/>
                <a:sym typeface="+mn-lt"/>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0252" y="963181"/>
            <a:ext cx="5623448" cy="347529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9950" y="0"/>
            <a:ext cx="5372100" cy="6858000"/>
          </a:xfrm>
          <a:prstGeom prst="rect">
            <a:avLst/>
          </a:prstGeom>
        </p:spPr>
      </p:pic>
      <p:grpSp>
        <p:nvGrpSpPr>
          <p:cNvPr id="3" name="组合 2"/>
          <p:cNvGrpSpPr/>
          <p:nvPr/>
        </p:nvGrpSpPr>
        <p:grpSpPr>
          <a:xfrm>
            <a:off x="1281059" y="1990780"/>
            <a:ext cx="6009539" cy="1484620"/>
            <a:chOff x="3064888" y="1507248"/>
            <a:chExt cx="6009539" cy="1484620"/>
          </a:xfrm>
        </p:grpSpPr>
        <p:grpSp>
          <p:nvGrpSpPr>
            <p:cNvPr id="2" name="组合 1"/>
            <p:cNvGrpSpPr/>
            <p:nvPr/>
          </p:nvGrpSpPr>
          <p:grpSpPr>
            <a:xfrm>
              <a:off x="3064888" y="1507248"/>
              <a:ext cx="6009539" cy="1183129"/>
              <a:chOff x="3064888" y="1507248"/>
              <a:chExt cx="6009539" cy="1183129"/>
            </a:xfrm>
          </p:grpSpPr>
          <p:sp>
            <p:nvSpPr>
              <p:cNvPr id="33" name="文本框 32"/>
              <p:cNvSpPr txBox="1">
                <a:spLocks noChangeArrowheads="1"/>
              </p:cNvSpPr>
              <p:nvPr/>
            </p:nvSpPr>
            <p:spPr bwMode="auto">
              <a:xfrm>
                <a:off x="3135729" y="1582381"/>
                <a:ext cx="5938698" cy="1107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600" i="0" u="none" strike="noStrike" kern="1200" cap="none" spc="0" normalizeH="0" baseline="0" noProof="0" smtClean="0">
                    <a:ln>
                      <a:noFill/>
                    </a:ln>
                    <a:solidFill>
                      <a:schemeClr val="bg1">
                        <a:lumMod val="50000"/>
                      </a:schemeClr>
                    </a:solidFill>
                    <a:uLnTx/>
                    <a:uFillTx/>
                    <a:latin typeface="方正仿宋繁体" panose="03000509000000000000" pitchFamily="65" charset="-122"/>
                    <a:ea typeface="方正仿宋繁体" panose="03000509000000000000" pitchFamily="65" charset="-122"/>
                    <a:cs typeface="+mn-cs"/>
                  </a:rPr>
                  <a:t>感谢观看</a:t>
                </a:r>
                <a:endParaRPr kumimoji="0" lang="zh-CN" altLang="en-US" sz="6600" i="0" u="none" strike="noStrike" kern="1200" cap="none" spc="0" normalizeH="0" baseline="0" noProof="0">
                  <a:ln>
                    <a:noFill/>
                  </a:ln>
                  <a:solidFill>
                    <a:schemeClr val="bg1">
                      <a:lumMod val="50000"/>
                    </a:schemeClr>
                  </a:solidFill>
                  <a:uLnTx/>
                  <a:uFillTx/>
                  <a:latin typeface="方正仿宋繁体" panose="03000509000000000000" pitchFamily="65" charset="-122"/>
                  <a:ea typeface="方正仿宋繁体" panose="03000509000000000000" pitchFamily="65" charset="-122"/>
                  <a:cs typeface="+mn-cs"/>
                </a:endParaRPr>
              </a:p>
            </p:txBody>
          </p:sp>
          <p:grpSp>
            <p:nvGrpSpPr>
              <p:cNvPr id="35" name="组合 34"/>
              <p:cNvGrpSpPr/>
              <p:nvPr/>
            </p:nvGrpSpPr>
            <p:grpSpPr>
              <a:xfrm>
                <a:off x="3064888" y="1507248"/>
                <a:ext cx="826758" cy="415499"/>
                <a:chOff x="3190989" y="4886584"/>
                <a:chExt cx="904762" cy="449799"/>
              </a:xfrm>
              <a:effectLst/>
            </p:grpSpPr>
            <p:cxnSp>
              <p:nvCxnSpPr>
                <p:cNvPr id="36" name="直接连接符 35"/>
                <p:cNvCxnSpPr/>
                <p:nvPr/>
              </p:nvCxnSpPr>
              <p:spPr>
                <a:xfrm>
                  <a:off x="3190989" y="4891216"/>
                  <a:ext cx="904762"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200513" y="4886584"/>
                  <a:ext cx="0" cy="44979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sp>
          <p:nvSpPr>
            <p:cNvPr id="41" name="矩形 40"/>
            <p:cNvSpPr/>
            <p:nvPr/>
          </p:nvSpPr>
          <p:spPr>
            <a:xfrm>
              <a:off x="3323771" y="2530203"/>
              <a:ext cx="5514805" cy="461665"/>
            </a:xfrm>
            <a:prstGeom prst="rect">
              <a:avLst/>
            </a:prstGeom>
          </p:spPr>
          <p:txBody>
            <a:bodyPr wrap="square">
              <a:spAutoFit/>
            </a:bodyPr>
            <a:lstStyle/>
            <a:p>
              <a:r>
                <a:rPr lang="zh-CN" altLang="en-US" sz="1200">
                  <a:latin typeface="+mj-ea"/>
                  <a:ea typeface="+mj-ea"/>
                </a:rPr>
                <a:t>和所有以梦为马的诗人</a:t>
              </a:r>
              <a:r>
                <a:rPr lang="zh-CN" altLang="en-US" sz="1200" smtClean="0">
                  <a:latin typeface="+mj-ea"/>
                  <a:ea typeface="+mj-ea"/>
                </a:rPr>
                <a:t>一样最后</a:t>
              </a:r>
              <a:r>
                <a:rPr lang="zh-CN" altLang="en-US" sz="1200">
                  <a:latin typeface="+mj-ea"/>
                  <a:ea typeface="+mj-ea"/>
                </a:rPr>
                <a:t>我被黄昏的众神抬入不朽的</a:t>
              </a:r>
              <a:r>
                <a:rPr lang="zh-CN" altLang="en-US" sz="1200" smtClean="0">
                  <a:latin typeface="+mj-ea"/>
                  <a:ea typeface="+mj-ea"/>
                </a:rPr>
                <a:t>太阳太阳</a:t>
              </a:r>
              <a:r>
                <a:rPr lang="zh-CN" altLang="en-US" sz="1200">
                  <a:latin typeface="+mj-ea"/>
                  <a:ea typeface="+mj-ea"/>
                </a:rPr>
                <a:t>是我的</a:t>
              </a:r>
              <a:r>
                <a:rPr lang="zh-CN" altLang="en-US" sz="1200" smtClean="0">
                  <a:latin typeface="+mj-ea"/>
                  <a:ea typeface="+mj-ea"/>
                </a:rPr>
                <a:t>名字太阳</a:t>
              </a:r>
              <a:r>
                <a:rPr lang="zh-CN" altLang="en-US" sz="1200">
                  <a:latin typeface="+mj-ea"/>
                  <a:ea typeface="+mj-ea"/>
                </a:rPr>
                <a:t>是</a:t>
              </a:r>
              <a:r>
                <a:rPr lang="zh-CN" altLang="en-US" sz="1200" smtClean="0">
                  <a:latin typeface="+mj-ea"/>
                  <a:ea typeface="+mj-ea"/>
                </a:rPr>
                <a:t>我的一生太阳</a:t>
              </a:r>
              <a:r>
                <a:rPr lang="zh-CN" altLang="en-US" sz="1200">
                  <a:latin typeface="+mj-ea"/>
                  <a:ea typeface="+mj-ea"/>
                </a:rPr>
                <a:t>的山顶埋葬 诗歌的</a:t>
              </a:r>
              <a:r>
                <a:rPr lang="zh-CN" altLang="en-US" sz="1200" smtClean="0">
                  <a:latin typeface="+mj-ea"/>
                  <a:ea typeface="+mj-ea"/>
                </a:rPr>
                <a:t>尸体</a:t>
              </a:r>
              <a:r>
                <a:rPr lang="ja-JP" altLang="en-US" sz="1200" smtClean="0">
                  <a:solidFill>
                    <a:srgbClr val="799B89"/>
                  </a:solidFill>
                </a:rPr>
                <a:t>」</a:t>
              </a:r>
              <a:endParaRPr lang="zh-CN" altLang="en-US" sz="900">
                <a:solidFill>
                  <a:srgbClr val="799B89"/>
                </a:solidFill>
              </a:endParaRPr>
            </a:p>
          </p:txBody>
        </p:sp>
      </p:gr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8336840">
            <a:off x="9309579" y="4594495"/>
            <a:ext cx="2755225" cy="2892989"/>
          </a:xfrm>
          <a:prstGeom prst="rect">
            <a:avLst/>
          </a:prstGeom>
        </p:spPr>
      </p:pic>
    </p:spTree>
    <p:extLst>
      <p:ext uri="{BB962C8B-B14F-4D97-AF65-F5344CB8AC3E}">
        <p14:creationId xmlns:p14="http://schemas.microsoft.com/office/powerpoint/2010/main" val="715035385"/>
      </p:ext>
    </p:extLst>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par>
                          <p:cTn id="14" fill="hold">
                            <p:stCondLst>
                              <p:cond delay="1500"/>
                            </p:stCondLst>
                            <p:childTnLst>
                              <p:par>
                                <p:cTn id="15" presetID="1"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23991" y="0"/>
            <a:ext cx="4168009" cy="6858000"/>
          </a:xfrm>
          <a:prstGeom prst="rect">
            <a:avLst/>
          </a:prstGeom>
        </p:spPr>
      </p:pic>
      <p:sp>
        <p:nvSpPr>
          <p:cNvPr id="40" name="文本框 39"/>
          <p:cNvSpPr txBox="1"/>
          <p:nvPr/>
        </p:nvSpPr>
        <p:spPr>
          <a:xfrm>
            <a:off x="874970" y="2106456"/>
            <a:ext cx="1200329" cy="2645087"/>
          </a:xfrm>
          <a:prstGeom prst="rect">
            <a:avLst/>
          </a:prstGeom>
          <a:noFill/>
          <a:ln>
            <a:solidFill>
              <a:schemeClr val="tx1"/>
            </a:solidFill>
          </a:ln>
        </p:spPr>
        <p:txBody>
          <a:bodyPr vert="eaVert"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lang="zh-CN" altLang="en-US" sz="6600" smtClean="0">
                <a:ln>
                  <a:solidFill>
                    <a:schemeClr val="bg1">
                      <a:lumMod val="75000"/>
                    </a:schemeClr>
                  </a:solidFill>
                </a:ln>
                <a:solidFill>
                  <a:schemeClr val="tx1">
                    <a:lumMod val="95000"/>
                    <a:lumOff val="5000"/>
                  </a:schemeClr>
                </a:solidFill>
                <a:latin typeface="+mj-ea"/>
                <a:ea typeface="+mj-ea"/>
              </a:rPr>
              <a:t>目录</a:t>
            </a:r>
            <a:endParaRPr lang="zh-CN" altLang="en-US" sz="6000" dirty="0">
              <a:ln>
                <a:solidFill>
                  <a:schemeClr val="bg1">
                    <a:lumMod val="75000"/>
                  </a:schemeClr>
                </a:solidFill>
              </a:ln>
              <a:solidFill>
                <a:schemeClr val="tx1">
                  <a:lumMod val="95000"/>
                  <a:lumOff val="5000"/>
                </a:schemeClr>
              </a:solidFill>
              <a:latin typeface="+mj-ea"/>
              <a:ea typeface="+mj-ea"/>
            </a:endParaRPr>
          </a:p>
        </p:txBody>
      </p:sp>
      <p:sp>
        <p:nvSpPr>
          <p:cNvPr id="2" name="文本框 1"/>
          <p:cNvSpPr txBox="1"/>
          <p:nvPr/>
        </p:nvSpPr>
        <p:spPr>
          <a:xfrm>
            <a:off x="4422099" y="1151928"/>
            <a:ext cx="2031325" cy="646331"/>
          </a:xfrm>
          <a:prstGeom prst="rect">
            <a:avLst/>
          </a:prstGeom>
          <a:noFill/>
        </p:spPr>
        <p:txBody>
          <a:bodyPr wrap="none" rtlCol="0">
            <a:spAutoFit/>
          </a:bodyPr>
          <a:lstStyle/>
          <a:p>
            <a:r>
              <a:rPr lang="zh-CN" altLang="en-US" sz="3600" smtClean="0">
                <a:solidFill>
                  <a:schemeClr val="bg1">
                    <a:lumMod val="50000"/>
                  </a:schemeClr>
                </a:solidFill>
              </a:rPr>
              <a:t>千年王国</a:t>
            </a:r>
            <a:endParaRPr lang="zh-CN" altLang="en-US" sz="3600">
              <a:solidFill>
                <a:schemeClr val="bg1">
                  <a:lumMod val="50000"/>
                </a:schemeClr>
              </a:solidFill>
            </a:endParaRPr>
          </a:p>
        </p:txBody>
      </p:sp>
      <p:sp>
        <p:nvSpPr>
          <p:cNvPr id="3" name="云形 2"/>
          <p:cNvSpPr/>
          <p:nvPr/>
        </p:nvSpPr>
        <p:spPr>
          <a:xfrm>
            <a:off x="3870718" y="1353797"/>
            <a:ext cx="551381" cy="242591"/>
          </a:xfrm>
          <a:prstGeom prst="clou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422099" y="2353639"/>
            <a:ext cx="2031325" cy="646331"/>
          </a:xfrm>
          <a:prstGeom prst="rect">
            <a:avLst/>
          </a:prstGeom>
          <a:noFill/>
        </p:spPr>
        <p:txBody>
          <a:bodyPr wrap="none" rtlCol="0">
            <a:spAutoFit/>
          </a:bodyPr>
          <a:lstStyle/>
          <a:p>
            <a:r>
              <a:rPr lang="zh-CN" altLang="en-US" sz="3600" smtClean="0">
                <a:solidFill>
                  <a:schemeClr val="bg1">
                    <a:lumMod val="50000"/>
                  </a:schemeClr>
                </a:solidFill>
              </a:rPr>
              <a:t>守望平静</a:t>
            </a:r>
            <a:endParaRPr lang="zh-CN" altLang="en-US" sz="3600">
              <a:solidFill>
                <a:schemeClr val="bg1">
                  <a:lumMod val="50000"/>
                </a:schemeClr>
              </a:solidFill>
            </a:endParaRPr>
          </a:p>
        </p:txBody>
      </p:sp>
      <p:sp>
        <p:nvSpPr>
          <p:cNvPr id="11" name="云形 10"/>
          <p:cNvSpPr/>
          <p:nvPr/>
        </p:nvSpPr>
        <p:spPr>
          <a:xfrm>
            <a:off x="3870718" y="2555508"/>
            <a:ext cx="551381" cy="242591"/>
          </a:xfrm>
          <a:prstGeom prst="clou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422099" y="3555348"/>
            <a:ext cx="2031325" cy="646331"/>
          </a:xfrm>
          <a:prstGeom prst="rect">
            <a:avLst/>
          </a:prstGeom>
          <a:noFill/>
        </p:spPr>
        <p:txBody>
          <a:bodyPr wrap="none" rtlCol="0">
            <a:spAutoFit/>
          </a:bodyPr>
          <a:lstStyle/>
          <a:p>
            <a:r>
              <a:rPr lang="zh-CN" altLang="en-US" sz="3600" smtClean="0">
                <a:solidFill>
                  <a:schemeClr val="bg1">
                    <a:lumMod val="50000"/>
                  </a:schemeClr>
                </a:solidFill>
              </a:rPr>
              <a:t>众神造物</a:t>
            </a:r>
            <a:endParaRPr lang="zh-CN" altLang="en-US" sz="3600">
              <a:solidFill>
                <a:schemeClr val="bg1">
                  <a:lumMod val="50000"/>
                </a:schemeClr>
              </a:solidFill>
            </a:endParaRPr>
          </a:p>
        </p:txBody>
      </p:sp>
      <p:sp>
        <p:nvSpPr>
          <p:cNvPr id="13" name="云形 12"/>
          <p:cNvSpPr/>
          <p:nvPr/>
        </p:nvSpPr>
        <p:spPr>
          <a:xfrm>
            <a:off x="3870718" y="3757217"/>
            <a:ext cx="551381" cy="242591"/>
          </a:xfrm>
          <a:prstGeom prst="clou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422099" y="4757055"/>
            <a:ext cx="2100255" cy="646331"/>
          </a:xfrm>
          <a:prstGeom prst="rect">
            <a:avLst/>
          </a:prstGeom>
          <a:noFill/>
        </p:spPr>
        <p:txBody>
          <a:bodyPr wrap="none" rtlCol="0">
            <a:spAutoFit/>
          </a:bodyPr>
          <a:lstStyle/>
          <a:p>
            <a:r>
              <a:rPr lang="zh-CN" altLang="en-US" sz="3600" smtClean="0">
                <a:solidFill>
                  <a:schemeClr val="bg1">
                    <a:lumMod val="50000"/>
                  </a:schemeClr>
                </a:solidFill>
              </a:rPr>
              <a:t>终将朽之</a:t>
            </a:r>
            <a:endParaRPr lang="zh-CN" altLang="en-US" sz="3600">
              <a:solidFill>
                <a:schemeClr val="bg1">
                  <a:lumMod val="50000"/>
                </a:schemeClr>
              </a:solidFill>
            </a:endParaRPr>
          </a:p>
        </p:txBody>
      </p:sp>
      <p:sp>
        <p:nvSpPr>
          <p:cNvPr id="15" name="云形 14"/>
          <p:cNvSpPr/>
          <p:nvPr/>
        </p:nvSpPr>
        <p:spPr>
          <a:xfrm>
            <a:off x="3870718" y="4958924"/>
            <a:ext cx="551381" cy="242591"/>
          </a:xfrm>
          <a:prstGeom prst="clou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2" presetClass="entr" presetSubtype="1"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0-#ppt_h/2"/>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0" grpId="0"/>
      <p:bldP spid="11" grpId="0" animBg="1"/>
      <p:bldP spid="12" grpId="0"/>
      <p:bldP spid="13" grpId="0" animBg="1"/>
      <p:bldP spid="14" grpId="0"/>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7018156" y="1815023"/>
            <a:ext cx="384043" cy="3539430"/>
          </a:xfrm>
          <a:prstGeom prst="rect">
            <a:avLst/>
          </a:prstGeom>
        </p:spPr>
        <p:txBody>
          <a:bodyPr wrap="square">
            <a:spAutoFit/>
          </a:bodyPr>
          <a:lstStyle/>
          <a:p>
            <a:r>
              <a:rPr lang="zh-CN" altLang="en-US" sz="1400">
                <a:solidFill>
                  <a:schemeClr val="tx1">
                    <a:lumMod val="85000"/>
                    <a:lumOff val="15000"/>
                  </a:schemeClr>
                </a:solidFill>
              </a:rPr>
              <a:t>我不得不和烈士和小丑走在同一</a:t>
            </a:r>
            <a:r>
              <a:rPr lang="zh-CN" altLang="en-US" sz="1400" smtClean="0">
                <a:solidFill>
                  <a:schemeClr val="tx1">
                    <a:lumMod val="85000"/>
                    <a:lumOff val="15000"/>
                  </a:schemeClr>
                </a:solidFill>
              </a:rPr>
              <a:t>道路</a:t>
            </a:r>
            <a:endParaRPr lang="zh-CN" altLang="en-US" sz="1400">
              <a:solidFill>
                <a:schemeClr val="tx1">
                  <a:lumMod val="85000"/>
                  <a:lumOff val="15000"/>
                </a:schemeClr>
              </a:solidFill>
            </a:endParaRPr>
          </a:p>
        </p:txBody>
      </p:sp>
      <p:sp>
        <p:nvSpPr>
          <p:cNvPr id="19" name="文本框 18"/>
          <p:cNvSpPr txBox="1"/>
          <p:nvPr/>
        </p:nvSpPr>
        <p:spPr>
          <a:xfrm>
            <a:off x="9796324" y="907173"/>
            <a:ext cx="861774" cy="1815699"/>
          </a:xfrm>
          <a:prstGeom prst="rect">
            <a:avLst/>
          </a:prstGeom>
          <a:noFill/>
          <a:ln>
            <a:solidFill>
              <a:schemeClr val="bg1">
                <a:lumMod val="75000"/>
              </a:schemeClr>
            </a:solidFill>
          </a:ln>
        </p:spPr>
        <p:txBody>
          <a:bodyPr vert="eaVert" wrap="square" rtlCol="0">
            <a:spAutoFit/>
          </a:bodyPr>
          <a:lstStyle/>
          <a:p>
            <a:pPr algn="dist" defTabSz="1218565">
              <a:defRPr/>
            </a:pPr>
            <a:r>
              <a:rPr lang="zh-CN" altLang="en-US" sz="4400">
                <a:solidFill>
                  <a:schemeClr val="bg2">
                    <a:lumMod val="75000"/>
                  </a:schemeClr>
                </a:solidFill>
                <a:latin typeface="方正静蕾简体" panose="02000000000000000000" pitchFamily="2" charset="-122"/>
                <a:ea typeface="方正静蕾简体" panose="02000000000000000000" pitchFamily="2" charset="-122"/>
              </a:rPr>
              <a:t>第一章</a:t>
            </a:r>
          </a:p>
        </p:txBody>
      </p:sp>
      <p:sp>
        <p:nvSpPr>
          <p:cNvPr id="9" name="文本框 8"/>
          <p:cNvSpPr txBox="1"/>
          <p:nvPr/>
        </p:nvSpPr>
        <p:spPr>
          <a:xfrm>
            <a:off x="6143383" y="3046129"/>
            <a:ext cx="629586" cy="2308324"/>
          </a:xfrm>
          <a:prstGeom prst="rect">
            <a:avLst/>
          </a:prstGeom>
          <a:noFill/>
        </p:spPr>
        <p:txBody>
          <a:bodyPr wrap="square" rtlCol="0">
            <a:spAutoFit/>
          </a:bodyPr>
          <a:lstStyle/>
          <a:p>
            <a:r>
              <a:rPr lang="zh-CN" altLang="en-US" sz="3600" smtClean="0">
                <a:solidFill>
                  <a:schemeClr val="bg1">
                    <a:lumMod val="50000"/>
                  </a:schemeClr>
                </a:solidFill>
              </a:rPr>
              <a:t>千年王国</a:t>
            </a:r>
            <a:endParaRPr lang="zh-CN" altLang="en-US" sz="3600">
              <a:solidFill>
                <a:schemeClr val="bg1">
                  <a:lumMod val="50000"/>
                </a:schemeClr>
              </a:solidFill>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991" y="0"/>
            <a:ext cx="4562856"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ppt_x"/>
                                          </p:val>
                                        </p:tav>
                                        <p:tav tm="100000">
                                          <p:val>
                                            <p:strVal val="#ppt_x"/>
                                          </p:val>
                                        </p:tav>
                                      </p:tavLst>
                                    </p:anim>
                                    <p:anim calcmode="lin" valueType="num">
                                      <p:cBhvr additive="base">
                                        <p:cTn id="11" dur="500" fill="hold"/>
                                        <p:tgtEl>
                                          <p:spTgt spid="9"/>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4"/>
          <p:cNvSpPr/>
          <p:nvPr/>
        </p:nvSpPr>
        <p:spPr>
          <a:xfrm>
            <a:off x="6716657" y="2364448"/>
            <a:ext cx="3452761" cy="1077218"/>
          </a:xfrm>
          <a:prstGeom prst="rect">
            <a:avLst/>
          </a:prstGeom>
        </p:spPr>
        <p:txBody>
          <a:bodyPr wrap="square">
            <a:spAutoFit/>
          </a:bodyPr>
          <a:lstStyle/>
          <a:p>
            <a:pPr algn="ctr" defTabSz="913765">
              <a:defRPr/>
            </a:pPr>
            <a:r>
              <a:rPr lang="en-US" altLang="zh-CN" sz="1600" dirty="0">
                <a:solidFill>
                  <a:prstClr val="black">
                    <a:lumMod val="50000"/>
                    <a:lumOff val="50000"/>
                  </a:prstClr>
                </a:solidFill>
                <a:latin typeface="+mj-ea"/>
                <a:ea typeface="+mj-ea"/>
              </a:rPr>
              <a:t>Lorem ipsum dolor </a:t>
            </a:r>
            <a:r>
              <a:rPr lang="en-US" altLang="zh-CN" sz="1600" dirty="0" err="1">
                <a:solidFill>
                  <a:prstClr val="black">
                    <a:lumMod val="50000"/>
                    <a:lumOff val="50000"/>
                  </a:prstClr>
                </a:solidFill>
                <a:latin typeface="+mj-ea"/>
                <a:ea typeface="+mj-ea"/>
              </a:rPr>
              <a:t>amet</a:t>
            </a:r>
            <a:r>
              <a:rPr lang="en-US" altLang="zh-CN" sz="1600" dirty="0">
                <a:solidFill>
                  <a:prstClr val="black">
                    <a:lumMod val="50000"/>
                    <a:lumOff val="50000"/>
                  </a:prstClr>
                </a:solidFill>
                <a:latin typeface="+mj-ea"/>
                <a:ea typeface="+mj-ea"/>
              </a:rPr>
              <a:t> </a:t>
            </a:r>
            <a:r>
              <a:rPr lang="en-US" altLang="zh-CN" sz="1600" dirty="0" err="1">
                <a:solidFill>
                  <a:prstClr val="black">
                    <a:lumMod val="50000"/>
                    <a:lumOff val="50000"/>
                  </a:prstClr>
                </a:solidFill>
                <a:latin typeface="+mj-ea"/>
                <a:ea typeface="+mj-ea"/>
              </a:rPr>
              <a:t>consectetuer</a:t>
            </a:r>
            <a:r>
              <a:rPr lang="en-US" altLang="zh-CN" sz="1600" dirty="0">
                <a:solidFill>
                  <a:prstClr val="black">
                    <a:lumMod val="50000"/>
                    <a:lumOff val="50000"/>
                  </a:prstClr>
                </a:solidFill>
                <a:latin typeface="+mj-ea"/>
                <a:ea typeface="+mj-ea"/>
              </a:rPr>
              <a:t> </a:t>
            </a:r>
            <a:r>
              <a:rPr lang="en-US" altLang="zh-CN" sz="1600" dirty="0" err="1">
                <a:solidFill>
                  <a:prstClr val="black">
                    <a:lumMod val="50000"/>
                    <a:lumOff val="50000"/>
                  </a:prstClr>
                </a:solidFill>
                <a:latin typeface="+mj-ea"/>
                <a:ea typeface="+mj-ea"/>
              </a:rPr>
              <a:t>adipiscing</a:t>
            </a:r>
            <a:r>
              <a:rPr lang="en-US" altLang="zh-CN" sz="1600" dirty="0">
                <a:solidFill>
                  <a:prstClr val="black">
                    <a:lumMod val="50000"/>
                    <a:lumOff val="50000"/>
                  </a:prstClr>
                </a:solidFill>
                <a:latin typeface="+mj-ea"/>
                <a:ea typeface="+mj-ea"/>
              </a:rPr>
              <a:t> </a:t>
            </a:r>
            <a:r>
              <a:rPr lang="en-US" altLang="zh-CN" sz="1600" dirty="0" err="1">
                <a:solidFill>
                  <a:prstClr val="black">
                    <a:lumMod val="50000"/>
                    <a:lumOff val="50000"/>
                  </a:prstClr>
                </a:solidFill>
                <a:latin typeface="+mj-ea"/>
                <a:ea typeface="+mj-ea"/>
              </a:rPr>
              <a:t>elit</a:t>
            </a:r>
            <a:r>
              <a:rPr lang="en-US" altLang="zh-CN" sz="1600" dirty="0">
                <a:solidFill>
                  <a:prstClr val="black">
                    <a:lumMod val="50000"/>
                    <a:lumOff val="50000"/>
                  </a:prstClr>
                </a:solidFill>
                <a:latin typeface="+mj-ea"/>
                <a:ea typeface="+mj-ea"/>
              </a:rPr>
              <a:t>. Lorem ipsum dolor </a:t>
            </a:r>
            <a:r>
              <a:rPr lang="en-US" altLang="zh-CN" sz="1600" dirty="0" err="1">
                <a:solidFill>
                  <a:prstClr val="black">
                    <a:lumMod val="50000"/>
                    <a:lumOff val="50000"/>
                  </a:prstClr>
                </a:solidFill>
                <a:latin typeface="+mj-ea"/>
                <a:ea typeface="+mj-ea"/>
              </a:rPr>
              <a:t>amet</a:t>
            </a:r>
            <a:r>
              <a:rPr lang="en-US" altLang="zh-CN" sz="1600" dirty="0">
                <a:solidFill>
                  <a:prstClr val="black">
                    <a:lumMod val="50000"/>
                    <a:lumOff val="50000"/>
                  </a:prstClr>
                </a:solidFill>
                <a:latin typeface="+mj-ea"/>
                <a:ea typeface="+mj-ea"/>
              </a:rPr>
              <a:t> </a:t>
            </a:r>
            <a:r>
              <a:rPr lang="en-US" altLang="zh-CN" sz="1600" dirty="0" err="1">
                <a:solidFill>
                  <a:prstClr val="black">
                    <a:lumMod val="50000"/>
                    <a:lumOff val="50000"/>
                  </a:prstClr>
                </a:solidFill>
                <a:latin typeface="+mj-ea"/>
                <a:ea typeface="+mj-ea"/>
              </a:rPr>
              <a:t>consectetuer</a:t>
            </a:r>
            <a:endParaRPr lang="en-US" altLang="zh-CN" sz="1600" dirty="0">
              <a:solidFill>
                <a:prstClr val="black">
                  <a:lumMod val="50000"/>
                  <a:lumOff val="50000"/>
                </a:prstClr>
              </a:solidFill>
              <a:latin typeface="+mj-ea"/>
              <a:ea typeface="+mj-ea"/>
            </a:endParaRPr>
          </a:p>
        </p:txBody>
      </p:sp>
      <p:sp>
        <p:nvSpPr>
          <p:cNvPr id="21" name="Rectangle 21"/>
          <p:cNvSpPr/>
          <p:nvPr/>
        </p:nvSpPr>
        <p:spPr>
          <a:xfrm>
            <a:off x="7690878" y="2016129"/>
            <a:ext cx="1607190" cy="461537"/>
          </a:xfrm>
          <a:prstGeom prst="rect">
            <a:avLst/>
          </a:prstGeom>
        </p:spPr>
        <p:txBody>
          <a:bodyPr wrap="square">
            <a:spAutoFit/>
          </a:bodyPr>
          <a:lstStyle/>
          <a:p>
            <a:pPr defTabSz="909955">
              <a:defRPr/>
            </a:pPr>
            <a:r>
              <a:rPr lang="zh-CN" altLang="en-US" sz="2400" dirty="0">
                <a:solidFill>
                  <a:srgbClr val="799B89"/>
                </a:solidFill>
                <a:latin typeface="+mj-ea"/>
                <a:ea typeface="+mj-ea"/>
              </a:rPr>
              <a:t>添加标题</a:t>
            </a:r>
          </a:p>
        </p:txBody>
      </p:sp>
      <p:sp>
        <p:nvSpPr>
          <p:cNvPr id="30" name="文本框 29"/>
          <p:cNvSpPr txBox="1"/>
          <p:nvPr/>
        </p:nvSpPr>
        <p:spPr>
          <a:xfrm>
            <a:off x="510343" y="561079"/>
            <a:ext cx="2536380" cy="498997"/>
          </a:xfrm>
          <a:prstGeom prst="rect">
            <a:avLst/>
          </a:prstGeom>
          <a:noFill/>
        </p:spPr>
        <p:txBody>
          <a:bodyPr wrap="square" lIns="128539" tIns="64269" rIns="128539" bIns="64269" rtlCol="0">
            <a:spAutoFit/>
          </a:bodyPr>
          <a:lstStyle/>
          <a:p>
            <a:pPr algn="dist" defTabSz="1285240">
              <a:defRPr/>
            </a:pPr>
            <a:r>
              <a:rPr lang="zh-CN" altLang="en-US" sz="2400">
                <a:solidFill>
                  <a:prstClr val="black">
                    <a:lumMod val="50000"/>
                    <a:lumOff val="50000"/>
                  </a:prstClr>
                </a:solidFill>
                <a:latin typeface="+mj-ea"/>
                <a:ea typeface="+mj-ea"/>
                <a:sym typeface="+mn-lt"/>
              </a:rPr>
              <a:t>添加标题</a:t>
            </a:r>
            <a:r>
              <a:rPr lang="zh-CN" altLang="en-US" sz="2400" dirty="0">
                <a:solidFill>
                  <a:prstClr val="black">
                    <a:lumMod val="50000"/>
                    <a:lumOff val="50000"/>
                  </a:prstClr>
                </a:solidFill>
                <a:latin typeface="+mj-ea"/>
                <a:ea typeface="+mj-ea"/>
                <a:sym typeface="+mn-lt"/>
              </a:rPr>
              <a:t>文字</a:t>
            </a:r>
          </a:p>
        </p:txBody>
      </p:sp>
      <p:sp>
        <p:nvSpPr>
          <p:cNvPr id="31" name="文本框 30"/>
          <p:cNvSpPr txBox="1"/>
          <p:nvPr/>
        </p:nvSpPr>
        <p:spPr>
          <a:xfrm>
            <a:off x="594953" y="1185709"/>
            <a:ext cx="2367160" cy="252904"/>
          </a:xfrm>
          <a:prstGeom prst="rect">
            <a:avLst/>
          </a:prstGeom>
          <a:noFill/>
        </p:spPr>
        <p:txBody>
          <a:bodyPr wrap="square" lIns="128539" tIns="64269" rIns="128539" bIns="64269" rtlCol="0">
            <a:spAutoFit/>
          </a:bodyPr>
          <a:lstStyle/>
          <a:p>
            <a:pPr algn="dist" defTabSz="1285240">
              <a:defRPr/>
            </a:pPr>
            <a:r>
              <a:rPr lang="en-US" altLang="zh-CN" sz="800" dirty="0">
                <a:solidFill>
                  <a:prstClr val="black">
                    <a:lumMod val="50000"/>
                    <a:lumOff val="50000"/>
                  </a:prstClr>
                </a:solidFill>
                <a:latin typeface="hakuyoxingshu7000" pitchFamily="2" charset="-122"/>
                <a:ea typeface="hakuyoxingshu7000" pitchFamily="2" charset="-122"/>
                <a:cs typeface="hakuyoxingshu7000" pitchFamily="2" charset="-122"/>
                <a:sym typeface="+mn-lt"/>
              </a:rPr>
              <a:t>ADD </a:t>
            </a:r>
            <a:r>
              <a:rPr lang="en-US" altLang="zh-CN" sz="800" dirty="0">
                <a:solidFill>
                  <a:prstClr val="black">
                    <a:lumMod val="50000"/>
                    <a:lumOff val="50000"/>
                  </a:prstClr>
                </a:solidFill>
                <a:latin typeface="+mj-ea"/>
                <a:ea typeface="+mj-ea"/>
                <a:cs typeface="hakuyoxingshu7000" pitchFamily="2" charset="-122"/>
                <a:sym typeface="+mn-lt"/>
              </a:rPr>
              <a:t>RELATED</a:t>
            </a:r>
            <a:r>
              <a:rPr lang="en-US" altLang="zh-CN" sz="800" dirty="0">
                <a:solidFill>
                  <a:prstClr val="black">
                    <a:lumMod val="50000"/>
                    <a:lumOff val="50000"/>
                  </a:prstClr>
                </a:solidFill>
                <a:latin typeface="hakuyoxingshu7000" pitchFamily="2" charset="-122"/>
                <a:ea typeface="hakuyoxingshu7000" pitchFamily="2" charset="-122"/>
                <a:cs typeface="hakuyoxingshu7000" pitchFamily="2" charset="-122"/>
                <a:sym typeface="+mn-lt"/>
              </a:rPr>
              <a:t> TITLE WORDS</a:t>
            </a:r>
            <a:endParaRPr lang="zh-CN" altLang="en-US" sz="800" dirty="0">
              <a:solidFill>
                <a:prstClr val="black">
                  <a:lumMod val="50000"/>
                  <a:lumOff val="50000"/>
                </a:prstClr>
              </a:solidFill>
              <a:latin typeface="hakuyoxingshu7000" pitchFamily="2" charset="-122"/>
              <a:ea typeface="hakuyoxingshu7000" pitchFamily="2" charset="-122"/>
              <a:cs typeface="hakuyoxingshu7000" pitchFamily="2" charset="-122"/>
              <a:sym typeface="+mn-lt"/>
            </a:endParaRPr>
          </a:p>
        </p:txBody>
      </p:sp>
      <p:sp>
        <p:nvSpPr>
          <p:cNvPr id="15" name="Rectangle 4"/>
          <p:cNvSpPr/>
          <p:nvPr/>
        </p:nvSpPr>
        <p:spPr>
          <a:xfrm>
            <a:off x="6716657" y="5131710"/>
            <a:ext cx="3452761" cy="1077218"/>
          </a:xfrm>
          <a:prstGeom prst="rect">
            <a:avLst/>
          </a:prstGeom>
        </p:spPr>
        <p:txBody>
          <a:bodyPr wrap="square">
            <a:spAutoFit/>
          </a:bodyPr>
          <a:lstStyle/>
          <a:p>
            <a:pPr algn="ctr" defTabSz="913765">
              <a:defRPr/>
            </a:pPr>
            <a:r>
              <a:rPr lang="en-US" altLang="zh-CN" sz="1600">
                <a:solidFill>
                  <a:prstClr val="black">
                    <a:lumMod val="50000"/>
                    <a:lumOff val="50000"/>
                  </a:prstClr>
                </a:solidFill>
                <a:latin typeface="+mj-ea"/>
                <a:ea typeface="+mj-ea"/>
              </a:rPr>
              <a:t>Lorem ipsum dolor amet consectetuer adipiscing elit. Lorem ipsum dolor amet consectetuer</a:t>
            </a:r>
            <a:endParaRPr lang="en-US" altLang="zh-CN" sz="1600" dirty="0" err="1">
              <a:solidFill>
                <a:prstClr val="black">
                  <a:lumMod val="50000"/>
                  <a:lumOff val="50000"/>
                </a:prstClr>
              </a:solidFill>
              <a:latin typeface="+mj-ea"/>
              <a:ea typeface="+mj-ea"/>
            </a:endParaRPr>
          </a:p>
        </p:txBody>
      </p:sp>
      <p:sp>
        <p:nvSpPr>
          <p:cNvPr id="16" name="Rectangle 21"/>
          <p:cNvSpPr/>
          <p:nvPr/>
        </p:nvSpPr>
        <p:spPr>
          <a:xfrm>
            <a:off x="7690878" y="4783391"/>
            <a:ext cx="1607190" cy="461537"/>
          </a:xfrm>
          <a:prstGeom prst="rect">
            <a:avLst/>
          </a:prstGeom>
        </p:spPr>
        <p:txBody>
          <a:bodyPr wrap="square">
            <a:spAutoFit/>
          </a:bodyPr>
          <a:lstStyle/>
          <a:p>
            <a:pPr defTabSz="909955">
              <a:defRPr/>
            </a:pPr>
            <a:r>
              <a:rPr lang="zh-CN" altLang="en-US" sz="2400">
                <a:solidFill>
                  <a:srgbClr val="799B89"/>
                </a:solidFill>
                <a:latin typeface="+mj-ea"/>
                <a:ea typeface="+mj-ea"/>
              </a:rPr>
              <a:t>添加标题</a:t>
            </a:r>
          </a:p>
        </p:txBody>
      </p:sp>
      <p:sp>
        <p:nvSpPr>
          <p:cNvPr id="2" name="AutoShape 2" descr="Midas imbuded the river Paktolos' sands with gold when he bathed himself to get rid of his power to turn things to gold"/>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753065" y="1416338"/>
            <a:ext cx="1980309" cy="297343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2751693" y="4016846"/>
            <a:ext cx="1980769" cy="297115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84" y="0"/>
            <a:ext cx="4572000" cy="6858000"/>
          </a:xfrm>
          <a:prstGeom prst="rect">
            <a:avLst/>
          </a:prstGeom>
        </p:spPr>
      </p:pic>
      <p:sp>
        <p:nvSpPr>
          <p:cNvPr id="23" name="矩形 22"/>
          <p:cNvSpPr/>
          <p:nvPr/>
        </p:nvSpPr>
        <p:spPr>
          <a:xfrm>
            <a:off x="3104321" y="2831289"/>
            <a:ext cx="2860210" cy="923330"/>
          </a:xfrm>
          <a:prstGeom prst="rect">
            <a:avLst/>
          </a:prstGeom>
        </p:spPr>
        <p:txBody>
          <a:bodyPr wrap="square">
            <a:spAutoFit/>
          </a:bodyPr>
          <a:lstStyle/>
          <a:p>
            <a:pPr defTabSz="909955">
              <a:spcBef>
                <a:spcPts val="795"/>
              </a:spcBef>
              <a:defRPr/>
            </a:pPr>
            <a:r>
              <a:rPr lang="en-US" altLang="zh-CN">
                <a:solidFill>
                  <a:prstClr val="black">
                    <a:lumMod val="50000"/>
                    <a:lumOff val="50000"/>
                  </a:prstClr>
                </a:solidFill>
                <a:latin typeface="+mj-ea"/>
                <a:ea typeface="+mj-ea"/>
              </a:rPr>
              <a:t>Lorem ipsum dolor sit amet, consectetuer adipiscing elit. Aenean. </a:t>
            </a:r>
          </a:p>
        </p:txBody>
      </p:sp>
      <p:sp>
        <p:nvSpPr>
          <p:cNvPr id="32" name="文本框 37"/>
          <p:cNvSpPr txBox="1"/>
          <p:nvPr/>
        </p:nvSpPr>
        <p:spPr>
          <a:xfrm>
            <a:off x="974418" y="485778"/>
            <a:ext cx="2536380" cy="498997"/>
          </a:xfrm>
          <a:prstGeom prst="rect">
            <a:avLst/>
          </a:prstGeom>
          <a:noFill/>
        </p:spPr>
        <p:txBody>
          <a:bodyPr wrap="square" lIns="128539" tIns="64269" rIns="128539" bIns="64269" rtlCol="0">
            <a:spAutoFit/>
          </a:bodyPr>
          <a:lstStyle/>
          <a:p>
            <a:pPr algn="dist" defTabSz="1285240">
              <a:defRPr/>
            </a:pPr>
            <a:r>
              <a:rPr lang="zh-CN" altLang="en-US" sz="2400">
                <a:solidFill>
                  <a:prstClr val="black">
                    <a:lumMod val="50000"/>
                    <a:lumOff val="50000"/>
                  </a:prstClr>
                </a:solidFill>
                <a:latin typeface="+mj-ea"/>
                <a:ea typeface="+mj-ea"/>
                <a:sym typeface="+mn-lt"/>
              </a:rPr>
              <a:t>添加标题</a:t>
            </a:r>
            <a:r>
              <a:rPr lang="zh-CN" altLang="en-US" sz="2400" dirty="0">
                <a:solidFill>
                  <a:prstClr val="black">
                    <a:lumMod val="50000"/>
                    <a:lumOff val="50000"/>
                  </a:prstClr>
                </a:solidFill>
                <a:latin typeface="+mj-ea"/>
                <a:ea typeface="+mj-ea"/>
                <a:sym typeface="+mn-lt"/>
              </a:rPr>
              <a:t>文字</a:t>
            </a:r>
          </a:p>
        </p:txBody>
      </p:sp>
      <p:sp>
        <p:nvSpPr>
          <p:cNvPr id="33" name="文本框 38"/>
          <p:cNvSpPr txBox="1"/>
          <p:nvPr/>
        </p:nvSpPr>
        <p:spPr>
          <a:xfrm>
            <a:off x="1034484" y="834766"/>
            <a:ext cx="2367160" cy="252904"/>
          </a:xfrm>
          <a:prstGeom prst="rect">
            <a:avLst/>
          </a:prstGeom>
          <a:noFill/>
        </p:spPr>
        <p:txBody>
          <a:bodyPr wrap="square" lIns="128539" tIns="64269" rIns="128539" bIns="64269" rtlCol="0">
            <a:spAutoFit/>
          </a:bodyPr>
          <a:lstStyle/>
          <a:p>
            <a:pPr algn="dist" defTabSz="1285240">
              <a:defRPr/>
            </a:pPr>
            <a:r>
              <a:rPr lang="en-US" altLang="zh-CN" sz="800" dirty="0">
                <a:solidFill>
                  <a:prstClr val="black">
                    <a:lumMod val="50000"/>
                    <a:lumOff val="50000"/>
                  </a:prstClr>
                </a:solidFill>
                <a:latin typeface="+mj-ea"/>
                <a:ea typeface="+mj-ea"/>
                <a:cs typeface="hakuyoxingshu7000" pitchFamily="2" charset="-122"/>
                <a:sym typeface="+mn-lt"/>
              </a:rPr>
              <a:t>ADD RELATED TITLE WORDS</a:t>
            </a:r>
            <a:endParaRPr lang="zh-CN" altLang="en-US" sz="800" dirty="0">
              <a:solidFill>
                <a:prstClr val="black">
                  <a:lumMod val="50000"/>
                  <a:lumOff val="50000"/>
                </a:prstClr>
              </a:solidFill>
              <a:latin typeface="+mj-ea"/>
              <a:ea typeface="+mj-ea"/>
              <a:cs typeface="hakuyoxingshu7000" pitchFamily="2" charset="-122"/>
              <a:sym typeface="+mn-lt"/>
            </a:endParaRPr>
          </a:p>
        </p:txBody>
      </p:sp>
      <p:sp>
        <p:nvSpPr>
          <p:cNvPr id="2" name="矩形 1"/>
          <p:cNvSpPr/>
          <p:nvPr/>
        </p:nvSpPr>
        <p:spPr>
          <a:xfrm>
            <a:off x="1996325" y="3108288"/>
            <a:ext cx="1107996" cy="369332"/>
          </a:xfrm>
          <a:prstGeom prst="rect">
            <a:avLst/>
          </a:prstGeom>
          <a:ln>
            <a:solidFill>
              <a:schemeClr val="bg1">
                <a:lumMod val="85000"/>
              </a:schemeClr>
            </a:solidFill>
          </a:ln>
        </p:spPr>
        <p:txBody>
          <a:bodyPr wrap="none">
            <a:spAutoFit/>
          </a:bodyPr>
          <a:lstStyle/>
          <a:p>
            <a:pPr defTabSz="909955">
              <a:defRPr/>
            </a:pPr>
            <a:r>
              <a:rPr lang="zh-CN" altLang="en-US">
                <a:solidFill>
                  <a:schemeClr val="tx1">
                    <a:lumMod val="85000"/>
                    <a:lumOff val="15000"/>
                  </a:schemeClr>
                </a:solidFill>
                <a:latin typeface="+mj-ea"/>
                <a:ea typeface="+mj-ea"/>
              </a:rPr>
              <a:t>添加标题</a:t>
            </a:r>
          </a:p>
        </p:txBody>
      </p:sp>
      <p:cxnSp>
        <p:nvCxnSpPr>
          <p:cNvPr id="4" name="直接连接符 3"/>
          <p:cNvCxnSpPr/>
          <p:nvPr/>
        </p:nvCxnSpPr>
        <p:spPr>
          <a:xfrm>
            <a:off x="6261854" y="0"/>
            <a:ext cx="0" cy="6858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等腰三角形 4"/>
          <p:cNvSpPr/>
          <p:nvPr/>
        </p:nvSpPr>
        <p:spPr>
          <a:xfrm rot="16200000">
            <a:off x="5707439" y="3087908"/>
            <a:ext cx="595484" cy="513348"/>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5400000">
            <a:off x="6220786" y="5165438"/>
            <a:ext cx="595484" cy="513348"/>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5400000">
            <a:off x="6220786" y="1010377"/>
            <a:ext cx="595484" cy="513348"/>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8021226" y="834766"/>
            <a:ext cx="2860210" cy="923330"/>
          </a:xfrm>
          <a:prstGeom prst="rect">
            <a:avLst/>
          </a:prstGeom>
        </p:spPr>
        <p:txBody>
          <a:bodyPr wrap="square">
            <a:spAutoFit/>
          </a:bodyPr>
          <a:lstStyle/>
          <a:p>
            <a:pPr defTabSz="909955">
              <a:spcBef>
                <a:spcPts val="795"/>
              </a:spcBef>
              <a:defRPr/>
            </a:pPr>
            <a:r>
              <a:rPr lang="en-US" altLang="zh-CN">
                <a:solidFill>
                  <a:prstClr val="black">
                    <a:lumMod val="50000"/>
                    <a:lumOff val="50000"/>
                  </a:prstClr>
                </a:solidFill>
                <a:latin typeface="+mj-ea"/>
                <a:ea typeface="+mj-ea"/>
              </a:rPr>
              <a:t>Lorem ipsum dolor sit amet, consectetuer adipiscing elit. Aenean. </a:t>
            </a:r>
          </a:p>
        </p:txBody>
      </p:sp>
      <p:sp>
        <p:nvSpPr>
          <p:cNvPr id="38" name="矩形 37"/>
          <p:cNvSpPr/>
          <p:nvPr/>
        </p:nvSpPr>
        <p:spPr>
          <a:xfrm>
            <a:off x="6913230" y="1111765"/>
            <a:ext cx="1107996" cy="369332"/>
          </a:xfrm>
          <a:prstGeom prst="rect">
            <a:avLst/>
          </a:prstGeom>
          <a:ln>
            <a:solidFill>
              <a:schemeClr val="bg1">
                <a:lumMod val="85000"/>
              </a:schemeClr>
            </a:solidFill>
          </a:ln>
        </p:spPr>
        <p:txBody>
          <a:bodyPr wrap="none">
            <a:spAutoFit/>
          </a:bodyPr>
          <a:lstStyle/>
          <a:p>
            <a:pPr defTabSz="909955">
              <a:defRPr/>
            </a:pPr>
            <a:r>
              <a:rPr lang="zh-CN" altLang="en-US">
                <a:solidFill>
                  <a:schemeClr val="tx1">
                    <a:lumMod val="85000"/>
                    <a:lumOff val="15000"/>
                  </a:schemeClr>
                </a:solidFill>
                <a:latin typeface="+mj-ea"/>
                <a:ea typeface="+mj-ea"/>
              </a:rPr>
              <a:t>添加标题</a:t>
            </a:r>
          </a:p>
        </p:txBody>
      </p:sp>
      <p:sp>
        <p:nvSpPr>
          <p:cNvPr id="39" name="矩形 38"/>
          <p:cNvSpPr/>
          <p:nvPr/>
        </p:nvSpPr>
        <p:spPr>
          <a:xfrm>
            <a:off x="8021226" y="4965608"/>
            <a:ext cx="2860210" cy="923330"/>
          </a:xfrm>
          <a:prstGeom prst="rect">
            <a:avLst/>
          </a:prstGeom>
        </p:spPr>
        <p:txBody>
          <a:bodyPr wrap="square">
            <a:spAutoFit/>
          </a:bodyPr>
          <a:lstStyle/>
          <a:p>
            <a:pPr defTabSz="909955">
              <a:spcBef>
                <a:spcPts val="795"/>
              </a:spcBef>
              <a:defRPr/>
            </a:pPr>
            <a:r>
              <a:rPr lang="en-US" altLang="zh-CN">
                <a:solidFill>
                  <a:prstClr val="black">
                    <a:lumMod val="50000"/>
                    <a:lumOff val="50000"/>
                  </a:prstClr>
                </a:solidFill>
                <a:latin typeface="+mj-ea"/>
                <a:ea typeface="+mj-ea"/>
              </a:rPr>
              <a:t>Lorem ipsum dolor sit amet, consectetuer adipiscing elit. Aenean. </a:t>
            </a:r>
          </a:p>
        </p:txBody>
      </p:sp>
      <p:sp>
        <p:nvSpPr>
          <p:cNvPr id="40" name="矩形 39"/>
          <p:cNvSpPr/>
          <p:nvPr/>
        </p:nvSpPr>
        <p:spPr>
          <a:xfrm>
            <a:off x="6913230" y="5242607"/>
            <a:ext cx="1107996" cy="369332"/>
          </a:xfrm>
          <a:prstGeom prst="rect">
            <a:avLst/>
          </a:prstGeom>
          <a:ln>
            <a:solidFill>
              <a:schemeClr val="bg1">
                <a:lumMod val="85000"/>
              </a:schemeClr>
            </a:solidFill>
          </a:ln>
        </p:spPr>
        <p:txBody>
          <a:bodyPr wrap="none">
            <a:spAutoFit/>
          </a:bodyPr>
          <a:lstStyle/>
          <a:p>
            <a:pPr defTabSz="909955">
              <a:defRPr/>
            </a:pPr>
            <a:r>
              <a:rPr lang="zh-CN" altLang="en-US">
                <a:solidFill>
                  <a:schemeClr val="tx1">
                    <a:lumMod val="85000"/>
                    <a:lumOff val="15000"/>
                  </a:schemeClr>
                </a:solidFill>
                <a:latin typeface="+mj-ea"/>
                <a:ea typeface="+mj-ea"/>
              </a:rPr>
              <a:t>添加标题</a:t>
            </a:r>
          </a:p>
        </p:txBody>
      </p:sp>
    </p:spTree>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47" presetClass="entr" presetSubtype="0" fill="hold" grpId="0" nodeType="after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1000"/>
                                        <p:tgtEl>
                                          <p:spTgt spid="36"/>
                                        </p:tgtEl>
                                      </p:cBhvr>
                                    </p:animEffect>
                                    <p:anim calcmode="lin" valueType="num">
                                      <p:cBhvr>
                                        <p:cTn id="11" dur="1000" fill="hold"/>
                                        <p:tgtEl>
                                          <p:spTgt spid="36"/>
                                        </p:tgtEl>
                                        <p:attrNameLst>
                                          <p:attrName>ppt_x</p:attrName>
                                        </p:attrNameLst>
                                      </p:cBhvr>
                                      <p:tavLst>
                                        <p:tav tm="0">
                                          <p:val>
                                            <p:strVal val="#ppt_x"/>
                                          </p:val>
                                        </p:tav>
                                        <p:tav tm="100000">
                                          <p:val>
                                            <p:strVal val="#ppt_x"/>
                                          </p:val>
                                        </p:tav>
                                      </p:tavLst>
                                    </p:anim>
                                    <p:anim calcmode="lin" valueType="num">
                                      <p:cBhvr>
                                        <p:cTn id="12" dur="1000" fill="hold"/>
                                        <p:tgtEl>
                                          <p:spTgt spid="3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5" grpId="0" animBg="1"/>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48515" y="5330471"/>
            <a:ext cx="10596735" cy="373408"/>
            <a:chOff x="831044" y="5731007"/>
            <a:chExt cx="10596735" cy="373408"/>
          </a:xfrm>
        </p:grpSpPr>
        <p:sp>
          <p:nvSpPr>
            <p:cNvPr id="31" name="矩形 30"/>
            <p:cNvSpPr/>
            <p:nvPr/>
          </p:nvSpPr>
          <p:spPr>
            <a:xfrm>
              <a:off x="831044" y="5731007"/>
              <a:ext cx="2122379" cy="373408"/>
            </a:xfrm>
            <a:prstGeom prst="rect">
              <a:avLst/>
            </a:prstGeom>
            <a:solidFill>
              <a:schemeClr val="bg1">
                <a:lumMod val="95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3765">
                <a:spcBef>
                  <a:spcPct val="0"/>
                </a:spcBef>
                <a:defRPr/>
              </a:pPr>
              <a:r>
                <a:rPr lang="en-US" altLang="zh-CN" sz="3200">
                  <a:solidFill>
                    <a:srgbClr val="A0BCB1"/>
                  </a:solidFill>
                  <a:latin typeface="方正静蕾简体" panose="02000000000000000000" pitchFamily="2" charset="-122"/>
                  <a:ea typeface="方正静蕾简体" panose="02000000000000000000" pitchFamily="2" charset="-122"/>
                </a:rPr>
                <a:t>2018</a:t>
              </a:r>
              <a:endParaRPr lang="zh-CN" altLang="en-US" sz="3200" dirty="0">
                <a:solidFill>
                  <a:srgbClr val="A0BCB1"/>
                </a:solidFill>
                <a:latin typeface="方正静蕾简体" panose="02000000000000000000" pitchFamily="2" charset="-122"/>
                <a:ea typeface="方正静蕾简体" panose="02000000000000000000" pitchFamily="2" charset="-122"/>
              </a:endParaRPr>
            </a:p>
          </p:txBody>
        </p:sp>
        <p:sp>
          <p:nvSpPr>
            <p:cNvPr id="60" name="矩形 59"/>
            <p:cNvSpPr/>
            <p:nvPr/>
          </p:nvSpPr>
          <p:spPr>
            <a:xfrm>
              <a:off x="2953422" y="5731007"/>
              <a:ext cx="2122379" cy="373408"/>
            </a:xfrm>
            <a:prstGeom prst="rect">
              <a:avLst/>
            </a:prstGeom>
            <a:solidFill>
              <a:schemeClr val="bg1">
                <a:lumMod val="75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3765">
                <a:spcBef>
                  <a:spcPct val="0"/>
                </a:spcBef>
                <a:defRPr/>
              </a:pPr>
              <a:r>
                <a:rPr lang="en-US" sz="3200">
                  <a:solidFill>
                    <a:schemeClr val="bg1"/>
                  </a:solidFill>
                  <a:latin typeface="方正静蕾简体" panose="02000000000000000000" pitchFamily="2" charset="-122"/>
                  <a:ea typeface="方正静蕾简体" panose="02000000000000000000" pitchFamily="2" charset="-122"/>
                </a:rPr>
                <a:t>2019</a:t>
              </a:r>
              <a:endParaRPr lang="zh-CN" altLang="en-US" sz="3200" dirty="0">
                <a:solidFill>
                  <a:schemeClr val="bg1"/>
                </a:solidFill>
                <a:latin typeface="方正静蕾简体" panose="02000000000000000000" pitchFamily="2" charset="-122"/>
                <a:ea typeface="方正静蕾简体" panose="02000000000000000000" pitchFamily="2" charset="-122"/>
              </a:endParaRPr>
            </a:p>
          </p:txBody>
        </p:sp>
        <p:sp>
          <p:nvSpPr>
            <p:cNvPr id="61" name="矩形 60"/>
            <p:cNvSpPr/>
            <p:nvPr/>
          </p:nvSpPr>
          <p:spPr>
            <a:xfrm>
              <a:off x="5060642" y="5731007"/>
              <a:ext cx="2122379" cy="373408"/>
            </a:xfrm>
            <a:prstGeom prst="rect">
              <a:avLst/>
            </a:prstGeom>
            <a:solidFill>
              <a:schemeClr val="bg1">
                <a:lumMod val="95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marR="0" lvl="0" indent="0" algn="ctr" defTabSz="913765" fontAlgn="auto">
                <a:lnSpc>
                  <a:spcPct val="100000"/>
                </a:lnSpc>
                <a:spcBef>
                  <a:spcPct val="0"/>
                </a:spcBef>
                <a:spcAft>
                  <a:spcPts val="0"/>
                </a:spcAft>
                <a:buClrTx/>
                <a:buSzTx/>
                <a:buFont typeface="Arial" panose="020B0604020202020204" pitchFamily="34" charset="0"/>
                <a:buNone/>
                <a:defRPr/>
              </a:pPr>
              <a:r>
                <a:rPr lang="en-US" sz="3200">
                  <a:solidFill>
                    <a:srgbClr val="A0BCB1"/>
                  </a:solidFill>
                  <a:latin typeface="方正静蕾简体" panose="02000000000000000000" pitchFamily="2" charset="-122"/>
                  <a:ea typeface="方正静蕾简体" panose="02000000000000000000" pitchFamily="2" charset="-122"/>
                </a:rPr>
                <a:t>2020</a:t>
              </a:r>
              <a:endParaRPr lang="zh-CN" altLang="en-US" sz="3200">
                <a:solidFill>
                  <a:srgbClr val="A0BCB1"/>
                </a:solidFill>
                <a:latin typeface="方正静蕾简体" panose="02000000000000000000" pitchFamily="2" charset="-122"/>
                <a:ea typeface="方正静蕾简体" panose="02000000000000000000" pitchFamily="2" charset="-122"/>
              </a:endParaRPr>
            </a:p>
          </p:txBody>
        </p:sp>
        <p:sp>
          <p:nvSpPr>
            <p:cNvPr id="62" name="矩形 61"/>
            <p:cNvSpPr/>
            <p:nvPr/>
          </p:nvSpPr>
          <p:spPr>
            <a:xfrm>
              <a:off x="7183020" y="5731007"/>
              <a:ext cx="2122379" cy="373408"/>
            </a:xfrm>
            <a:prstGeom prst="rect">
              <a:avLst/>
            </a:prstGeom>
            <a:solidFill>
              <a:schemeClr val="bg1">
                <a:lumMod val="75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3765">
                <a:spcBef>
                  <a:spcPct val="0"/>
                </a:spcBef>
                <a:defRPr/>
              </a:pPr>
              <a:r>
                <a:rPr lang="en-US" sz="3200">
                  <a:solidFill>
                    <a:schemeClr val="bg1"/>
                  </a:solidFill>
                  <a:latin typeface="方正静蕾简体" panose="02000000000000000000" pitchFamily="2" charset="-122"/>
                  <a:ea typeface="方正静蕾简体" panose="02000000000000000000" pitchFamily="2" charset="-122"/>
                </a:rPr>
                <a:t>2021</a:t>
              </a:r>
              <a:endParaRPr lang="zh-CN" altLang="en-US" sz="3200" dirty="0">
                <a:solidFill>
                  <a:schemeClr val="bg1"/>
                </a:solidFill>
                <a:latin typeface="方正静蕾简体" panose="02000000000000000000" pitchFamily="2" charset="-122"/>
                <a:ea typeface="方正静蕾简体" panose="02000000000000000000" pitchFamily="2" charset="-122"/>
              </a:endParaRPr>
            </a:p>
          </p:txBody>
        </p:sp>
        <p:sp>
          <p:nvSpPr>
            <p:cNvPr id="63" name="箭头: 五边形 62"/>
            <p:cNvSpPr/>
            <p:nvPr/>
          </p:nvSpPr>
          <p:spPr>
            <a:xfrm>
              <a:off x="9305400" y="5731007"/>
              <a:ext cx="2122379" cy="373408"/>
            </a:xfrm>
            <a:prstGeom prst="homePlate">
              <a:avLst>
                <a:gd name="adj" fmla="val 19390"/>
              </a:avLst>
            </a:prstGeom>
            <a:solidFill>
              <a:schemeClr val="bg1">
                <a:lumMod val="95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3765">
                <a:spcBef>
                  <a:spcPct val="0"/>
                </a:spcBef>
                <a:defRPr/>
              </a:pPr>
              <a:r>
                <a:rPr lang="en-US" sz="3200">
                  <a:solidFill>
                    <a:srgbClr val="A0BCB1"/>
                  </a:solidFill>
                  <a:latin typeface="方正静蕾简体" panose="02000000000000000000" pitchFamily="2" charset="-122"/>
                  <a:ea typeface="方正静蕾简体" panose="02000000000000000000" pitchFamily="2" charset="-122"/>
                </a:rPr>
                <a:t>2022</a:t>
              </a:r>
              <a:endParaRPr lang="zh-CN" altLang="en-US" sz="3200" dirty="0">
                <a:solidFill>
                  <a:srgbClr val="A0BCB1"/>
                </a:solidFill>
                <a:latin typeface="方正静蕾简体" panose="02000000000000000000" pitchFamily="2" charset="-122"/>
                <a:ea typeface="方正静蕾简体" panose="02000000000000000000" pitchFamily="2" charset="-122"/>
              </a:endParaRPr>
            </a:p>
          </p:txBody>
        </p:sp>
      </p:grpSp>
      <p:grpSp>
        <p:nvGrpSpPr>
          <p:cNvPr id="5" name="组合 4"/>
          <p:cNvGrpSpPr/>
          <p:nvPr/>
        </p:nvGrpSpPr>
        <p:grpSpPr>
          <a:xfrm>
            <a:off x="8878927" y="353861"/>
            <a:ext cx="2536380" cy="814596"/>
            <a:chOff x="8878927" y="353861"/>
            <a:chExt cx="2536380" cy="814596"/>
          </a:xfrm>
        </p:grpSpPr>
        <p:sp>
          <p:nvSpPr>
            <p:cNvPr id="90" name="文本框 37"/>
            <p:cNvSpPr txBox="1"/>
            <p:nvPr/>
          </p:nvSpPr>
          <p:spPr>
            <a:xfrm>
              <a:off x="8878927" y="353861"/>
              <a:ext cx="2536380" cy="498997"/>
            </a:xfrm>
            <a:prstGeom prst="rect">
              <a:avLst/>
            </a:prstGeom>
            <a:noFill/>
          </p:spPr>
          <p:txBody>
            <a:bodyPr wrap="square" lIns="128539" tIns="64269" rIns="128539" bIns="64269" rtlCol="0">
              <a:spAutoFit/>
            </a:bodyPr>
            <a:lstStyle/>
            <a:p>
              <a:pPr algn="dist" defTabSz="1285240">
                <a:defRPr/>
              </a:pPr>
              <a:r>
                <a:rPr lang="zh-CN" altLang="en-US" sz="2400">
                  <a:solidFill>
                    <a:prstClr val="black">
                      <a:lumMod val="50000"/>
                      <a:lumOff val="50000"/>
                    </a:prstClr>
                  </a:solidFill>
                  <a:latin typeface="+mj-ea"/>
                  <a:ea typeface="+mj-ea"/>
                  <a:sym typeface="+mn-lt"/>
                </a:rPr>
                <a:t>添加标题</a:t>
              </a:r>
              <a:r>
                <a:rPr lang="zh-CN" altLang="en-US" sz="2400" dirty="0">
                  <a:solidFill>
                    <a:prstClr val="black">
                      <a:lumMod val="50000"/>
                      <a:lumOff val="50000"/>
                    </a:prstClr>
                  </a:solidFill>
                  <a:latin typeface="+mj-ea"/>
                  <a:ea typeface="+mj-ea"/>
                  <a:sym typeface="+mn-lt"/>
                </a:rPr>
                <a:t>文字</a:t>
              </a:r>
            </a:p>
          </p:txBody>
        </p:sp>
        <p:sp>
          <p:nvSpPr>
            <p:cNvPr id="91" name="文本框 38"/>
            <p:cNvSpPr txBox="1"/>
            <p:nvPr/>
          </p:nvSpPr>
          <p:spPr>
            <a:xfrm>
              <a:off x="8963537" y="915553"/>
              <a:ext cx="2367160" cy="252904"/>
            </a:xfrm>
            <a:prstGeom prst="rect">
              <a:avLst/>
            </a:prstGeom>
            <a:noFill/>
          </p:spPr>
          <p:txBody>
            <a:bodyPr wrap="square" lIns="128539" tIns="64269" rIns="128539" bIns="64269" rtlCol="0">
              <a:spAutoFit/>
            </a:bodyPr>
            <a:lstStyle/>
            <a:p>
              <a:pPr algn="dist" defTabSz="1285240">
                <a:defRPr/>
              </a:pPr>
              <a:r>
                <a:rPr lang="en-US" altLang="zh-CN" sz="800" dirty="0">
                  <a:solidFill>
                    <a:prstClr val="black">
                      <a:lumMod val="50000"/>
                      <a:lumOff val="50000"/>
                    </a:prstClr>
                  </a:solidFill>
                  <a:latin typeface="hakuyoxingshu7000" pitchFamily="2" charset="-122"/>
                  <a:ea typeface="hakuyoxingshu7000" pitchFamily="2" charset="-122"/>
                  <a:cs typeface="hakuyoxingshu7000" pitchFamily="2" charset="-122"/>
                  <a:sym typeface="+mn-lt"/>
                </a:rPr>
                <a:t>ADD RELATED TITLE WORDS</a:t>
              </a:r>
              <a:endParaRPr lang="zh-CN" altLang="en-US" sz="800" dirty="0">
                <a:solidFill>
                  <a:prstClr val="black">
                    <a:lumMod val="50000"/>
                    <a:lumOff val="50000"/>
                  </a:prstClr>
                </a:solidFill>
                <a:latin typeface="hakuyoxingshu7000" pitchFamily="2" charset="-122"/>
                <a:ea typeface="hakuyoxingshu7000" pitchFamily="2" charset="-122"/>
                <a:cs typeface="hakuyoxingshu7000" pitchFamily="2" charset="-122"/>
                <a:sym typeface="+mn-lt"/>
              </a:endParaRPr>
            </a:p>
          </p:txBody>
        </p:sp>
      </p:grpSp>
      <p:sp>
        <p:nvSpPr>
          <p:cNvPr id="3" name="矩形 2"/>
          <p:cNvSpPr/>
          <p:nvPr/>
        </p:nvSpPr>
        <p:spPr>
          <a:xfrm>
            <a:off x="766319" y="2211357"/>
            <a:ext cx="10666792" cy="2844153"/>
          </a:xfrm>
          <a:prstGeom prst="rect">
            <a:avLst/>
          </a:prstGeom>
          <a:solidFill>
            <a:schemeClr val="bg1">
              <a:lumMod val="9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852410" y="3324761"/>
            <a:ext cx="2008224" cy="1372683"/>
          </a:xfrm>
          <a:prstGeom prst="rect">
            <a:avLst/>
          </a:prstGeom>
        </p:spPr>
        <p:txBody>
          <a:bodyPr wrap="square">
            <a:spAutoFit/>
          </a:bodyPr>
          <a:lstStyle/>
          <a:p>
            <a:pPr algn="ctr" defTabSz="909955">
              <a:lnSpc>
                <a:spcPct val="130000"/>
              </a:lnSpc>
              <a:spcBef>
                <a:spcPts val="795"/>
              </a:spcBef>
              <a:defRPr/>
            </a:pPr>
            <a:r>
              <a:rPr lang="en-US" altLang="zh-CN" sz="1600">
                <a:solidFill>
                  <a:schemeClr val="tx1">
                    <a:lumMod val="85000"/>
                    <a:lumOff val="15000"/>
                  </a:schemeClr>
                </a:solidFill>
                <a:latin typeface="+mj-ea"/>
                <a:ea typeface="+mj-ea"/>
              </a:rPr>
              <a:t>Lorem ipsum dolor sit amet, consectetuer commodo  </a:t>
            </a:r>
            <a:r>
              <a:rPr lang="en-US" altLang="zh-CN" sz="1400">
                <a:solidFill>
                  <a:prstClr val="black">
                    <a:lumMod val="50000"/>
                    <a:lumOff val="50000"/>
                  </a:prstClr>
                </a:solidFill>
                <a:latin typeface="方正静蕾简体" panose="02000000000000000000" pitchFamily="2" charset="-122"/>
                <a:ea typeface="方正静蕾简体" panose="02000000000000000000" pitchFamily="2" charset="-122"/>
              </a:rPr>
              <a:t>. </a:t>
            </a:r>
          </a:p>
        </p:txBody>
      </p:sp>
      <p:sp>
        <p:nvSpPr>
          <p:cNvPr id="94" name="矩形 93"/>
          <p:cNvSpPr/>
          <p:nvPr/>
        </p:nvSpPr>
        <p:spPr>
          <a:xfrm>
            <a:off x="942607" y="2863096"/>
            <a:ext cx="1869405" cy="461665"/>
          </a:xfrm>
          <a:prstGeom prst="rect">
            <a:avLst/>
          </a:prstGeom>
        </p:spPr>
        <p:txBody>
          <a:bodyPr wrap="square">
            <a:spAutoFit/>
          </a:bodyPr>
          <a:lstStyle/>
          <a:p>
            <a:pPr algn="ctr" defTabSz="909955">
              <a:defRPr/>
            </a:pPr>
            <a:r>
              <a:rPr lang="zh-CN" altLang="en-US" sz="2400" dirty="0">
                <a:solidFill>
                  <a:schemeClr val="tx1">
                    <a:lumMod val="85000"/>
                    <a:lumOff val="15000"/>
                  </a:schemeClr>
                </a:solidFill>
                <a:latin typeface="方正静蕾简体" panose="02000000000000000000" pitchFamily="2" charset="-122"/>
                <a:ea typeface="方正静蕾简体" panose="02000000000000000000" pitchFamily="2" charset="-122"/>
              </a:rPr>
              <a:t>添加标题</a:t>
            </a:r>
          </a:p>
        </p:txBody>
      </p:sp>
      <p:sp>
        <p:nvSpPr>
          <p:cNvPr id="24" name="矩形 23"/>
          <p:cNvSpPr/>
          <p:nvPr/>
        </p:nvSpPr>
        <p:spPr>
          <a:xfrm>
            <a:off x="3005421" y="3324761"/>
            <a:ext cx="2008224" cy="1372683"/>
          </a:xfrm>
          <a:prstGeom prst="rect">
            <a:avLst/>
          </a:prstGeom>
        </p:spPr>
        <p:txBody>
          <a:bodyPr wrap="square">
            <a:spAutoFit/>
          </a:bodyPr>
          <a:lstStyle/>
          <a:p>
            <a:pPr algn="ctr" defTabSz="909955">
              <a:lnSpc>
                <a:spcPct val="130000"/>
              </a:lnSpc>
              <a:spcBef>
                <a:spcPts val="795"/>
              </a:spcBef>
              <a:defRPr/>
            </a:pPr>
            <a:r>
              <a:rPr lang="en-US" altLang="zh-CN" sz="1600">
                <a:solidFill>
                  <a:schemeClr val="tx1">
                    <a:lumMod val="85000"/>
                    <a:lumOff val="15000"/>
                  </a:schemeClr>
                </a:solidFill>
                <a:latin typeface="+mj-ea"/>
                <a:ea typeface="+mj-ea"/>
              </a:rPr>
              <a:t>Lorem ipsum dolor sit amet, consectetuer commodo  </a:t>
            </a:r>
            <a:r>
              <a:rPr lang="en-US" altLang="zh-CN" sz="1400">
                <a:solidFill>
                  <a:prstClr val="black">
                    <a:lumMod val="50000"/>
                    <a:lumOff val="50000"/>
                  </a:prstClr>
                </a:solidFill>
                <a:latin typeface="方正静蕾简体" panose="02000000000000000000" pitchFamily="2" charset="-122"/>
                <a:ea typeface="方正静蕾简体" panose="02000000000000000000" pitchFamily="2" charset="-122"/>
              </a:rPr>
              <a:t>. </a:t>
            </a:r>
          </a:p>
        </p:txBody>
      </p:sp>
      <p:sp>
        <p:nvSpPr>
          <p:cNvPr id="25" name="矩形 24"/>
          <p:cNvSpPr/>
          <p:nvPr/>
        </p:nvSpPr>
        <p:spPr>
          <a:xfrm>
            <a:off x="3095618" y="2863096"/>
            <a:ext cx="1869405" cy="461665"/>
          </a:xfrm>
          <a:prstGeom prst="rect">
            <a:avLst/>
          </a:prstGeom>
        </p:spPr>
        <p:txBody>
          <a:bodyPr wrap="square">
            <a:spAutoFit/>
          </a:bodyPr>
          <a:lstStyle/>
          <a:p>
            <a:pPr algn="ctr" defTabSz="909955">
              <a:defRPr/>
            </a:pPr>
            <a:r>
              <a:rPr lang="zh-CN" altLang="en-US" sz="2400" dirty="0">
                <a:solidFill>
                  <a:schemeClr val="tx1">
                    <a:lumMod val="85000"/>
                    <a:lumOff val="15000"/>
                  </a:schemeClr>
                </a:solidFill>
                <a:latin typeface="方正静蕾简体" panose="02000000000000000000" pitchFamily="2" charset="-122"/>
                <a:ea typeface="方正静蕾简体" panose="02000000000000000000" pitchFamily="2" charset="-122"/>
              </a:rPr>
              <a:t>添加标题</a:t>
            </a:r>
          </a:p>
        </p:txBody>
      </p:sp>
      <p:sp>
        <p:nvSpPr>
          <p:cNvPr id="26" name="矩形 25"/>
          <p:cNvSpPr/>
          <p:nvPr/>
        </p:nvSpPr>
        <p:spPr>
          <a:xfrm>
            <a:off x="5074816" y="3324761"/>
            <a:ext cx="2008224" cy="1372683"/>
          </a:xfrm>
          <a:prstGeom prst="rect">
            <a:avLst/>
          </a:prstGeom>
        </p:spPr>
        <p:txBody>
          <a:bodyPr wrap="square">
            <a:spAutoFit/>
          </a:bodyPr>
          <a:lstStyle/>
          <a:p>
            <a:pPr algn="ctr" defTabSz="909955">
              <a:lnSpc>
                <a:spcPct val="130000"/>
              </a:lnSpc>
              <a:spcBef>
                <a:spcPts val="795"/>
              </a:spcBef>
              <a:defRPr/>
            </a:pPr>
            <a:r>
              <a:rPr lang="en-US" altLang="zh-CN" sz="1600">
                <a:solidFill>
                  <a:schemeClr val="tx1">
                    <a:lumMod val="85000"/>
                    <a:lumOff val="15000"/>
                  </a:schemeClr>
                </a:solidFill>
                <a:latin typeface="+mj-ea"/>
                <a:ea typeface="+mj-ea"/>
              </a:rPr>
              <a:t>Lorem ipsum dolor sit amet, consectetuer commodo  </a:t>
            </a:r>
            <a:r>
              <a:rPr lang="en-US" altLang="zh-CN" sz="1400">
                <a:solidFill>
                  <a:prstClr val="black">
                    <a:lumMod val="50000"/>
                    <a:lumOff val="50000"/>
                  </a:prstClr>
                </a:solidFill>
                <a:latin typeface="方正静蕾简体" panose="02000000000000000000" pitchFamily="2" charset="-122"/>
                <a:ea typeface="方正静蕾简体" panose="02000000000000000000" pitchFamily="2" charset="-122"/>
              </a:rPr>
              <a:t>. </a:t>
            </a:r>
          </a:p>
        </p:txBody>
      </p:sp>
      <p:sp>
        <p:nvSpPr>
          <p:cNvPr id="27" name="矩形 26"/>
          <p:cNvSpPr/>
          <p:nvPr/>
        </p:nvSpPr>
        <p:spPr>
          <a:xfrm>
            <a:off x="5165013" y="2863096"/>
            <a:ext cx="1869405" cy="461665"/>
          </a:xfrm>
          <a:prstGeom prst="rect">
            <a:avLst/>
          </a:prstGeom>
        </p:spPr>
        <p:txBody>
          <a:bodyPr wrap="square">
            <a:spAutoFit/>
          </a:bodyPr>
          <a:lstStyle/>
          <a:p>
            <a:pPr algn="ctr" defTabSz="909955">
              <a:defRPr/>
            </a:pPr>
            <a:r>
              <a:rPr lang="zh-CN" altLang="en-US" sz="2400">
                <a:solidFill>
                  <a:schemeClr val="tx1">
                    <a:lumMod val="85000"/>
                    <a:lumOff val="15000"/>
                  </a:schemeClr>
                </a:solidFill>
                <a:latin typeface="方正静蕾简体" panose="02000000000000000000" pitchFamily="2" charset="-122"/>
                <a:ea typeface="方正静蕾简体" panose="02000000000000000000" pitchFamily="2" charset="-122"/>
              </a:rPr>
              <a:t>添加标题</a:t>
            </a:r>
          </a:p>
        </p:txBody>
      </p:sp>
      <p:sp>
        <p:nvSpPr>
          <p:cNvPr id="28" name="矩形 27"/>
          <p:cNvSpPr/>
          <p:nvPr/>
        </p:nvSpPr>
        <p:spPr>
          <a:xfrm>
            <a:off x="7246958" y="3324761"/>
            <a:ext cx="2008224" cy="1372683"/>
          </a:xfrm>
          <a:prstGeom prst="rect">
            <a:avLst/>
          </a:prstGeom>
        </p:spPr>
        <p:txBody>
          <a:bodyPr wrap="square">
            <a:spAutoFit/>
          </a:bodyPr>
          <a:lstStyle/>
          <a:p>
            <a:pPr algn="ctr" defTabSz="909955">
              <a:lnSpc>
                <a:spcPct val="130000"/>
              </a:lnSpc>
              <a:spcBef>
                <a:spcPts val="795"/>
              </a:spcBef>
              <a:defRPr/>
            </a:pPr>
            <a:r>
              <a:rPr lang="en-US" altLang="zh-CN" sz="1600">
                <a:solidFill>
                  <a:schemeClr val="tx1">
                    <a:lumMod val="85000"/>
                    <a:lumOff val="15000"/>
                  </a:schemeClr>
                </a:solidFill>
                <a:latin typeface="+mj-ea"/>
                <a:ea typeface="+mj-ea"/>
              </a:rPr>
              <a:t>Lorem ipsum dolor sit amet, consectetuer commodo  </a:t>
            </a:r>
            <a:r>
              <a:rPr lang="en-US" altLang="zh-CN" sz="1400">
                <a:solidFill>
                  <a:prstClr val="black">
                    <a:lumMod val="50000"/>
                    <a:lumOff val="50000"/>
                  </a:prstClr>
                </a:solidFill>
                <a:latin typeface="方正静蕾简体" panose="02000000000000000000" pitchFamily="2" charset="-122"/>
                <a:ea typeface="方正静蕾简体" panose="02000000000000000000" pitchFamily="2" charset="-122"/>
              </a:rPr>
              <a:t>. </a:t>
            </a:r>
          </a:p>
        </p:txBody>
      </p:sp>
      <p:sp>
        <p:nvSpPr>
          <p:cNvPr id="29" name="矩形 28"/>
          <p:cNvSpPr/>
          <p:nvPr/>
        </p:nvSpPr>
        <p:spPr>
          <a:xfrm>
            <a:off x="7337155" y="2863096"/>
            <a:ext cx="1869405" cy="461665"/>
          </a:xfrm>
          <a:prstGeom prst="rect">
            <a:avLst/>
          </a:prstGeom>
        </p:spPr>
        <p:txBody>
          <a:bodyPr wrap="square">
            <a:spAutoFit/>
          </a:bodyPr>
          <a:lstStyle/>
          <a:p>
            <a:pPr algn="ctr" defTabSz="909955">
              <a:defRPr/>
            </a:pPr>
            <a:r>
              <a:rPr lang="zh-CN" altLang="en-US" sz="2400">
                <a:solidFill>
                  <a:schemeClr val="tx1">
                    <a:lumMod val="85000"/>
                    <a:lumOff val="15000"/>
                  </a:schemeClr>
                </a:solidFill>
                <a:latin typeface="方正静蕾简体" panose="02000000000000000000" pitchFamily="2" charset="-122"/>
                <a:ea typeface="方正静蕾简体" panose="02000000000000000000" pitchFamily="2" charset="-122"/>
              </a:rPr>
              <a:t>添加标题</a:t>
            </a:r>
          </a:p>
        </p:txBody>
      </p:sp>
      <p:sp>
        <p:nvSpPr>
          <p:cNvPr id="30" name="矩形 29"/>
          <p:cNvSpPr/>
          <p:nvPr/>
        </p:nvSpPr>
        <p:spPr>
          <a:xfrm>
            <a:off x="9261150" y="3324761"/>
            <a:ext cx="2008224" cy="1372683"/>
          </a:xfrm>
          <a:prstGeom prst="rect">
            <a:avLst/>
          </a:prstGeom>
        </p:spPr>
        <p:txBody>
          <a:bodyPr wrap="square">
            <a:spAutoFit/>
          </a:bodyPr>
          <a:lstStyle/>
          <a:p>
            <a:pPr algn="ctr" defTabSz="909955">
              <a:lnSpc>
                <a:spcPct val="130000"/>
              </a:lnSpc>
              <a:spcBef>
                <a:spcPts val="795"/>
              </a:spcBef>
              <a:defRPr/>
            </a:pPr>
            <a:r>
              <a:rPr lang="en-US" altLang="zh-CN" sz="1600">
                <a:solidFill>
                  <a:schemeClr val="tx1">
                    <a:lumMod val="85000"/>
                    <a:lumOff val="15000"/>
                  </a:schemeClr>
                </a:solidFill>
                <a:latin typeface="+mj-ea"/>
                <a:ea typeface="+mj-ea"/>
              </a:rPr>
              <a:t>Lorem ipsum dolor sit amet, consectetuer commodo  </a:t>
            </a:r>
            <a:r>
              <a:rPr lang="en-US" altLang="zh-CN" sz="1400">
                <a:solidFill>
                  <a:prstClr val="black">
                    <a:lumMod val="50000"/>
                    <a:lumOff val="50000"/>
                  </a:prstClr>
                </a:solidFill>
                <a:latin typeface="方正静蕾简体" panose="02000000000000000000" pitchFamily="2" charset="-122"/>
                <a:ea typeface="方正静蕾简体" panose="02000000000000000000" pitchFamily="2" charset="-122"/>
              </a:rPr>
              <a:t>. </a:t>
            </a:r>
          </a:p>
        </p:txBody>
      </p:sp>
      <p:sp>
        <p:nvSpPr>
          <p:cNvPr id="32" name="矩形 31"/>
          <p:cNvSpPr/>
          <p:nvPr/>
        </p:nvSpPr>
        <p:spPr>
          <a:xfrm>
            <a:off x="9351347" y="2863096"/>
            <a:ext cx="1869405" cy="461665"/>
          </a:xfrm>
          <a:prstGeom prst="rect">
            <a:avLst/>
          </a:prstGeom>
        </p:spPr>
        <p:txBody>
          <a:bodyPr wrap="square">
            <a:spAutoFit/>
          </a:bodyPr>
          <a:lstStyle/>
          <a:p>
            <a:pPr algn="ctr" defTabSz="909955">
              <a:defRPr/>
            </a:pPr>
            <a:r>
              <a:rPr lang="zh-CN" altLang="en-US" sz="2400">
                <a:solidFill>
                  <a:schemeClr val="tx1">
                    <a:lumMod val="85000"/>
                    <a:lumOff val="15000"/>
                  </a:schemeClr>
                </a:solidFill>
                <a:latin typeface="方正静蕾简体" panose="02000000000000000000" pitchFamily="2" charset="-122"/>
                <a:ea typeface="方正静蕾简体" panose="02000000000000000000" pitchFamily="2" charset="-122"/>
              </a:rPr>
              <a:t>添加标题</a:t>
            </a:r>
          </a:p>
        </p:txBody>
      </p:sp>
    </p:spTree>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4"/>
                                        </p:tgtEl>
                                        <p:attrNameLst>
                                          <p:attrName>style.visibility</p:attrName>
                                        </p:attrNameLst>
                                      </p:cBhvr>
                                      <p:to>
                                        <p:strVal val="visible"/>
                                      </p:to>
                                    </p:set>
                                    <p:animEffect transition="in" filter="fade">
                                      <p:cBhvr>
                                        <p:cTn id="11" dur="500"/>
                                        <p:tgtEl>
                                          <p:spTgt spid="9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fade">
                                      <p:cBhvr>
                                        <p:cTn id="15" dur="500"/>
                                        <p:tgtEl>
                                          <p:spTgt spid="9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24" grpId="0"/>
      <p:bldP spid="25" grpId="0"/>
      <p:bldP spid="26" grpId="0"/>
      <p:bldP spid="27" grpId="0"/>
      <p:bldP spid="28" grpId="0"/>
      <p:bldP spid="29" grpId="0"/>
      <p:bldP spid="30"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7018156" y="1815023"/>
            <a:ext cx="384043" cy="4708981"/>
          </a:xfrm>
          <a:prstGeom prst="rect">
            <a:avLst/>
          </a:prstGeom>
        </p:spPr>
        <p:txBody>
          <a:bodyPr wrap="square">
            <a:spAutoFit/>
          </a:bodyPr>
          <a:lstStyle/>
          <a:p>
            <a:r>
              <a:rPr lang="zh-CN" altLang="en-US" sz="1200"/>
              <a:t>我一人独将此火高高</a:t>
            </a:r>
            <a:r>
              <a:rPr lang="zh-CN" altLang="en-US" sz="1200" smtClean="0"/>
              <a:t>举起</a:t>
            </a:r>
            <a:r>
              <a:rPr lang="zh-CN" altLang="en-US" sz="1200"/>
              <a:t>此火为大 开花落英于神圣的祖国</a:t>
            </a:r>
            <a:endParaRPr lang="zh-CN" altLang="en-US" sz="1050">
              <a:solidFill>
                <a:schemeClr val="tx1">
                  <a:lumMod val="85000"/>
                  <a:lumOff val="15000"/>
                </a:schemeClr>
              </a:solidFill>
            </a:endParaRPr>
          </a:p>
        </p:txBody>
      </p:sp>
      <p:sp>
        <p:nvSpPr>
          <p:cNvPr id="19" name="文本框 18"/>
          <p:cNvSpPr txBox="1"/>
          <p:nvPr/>
        </p:nvSpPr>
        <p:spPr>
          <a:xfrm>
            <a:off x="9796324" y="907173"/>
            <a:ext cx="861774" cy="1815699"/>
          </a:xfrm>
          <a:prstGeom prst="rect">
            <a:avLst/>
          </a:prstGeom>
          <a:noFill/>
          <a:ln>
            <a:solidFill>
              <a:schemeClr val="bg1">
                <a:lumMod val="75000"/>
              </a:schemeClr>
            </a:solidFill>
          </a:ln>
        </p:spPr>
        <p:txBody>
          <a:bodyPr vert="eaVert" wrap="square" rtlCol="0">
            <a:spAutoFit/>
          </a:bodyPr>
          <a:lstStyle/>
          <a:p>
            <a:pPr algn="dist" defTabSz="1218565">
              <a:defRPr/>
            </a:pPr>
            <a:r>
              <a:rPr lang="zh-CN" altLang="en-US" sz="4400" smtClean="0">
                <a:solidFill>
                  <a:schemeClr val="bg2">
                    <a:lumMod val="75000"/>
                  </a:schemeClr>
                </a:solidFill>
                <a:latin typeface="方正静蕾简体" panose="02000000000000000000" pitchFamily="2" charset="-122"/>
                <a:ea typeface="方正静蕾简体" panose="02000000000000000000" pitchFamily="2" charset="-122"/>
              </a:rPr>
              <a:t>第二章</a:t>
            </a:r>
            <a:endParaRPr lang="zh-CN" altLang="en-US" sz="4400">
              <a:solidFill>
                <a:schemeClr val="bg2">
                  <a:lumMod val="75000"/>
                </a:schemeClr>
              </a:solidFill>
              <a:latin typeface="方正静蕾简体" panose="02000000000000000000" pitchFamily="2" charset="-122"/>
              <a:ea typeface="方正静蕾简体" panose="02000000000000000000" pitchFamily="2" charset="-122"/>
            </a:endParaRPr>
          </a:p>
        </p:txBody>
      </p:sp>
      <p:sp>
        <p:nvSpPr>
          <p:cNvPr id="9" name="文本框 8"/>
          <p:cNvSpPr txBox="1"/>
          <p:nvPr/>
        </p:nvSpPr>
        <p:spPr>
          <a:xfrm>
            <a:off x="6143383" y="3046129"/>
            <a:ext cx="629586" cy="2308324"/>
          </a:xfrm>
          <a:prstGeom prst="rect">
            <a:avLst/>
          </a:prstGeom>
          <a:noFill/>
        </p:spPr>
        <p:txBody>
          <a:bodyPr wrap="square" rtlCol="0">
            <a:spAutoFit/>
          </a:bodyPr>
          <a:lstStyle/>
          <a:p>
            <a:r>
              <a:rPr lang="zh-CN" altLang="en-US" sz="3600">
                <a:solidFill>
                  <a:schemeClr val="bg1">
                    <a:lumMod val="50000"/>
                  </a:schemeClr>
                </a:solidFill>
              </a:rPr>
              <a:t>守望平静</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991" y="0"/>
            <a:ext cx="4562856" cy="6858000"/>
          </a:xfrm>
          <a:prstGeom prst="rect">
            <a:avLst/>
          </a:prstGeom>
        </p:spPr>
      </p:pic>
    </p:spTree>
    <p:extLst>
      <p:ext uri="{BB962C8B-B14F-4D97-AF65-F5344CB8AC3E}">
        <p14:creationId xmlns:p14="http://schemas.microsoft.com/office/powerpoint/2010/main" val="1853566456"/>
      </p:ext>
    </p:extLst>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b="19836"/>
          <a:stretch/>
        </p:blipFill>
        <p:spPr>
          <a:xfrm rot="16200000">
            <a:off x="3661509" y="-2518510"/>
            <a:ext cx="4868983" cy="12192002"/>
          </a:xfrm>
          <a:prstGeom prst="rect">
            <a:avLst/>
          </a:prstGeom>
        </p:spPr>
      </p:pic>
      <p:grpSp>
        <p:nvGrpSpPr>
          <p:cNvPr id="2" name="组合 1"/>
          <p:cNvGrpSpPr/>
          <p:nvPr/>
        </p:nvGrpSpPr>
        <p:grpSpPr>
          <a:xfrm>
            <a:off x="656179" y="1168457"/>
            <a:ext cx="3681529" cy="1466663"/>
            <a:chOff x="5853820" y="2215498"/>
            <a:chExt cx="3681529" cy="1466663"/>
          </a:xfrm>
        </p:grpSpPr>
        <p:sp>
          <p:nvSpPr>
            <p:cNvPr id="29" name="Rectangle 16"/>
            <p:cNvSpPr/>
            <p:nvPr/>
          </p:nvSpPr>
          <p:spPr>
            <a:xfrm>
              <a:off x="5853820" y="2851164"/>
              <a:ext cx="3681529" cy="830997"/>
            </a:xfrm>
            <a:prstGeom prst="rect">
              <a:avLst/>
            </a:prstGeom>
          </p:spPr>
          <p:txBody>
            <a:bodyPr wrap="square">
              <a:spAutoFit/>
            </a:bodyPr>
            <a:lstStyle/>
            <a:p>
              <a:pPr algn="ctr" defTabSz="913765">
                <a:defRPr/>
              </a:pPr>
              <a:r>
                <a:rPr lang="en-US" altLang="zh-CN" sz="1600">
                  <a:solidFill>
                    <a:schemeClr val="tx1">
                      <a:lumMod val="95000"/>
                      <a:lumOff val="5000"/>
                    </a:schemeClr>
                  </a:solidFill>
                  <a:latin typeface="+mj-ea"/>
                  <a:ea typeface="+mj-ea"/>
                </a:rPr>
                <a:t>Lorem ipsum dolor amet consectetuer adipiscing elit ipsum dolor amet.</a:t>
              </a:r>
            </a:p>
          </p:txBody>
        </p:sp>
        <p:sp>
          <p:nvSpPr>
            <p:cNvPr id="30" name="TextBox 17"/>
            <p:cNvSpPr txBox="1"/>
            <p:nvPr/>
          </p:nvSpPr>
          <p:spPr>
            <a:xfrm>
              <a:off x="6956148" y="2215498"/>
              <a:ext cx="1476874" cy="461537"/>
            </a:xfrm>
            <a:prstGeom prst="rect">
              <a:avLst/>
            </a:prstGeom>
            <a:noFill/>
          </p:spPr>
          <p:txBody>
            <a:bodyPr wrap="square" rtlCol="0">
              <a:spAutoFit/>
            </a:bodyPr>
            <a:lstStyle/>
            <a:p>
              <a:pPr defTabSz="909955">
                <a:defRPr/>
              </a:pPr>
              <a:r>
                <a:rPr lang="zh-CN" altLang="en-US" sz="2400">
                  <a:solidFill>
                    <a:schemeClr val="tx1">
                      <a:lumMod val="95000"/>
                      <a:lumOff val="5000"/>
                    </a:schemeClr>
                  </a:solidFill>
                  <a:latin typeface="+mj-ea"/>
                  <a:ea typeface="+mj-ea"/>
                </a:rPr>
                <a:t>添加标题</a:t>
              </a:r>
            </a:p>
          </p:txBody>
        </p:sp>
      </p:grpSp>
      <p:grpSp>
        <p:nvGrpSpPr>
          <p:cNvPr id="15" name="组合 14"/>
          <p:cNvGrpSpPr/>
          <p:nvPr/>
        </p:nvGrpSpPr>
        <p:grpSpPr>
          <a:xfrm>
            <a:off x="8878927" y="353861"/>
            <a:ext cx="2536380" cy="814596"/>
            <a:chOff x="8878927" y="353861"/>
            <a:chExt cx="2536380" cy="814596"/>
          </a:xfrm>
        </p:grpSpPr>
        <p:sp>
          <p:nvSpPr>
            <p:cNvPr id="16" name="文本框 37"/>
            <p:cNvSpPr txBox="1"/>
            <p:nvPr/>
          </p:nvSpPr>
          <p:spPr>
            <a:xfrm>
              <a:off x="8878927" y="353861"/>
              <a:ext cx="2536380" cy="498997"/>
            </a:xfrm>
            <a:prstGeom prst="rect">
              <a:avLst/>
            </a:prstGeom>
            <a:noFill/>
          </p:spPr>
          <p:txBody>
            <a:bodyPr wrap="square" lIns="128539" tIns="64269" rIns="128539" bIns="64269" rtlCol="0">
              <a:spAutoFit/>
            </a:bodyPr>
            <a:lstStyle/>
            <a:p>
              <a:pPr algn="dist" defTabSz="1285240">
                <a:defRPr/>
              </a:pPr>
              <a:r>
                <a:rPr lang="zh-CN" altLang="en-US" sz="2400">
                  <a:solidFill>
                    <a:prstClr val="black">
                      <a:lumMod val="50000"/>
                      <a:lumOff val="50000"/>
                    </a:prstClr>
                  </a:solidFill>
                  <a:latin typeface="+mj-ea"/>
                  <a:ea typeface="+mj-ea"/>
                  <a:sym typeface="+mn-lt"/>
                </a:rPr>
                <a:t>添加标题</a:t>
              </a:r>
              <a:r>
                <a:rPr lang="zh-CN" altLang="en-US" sz="2400" dirty="0">
                  <a:solidFill>
                    <a:prstClr val="black">
                      <a:lumMod val="50000"/>
                      <a:lumOff val="50000"/>
                    </a:prstClr>
                  </a:solidFill>
                  <a:latin typeface="+mj-ea"/>
                  <a:ea typeface="+mj-ea"/>
                  <a:sym typeface="+mn-lt"/>
                </a:rPr>
                <a:t>文字</a:t>
              </a:r>
            </a:p>
          </p:txBody>
        </p:sp>
        <p:sp>
          <p:nvSpPr>
            <p:cNvPr id="17" name="文本框 38"/>
            <p:cNvSpPr txBox="1"/>
            <p:nvPr/>
          </p:nvSpPr>
          <p:spPr>
            <a:xfrm>
              <a:off x="8963537" y="915553"/>
              <a:ext cx="2367160" cy="252904"/>
            </a:xfrm>
            <a:prstGeom prst="rect">
              <a:avLst/>
            </a:prstGeom>
            <a:noFill/>
          </p:spPr>
          <p:txBody>
            <a:bodyPr wrap="square" lIns="128539" tIns="64269" rIns="128539" bIns="64269" rtlCol="0">
              <a:spAutoFit/>
            </a:bodyPr>
            <a:lstStyle/>
            <a:p>
              <a:pPr algn="dist" defTabSz="1285240">
                <a:defRPr/>
              </a:pPr>
              <a:r>
                <a:rPr lang="en-US" altLang="zh-CN" sz="800" dirty="0">
                  <a:solidFill>
                    <a:prstClr val="black">
                      <a:lumMod val="50000"/>
                      <a:lumOff val="50000"/>
                    </a:prstClr>
                  </a:solidFill>
                  <a:latin typeface="hakuyoxingshu7000" pitchFamily="2" charset="-122"/>
                  <a:ea typeface="hakuyoxingshu7000" pitchFamily="2" charset="-122"/>
                  <a:cs typeface="hakuyoxingshu7000" pitchFamily="2" charset="-122"/>
                  <a:sym typeface="+mn-lt"/>
                </a:rPr>
                <a:t>ADD RELATED TITLE WORDS</a:t>
              </a:r>
              <a:endParaRPr lang="zh-CN" altLang="en-US" sz="800" dirty="0">
                <a:solidFill>
                  <a:prstClr val="black">
                    <a:lumMod val="50000"/>
                    <a:lumOff val="50000"/>
                  </a:prstClr>
                </a:solidFill>
                <a:latin typeface="hakuyoxingshu7000" pitchFamily="2" charset="-122"/>
                <a:ea typeface="hakuyoxingshu7000" pitchFamily="2" charset="-122"/>
                <a:cs typeface="hakuyoxingshu7000" pitchFamily="2" charset="-122"/>
                <a:sym typeface="+mn-lt"/>
              </a:endParaRPr>
            </a:p>
          </p:txBody>
        </p:sp>
      </p:grpSp>
      <p:grpSp>
        <p:nvGrpSpPr>
          <p:cNvPr id="19" name="组合 18"/>
          <p:cNvGrpSpPr/>
          <p:nvPr/>
        </p:nvGrpSpPr>
        <p:grpSpPr>
          <a:xfrm>
            <a:off x="4337708" y="2780155"/>
            <a:ext cx="3681529" cy="1466663"/>
            <a:chOff x="5853820" y="2215498"/>
            <a:chExt cx="3681529" cy="1466663"/>
          </a:xfrm>
        </p:grpSpPr>
        <p:sp>
          <p:nvSpPr>
            <p:cNvPr id="20" name="Rectangle 16"/>
            <p:cNvSpPr/>
            <p:nvPr/>
          </p:nvSpPr>
          <p:spPr>
            <a:xfrm>
              <a:off x="5853820" y="2851164"/>
              <a:ext cx="3681529" cy="830997"/>
            </a:xfrm>
            <a:prstGeom prst="rect">
              <a:avLst/>
            </a:prstGeom>
          </p:spPr>
          <p:txBody>
            <a:bodyPr wrap="square">
              <a:spAutoFit/>
            </a:bodyPr>
            <a:lstStyle/>
            <a:p>
              <a:pPr algn="ctr" defTabSz="913765">
                <a:defRPr/>
              </a:pPr>
              <a:r>
                <a:rPr lang="en-US" altLang="zh-CN" sz="1600">
                  <a:solidFill>
                    <a:schemeClr val="tx1">
                      <a:lumMod val="95000"/>
                      <a:lumOff val="5000"/>
                    </a:schemeClr>
                  </a:solidFill>
                  <a:latin typeface="+mj-ea"/>
                  <a:ea typeface="+mj-ea"/>
                </a:rPr>
                <a:t>Lorem ipsum dolor amet consectetuer adipiscing elit ipsum dolor amet.</a:t>
              </a:r>
            </a:p>
          </p:txBody>
        </p:sp>
        <p:sp>
          <p:nvSpPr>
            <p:cNvPr id="21" name="TextBox 17"/>
            <p:cNvSpPr txBox="1"/>
            <p:nvPr/>
          </p:nvSpPr>
          <p:spPr>
            <a:xfrm>
              <a:off x="6956148" y="2215498"/>
              <a:ext cx="1476874" cy="461537"/>
            </a:xfrm>
            <a:prstGeom prst="rect">
              <a:avLst/>
            </a:prstGeom>
            <a:noFill/>
          </p:spPr>
          <p:txBody>
            <a:bodyPr wrap="square" rtlCol="0">
              <a:spAutoFit/>
            </a:bodyPr>
            <a:lstStyle/>
            <a:p>
              <a:pPr defTabSz="909955">
                <a:defRPr/>
              </a:pPr>
              <a:r>
                <a:rPr lang="zh-CN" altLang="en-US" sz="2400">
                  <a:solidFill>
                    <a:schemeClr val="tx1">
                      <a:lumMod val="95000"/>
                      <a:lumOff val="5000"/>
                    </a:schemeClr>
                  </a:solidFill>
                  <a:latin typeface="+mj-ea"/>
                  <a:ea typeface="+mj-ea"/>
                </a:rPr>
                <a:t>添加标题</a:t>
              </a:r>
            </a:p>
          </p:txBody>
        </p:sp>
      </p:grpSp>
      <p:grpSp>
        <p:nvGrpSpPr>
          <p:cNvPr id="22" name="组合 21"/>
          <p:cNvGrpSpPr/>
          <p:nvPr/>
        </p:nvGrpSpPr>
        <p:grpSpPr>
          <a:xfrm>
            <a:off x="7649168" y="4545320"/>
            <a:ext cx="3681529" cy="1466663"/>
            <a:chOff x="5853820" y="2215498"/>
            <a:chExt cx="3681529" cy="1466663"/>
          </a:xfrm>
        </p:grpSpPr>
        <p:sp>
          <p:nvSpPr>
            <p:cNvPr id="23" name="Rectangle 16"/>
            <p:cNvSpPr/>
            <p:nvPr/>
          </p:nvSpPr>
          <p:spPr>
            <a:xfrm>
              <a:off x="5853820" y="2851164"/>
              <a:ext cx="3681529" cy="830997"/>
            </a:xfrm>
            <a:prstGeom prst="rect">
              <a:avLst/>
            </a:prstGeom>
          </p:spPr>
          <p:txBody>
            <a:bodyPr wrap="square">
              <a:spAutoFit/>
            </a:bodyPr>
            <a:lstStyle/>
            <a:p>
              <a:pPr algn="ctr" defTabSz="913765">
                <a:defRPr/>
              </a:pPr>
              <a:r>
                <a:rPr lang="en-US" altLang="zh-CN" sz="1600">
                  <a:solidFill>
                    <a:schemeClr val="tx1">
                      <a:lumMod val="95000"/>
                      <a:lumOff val="5000"/>
                    </a:schemeClr>
                  </a:solidFill>
                  <a:latin typeface="+mj-ea"/>
                  <a:ea typeface="+mj-ea"/>
                </a:rPr>
                <a:t>Lorem ipsum dolor amet consectetuer adipiscing elit ipsum dolor amet.</a:t>
              </a:r>
            </a:p>
          </p:txBody>
        </p:sp>
        <p:sp>
          <p:nvSpPr>
            <p:cNvPr id="24" name="TextBox 17"/>
            <p:cNvSpPr txBox="1"/>
            <p:nvPr/>
          </p:nvSpPr>
          <p:spPr>
            <a:xfrm>
              <a:off x="6956148" y="2215498"/>
              <a:ext cx="1476874" cy="461537"/>
            </a:xfrm>
            <a:prstGeom prst="rect">
              <a:avLst/>
            </a:prstGeom>
            <a:noFill/>
          </p:spPr>
          <p:txBody>
            <a:bodyPr wrap="square" rtlCol="0">
              <a:spAutoFit/>
            </a:bodyPr>
            <a:lstStyle/>
            <a:p>
              <a:pPr defTabSz="909955">
                <a:defRPr/>
              </a:pPr>
              <a:r>
                <a:rPr lang="zh-CN" altLang="en-US" sz="2400">
                  <a:solidFill>
                    <a:schemeClr val="tx1">
                      <a:lumMod val="95000"/>
                      <a:lumOff val="5000"/>
                    </a:schemeClr>
                  </a:solidFill>
                  <a:latin typeface="+mj-ea"/>
                  <a:ea typeface="+mj-ea"/>
                </a:rPr>
                <a:t>添加标题</a:t>
              </a:r>
            </a:p>
          </p:txBody>
        </p:sp>
      </p:grpSp>
    </p:spTree>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2231" y="360583"/>
            <a:ext cx="3066935" cy="3066935"/>
          </a:xfrm>
          <a:prstGeom prst="rect">
            <a:avLst/>
          </a:prstGeom>
        </p:spPr>
      </p:pic>
      <p:sp>
        <p:nvSpPr>
          <p:cNvPr id="18" name="文本框 17"/>
          <p:cNvSpPr txBox="1"/>
          <p:nvPr/>
        </p:nvSpPr>
        <p:spPr>
          <a:xfrm>
            <a:off x="2587629" y="3670181"/>
            <a:ext cx="1614942" cy="502573"/>
          </a:xfrm>
          <a:prstGeom prst="rect">
            <a:avLst/>
          </a:prstGeom>
          <a:noFill/>
        </p:spPr>
        <p:txBody>
          <a:bodyPr wrap="square" rtlCol="0">
            <a:spAutoFit/>
          </a:bodyPr>
          <a:lstStyle/>
          <a:p>
            <a:pPr algn="ctr" defTabSz="913765">
              <a:defRPr/>
            </a:pPr>
            <a:r>
              <a:rPr lang="zh-CN" altLang="en-US" sz="2665">
                <a:solidFill>
                  <a:srgbClr val="799B89"/>
                </a:solidFill>
                <a:latin typeface="+mj-ea"/>
                <a:ea typeface="+mj-ea"/>
              </a:rPr>
              <a:t>添加标题</a:t>
            </a:r>
            <a:endParaRPr lang="zh-CN" altLang="en-US" sz="3200" dirty="0">
              <a:solidFill>
                <a:srgbClr val="799B89"/>
              </a:solidFill>
              <a:latin typeface="+mj-ea"/>
              <a:ea typeface="+mj-ea"/>
            </a:endParaRPr>
          </a:p>
        </p:txBody>
      </p:sp>
      <p:sp>
        <p:nvSpPr>
          <p:cNvPr id="19" name="文本框 18"/>
          <p:cNvSpPr txBox="1"/>
          <p:nvPr/>
        </p:nvSpPr>
        <p:spPr>
          <a:xfrm>
            <a:off x="10720054" y="5171169"/>
            <a:ext cx="1471946" cy="1446550"/>
          </a:xfrm>
          <a:prstGeom prst="rect">
            <a:avLst/>
          </a:prstGeom>
          <a:noFill/>
        </p:spPr>
        <p:txBody>
          <a:bodyPr vert="horz" wrap="square" rtlCol="0">
            <a:spAutoFit/>
          </a:bodyPr>
          <a:lstStyle/>
          <a:p>
            <a:pPr algn="ctr" defTabSz="913765">
              <a:defRPr/>
            </a:pPr>
            <a:r>
              <a:rPr lang="zh-CN" altLang="en-US" sz="4400">
                <a:solidFill>
                  <a:srgbClr val="799B89"/>
                </a:solidFill>
                <a:latin typeface="+mj-ea"/>
                <a:ea typeface="+mj-ea"/>
              </a:rPr>
              <a:t>标  题</a:t>
            </a:r>
            <a:endParaRPr lang="zh-CN" altLang="en-US" sz="4400" dirty="0">
              <a:solidFill>
                <a:srgbClr val="799B89"/>
              </a:solidFill>
              <a:latin typeface="+mj-ea"/>
              <a:ea typeface="+mj-ea"/>
            </a:endParaRPr>
          </a:p>
        </p:txBody>
      </p:sp>
      <p:sp>
        <p:nvSpPr>
          <p:cNvPr id="33" name="Rectangle 16"/>
          <p:cNvSpPr/>
          <p:nvPr/>
        </p:nvSpPr>
        <p:spPr>
          <a:xfrm>
            <a:off x="1872230" y="4155507"/>
            <a:ext cx="3066936" cy="2031325"/>
          </a:xfrm>
          <a:prstGeom prst="rect">
            <a:avLst/>
          </a:prstGeom>
        </p:spPr>
        <p:txBody>
          <a:bodyPr wrap="square">
            <a:spAutoFit/>
          </a:bodyPr>
          <a:lstStyle/>
          <a:p>
            <a:pPr algn="ctr" defTabSz="913765">
              <a:defRPr/>
            </a:pPr>
            <a:r>
              <a:rPr lang="en-US" altLang="zh-CN">
                <a:solidFill>
                  <a:prstClr val="white">
                    <a:lumMod val="65000"/>
                  </a:prstClr>
                </a:solidFill>
                <a:latin typeface="+mj-ea"/>
                <a:ea typeface="+mj-ea"/>
              </a:rPr>
              <a:t>Lorem ipsum dolor amet consectetuer adipiscing elit ipsum dolor amet. Lorem ipsum dolor amet consectetuer adipiscing psum dolor amet consectetuer</a:t>
            </a:r>
          </a:p>
        </p:txBody>
      </p:sp>
      <p:sp>
        <p:nvSpPr>
          <p:cNvPr id="13" name="文本框 12"/>
          <p:cNvSpPr txBox="1"/>
          <p:nvPr/>
        </p:nvSpPr>
        <p:spPr>
          <a:xfrm>
            <a:off x="7504535" y="3670181"/>
            <a:ext cx="1614942" cy="502573"/>
          </a:xfrm>
          <a:prstGeom prst="rect">
            <a:avLst/>
          </a:prstGeom>
          <a:noFill/>
        </p:spPr>
        <p:txBody>
          <a:bodyPr wrap="square" rtlCol="0">
            <a:spAutoFit/>
          </a:bodyPr>
          <a:lstStyle/>
          <a:p>
            <a:pPr algn="ctr" defTabSz="913765">
              <a:defRPr/>
            </a:pPr>
            <a:r>
              <a:rPr lang="zh-CN" altLang="en-US" sz="2665">
                <a:solidFill>
                  <a:srgbClr val="799B89"/>
                </a:solidFill>
                <a:latin typeface="+mj-ea"/>
                <a:ea typeface="+mj-ea"/>
              </a:rPr>
              <a:t>添加标题</a:t>
            </a:r>
            <a:endParaRPr lang="zh-CN" altLang="en-US" sz="3200" dirty="0">
              <a:solidFill>
                <a:srgbClr val="799B89"/>
              </a:solidFill>
              <a:latin typeface="+mj-ea"/>
              <a:ea typeface="+mj-ea"/>
            </a:endParaRPr>
          </a:p>
        </p:txBody>
      </p:sp>
      <p:sp>
        <p:nvSpPr>
          <p:cNvPr id="14" name="Rectangle 16"/>
          <p:cNvSpPr/>
          <p:nvPr/>
        </p:nvSpPr>
        <p:spPr>
          <a:xfrm>
            <a:off x="6789136" y="4155507"/>
            <a:ext cx="3066936" cy="2031325"/>
          </a:xfrm>
          <a:prstGeom prst="rect">
            <a:avLst/>
          </a:prstGeom>
        </p:spPr>
        <p:txBody>
          <a:bodyPr wrap="square">
            <a:spAutoFit/>
          </a:bodyPr>
          <a:lstStyle/>
          <a:p>
            <a:pPr algn="ctr" defTabSz="913765">
              <a:defRPr/>
            </a:pPr>
            <a:r>
              <a:rPr lang="en-US" altLang="zh-CN">
                <a:solidFill>
                  <a:prstClr val="white">
                    <a:lumMod val="65000"/>
                  </a:prstClr>
                </a:solidFill>
                <a:latin typeface="+mj-ea"/>
                <a:ea typeface="+mj-ea"/>
              </a:rPr>
              <a:t>Lorem ipsum dolor amet consectetuer adipiscing elit ipsum dolor amet. Lorem ipsum dolor amet consectetuer adipiscing psum dolor amet consectetuer</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8538" y="355113"/>
            <a:ext cx="3066935" cy="306693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fill="hold"/>
                                        <p:tgtEl>
                                          <p:spTgt spid="18"/>
                                        </p:tgtEl>
                                        <p:attrNameLst>
                                          <p:attrName>ppt_x</p:attrName>
                                        </p:attrNameLst>
                                      </p:cBhvr>
                                      <p:tavLst>
                                        <p:tav tm="0">
                                          <p:val>
                                            <p:strVal val="#ppt_x"/>
                                          </p:val>
                                        </p:tav>
                                        <p:tav tm="100000">
                                          <p:val>
                                            <p:strVal val="#ppt_x"/>
                                          </p:val>
                                        </p:tav>
                                      </p:tavLst>
                                    </p:anim>
                                    <p:anim calcmode="lin" valueType="num">
                                      <p:cBhvr additive="base">
                                        <p:cTn id="15" dur="500" fill="hold"/>
                                        <p:tgtEl>
                                          <p:spTgt spid="18"/>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381</TotalTime>
  <Words>857</Words>
  <Application>Microsoft Office PowerPoint</Application>
  <PresentationFormat>宽屏</PresentationFormat>
  <Paragraphs>132</Paragraphs>
  <Slides>19</Slides>
  <Notes>19</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hakuyoxingshu7000</vt:lpstr>
      <vt:lpstr>ＭＳ Ｐゴシック</vt:lpstr>
      <vt:lpstr>方正仿宋繁体</vt:lpstr>
      <vt:lpstr>方正静蕾简体</vt:lpstr>
      <vt:lpstr>宋体</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203</cp:revision>
  <dcterms:created xsi:type="dcterms:W3CDTF">2015-09-21T06:44:00Z</dcterms:created>
  <dcterms:modified xsi:type="dcterms:W3CDTF">2018-05-30T12:12:58Z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2052-10.1.0.6666</vt:lpwstr>
  </property>
</Properties>
</file>