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9" r:id="rId7"/>
    <p:sldId id="280" r:id="rId8"/>
    <p:sldId id="281" r:id="rId9"/>
    <p:sldId id="265" r:id="rId10"/>
    <p:sldId id="271" r:id="rId11"/>
    <p:sldId id="264" r:id="rId12"/>
    <p:sldId id="260" r:id="rId13"/>
    <p:sldId id="282" r:id="rId14"/>
    <p:sldId id="284" r:id="rId15"/>
    <p:sldId id="277" r:id="rId16"/>
    <p:sldId id="279" r:id="rId17"/>
    <p:sldId id="278" r:id="rId18"/>
    <p:sldId id="272" r:id="rId19"/>
    <p:sldId id="261" r:id="rId20"/>
    <p:sldId id="270" r:id="rId21"/>
    <p:sldId id="269" r:id="rId22"/>
    <p:sldId id="258" r:id="rId23"/>
    <p:sldId id="28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B9CD"/>
    <a:srgbClr val="F37D7B"/>
    <a:srgbClr val="F8B0B0"/>
    <a:srgbClr val="FBEEE3"/>
    <a:srgbClr val="A2D2D0"/>
    <a:srgbClr val="9CC1DA"/>
    <a:srgbClr val="96C580"/>
    <a:srgbClr val="9DB8C9"/>
    <a:srgbClr val="A0C2D4"/>
    <a:srgbClr val="EFD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8" autoAdjust="0"/>
    <p:restoredTop sz="94414" autoAdjust="0"/>
  </p:normalViewPr>
  <p:slideViewPr>
    <p:cSldViewPr snapToGrid="0">
      <p:cViewPr>
        <p:scale>
          <a:sx n="80" d="100"/>
          <a:sy n="80" d="100"/>
        </p:scale>
        <p:origin x="1572" y="1362"/>
      </p:cViewPr>
      <p:guideLst>
        <p:guide orient="horz" pos="23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1EBE2-D654-4C3D-BCA4-D850954AA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98AA890-B99E-45CF-B993-5F064FC7B86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77F0A-7D0A-4FC1-A3DD-558C658FA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" y="-13335"/>
            <a:ext cx="12244705" cy="688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" y="-13335"/>
            <a:ext cx="12244705" cy="688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" y="-13335"/>
            <a:ext cx="12244705" cy="6887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75F23-255A-4C4F-95DF-9AA04E925A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CE057-EFBE-4A05-8307-FA645D62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E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fld id="{B2075F23-255A-4C4F-95DF-9AA04E925AF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叶根友圆趣卡通08" panose="02010601030101010101" pitchFamily="2" charset="-122"/>
              </a:defRPr>
            </a:lvl1pPr>
          </a:lstStyle>
          <a:p>
            <a:fld id="{E48CE057-EFBE-4A05-8307-FA645D6278C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叶根友圆趣卡通08" panose="02010601030101010101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叶根友圆趣卡通08" panose="02010601030101010101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microsoft.com/office/2007/relationships/hdphoto" Target="../media/hdphoto3.wdp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hdphoto2.wdp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microsoft.com/office/2007/relationships/hdphoto" Target="../media/hdphoto4.wdp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microsoft.com/office/2007/relationships/hdphoto" Target="../media/hdphoto4.wdp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hdphoto1.wdp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12.png"/><Relationship Id="rId2" Type="http://schemas.microsoft.com/office/2007/relationships/hdphoto" Target="../media/hdphoto1.wdp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ac8e626b16281168a83d762f3d32b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6755" y="4038600"/>
            <a:ext cx="1990725" cy="1587500"/>
          </a:xfrm>
          <a:prstGeom prst="rect">
            <a:avLst/>
          </a:prstGeom>
        </p:spPr>
      </p:pic>
      <p:pic>
        <p:nvPicPr>
          <p:cNvPr id="33" name="图片 32" descr="ac8e626b16281168a83d762f3d32b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" y="2669540"/>
            <a:ext cx="4700905" cy="3748405"/>
          </a:xfrm>
          <a:prstGeom prst="rect">
            <a:avLst/>
          </a:prstGeom>
        </p:spPr>
      </p:pic>
      <p:pic>
        <p:nvPicPr>
          <p:cNvPr id="32" name="图片 31" descr="236b22537971789b40270669cc0ed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976370" y="-249555"/>
            <a:ext cx="3676015" cy="71240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50840" y="588645"/>
            <a:ext cx="1290320" cy="5680075"/>
          </a:xfrm>
          <a:prstGeom prst="rect">
            <a:avLst/>
          </a:prstGeom>
          <a:noFill/>
          <a:effectLst>
            <a:outerShdw blurRad="76200" dist="63500" dir="5400000" algn="t" rotWithShape="0">
              <a:prstClr val="black">
                <a:alpha val="36000"/>
              </a:prstClr>
            </a:outerShdw>
          </a:effectLst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zh-CN" sz="7200" b="1">
                <a:ln/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文艺插画</a:t>
            </a:r>
            <a:r>
              <a:rPr lang="zh-CN" altLang="en-US" sz="7200" b="1">
                <a:ln/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200" b="1">
              <a:ln/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世界水日"/>
          <p:cNvPicPr>
            <a:picLocks noChangeAspect="1"/>
          </p:cNvPicPr>
          <p:nvPr/>
        </p:nvPicPr>
        <p:blipFill>
          <a:blip r:embed="rId3"/>
          <a:srcRect t="11669" b="1694"/>
          <a:stretch>
            <a:fillRect/>
          </a:stretch>
        </p:blipFill>
        <p:spPr>
          <a:xfrm>
            <a:off x="7056755" y="5715"/>
            <a:ext cx="5191760" cy="6746875"/>
          </a:xfrm>
          <a:prstGeom prst="rect">
            <a:avLst/>
          </a:prstGeom>
        </p:spPr>
      </p:pic>
      <p:pic>
        <p:nvPicPr>
          <p:cNvPr id="36" name="图片 35" descr="8b2f3896a4066064fa1cbbbcce4405b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240" y="1276350"/>
            <a:ext cx="1270000" cy="180213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01" y="1448520"/>
            <a:ext cx="3173104" cy="31731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4652" y="2969637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卡通可爱动物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9372" y="323512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163" y="1184360"/>
            <a:ext cx="3173104" cy="31731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83149" y="2570857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卡通可爱动物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5034" y="297096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373" y="1185630"/>
            <a:ext cx="3173104" cy="317310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39359" y="2572127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卡通可爱动物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61244" y="2972237"/>
            <a:ext cx="1978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8967" y="757872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HERE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4366" y="159797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spc="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 descr="d267e9972147ac1a2f6f2abf1b8190c6"/>
          <p:cNvPicPr>
            <a:picLocks noChangeAspect="1"/>
          </p:cNvPicPr>
          <p:nvPr/>
        </p:nvPicPr>
        <p:blipFill>
          <a:blip r:embed="rId2"/>
          <a:srcRect t="15730" r="4779" b="13993"/>
          <a:stretch>
            <a:fillRect/>
          </a:stretch>
        </p:blipFill>
        <p:spPr>
          <a:xfrm rot="900000">
            <a:off x="3072130" y="3964305"/>
            <a:ext cx="6047740" cy="31603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3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45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95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88252" y="4438176"/>
            <a:ext cx="6164989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2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spc="3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endParaRPr lang="en-US" altLang="zh-CN" sz="2000" b="1" spc="300" dirty="0" err="1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70b0ed9369cc0d337e22f3aa1359042e"/>
          <p:cNvPicPr>
            <a:picLocks noChangeAspect="1"/>
          </p:cNvPicPr>
          <p:nvPr/>
        </p:nvPicPr>
        <p:blipFill>
          <a:blip r:embed="rId1"/>
          <a:srcRect t="28320"/>
          <a:stretch>
            <a:fillRect/>
          </a:stretch>
        </p:blipFill>
        <p:spPr>
          <a:xfrm>
            <a:off x="3196590" y="-11430"/>
            <a:ext cx="7011670" cy="43008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37755" y="257278"/>
            <a:ext cx="57986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22468" y="2229453"/>
            <a:ext cx="255839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long as your aerials are up, to catch waves of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optimism;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85555" y="2229485"/>
            <a:ext cx="2762885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hope you may die young at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80,thank you so much.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540">
            <a:off x="281876" y="56858"/>
            <a:ext cx="589498" cy="1277246"/>
          </a:xfrm>
          <a:prstGeom prst="rect">
            <a:avLst/>
          </a:prstGeom>
        </p:spPr>
      </p:pic>
      <p:pic>
        <p:nvPicPr>
          <p:cNvPr id="3" name="图片 2" descr="b1bd0502dbac3fa5652f75b4d0f35eb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715" y="840740"/>
            <a:ext cx="6495415" cy="5333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35677" y="329241"/>
            <a:ext cx="41640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5542" y="171597"/>
            <a:ext cx="733983" cy="1381042"/>
            <a:chOff x="2195285" y="1831422"/>
            <a:chExt cx="733983" cy="138104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43565">
              <a:off x="2339770" y="1831422"/>
              <a:ext cx="589498" cy="127724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259477">
              <a:off x="2195285" y="1935218"/>
              <a:ext cx="589498" cy="1277246"/>
            </a:xfrm>
            <a:prstGeom prst="rect">
              <a:avLst/>
            </a:prstGeom>
          </p:spPr>
        </p:pic>
      </p:grpSp>
      <p:sp>
        <p:nvSpPr>
          <p:cNvPr id="27" name="原创设计师QQ：178119980 喵小姐"/>
          <p:cNvSpPr/>
          <p:nvPr/>
        </p:nvSpPr>
        <p:spPr>
          <a:xfrm>
            <a:off x="2266905" y="1617000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原创设计师QQ：178119980 喵小姐"/>
          <p:cNvSpPr/>
          <p:nvPr/>
        </p:nvSpPr>
        <p:spPr>
          <a:xfrm>
            <a:off x="5023686" y="1617000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原创设计师QQ：178119980 喵小姐"/>
          <p:cNvSpPr/>
          <p:nvPr/>
        </p:nvSpPr>
        <p:spPr>
          <a:xfrm>
            <a:off x="7911973" y="1616586"/>
            <a:ext cx="2145322" cy="1409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3860adf66282ed912553ca323bca30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425" y="3029585"/>
            <a:ext cx="5333365" cy="3695065"/>
          </a:xfrm>
          <a:prstGeom prst="rect">
            <a:avLst/>
          </a:prstGeom>
        </p:spPr>
      </p:pic>
      <p:pic>
        <p:nvPicPr>
          <p:cNvPr id="6" name="图片 5" descr="3860adf66282ed912553ca323bca30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790" y="3902075"/>
            <a:ext cx="2815590" cy="1950720"/>
          </a:xfrm>
          <a:prstGeom prst="rect">
            <a:avLst/>
          </a:prstGeom>
        </p:spPr>
      </p:pic>
      <p:pic>
        <p:nvPicPr>
          <p:cNvPr id="7" name="图片 6" descr="3860adf66282ed912553ca323bca30e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3902075"/>
            <a:ext cx="2947035" cy="204152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99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3520815" y="-9181"/>
            <a:ext cx="1813875" cy="2607482"/>
            <a:chOff x="3520815" y="274519"/>
            <a:chExt cx="1813875" cy="2607482"/>
          </a:xfrm>
        </p:grpSpPr>
        <p:grpSp>
          <p:nvGrpSpPr>
            <p:cNvPr id="46" name="组合 45"/>
            <p:cNvGrpSpPr/>
            <p:nvPr/>
          </p:nvGrpSpPr>
          <p:grpSpPr>
            <a:xfrm>
              <a:off x="3520815" y="1493200"/>
              <a:ext cx="1813875" cy="1388801"/>
              <a:chOff x="710684" y="4846316"/>
              <a:chExt cx="1813875" cy="138880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710684" y="4846316"/>
                <a:ext cx="1813875" cy="1388801"/>
                <a:chOff x="710684" y="4846316"/>
                <a:chExt cx="1813875" cy="1388801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710684" y="4846316"/>
                  <a:ext cx="1813875" cy="1388801"/>
                </a:xfrm>
                <a:prstGeom prst="rect">
                  <a:avLst/>
                </a:prstGeom>
                <a:solidFill>
                  <a:srgbClr val="FDD9DD"/>
                </a:solidFill>
                <a:ln w="571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latin typeface="叶根友圆趣卡通08" panose="02010601030101010101" pitchFamily="2" charset="-122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44715" y="5823504"/>
                  <a:ext cx="1745811" cy="376641"/>
                </a:xfrm>
                <a:prstGeom prst="rect">
                  <a:avLst/>
                </a:prstGeom>
                <a:solidFill>
                  <a:srgbClr val="FEF8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latin typeface="叶根友圆趣卡通08" panose="02010601030101010101" pitchFamily="2" charset="-122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1063605" y="4992190"/>
                <a:ext cx="1108029" cy="900753"/>
                <a:chOff x="1124687" y="4992189"/>
                <a:chExt cx="1108029" cy="900753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40484" y="5004032"/>
                  <a:ext cx="720844" cy="877069"/>
                </a:xfrm>
                <a:prstGeom prst="rect">
                  <a:avLst/>
                </a:prstGeom>
              </p:spPr>
            </p:pic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2" cstate="print">
                  <a:duotone>
                    <a:prstClr val="black"/>
                    <a:schemeClr val="bg1">
                      <a:lumMod val="50000"/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24687" y="4992189"/>
                  <a:ext cx="1108029" cy="900753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20" name="直接连接符 19"/>
            <p:cNvCxnSpPr/>
            <p:nvPr/>
          </p:nvCxnSpPr>
          <p:spPr>
            <a:xfrm>
              <a:off x="4532318" y="274519"/>
              <a:ext cx="21025" cy="124693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1767119" y="-11391"/>
            <a:ext cx="1813875" cy="5071743"/>
            <a:chOff x="1767119" y="369609"/>
            <a:chExt cx="1813875" cy="50717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67119" y="3904836"/>
              <a:ext cx="1813875" cy="1536516"/>
              <a:chOff x="2950654" y="1897915"/>
              <a:chExt cx="1813875" cy="15365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950654" y="1984255"/>
                <a:ext cx="1813875" cy="1243906"/>
              </a:xfrm>
              <a:prstGeom prst="rect">
                <a:avLst/>
              </a:prstGeom>
              <a:solidFill>
                <a:srgbClr val="92CBBC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454" y="1897915"/>
                <a:ext cx="1153108" cy="1536516"/>
              </a:xfrm>
              <a:prstGeom prst="rect">
                <a:avLst/>
              </a:prstGeom>
            </p:spPr>
          </p:pic>
        </p:grpSp>
        <p:cxnSp>
          <p:nvCxnSpPr>
            <p:cNvPr id="50" name="直接连接符 49"/>
            <p:cNvCxnSpPr/>
            <p:nvPr/>
          </p:nvCxnSpPr>
          <p:spPr>
            <a:xfrm>
              <a:off x="2637472" y="369609"/>
              <a:ext cx="33812" cy="360460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610794" y="-17376"/>
            <a:ext cx="1119292" cy="2423379"/>
            <a:chOff x="664909" y="720580"/>
            <a:chExt cx="1119292" cy="2423379"/>
          </a:xfrm>
        </p:grpSpPr>
        <p:grpSp>
          <p:nvGrpSpPr>
            <p:cNvPr id="71" name="组合 70"/>
            <p:cNvGrpSpPr/>
            <p:nvPr/>
          </p:nvGrpSpPr>
          <p:grpSpPr>
            <a:xfrm>
              <a:off x="664909" y="1692531"/>
              <a:ext cx="1119292" cy="1451428"/>
              <a:chOff x="664909" y="1692531"/>
              <a:chExt cx="1119292" cy="145142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64909" y="1692531"/>
                <a:ext cx="1119292" cy="1451428"/>
              </a:xfrm>
              <a:prstGeom prst="rect">
                <a:avLst/>
              </a:prstGeom>
              <a:solidFill>
                <a:srgbClr val="B8CECF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96194" y="1744991"/>
                <a:ext cx="953648" cy="1270736"/>
              </a:xfrm>
              <a:prstGeom prst="rect">
                <a:avLst/>
              </a:prstGeom>
            </p:spPr>
          </p:pic>
        </p:grpSp>
        <p:cxnSp>
          <p:nvCxnSpPr>
            <p:cNvPr id="5" name="直接连接符 4"/>
            <p:cNvCxnSpPr>
              <a:endCxn id="6" idx="0"/>
            </p:cNvCxnSpPr>
            <p:nvPr/>
          </p:nvCxnSpPr>
          <p:spPr>
            <a:xfrm flipH="1">
              <a:off x="1224555" y="720580"/>
              <a:ext cx="16488" cy="9719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5998178" y="1581"/>
            <a:ext cx="1813875" cy="4925871"/>
            <a:chOff x="5998178" y="641661"/>
            <a:chExt cx="1813875" cy="4925871"/>
          </a:xfrm>
        </p:grpSpPr>
        <p:grpSp>
          <p:nvGrpSpPr>
            <p:cNvPr id="48" name="组合 47"/>
            <p:cNvGrpSpPr/>
            <p:nvPr/>
          </p:nvGrpSpPr>
          <p:grpSpPr>
            <a:xfrm>
              <a:off x="5998178" y="3381897"/>
              <a:ext cx="1813875" cy="2185635"/>
              <a:chOff x="6503782" y="2056675"/>
              <a:chExt cx="1813875" cy="218563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503782" y="2056675"/>
                <a:ext cx="1813875" cy="2185635"/>
              </a:xfrm>
              <a:prstGeom prst="rect">
                <a:avLst/>
              </a:prstGeom>
              <a:solidFill>
                <a:srgbClr val="DBDBDB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2941" y="2354620"/>
                <a:ext cx="1145990" cy="1846576"/>
              </a:xfrm>
              <a:prstGeom prst="rect">
                <a:avLst/>
              </a:prstGeom>
            </p:spPr>
          </p:pic>
        </p:grpSp>
        <p:cxnSp>
          <p:nvCxnSpPr>
            <p:cNvPr id="33" name="直接连接符 32"/>
            <p:cNvCxnSpPr/>
            <p:nvPr/>
          </p:nvCxnSpPr>
          <p:spPr>
            <a:xfrm>
              <a:off x="6740537" y="641661"/>
              <a:ext cx="10878" cy="274023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8889567" y="4684"/>
            <a:ext cx="2516780" cy="2908627"/>
            <a:chOff x="8889567" y="1193404"/>
            <a:chExt cx="2516780" cy="2908627"/>
          </a:xfrm>
        </p:grpSpPr>
        <p:grpSp>
          <p:nvGrpSpPr>
            <p:cNvPr id="60" name="组合 59"/>
            <p:cNvGrpSpPr/>
            <p:nvPr/>
          </p:nvGrpSpPr>
          <p:grpSpPr>
            <a:xfrm>
              <a:off x="8889567" y="2302027"/>
              <a:ext cx="2516780" cy="1800004"/>
              <a:chOff x="9235055" y="2346439"/>
              <a:chExt cx="2516780" cy="1800004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9235055" y="2346439"/>
                <a:ext cx="2516780" cy="1800004"/>
              </a:xfrm>
              <a:prstGeom prst="rect">
                <a:avLst/>
              </a:prstGeom>
              <a:solidFill>
                <a:srgbClr val="F29D98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叶根友圆趣卡通08" panose="02010601030101010101" pitchFamily="2" charset="-122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307" b="100000" l="112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72184" y="2471028"/>
                <a:ext cx="1732790" cy="1637486"/>
              </a:xfrm>
              <a:prstGeom prst="rect">
                <a:avLst/>
              </a:prstGeom>
            </p:spPr>
          </p:pic>
        </p:grpSp>
        <p:cxnSp>
          <p:nvCxnSpPr>
            <p:cNvPr id="62" name="直接连接符 61"/>
            <p:cNvCxnSpPr/>
            <p:nvPr/>
          </p:nvCxnSpPr>
          <p:spPr>
            <a:xfrm flipH="1">
              <a:off x="10124291" y="1193404"/>
              <a:ext cx="23666" cy="112350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ac8e626b16281168a83d762f3d32b5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03895" y="3609975"/>
            <a:ext cx="3664585" cy="292227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64401" y="299774"/>
            <a:ext cx="533422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9734666">
            <a:off x="401073" y="97820"/>
            <a:ext cx="766611" cy="1393928"/>
            <a:chOff x="1185064" y="2134880"/>
            <a:chExt cx="766611" cy="1393928"/>
          </a:xfrm>
        </p:grpSpPr>
        <p:grpSp>
          <p:nvGrpSpPr>
            <p:cNvPr id="7" name="组合 6"/>
            <p:cNvGrpSpPr/>
            <p:nvPr/>
          </p:nvGrpSpPr>
          <p:grpSpPr>
            <a:xfrm rot="1506081">
              <a:off x="1185064" y="2134880"/>
              <a:ext cx="657377" cy="1393928"/>
              <a:chOff x="535209" y="2134390"/>
              <a:chExt cx="657377" cy="1393928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628540">
                <a:off x="603088" y="2134390"/>
                <a:ext cx="589498" cy="1277246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335173">
                <a:off x="535209" y="2251072"/>
                <a:ext cx="589498" cy="12772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1044">
              <a:off x="1362177" y="2247825"/>
              <a:ext cx="589498" cy="1277246"/>
            </a:xfrm>
            <a:prstGeom prst="rect">
              <a:avLst/>
            </a:prstGeom>
          </p:spPr>
        </p:pic>
      </p:grpSp>
      <p:sp>
        <p:nvSpPr>
          <p:cNvPr id="33" name="原创设计师QQ：178119980 喵小姐"/>
          <p:cNvSpPr/>
          <p:nvPr/>
        </p:nvSpPr>
        <p:spPr>
          <a:xfrm>
            <a:off x="1364915" y="1812117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原创设计师QQ：178119980 喵小姐"/>
          <p:cNvSpPr/>
          <p:nvPr/>
        </p:nvSpPr>
        <p:spPr>
          <a:xfrm>
            <a:off x="1364796" y="3995798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原创设计师QQ：178119980 喵小姐"/>
          <p:cNvSpPr/>
          <p:nvPr/>
        </p:nvSpPr>
        <p:spPr>
          <a:xfrm>
            <a:off x="9330725" y="1811974"/>
            <a:ext cx="2145322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7f3c485d3bd762ab3db7b85c2ca4b8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440" y="1549400"/>
            <a:ext cx="5321935" cy="455422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99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5421974" y="1593303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原创设计师QQ：178119980 喵小姐"/>
          <p:cNvSpPr/>
          <p:nvPr/>
        </p:nvSpPr>
        <p:spPr>
          <a:xfrm>
            <a:off x="5614484" y="2369079"/>
            <a:ext cx="2033060" cy="45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 descr="ac8e626b16281168a83d762f3d32b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135" y="1818005"/>
            <a:ext cx="4700905" cy="374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49070" y="252095"/>
            <a:ext cx="5481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8" y="49891"/>
            <a:ext cx="989628" cy="98962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64584" y="1634654"/>
            <a:ext cx="496413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Years may wrinkle the skin, but to give up enthusiasm wrinkles the soul. 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0553" y="3343095"/>
            <a:ext cx="4913469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Worry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fear, self-distrust bows the heart and turns the spirit back to dust.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53e31139c82c3aa243ba5fd3b40f451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" y="1039495"/>
            <a:ext cx="7830820" cy="5702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82065" y="266700"/>
            <a:ext cx="5861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788951">
            <a:off x="84115" y="35605"/>
            <a:ext cx="1115950" cy="1154535"/>
            <a:chOff x="2542787" y="1726277"/>
            <a:chExt cx="1115950" cy="115453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109" y="1726277"/>
              <a:ext cx="989628" cy="98962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68727">
              <a:off x="2542787" y="1891184"/>
              <a:ext cx="989628" cy="989628"/>
            </a:xfrm>
            <a:prstGeom prst="rect">
              <a:avLst/>
            </a:prstGeom>
          </p:spPr>
        </p:pic>
      </p:grpSp>
      <p:sp>
        <p:nvSpPr>
          <p:cNvPr id="42" name="文本框 41"/>
          <p:cNvSpPr txBox="1"/>
          <p:nvPr/>
        </p:nvSpPr>
        <p:spPr>
          <a:xfrm>
            <a:off x="1052752" y="1926803"/>
            <a:ext cx="2314909" cy="2399665"/>
          </a:xfrm>
          <a:prstGeom prst="rect">
            <a:avLst/>
          </a:prstGeom>
          <a:solidFill>
            <a:srgbClr val="91B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Whether 60 or 16, there is in every human being’s heart the lure of wonders,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96402" y="1458112"/>
            <a:ext cx="2422806" cy="2361287"/>
          </a:xfrm>
          <a:prstGeom prst="rect">
            <a:avLst/>
          </a:prstGeom>
          <a:solidFill>
            <a:srgbClr val="91B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unfailing appetite for what’s next and the joy of the game of living. 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16112" y="1926628"/>
            <a:ext cx="2422806" cy="1892762"/>
          </a:xfrm>
          <a:prstGeom prst="rect">
            <a:avLst/>
          </a:prstGeom>
          <a:solidFill>
            <a:srgbClr val="91B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the center of your heart and my heart, there is a wireless station; 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62389" y="1343370"/>
            <a:ext cx="2371960" cy="2861310"/>
          </a:xfrm>
          <a:prstGeom prst="rect">
            <a:avLst/>
          </a:prstGeom>
          <a:solidFill>
            <a:srgbClr val="91B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 long as it receives messages of beauty, hope, courage and power from man;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012547c0596d0eaff14c6c60784a1be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4690" y="4326255"/>
            <a:ext cx="3182620" cy="238506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4545330" y="1671955"/>
            <a:ext cx="31007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 you ~~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世界水日"/>
          <p:cNvPicPr>
            <a:picLocks noChangeAspect="1"/>
          </p:cNvPicPr>
          <p:nvPr/>
        </p:nvPicPr>
        <p:blipFill>
          <a:blip r:embed="rId1"/>
          <a:srcRect t="11669" b="1694"/>
          <a:stretch>
            <a:fillRect/>
          </a:stretch>
        </p:blipFill>
        <p:spPr>
          <a:xfrm>
            <a:off x="7056755" y="5715"/>
            <a:ext cx="5191760" cy="6746875"/>
          </a:xfrm>
          <a:prstGeom prst="rect">
            <a:avLst/>
          </a:prstGeom>
        </p:spPr>
      </p:pic>
      <p:pic>
        <p:nvPicPr>
          <p:cNvPr id="2" name="图片 1" descr="ac8e626b16281168a83d762f3d32b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5" y="2261870"/>
            <a:ext cx="4700905" cy="374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857375" y="2241550"/>
            <a:ext cx="5640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Your Title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57375" y="3156585"/>
            <a:ext cx="5744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Your Title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57375" y="3978275"/>
            <a:ext cx="5433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Add Your Title 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 descr="世界水日"/>
          <p:cNvPicPr>
            <a:picLocks noChangeAspect="1"/>
          </p:cNvPicPr>
          <p:nvPr/>
        </p:nvPicPr>
        <p:blipFill>
          <a:blip r:embed="rId1"/>
          <a:srcRect t="11669" b="1694"/>
          <a:stretch>
            <a:fillRect/>
          </a:stretch>
        </p:blipFill>
        <p:spPr>
          <a:xfrm>
            <a:off x="7056755" y="5715"/>
            <a:ext cx="5191760" cy="6746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2800" b="1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0890" y="2249170"/>
            <a:ext cx="2418080" cy="1235710"/>
            <a:chOff x="9214" y="3542"/>
            <a:chExt cx="3808" cy="1946"/>
          </a:xfrm>
        </p:grpSpPr>
        <p:sp>
          <p:nvSpPr>
            <p:cNvPr id="14" name="文本框 13"/>
            <p:cNvSpPr txBox="1"/>
            <p:nvPr/>
          </p:nvSpPr>
          <p:spPr>
            <a:xfrm>
              <a:off x="9214" y="3542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原创设计师QQ：178119980 喵小姐"/>
            <p:cNvSpPr/>
            <p:nvPr/>
          </p:nvSpPr>
          <p:spPr>
            <a:xfrm>
              <a:off x="9517" y="4764"/>
              <a:ext cx="3202" cy="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您的小标题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3" name="图片 32" descr="ac8e626b16281168a83d762f3d32b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6395" y="1904365"/>
            <a:ext cx="4700905" cy="374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0132" y="1385252"/>
            <a:ext cx="37801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HERE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5531" y="787177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spc="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Freeform 673"/>
          <p:cNvSpPr/>
          <p:nvPr/>
        </p:nvSpPr>
        <p:spPr bwMode="auto">
          <a:xfrm>
            <a:off x="585260" y="652941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91B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73"/>
          <p:cNvSpPr/>
          <p:nvPr/>
        </p:nvSpPr>
        <p:spPr bwMode="auto">
          <a:xfrm>
            <a:off x="6668453" y="2098201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91B9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3109" y="169793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</a:t>
            </a:r>
            <a:endParaRPr lang="zh-CN" altLang="en-US" sz="2000" dirty="0" smtClean="0">
              <a:solidFill>
                <a:srgbClr val="152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93109" y="2019565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1882" y="339592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</a:t>
            </a:r>
            <a:endParaRPr lang="zh-CN" altLang="en-US" sz="2000" dirty="0" smtClean="0">
              <a:solidFill>
                <a:srgbClr val="152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1882" y="3717555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rgbClr val="152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en-US" sz="1200" spc="300" dirty="0" smtClean="0">
              <a:solidFill>
                <a:srgbClr val="152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5d006b251eb6e561a1c2899e3912ba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" y="4145915"/>
            <a:ext cx="7044690" cy="246189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4735" y="714999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4158" y="2013185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3901" y="4004375"/>
            <a:ext cx="3827676" cy="22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241274" y="1474168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卡通可爱鱼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1274" y="1752491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2702" y="2752217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卡通可爱鱼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2702" y="3030540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2445" y="4741738"/>
            <a:ext cx="370913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卡通可爱鱼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82445" y="5020061"/>
            <a:ext cx="375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2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pc="3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2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YOU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TITLE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HERE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请输入您的标题</a:t>
            </a:r>
            <a:endParaRPr lang="zh-CN" altLang="en-US" sz="3200" spc="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7" descr="083cb62144a8b012d924f9df5569a2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020" y="-278130"/>
            <a:ext cx="5771515" cy="708025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3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45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0927">
            <a:off x="184708" y="176757"/>
            <a:ext cx="762472" cy="7624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1576" y="211544"/>
            <a:ext cx="52523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PA_库_云形 6"/>
          <p:cNvSpPr/>
          <p:nvPr>
            <p:custDataLst>
              <p:tags r:id="rId2"/>
            </p:custDataLst>
          </p:nvPr>
        </p:nvSpPr>
        <p:spPr>
          <a:xfrm flipH="1">
            <a:off x="6238240" y="1395730"/>
            <a:ext cx="5615305" cy="2745740"/>
          </a:xfrm>
          <a:prstGeom prst="cloud">
            <a:avLst/>
          </a:prstGeom>
          <a:noFill/>
          <a:ln w="57150">
            <a:solidFill>
              <a:srgbClr val="91B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7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原创设计师QQ：178119980 喵小姐"/>
          <p:cNvSpPr/>
          <p:nvPr/>
        </p:nvSpPr>
        <p:spPr>
          <a:xfrm>
            <a:off x="6842479" y="1872693"/>
            <a:ext cx="3702798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库_云形 6"/>
          <p:cNvSpPr/>
          <p:nvPr>
            <p:custDataLst>
              <p:tags r:id="rId3"/>
            </p:custDataLst>
          </p:nvPr>
        </p:nvSpPr>
        <p:spPr>
          <a:xfrm>
            <a:off x="501650" y="1601470"/>
            <a:ext cx="5433060" cy="2715895"/>
          </a:xfrm>
          <a:prstGeom prst="cloud">
            <a:avLst/>
          </a:prstGeom>
          <a:noFill/>
          <a:ln w="57150">
            <a:solidFill>
              <a:srgbClr val="91B9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37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原创设计师QQ：178119980 喵小姐"/>
          <p:cNvSpPr/>
          <p:nvPr/>
        </p:nvSpPr>
        <p:spPr>
          <a:xfrm>
            <a:off x="1311815" y="1964982"/>
            <a:ext cx="3702798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ce00e5679eb3246e17d5471d2db066f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5755" y="4141470"/>
            <a:ext cx="6459855" cy="24085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bldLvl="0" animBg="1"/>
      <p:bldP spid="17" grpId="0"/>
      <p:bldP spid="18" grpId="0" bldLvl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72516" y="252318"/>
            <a:ext cx="550148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37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rgbClr val="F37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rgbClr val="F37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37D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rgbClr val="F37D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76340" y="1875155"/>
            <a:ext cx="5120005" cy="3107690"/>
          </a:xfrm>
          <a:prstGeom prst="rect">
            <a:avLst/>
          </a:prstGeom>
          <a:solidFill>
            <a:srgbClr val="91B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Clr>
                <a:schemeClr val="accent4">
                  <a:lumMod val="40000"/>
                  <a:lumOff val="60000"/>
                </a:schemeClr>
              </a:buClr>
              <a:buFont typeface="+mj-lt"/>
              <a:buAutoNum type="alphaUcPeriod"/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Years 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 wrinkle the skin, but to give up enthusiasm wrinkles the 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soul.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Clr>
                <a:schemeClr val="tx2">
                  <a:lumMod val="60000"/>
                  <a:lumOff val="40000"/>
                </a:schemeClr>
              </a:buClr>
              <a:buFont typeface="+mj-lt"/>
              <a:buAutoNum type="alphaUcPeriod"/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Worry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fear, self-distrust bows the heart and turns the spirit back to dust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200000"/>
              </a:lnSpc>
              <a:buClr>
                <a:srgbClr val="F9BCBA"/>
              </a:buClr>
              <a:buFont typeface="+mj-lt"/>
              <a:buAutoNum type="alphaUcPeriod"/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Whether 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 or 16, there is in every human being’s heart the lure of wonders, the unfailing appetite for 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what’s 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and the joy of the game of living. 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2140" y="255699"/>
            <a:ext cx="1164541" cy="828323"/>
            <a:chOff x="6456543" y="5178339"/>
            <a:chExt cx="1788135" cy="1246310"/>
          </a:xfrm>
        </p:grpSpPr>
        <p:grpSp>
          <p:nvGrpSpPr>
            <p:cNvPr id="62" name="组合 61"/>
            <p:cNvGrpSpPr/>
            <p:nvPr/>
          </p:nvGrpSpPr>
          <p:grpSpPr>
            <a:xfrm>
              <a:off x="6456543" y="5178339"/>
              <a:ext cx="1471299" cy="1246310"/>
              <a:chOff x="6399500" y="3492708"/>
              <a:chExt cx="1471299" cy="1246310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964594">
                <a:off x="6399500" y="3608125"/>
                <a:ext cx="1130893" cy="1130893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386612">
                <a:off x="6739906" y="3492708"/>
                <a:ext cx="1130893" cy="1130893"/>
              </a:xfrm>
              <a:prstGeom prst="rect">
                <a:avLst/>
              </a:prstGeom>
            </p:spPr>
          </p:pic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78761">
              <a:off x="7113785" y="5218149"/>
              <a:ext cx="1130893" cy="1130893"/>
            </a:xfrm>
            <a:prstGeom prst="rect">
              <a:avLst/>
            </a:prstGeom>
          </p:spPr>
        </p:pic>
      </p:grpSp>
      <p:pic>
        <p:nvPicPr>
          <p:cNvPr id="3" name="图片 2" descr="64048590e06cf93371d846ac0c0b1bd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630" y="1294765"/>
            <a:ext cx="3023235" cy="5326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33672" y="252318"/>
            <a:ext cx="6563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rot="20326640">
            <a:off x="79674" y="210927"/>
            <a:ext cx="1335225" cy="906663"/>
            <a:chOff x="157673" y="263973"/>
            <a:chExt cx="1335225" cy="906663"/>
          </a:xfrm>
        </p:grpSpPr>
        <p:grpSp>
          <p:nvGrpSpPr>
            <p:cNvPr id="48" name="组合 47"/>
            <p:cNvGrpSpPr/>
            <p:nvPr/>
          </p:nvGrpSpPr>
          <p:grpSpPr>
            <a:xfrm>
              <a:off x="157673" y="263973"/>
              <a:ext cx="1164541" cy="828323"/>
              <a:chOff x="6456543" y="5178339"/>
              <a:chExt cx="1788135" cy="124631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6456543" y="5178339"/>
                <a:ext cx="1471299" cy="1246310"/>
                <a:chOff x="6399500" y="3492708"/>
                <a:chExt cx="1471299" cy="1246310"/>
              </a:xfrm>
            </p:grpSpPr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964594">
                  <a:off x="6399500" y="3608125"/>
                  <a:ext cx="1130893" cy="1130893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3" cstate="print">
                  <a:duotone>
                    <a:schemeClr val="accent6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9386612">
                  <a:off x="6739906" y="3492708"/>
                  <a:ext cx="1130893" cy="1130893"/>
                </a:xfrm>
                <a:prstGeom prst="rect">
                  <a:avLst/>
                </a:prstGeom>
              </p:spPr>
            </p:pic>
          </p:grp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78761">
                <a:off x="7113785" y="5218149"/>
                <a:ext cx="1130893" cy="1130893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7379">
              <a:off x="730426" y="408164"/>
              <a:ext cx="762472" cy="762472"/>
            </a:xfrm>
            <a:prstGeom prst="rect">
              <a:avLst/>
            </a:prstGeom>
          </p:spPr>
        </p:pic>
      </p:grpSp>
      <p:sp>
        <p:nvSpPr>
          <p:cNvPr id="98" name="原创设计师QQ：178119980 喵小姐"/>
          <p:cNvSpPr/>
          <p:nvPr/>
        </p:nvSpPr>
        <p:spPr>
          <a:xfrm>
            <a:off x="5820331" y="987828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淘宝网Chenying0907出品 5"/>
          <p:cNvSpPr>
            <a:spLocks noEditPoints="1"/>
          </p:cNvSpPr>
          <p:nvPr/>
        </p:nvSpPr>
        <p:spPr bwMode="auto">
          <a:xfrm rot="2284057">
            <a:off x="8385674" y="1453733"/>
            <a:ext cx="823913" cy="512763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FBEEE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原创设计师QQ：178119980 喵小姐"/>
          <p:cNvSpPr/>
          <p:nvPr/>
        </p:nvSpPr>
        <p:spPr>
          <a:xfrm>
            <a:off x="8850659" y="2215295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原创设计师QQ：178119980 喵小姐"/>
          <p:cNvSpPr/>
          <p:nvPr/>
        </p:nvSpPr>
        <p:spPr>
          <a:xfrm>
            <a:off x="6287178" y="3309879"/>
            <a:ext cx="214532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您的小标题添加您的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小标题添加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淘宝网Chenying0907出品 448"/>
          <p:cNvGrpSpPr/>
          <p:nvPr/>
        </p:nvGrpSpPr>
        <p:grpSpPr>
          <a:xfrm rot="9323520" flipH="1">
            <a:off x="3752764" y="2383899"/>
            <a:ext cx="2185114" cy="404652"/>
            <a:chOff x="4811714" y="3189288"/>
            <a:chExt cx="2571750" cy="476251"/>
          </a:xfrm>
          <a:solidFill>
            <a:srgbClr val="FBEEE3"/>
          </a:solidFill>
        </p:grpSpPr>
        <p:sp>
          <p:nvSpPr>
            <p:cNvPr id="104" name="淘宝网Chenying0907出品 5"/>
            <p:cNvSpPr/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5" name="淘宝网Chenying0907出品 6"/>
            <p:cNvSpPr/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淘宝网Chenying0907出品 7"/>
            <p:cNvSpPr/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7" name="淘宝网Chenying0907出品 8"/>
            <p:cNvSpPr/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8" name="淘宝网Chenying0907出品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9" name="淘宝网Chenying0907出品 10"/>
            <p:cNvSpPr/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0" name="淘宝网Chenying0907出品 11"/>
            <p:cNvSpPr/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1" name="淘宝网Chenying0907出品 12"/>
            <p:cNvSpPr/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2" name="淘宝网Chenying0907出品 13"/>
            <p:cNvSpPr/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3" name="淘宝网Chenying0907出品 14"/>
            <p:cNvSpPr/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4" name="淘宝网Chenying0907出品 15"/>
            <p:cNvSpPr/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5" name="淘宝网Chenying0907出品 16"/>
            <p:cNvSpPr/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6" name="淘宝网Chenying0907出品 17"/>
            <p:cNvSpPr/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7" name="淘宝网Chenying0907出品 18"/>
            <p:cNvSpPr/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8" name="淘宝网Chenying0907出品 19"/>
            <p:cNvSpPr/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9" name="淘宝网Chenying0907出品 20"/>
            <p:cNvSpPr/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0" name="淘宝网Chenying0907出品 21"/>
            <p:cNvSpPr/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1" name="淘宝网Chenying0907出品 22"/>
            <p:cNvSpPr/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2" name="淘宝网Chenying0907出品 23"/>
            <p:cNvSpPr/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3" name="淘宝网Chenying0907出品 24"/>
            <p:cNvSpPr/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4" name="淘宝网Chenying0907出品 25"/>
            <p:cNvSpPr/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5" name="淘宝网Chenying0907出品 26"/>
            <p:cNvSpPr/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6" name="淘宝网Chenying0907出品 27"/>
            <p:cNvSpPr/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7" name="淘宝网Chenying0907出品 28"/>
            <p:cNvSpPr/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8" name="淘宝网Chenying0907出品 29"/>
            <p:cNvSpPr/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9" name="淘宝网Chenying0907出品 30"/>
            <p:cNvSpPr/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淘宝网Chenying0907出品 31"/>
            <p:cNvSpPr/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1" name="淘宝网Chenying0907出品 32"/>
            <p:cNvSpPr/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2" name="淘宝网Chenying0907出品 33"/>
            <p:cNvSpPr/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淘宝网Chenying0907出品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4" name="淘宝网Chenying0907出品 35"/>
            <p:cNvSpPr/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5" name="淘宝网Chenying0907出品 36"/>
            <p:cNvSpPr/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6" name="淘宝网Chenying0907出品 37"/>
            <p:cNvSpPr/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7" name="淘宝网Chenying0907出品 38"/>
            <p:cNvSpPr/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8" name="淘宝网Chenying0907出品 39"/>
            <p:cNvSpPr/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9" name="淘宝网Chenying0907出品 40"/>
            <p:cNvSpPr/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0" name="淘宝网Chenying0907出品 41"/>
            <p:cNvSpPr/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1" name="淘宝网Chenying0907出品 42"/>
            <p:cNvSpPr/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2" name="淘宝网Chenying0907出品 43"/>
            <p:cNvSpPr/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3" name="淘宝网Chenying0907出品 44"/>
            <p:cNvSpPr/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4" name="淘宝网Chenying0907出品 45"/>
            <p:cNvSpPr/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5" name="淘宝网Chenying0907出品 46"/>
            <p:cNvSpPr/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6" name="淘宝网Chenying0907出品 47"/>
            <p:cNvSpPr/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7" name="淘宝网Chenying0907出品 48"/>
            <p:cNvSpPr/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8" name="淘宝网Chenying0907出品 49"/>
            <p:cNvSpPr/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9" name="淘宝网Chenying0907出品 50"/>
            <p:cNvSpPr/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0" name="淘宝网Chenying0907出品 51"/>
            <p:cNvSpPr/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1" name="淘宝网Chenying0907出品 52"/>
            <p:cNvSpPr/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2" name="淘宝网Chenying0907出品 53"/>
            <p:cNvSpPr/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3" name="淘宝网Chenying0907出品 54"/>
            <p:cNvSpPr/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4" name="淘宝网Chenying0907出品 55"/>
            <p:cNvSpPr/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5" name="淘宝网Chenying0907出品 56"/>
            <p:cNvSpPr/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6" name="淘宝网Chenying0907出品 57"/>
            <p:cNvSpPr/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7" name="淘宝网Chenying0907出品 58"/>
            <p:cNvSpPr/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8" name="淘宝网Chenying0907出品 59"/>
            <p:cNvSpPr/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9" name="淘宝网Chenying0907出品 60"/>
            <p:cNvSpPr/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0" name="淘宝网Chenying0907出品 61"/>
            <p:cNvSpPr/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1" name="淘宝网Chenying0907出品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2" name="淘宝网Chenying0907出品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3" name="淘宝网Chenying0907出品 64"/>
            <p:cNvSpPr>
              <a:spLocks noEditPoints="1"/>
            </p:cNvSpPr>
            <p:nvPr/>
          </p:nvSpPr>
          <p:spPr bwMode="auto">
            <a:xfrm>
              <a:off x="4811714" y="3516311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4" name="淘宝网Chenying0907出品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5" name="淘宝网Chenying0907出品 66"/>
            <p:cNvSpPr/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6" name="淘宝网Chenying0907出品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7" name="淘宝网Chenying0907出品 68"/>
            <p:cNvSpPr/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8" name="淘宝网Chenying0907出品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9" name="淘宝网Chenying0907出品 70"/>
            <p:cNvSpPr/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0" name="淘宝网Chenying0907出品 71"/>
            <p:cNvSpPr/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4" name="图片 3" descr="791ebc997f4b79651efd3c1200f1ca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045" y="2972435"/>
            <a:ext cx="5333365" cy="360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9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8" grpId="0"/>
      <p:bldP spid="99" grpId="0" bldLvl="0" animBg="1"/>
      <p:bldP spid="100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452455" y="2082253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原创设计师QQ：178119980 喵小姐"/>
          <p:cNvSpPr/>
          <p:nvPr/>
        </p:nvSpPr>
        <p:spPr>
          <a:xfrm>
            <a:off x="5644964" y="2858029"/>
            <a:ext cx="2033060" cy="45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您的小标题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 descr="ac8e626b16281168a83d762f3d32b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135" y="1818005"/>
            <a:ext cx="4700905" cy="374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华文隶书"/>
        <a:ea typeface="微软雅黑"/>
        <a:cs typeface=""/>
      </a:majorFont>
      <a:minorFont>
        <a:latin typeface="华文隶书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CC5C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2594</Words>
  <Application>WPS 演示</Application>
  <PresentationFormat>宽屏</PresentationFormat>
  <Paragraphs>153</Paragraphs>
  <Slides>20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宋体</vt:lpstr>
      <vt:lpstr>Wingdings</vt:lpstr>
      <vt:lpstr>叶根友圆趣卡通08</vt:lpstr>
      <vt:lpstr>微软雅黑</vt:lpstr>
      <vt:lpstr>等线</vt:lpstr>
      <vt:lpstr>等线</vt:lpstr>
      <vt:lpstr>Arial Unicode MS</vt:lpstr>
      <vt:lpstr>Calibri</vt:lpstr>
      <vt:lpstr>微软雅黑 Light</vt:lpstr>
      <vt:lpstr>黑体</vt:lpstr>
      <vt:lpstr>华文隶书</vt:lpstr>
      <vt:lpstr>等线 Light</vt:lpstr>
      <vt:lpstr>Segoe Print</vt:lpstr>
      <vt:lpstr>Calibri Light</vt:lpstr>
      <vt:lpstr>幼圆</vt:lpstr>
      <vt:lpstr>华文行楷</vt:lpstr>
      <vt:lpstr>华文仿宋</vt:lpstr>
      <vt:lpstr>楷体</vt:lpstr>
      <vt:lpstr>字体管家胖丫儿</vt:lpstr>
      <vt:lpstr>新宋体</vt:lpstr>
      <vt:lpstr>方正姚体</vt:lpstr>
      <vt:lpstr>迷你简双线体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微软用户</dc:creator>
  <cp:lastModifiedBy>Administrator</cp:lastModifiedBy>
  <cp:revision>187</cp:revision>
  <dcterms:created xsi:type="dcterms:W3CDTF">2016-09-14T14:28:00Z</dcterms:created>
  <dcterms:modified xsi:type="dcterms:W3CDTF">2018-03-27T09:38:51Z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