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2"/>
    <p:sldMasterId id="2147483663" r:id="rId3"/>
    <p:sldMasterId id="2147483675" r:id="rId4"/>
  </p:sldMasterIdLst>
  <p:sldIdLst>
    <p:sldId id="264" r:id="rId5"/>
    <p:sldId id="258" r:id="rId6"/>
    <p:sldId id="259" r:id="rId7"/>
    <p:sldId id="260" r:id="rId8"/>
    <p:sldId id="262" r:id="rId9"/>
    <p:sldId id="266" r:id="rId10"/>
    <p:sldId id="268" r:id="rId11"/>
    <p:sldId id="270" r:id="rId12"/>
    <p:sldId id="282" r:id="rId13"/>
    <p:sldId id="279" r:id="rId14"/>
    <p:sldId id="280" r:id="rId15"/>
    <p:sldId id="281" r:id="rId16"/>
    <p:sldId id="283" r:id="rId17"/>
    <p:sldId id="278" r:id="rId18"/>
    <p:sldId id="284" r:id="rId19"/>
    <p:sldId id="271" r:id="rId20"/>
    <p:sldId id="285" r:id="rId21"/>
    <p:sldId id="272" r:id="rId22"/>
    <p:sldId id="273" r:id="rId23"/>
    <p:sldId id="274" r:id="rId24"/>
    <p:sldId id="275" r:id="rId25"/>
    <p:sldId id="276" r:id="rId26"/>
    <p:sldId id="277" r:id="rId27"/>
    <p:sldId id="286" r:id="rId28"/>
    <p:sldId id="288" r:id="rId29"/>
    <p:sldId id="287" r:id="rId30"/>
    <p:sldId id="289" r:id="rId31"/>
    <p:sldId id="290" r:id="rId32"/>
    <p:sldId id="291" r:id="rId33"/>
    <p:sldId id="294" r:id="rId34"/>
    <p:sldId id="295" r:id="rId35"/>
    <p:sldId id="296" r:id="rId36"/>
    <p:sldId id="297" r:id="rId37"/>
    <p:sldId id="298" r:id="rId38"/>
    <p:sldId id="299" r:id="rId39"/>
    <p:sldId id="317" r:id="rId40"/>
    <p:sldId id="319" r:id="rId41"/>
    <p:sldId id="320" r:id="rId42"/>
    <p:sldId id="322" r:id="rId43"/>
    <p:sldId id="323" r:id="rId44"/>
    <p:sldId id="325" r:id="rId45"/>
    <p:sldId id="326" r:id="rId46"/>
    <p:sldId id="327" r:id="rId47"/>
    <p:sldId id="328" r:id="rId48"/>
    <p:sldId id="263" r:id="rId49"/>
    <p:sldId id="293" r:id="rId50"/>
    <p:sldId id="301" r:id="rId51"/>
    <p:sldId id="330" r:id="rId52"/>
  </p:sldIdLst>
  <p:sldSz cx="12192000" cy="6858000"/>
  <p:notesSz cx="6858000" cy="9144000"/>
  <p:embeddedFontLst>
    <p:embeddedFont>
      <p:font typeface="微软雅黑" panose="020B0503020204020204" pitchFamily="34" charset="-122"/>
      <p:regular r:id="rId53"/>
      <p:bold r:id="rId54"/>
    </p:embeddedFont>
    <p:embeddedFont>
      <p:font typeface="造字工房力黑（非商用）常规体" pitchFamily="50" charset="-122"/>
      <p:regular r:id="rId55"/>
    </p:embeddedFont>
    <p:embeddedFont>
      <p:font typeface="微软雅黑 Light" panose="02010600030101010101" charset="-122"/>
      <p:regular r:id="rId56"/>
    </p:embeddedFon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★日文毛笔" panose="02010600030101010101" charset="-128"/>
      <p:regular r:id="rId61"/>
    </p:embeddedFont>
    <p:embeddedFont>
      <p:font typeface="Segoe UI Light" panose="020B0502040204020203" pitchFamily="34" charset="0"/>
      <p:regular r:id="rId62"/>
      <p:italic r:id="rId63"/>
    </p:embeddedFont>
    <p:embeddedFont>
      <p:font typeface="等线" panose="02010600030101010101" pitchFamily="2" charset="-122"/>
      <p:regular r:id="rId64"/>
      <p:bold r:id="rId65"/>
    </p:embeddedFont>
    <p:embeddedFont>
      <p:font typeface="等线 Light" panose="02010600030101010101" pitchFamily="2" charset="-122"/>
      <p:regular r:id="rId66"/>
    </p:embeddedFont>
    <p:embeddedFont>
      <p:font typeface="汉仪尚巍手书W" panose="02010600030101010101" charset="-122"/>
      <p:regular r:id="rId6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0F1F"/>
    <a:srgbClr val="E403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2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font" Target="fonts/font3.fntdata"/><Relationship Id="rId63" Type="http://schemas.openxmlformats.org/officeDocument/2006/relationships/font" Target="fonts/font11.fntdata"/><Relationship Id="rId68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font" Target="fonts/font14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font" Target="fonts/font5.fntdata"/><Relationship Id="rId61" Type="http://schemas.openxmlformats.org/officeDocument/2006/relationships/font" Target="fonts/font9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font" Target="fonts/font7.fntdata"/><Relationship Id="rId67" Type="http://schemas.openxmlformats.org/officeDocument/2006/relationships/font" Target="fonts/font15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8976D-3FF3-4049-8796-A06ED790A2B4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F41B7-FBD7-457F-9CB4-1ED4CA283E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863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34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74375" y="-4817157"/>
            <a:ext cx="21740751" cy="12533543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192000" cy="5962650"/>
          </a:xfrm>
          <a:prstGeom prst="rect">
            <a:avLst/>
          </a:prstGeom>
          <a:gradFill>
            <a:gsLst>
              <a:gs pos="0">
                <a:srgbClr val="0070C0">
                  <a:alpha val="63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8438309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679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383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389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359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5673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1" t="408" r="19977"/>
          <a:stretch/>
        </p:blipFill>
        <p:spPr>
          <a:xfrm>
            <a:off x="2438400" y="0"/>
            <a:ext cx="2438400" cy="6858000"/>
          </a:xfrm>
          <a:prstGeom prst="rect">
            <a:avLst/>
          </a:prstGeom>
          <a:solidFill>
            <a:srgbClr val="024387">
              <a:alpha val="67000"/>
            </a:srgbClr>
          </a:solidFill>
          <a:ln>
            <a:noFill/>
          </a:ln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/>
          <a:srcRect l="9509" r="37266"/>
          <a:stretch/>
        </p:blipFill>
        <p:spPr>
          <a:xfrm>
            <a:off x="4876801" y="0"/>
            <a:ext cx="2437200" cy="6858000"/>
          </a:xfrm>
          <a:prstGeom prst="rect">
            <a:avLst/>
          </a:prstGeom>
          <a:solidFill>
            <a:srgbClr val="024387">
              <a:alpha val="67000"/>
            </a:srgbClr>
          </a:solidFill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9" r="53590"/>
          <a:stretch/>
        </p:blipFill>
        <p:spPr>
          <a:xfrm>
            <a:off x="9753600" y="0"/>
            <a:ext cx="2438400" cy="6858000"/>
          </a:xfrm>
          <a:prstGeom prst="rect">
            <a:avLst/>
          </a:prstGeom>
          <a:solidFill>
            <a:srgbClr val="024387">
              <a:alpha val="67000"/>
            </a:srgbClr>
          </a:solidFill>
          <a:ln>
            <a:noFill/>
          </a:ln>
        </p:spPr>
      </p:pic>
      <p:pic>
        <p:nvPicPr>
          <p:cNvPr id="10" name="Picture 2" descr="https://drscdn.500px.org/photo/66545999/m%3D2048/c57217613e128a1abd900bf5de241a84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7" r="50000"/>
          <a:stretch/>
        </p:blipFill>
        <p:spPr bwMode="auto">
          <a:xfrm>
            <a:off x="7315200" y="0"/>
            <a:ext cx="2438400" cy="6857999"/>
          </a:xfrm>
          <a:prstGeom prst="rect">
            <a:avLst/>
          </a:prstGeom>
          <a:solidFill>
            <a:srgbClr val="024387">
              <a:alpha val="67000"/>
            </a:srgbClr>
          </a:solidFill>
          <a:ln>
            <a:noFill/>
          </a:ln>
          <a:ex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20" t="8677" r="57851" b="8677"/>
          <a:stretch/>
        </p:blipFill>
        <p:spPr bwMode="auto">
          <a:xfrm>
            <a:off x="0" y="0"/>
            <a:ext cx="2438400" cy="6858000"/>
          </a:xfrm>
          <a:prstGeom prst="rect">
            <a:avLst/>
          </a:prstGeom>
          <a:solidFill>
            <a:srgbClr val="024387">
              <a:alpha val="67000"/>
            </a:srgbClr>
          </a:solidFill>
          <a:ln>
            <a:noFill/>
          </a:ln>
          <a:extLst/>
        </p:spPr>
      </p:pic>
      <p:grpSp>
        <p:nvGrpSpPr>
          <p:cNvPr id="12" name="组合 11"/>
          <p:cNvGrpSpPr/>
          <p:nvPr userDrawn="1"/>
        </p:nvGrpSpPr>
        <p:grpSpPr>
          <a:xfrm>
            <a:off x="0" y="3"/>
            <a:ext cx="12192000" cy="6857997"/>
            <a:chOff x="0" y="0"/>
            <a:chExt cx="12192000" cy="6857997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2437200" cy="6857997"/>
            </a:xfrm>
            <a:prstGeom prst="rect">
              <a:avLst/>
            </a:prstGeom>
            <a:solidFill>
              <a:srgbClr val="024387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Segoe UI Light"/>
                <a:ea typeface="微软雅黑 Ligh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38700" y="0"/>
              <a:ext cx="2437200" cy="6857997"/>
            </a:xfrm>
            <a:prstGeom prst="rect">
              <a:avLst/>
            </a:prstGeom>
            <a:solidFill>
              <a:srgbClr val="024387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Segoe UI Light"/>
                <a:ea typeface="微软雅黑 Ligh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877400" y="0"/>
              <a:ext cx="2437200" cy="6857997"/>
            </a:xfrm>
            <a:prstGeom prst="rect">
              <a:avLst/>
            </a:prstGeom>
            <a:solidFill>
              <a:srgbClr val="024387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Segoe UI Light"/>
                <a:ea typeface="微软雅黑 Ligh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16100" y="0"/>
              <a:ext cx="2437200" cy="6857997"/>
            </a:xfrm>
            <a:prstGeom prst="rect">
              <a:avLst/>
            </a:prstGeom>
            <a:solidFill>
              <a:srgbClr val="024387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Segoe UI Light"/>
                <a:ea typeface="微软雅黑 Ligh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754800" y="0"/>
              <a:ext cx="2437200" cy="6857997"/>
            </a:xfrm>
            <a:prstGeom prst="rect">
              <a:avLst/>
            </a:prstGeom>
            <a:solidFill>
              <a:srgbClr val="024387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Segoe UI Light"/>
                <a:ea typeface="微软雅黑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17783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5963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010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6949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355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8984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9393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121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4152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039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0693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9322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6451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382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1527-1D53-4265-AB3D-C06147D5843E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0FD-34DB-450E-B36B-D35750B3F1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5822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983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1005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4962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"/>
            <a:ext cx="12192000" cy="6857032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192000" cy="6857516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rgbClr val="000622">
                  <a:alpha val="92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72"/>
          </a:p>
        </p:txBody>
      </p:sp>
    </p:spTree>
    <p:extLst>
      <p:ext uri="{BB962C8B-B14F-4D97-AF65-F5344CB8AC3E}">
        <p14:creationId xmlns:p14="http://schemas.microsoft.com/office/powerpoint/2010/main" val="1055085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7431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2019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8495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092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269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855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82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29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524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143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8976D-3FF3-4049-8796-A06ED790A2B4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F41B7-FBD7-457F-9CB4-1ED4CA283E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979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87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8DA44-5CA8-4C97-AE82-3F4C9D1F0481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4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35495-6765-4E14-A39C-9ABE1169C885}" type="datetimeFigureOut">
              <a:rPr lang="zh-CN" altLang="en-US" smtClean="0"/>
              <a:t>2018/5/9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64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1倒计时背景1"/>
          <p:cNvSpPr/>
          <p:nvPr/>
        </p:nvSpPr>
        <p:spPr>
          <a:xfrm>
            <a:off x="-616292" y="836712"/>
            <a:ext cx="13418211" cy="5184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倒计时数字1"/>
          <p:cNvSpPr txBox="1"/>
          <p:nvPr/>
        </p:nvSpPr>
        <p:spPr>
          <a:xfrm>
            <a:off x="-10825880" y="-27377127"/>
            <a:ext cx="25292779" cy="616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kumimoji="0" lang="zh-CN" altLang="en-US" sz="400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2" name="2倒计时背景2"/>
          <p:cNvGrpSpPr/>
          <p:nvPr/>
        </p:nvGrpSpPr>
        <p:grpSpPr>
          <a:xfrm>
            <a:off x="-1287203" y="0"/>
            <a:ext cx="14760032" cy="6858000"/>
            <a:chOff x="-6374" y="0"/>
            <a:chExt cx="12198374" cy="6858000"/>
          </a:xfrm>
        </p:grpSpPr>
        <p:sp>
          <p:nvSpPr>
            <p:cNvPr id="49" name="矩形 4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-6374" y="708028"/>
              <a:ext cx="12198374" cy="54773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" name="倒计时数字2"/>
          <p:cNvSpPr txBox="1"/>
          <p:nvPr/>
        </p:nvSpPr>
        <p:spPr>
          <a:xfrm>
            <a:off x="2567608" y="-4059832"/>
            <a:ext cx="7380820" cy="1591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kumimoji="0" lang="zh-CN" altLang="en-US" sz="10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3倒计时背景3"/>
          <p:cNvSpPr/>
          <p:nvPr/>
        </p:nvSpPr>
        <p:spPr>
          <a:xfrm>
            <a:off x="-616292" y="345060"/>
            <a:ext cx="13418211" cy="6248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倒计时数字3"/>
          <p:cNvSpPr txBox="1"/>
          <p:nvPr/>
        </p:nvSpPr>
        <p:spPr>
          <a:xfrm>
            <a:off x="2866912" y="-4779912"/>
            <a:ext cx="6480720" cy="1591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kumimoji="0" lang="zh-CN" altLang="en-US" sz="10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变小眨眼"/>
          <p:cNvSpPr txBox="1"/>
          <p:nvPr/>
        </p:nvSpPr>
        <p:spPr>
          <a:xfrm>
            <a:off x="5442060" y="3061976"/>
            <a:ext cx="1330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眨眼</a:t>
            </a:r>
          </a:p>
        </p:txBody>
      </p:sp>
      <p:grpSp>
        <p:nvGrpSpPr>
          <p:cNvPr id="39" name="变大眨眼"/>
          <p:cNvGrpSpPr/>
          <p:nvPr/>
        </p:nvGrpSpPr>
        <p:grpSpPr>
          <a:xfrm>
            <a:off x="0" y="222738"/>
            <a:ext cx="12220918" cy="6447919"/>
            <a:chOff x="0" y="222738"/>
            <a:chExt cx="12220918" cy="6447919"/>
          </a:xfrm>
        </p:grpSpPr>
        <p:sp>
          <p:nvSpPr>
            <p:cNvPr id="37" name="白色屏幕"/>
            <p:cNvSpPr/>
            <p:nvPr/>
          </p:nvSpPr>
          <p:spPr>
            <a:xfrm>
              <a:off x="0" y="836712"/>
              <a:ext cx="12214544" cy="51845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99638" y="222738"/>
              <a:ext cx="11521280" cy="6447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13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iragino Sans GB W6" panose="020B0600000000000000" pitchFamily="34" charset="-122"/>
                  <a:ea typeface="Hiragino Sans GB W6" panose="020B0600000000000000" pitchFamily="34" charset="-122"/>
                  <a:cs typeface="+mn-cs"/>
                </a:rPr>
                <a:t>眨眼</a:t>
              </a:r>
            </a:p>
          </p:txBody>
        </p:sp>
      </p:grpSp>
      <p:sp>
        <p:nvSpPr>
          <p:cNvPr id="36" name="眨眼"/>
          <p:cNvSpPr txBox="1"/>
          <p:nvPr/>
        </p:nvSpPr>
        <p:spPr>
          <a:xfrm>
            <a:off x="3431704" y="1851645"/>
            <a:ext cx="532859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眨眼</a:t>
            </a:r>
          </a:p>
        </p:txBody>
      </p:sp>
      <p:sp>
        <p:nvSpPr>
          <p:cNvPr id="35" name="别"/>
          <p:cNvSpPr txBox="1"/>
          <p:nvPr/>
        </p:nvSpPr>
        <p:spPr>
          <a:xfrm>
            <a:off x="5774824" y="314989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别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34" name="千万"/>
          <p:cNvSpPr txBox="1"/>
          <p:nvPr/>
        </p:nvSpPr>
        <p:spPr>
          <a:xfrm>
            <a:off x="5558800" y="313409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千万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33" name="接下来"/>
          <p:cNvSpPr txBox="1"/>
          <p:nvPr/>
        </p:nvSpPr>
        <p:spPr>
          <a:xfrm>
            <a:off x="5378780" y="313409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接下来</a:t>
            </a:r>
          </a:p>
        </p:txBody>
      </p:sp>
      <p:sp>
        <p:nvSpPr>
          <p:cNvPr id="32" name="准备好没小"/>
          <p:cNvSpPr txBox="1"/>
          <p:nvPr/>
        </p:nvSpPr>
        <p:spPr>
          <a:xfrm>
            <a:off x="4946732" y="3103313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准备好没？</a:t>
            </a:r>
          </a:p>
        </p:txBody>
      </p:sp>
      <p:sp>
        <p:nvSpPr>
          <p:cNvPr id="27" name="准备好没"/>
          <p:cNvSpPr txBox="1"/>
          <p:nvPr/>
        </p:nvSpPr>
        <p:spPr>
          <a:xfrm>
            <a:off x="3149392" y="2610871"/>
            <a:ext cx="5754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准备好没？</a:t>
            </a:r>
          </a:p>
        </p:txBody>
      </p:sp>
      <p:sp>
        <p:nvSpPr>
          <p:cNvPr id="31" name="？"/>
          <p:cNvSpPr txBox="1"/>
          <p:nvPr/>
        </p:nvSpPr>
        <p:spPr>
          <a:xfrm>
            <a:off x="8032370" y="2616545"/>
            <a:ext cx="1512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？</a:t>
            </a:r>
          </a:p>
        </p:txBody>
      </p:sp>
      <p:sp>
        <p:nvSpPr>
          <p:cNvPr id="30" name="没"/>
          <p:cNvSpPr txBox="1"/>
          <p:nvPr/>
        </p:nvSpPr>
        <p:spPr>
          <a:xfrm>
            <a:off x="6808327" y="2619038"/>
            <a:ext cx="1512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没</a:t>
            </a:r>
          </a:p>
        </p:txBody>
      </p:sp>
      <p:sp>
        <p:nvSpPr>
          <p:cNvPr id="29" name="备好"/>
          <p:cNvSpPr txBox="1"/>
          <p:nvPr/>
        </p:nvSpPr>
        <p:spPr>
          <a:xfrm>
            <a:off x="4376067" y="2615699"/>
            <a:ext cx="28662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备好</a:t>
            </a:r>
          </a:p>
        </p:txBody>
      </p:sp>
      <p:sp>
        <p:nvSpPr>
          <p:cNvPr id="23" name="准"/>
          <p:cNvSpPr txBox="1"/>
          <p:nvPr/>
        </p:nvSpPr>
        <p:spPr>
          <a:xfrm>
            <a:off x="3136997" y="2614431"/>
            <a:ext cx="1512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准</a:t>
            </a:r>
          </a:p>
        </p:txBody>
      </p:sp>
      <p:sp>
        <p:nvSpPr>
          <p:cNvPr id="21" name="开场"/>
          <p:cNvSpPr txBox="1"/>
          <p:nvPr/>
        </p:nvSpPr>
        <p:spPr>
          <a:xfrm>
            <a:off x="6985993" y="3123530"/>
            <a:ext cx="1730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开场</a:t>
            </a:r>
          </a:p>
        </p:txBody>
      </p:sp>
      <p:sp>
        <p:nvSpPr>
          <p:cNvPr id="20" name="闪"/>
          <p:cNvSpPr txBox="1"/>
          <p:nvPr/>
        </p:nvSpPr>
        <p:spPr>
          <a:xfrm>
            <a:off x="6510927" y="312057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闪</a:t>
            </a:r>
          </a:p>
        </p:txBody>
      </p:sp>
      <p:sp>
        <p:nvSpPr>
          <p:cNvPr id="19" name="快"/>
          <p:cNvSpPr txBox="1"/>
          <p:nvPr/>
        </p:nvSpPr>
        <p:spPr>
          <a:xfrm>
            <a:off x="6027414" y="312353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</a:p>
        </p:txBody>
      </p:sp>
      <p:sp>
        <p:nvSpPr>
          <p:cNvPr id="4" name="秒"/>
          <p:cNvSpPr txBox="1"/>
          <p:nvPr/>
        </p:nvSpPr>
        <p:spPr>
          <a:xfrm>
            <a:off x="5547442" y="312772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</a:p>
        </p:txBody>
      </p:sp>
      <p:sp>
        <p:nvSpPr>
          <p:cNvPr id="25" name="数字7"/>
          <p:cNvSpPr txBox="1"/>
          <p:nvPr/>
        </p:nvSpPr>
        <p:spPr>
          <a:xfrm>
            <a:off x="4986112" y="3066752"/>
            <a:ext cx="486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数字0"/>
          <p:cNvSpPr txBox="1"/>
          <p:nvPr/>
        </p:nvSpPr>
        <p:spPr>
          <a:xfrm>
            <a:off x="4613578" y="3066752"/>
            <a:ext cx="437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数字1"/>
          <p:cNvSpPr txBox="1"/>
          <p:nvPr/>
        </p:nvSpPr>
        <p:spPr>
          <a:xfrm>
            <a:off x="4362524" y="3057196"/>
            <a:ext cx="4098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数字107小"/>
          <p:cNvSpPr txBox="1"/>
          <p:nvPr/>
        </p:nvSpPr>
        <p:spPr>
          <a:xfrm>
            <a:off x="5377277" y="3068960"/>
            <a:ext cx="15543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88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数字107大"/>
          <p:cNvSpPr txBox="1"/>
          <p:nvPr/>
        </p:nvSpPr>
        <p:spPr>
          <a:xfrm>
            <a:off x="5267608" y="2530928"/>
            <a:ext cx="298007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88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数字103"/>
          <p:cNvSpPr txBox="1"/>
          <p:nvPr/>
        </p:nvSpPr>
        <p:spPr>
          <a:xfrm>
            <a:off x="5267608" y="2539244"/>
            <a:ext cx="298007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103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数字91"/>
          <p:cNvSpPr txBox="1"/>
          <p:nvPr/>
        </p:nvSpPr>
        <p:spPr>
          <a:xfrm>
            <a:off x="5348923" y="2543909"/>
            <a:ext cx="206508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91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数字73"/>
          <p:cNvSpPr txBox="1"/>
          <p:nvPr/>
        </p:nvSpPr>
        <p:spPr>
          <a:xfrm>
            <a:off x="5359378" y="2587313"/>
            <a:ext cx="21295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73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数字34"/>
          <p:cNvSpPr txBox="1"/>
          <p:nvPr/>
        </p:nvSpPr>
        <p:spPr>
          <a:xfrm>
            <a:off x="5349794" y="2565611"/>
            <a:ext cx="213960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34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数字19"/>
          <p:cNvSpPr txBox="1"/>
          <p:nvPr/>
        </p:nvSpPr>
        <p:spPr>
          <a:xfrm>
            <a:off x="5348724" y="2543909"/>
            <a:ext cx="19898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数字3"/>
          <p:cNvSpPr txBox="1"/>
          <p:nvPr/>
        </p:nvSpPr>
        <p:spPr>
          <a:xfrm>
            <a:off x="5399568" y="2530928"/>
            <a:ext cx="87129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数字1"/>
          <p:cNvSpPr txBox="1"/>
          <p:nvPr/>
        </p:nvSpPr>
        <p:spPr>
          <a:xfrm>
            <a:off x="5391691" y="2530928"/>
            <a:ext cx="87129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会"/>
          <p:cNvSpPr txBox="1"/>
          <p:nvPr/>
        </p:nvSpPr>
        <p:spPr>
          <a:xfrm>
            <a:off x="7249353" y="321041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会</a:t>
            </a:r>
          </a:p>
        </p:txBody>
      </p:sp>
      <p:sp>
        <p:nvSpPr>
          <p:cNvPr id="10" name="财信金控 2017表彰会"/>
          <p:cNvSpPr txBox="1"/>
          <p:nvPr/>
        </p:nvSpPr>
        <p:spPr>
          <a:xfrm>
            <a:off x="2448425" y="3048358"/>
            <a:ext cx="7586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财信金控</a:t>
            </a:r>
            <a:r>
              <a:rPr lang="zh-CN" altLang="en-US" sz="4400" spc="-11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 </a:t>
            </a:r>
            <a:r>
              <a:rPr kumimoji="0" lang="en-US" altLang="zh-CN" sz="4400" b="0" i="0" u="none" strike="noStrike" kern="1200" cap="none" spc="-1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2017</a:t>
            </a:r>
            <a:r>
              <a:rPr kumimoji="0" lang="zh-CN" altLang="en-US" sz="4400" b="0" i="0" u="none" strike="noStrike" kern="1200" cap="none" spc="-1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表彰会</a:t>
            </a:r>
          </a:p>
        </p:txBody>
      </p:sp>
      <p:sp>
        <p:nvSpPr>
          <p:cNvPr id="9" name="表彰会"/>
          <p:cNvSpPr txBox="1"/>
          <p:nvPr/>
        </p:nvSpPr>
        <p:spPr>
          <a:xfrm>
            <a:off x="6240015" y="3183138"/>
            <a:ext cx="31547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表彰会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8" name="财信金控 2017"/>
          <p:cNvSpPr txBox="1"/>
          <p:nvPr/>
        </p:nvSpPr>
        <p:spPr>
          <a:xfrm>
            <a:off x="3587122" y="2996952"/>
            <a:ext cx="4756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财信金控</a:t>
            </a:r>
            <a:r>
              <a:rPr lang="zh-CN" altLang="en-US" sz="4400" spc="-11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 </a:t>
            </a:r>
            <a:r>
              <a:rPr kumimoji="0" lang="en-US" altLang="zh-CN" sz="4400" b="0" i="0" u="none" strike="noStrike" kern="1200" cap="none" spc="-1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2017</a:t>
            </a:r>
            <a:endParaRPr kumimoji="0" lang="zh-CN" altLang="en-US" sz="4400" b="0" i="0" u="none" strike="noStrike" kern="1200" cap="none" spc="-11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7" name="财信金控"/>
          <p:cNvSpPr txBox="1"/>
          <p:nvPr/>
        </p:nvSpPr>
        <p:spPr>
          <a:xfrm>
            <a:off x="3969244" y="3019210"/>
            <a:ext cx="42535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财信金控</a:t>
            </a:r>
          </a:p>
        </p:txBody>
      </p:sp>
      <p:sp>
        <p:nvSpPr>
          <p:cNvPr id="6" name="你眼前的是2"/>
          <p:cNvSpPr txBox="1"/>
          <p:nvPr/>
        </p:nvSpPr>
        <p:spPr>
          <a:xfrm>
            <a:off x="4583832" y="3140968"/>
            <a:ext cx="3231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你眼前的是</a:t>
            </a:r>
          </a:p>
        </p:txBody>
      </p:sp>
      <p:sp>
        <p:nvSpPr>
          <p:cNvPr id="5" name="你眼前的是1"/>
          <p:cNvSpPr txBox="1"/>
          <p:nvPr/>
        </p:nvSpPr>
        <p:spPr>
          <a:xfrm>
            <a:off x="2359968" y="2650376"/>
            <a:ext cx="77768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-2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你眼前的是</a:t>
            </a:r>
          </a:p>
        </p:txBody>
      </p:sp>
      <p:pic>
        <p:nvPicPr>
          <p:cNvPr id="26" name="编辑后的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38132" y="-15164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23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54167E-6 -7.40741E-7 L -0.04427 -0.00139 " pathEditMode="relative" rAng="0" ptsTypes="AA">
                                      <p:cBhvr>
                                        <p:cTn id="2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4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4444E-6 L 5E-6 0.00024 L -0.02019 -4.44444E-6 L -0.02019 0.00024 " pathEditMode="relative" rAng="0" ptsTypes="AAAA">
                                      <p:cBhvr>
                                        <p:cTn id="31" dur="2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-4.16667E-6 0.00024 " pathEditMode="relative" rAng="0" ptsTypes="AA">
                                      <p:cBhvr>
                                        <p:cTn id="39" dur="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"/>
                            </p:stCondLst>
                            <p:childTnLst>
                              <p:par>
                                <p:cTn id="4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"/>
                            </p:stCondLst>
                            <p:childTnLst>
                              <p:par>
                                <p:cTn id="51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07407E-6 L -0.14219 -0.00047 " pathEditMode="relative" rAng="0" ptsTypes="AA">
                                      <p:cBhvr>
                                        <p:cTn id="5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9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00"/>
                            </p:stCondLst>
                            <p:childTnLst>
                              <p:par>
                                <p:cTn id="6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7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800"/>
                            </p:stCondLst>
                            <p:childTnLst>
                              <p:par>
                                <p:cTn id="6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90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" presetClass="exit" presetSubtype="0" fill="hold" grpId="1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100"/>
                            </p:stCondLst>
                            <p:childTnLst>
                              <p:par>
                                <p:cTn id="81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20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300"/>
                            </p:stCondLst>
                            <p:childTnLst>
                              <p:par>
                                <p:cTn id="91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400"/>
                            </p:stCondLst>
                            <p:childTnLst>
                              <p:par>
                                <p:cTn id="96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600"/>
                            </p:stCondLst>
                            <p:childTnLst>
                              <p:par>
                                <p:cTn id="106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700"/>
                            </p:stCondLst>
                            <p:childTnLst>
                              <p:par>
                                <p:cTn id="111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-0.09531 -2.22222E-6 " pathEditMode="relative" rAng="0" ptsTypes="AA">
                                      <p:cBhvr>
                                        <p:cTn id="112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9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9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0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1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100"/>
                            </p:stCondLst>
                            <p:childTnLst>
                              <p:par>
                                <p:cTn id="12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100"/>
                            </p:stCondLst>
                            <p:childTnLst>
                              <p:par>
                                <p:cTn id="135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300"/>
                            </p:stCondLst>
                            <p:childTnLst>
                              <p:par>
                                <p:cTn id="140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500"/>
                            </p:stCondLst>
                            <p:childTnLst>
                              <p:par>
                                <p:cTn id="145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700"/>
                            </p:stCondLst>
                            <p:childTnLst>
                              <p:par>
                                <p:cTn id="150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9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900"/>
                            </p:stCondLst>
                            <p:childTnLst>
                              <p:par>
                                <p:cTn id="156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100"/>
                            </p:stCondLst>
                            <p:childTnLst>
                              <p:par>
                                <p:cTn id="15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3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300"/>
                            </p:stCondLst>
                            <p:childTnLst>
                              <p:par>
                                <p:cTn id="16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400"/>
                            </p:stCondLst>
                            <p:childTnLst>
                              <p:par>
                                <p:cTn id="16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4400"/>
                            </p:stCondLst>
                            <p:childTnLst>
                              <p:par>
                                <p:cTn id="17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400"/>
                            </p:stCondLst>
                            <p:childTnLst>
                              <p:par>
                                <p:cTn id="1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4400"/>
                            </p:stCondLst>
                            <p:childTnLst>
                              <p:par>
                                <p:cTn id="17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400"/>
                            </p:stCondLst>
                            <p:childTnLst>
                              <p:par>
                                <p:cTn id="183" presetID="2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2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4600"/>
                            </p:stCondLst>
                            <p:childTnLst>
                              <p:par>
                                <p:cTn id="1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4600"/>
                            </p:stCondLst>
                            <p:childTnLst>
                              <p:par>
                                <p:cTn id="195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4800"/>
                            </p:stCondLst>
                            <p:childTnLst>
                              <p:par>
                                <p:cTn id="1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800"/>
                            </p:stCondLst>
                            <p:childTnLst>
                              <p:par>
                                <p:cTn id="201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0"/>
                            </p:stCondLst>
                            <p:childTnLst>
                              <p:par>
                                <p:cTn id="204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100"/>
                            </p:stCondLst>
                            <p:childTnLst>
                              <p:par>
                                <p:cTn id="207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300"/>
                            </p:stCondLst>
                            <p:childTnLst>
                              <p:par>
                                <p:cTn id="2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300"/>
                            </p:stCondLst>
                            <p:childTnLst>
                              <p:par>
                                <p:cTn id="213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5400"/>
                            </p:stCondLst>
                            <p:childTnLst>
                              <p:par>
                                <p:cTn id="21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5700"/>
                            </p:stCondLst>
                            <p:childTnLst>
                              <p:par>
                                <p:cTn id="22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28" presetID="23" presetClass="exit" presetSubtype="32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2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6400"/>
                            </p:stCondLst>
                            <p:childTnLst>
                              <p:par>
                                <p:cTn id="2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6400"/>
                            </p:stCondLst>
                            <p:childTnLst>
                              <p:par>
                                <p:cTn id="238" presetID="23" presetClass="exit" presetSubtype="5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6800"/>
                            </p:stCondLst>
                            <p:childTnLst>
                              <p:par>
                                <p:cTn id="24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6800"/>
                            </p:stCondLst>
                            <p:childTnLst>
                              <p:par>
                                <p:cTn id="2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6800"/>
                            </p:stCondLst>
                            <p:childTnLst>
                              <p:par>
                                <p:cTn id="253" presetID="2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7200"/>
                            </p:stCondLst>
                            <p:childTnLst>
                              <p:par>
                                <p:cTn id="26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7200"/>
                            </p:stCondLst>
                            <p:childTnLst>
                              <p:par>
                                <p:cTn id="2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7200"/>
                            </p:stCondLst>
                            <p:childTnLst>
                              <p:par>
                                <p:cTn id="268" presetID="2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7700"/>
                            </p:stCondLst>
                            <p:childTnLst>
                              <p:par>
                                <p:cTn id="2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53" grpId="0" animBg="1"/>
      <p:bldP spid="53" grpId="1" animBg="1"/>
      <p:bldP spid="54" grpId="0"/>
      <p:bldP spid="54" grpId="1"/>
      <p:bldP spid="51" grpId="0"/>
      <p:bldP spid="51" grpId="1"/>
      <p:bldP spid="47" grpId="0" animBg="1"/>
      <p:bldP spid="47" grpId="1" animBg="1"/>
      <p:bldP spid="48" grpId="0"/>
      <p:bldP spid="48" grpId="1"/>
      <p:bldP spid="40" grpId="0"/>
      <p:bldP spid="40" grpId="1"/>
      <p:bldP spid="36" grpId="0"/>
      <p:bldP spid="36" grpId="1"/>
      <p:bldP spid="35" grpId="0"/>
      <p:bldP spid="35" grpId="1"/>
      <p:bldP spid="34" grpId="0"/>
      <p:bldP spid="34" grpId="1"/>
      <p:bldP spid="33" grpId="0"/>
      <p:bldP spid="33" grpId="1"/>
      <p:bldP spid="32" grpId="0"/>
      <p:bldP spid="32" grpId="1"/>
      <p:bldP spid="27" grpId="0"/>
      <p:bldP spid="27" grpId="1"/>
      <p:bldP spid="27" grpId="2"/>
      <p:bldP spid="31" grpId="0"/>
      <p:bldP spid="31" grpId="1"/>
      <p:bldP spid="30" grpId="0"/>
      <p:bldP spid="30" grpId="1"/>
      <p:bldP spid="29" grpId="0"/>
      <p:bldP spid="29" grpId="1"/>
      <p:bldP spid="29" grpId="2"/>
      <p:bldP spid="23" grpId="0"/>
      <p:bldP spid="23" grpId="1"/>
      <p:bldP spid="21" grpId="0"/>
      <p:bldP spid="21" grpId="1"/>
      <p:bldP spid="20" grpId="0"/>
      <p:bldP spid="20" grpId="1"/>
      <p:bldP spid="19" grpId="0"/>
      <p:bldP spid="19" grpId="1"/>
      <p:bldP spid="4" grpId="0"/>
      <p:bldP spid="4" grpId="1"/>
      <p:bldP spid="25" grpId="0"/>
      <p:bldP spid="25" grpId="1"/>
      <p:bldP spid="24" grpId="0"/>
      <p:bldP spid="24" grpId="1"/>
      <p:bldP spid="22" grpId="0"/>
      <p:bldP spid="22" grpId="1"/>
      <p:bldP spid="18" grpId="0"/>
      <p:bldP spid="18" grpId="1"/>
      <p:bldP spid="18" grpId="2"/>
      <p:bldP spid="17" grpId="0"/>
      <p:bldP spid="17" grpId="1"/>
      <p:bldP spid="16" grpId="0"/>
      <p:bldP spid="16" grpId="1"/>
      <p:bldP spid="15" grpId="0"/>
      <p:bldP spid="15" grpId="1"/>
      <p:bldP spid="14" grpId="0"/>
      <p:bldP spid="14" grpId="1"/>
      <p:bldP spid="13" grpId="0"/>
      <p:bldP spid="13" grpId="1"/>
      <p:bldP spid="12" grpId="0"/>
      <p:bldP spid="12" grpId="1"/>
      <p:bldP spid="11" grpId="0"/>
      <p:bldP spid="11" grpId="1"/>
      <p:bldP spid="3" grpId="0"/>
      <p:bldP spid="3" grpId="1"/>
      <p:bldP spid="3" grpId="2"/>
      <p:bldP spid="2" grpId="0"/>
      <p:bldP spid="2" grpId="1"/>
      <p:bldP spid="2" grpId="2"/>
      <p:bldP spid="10" grpId="0"/>
      <p:bldP spid="10" grpId="1"/>
      <p:bldP spid="9" grpId="0" build="allAtOnce"/>
      <p:bldP spid="9" grpId="1" build="allAtOnce"/>
      <p:bldP spid="8" grpId="0" build="allAtOnce"/>
      <p:bldP spid="8" grpId="1" build="allAtOnce"/>
      <p:bldP spid="8" grpId="2" build="allAtOnce"/>
      <p:bldP spid="7" grpId="0" build="allAtOnce"/>
      <p:bldP spid="7" grpId="1" build="allAtOnce"/>
      <p:bldP spid="7" grpId="2" build="allAtOnce"/>
      <p:bldP spid="6" grpId="0"/>
      <p:bldP spid="6" grpId="1"/>
      <p:bldP spid="6" grpId="2"/>
      <p:bldP spid="5" grpId="0"/>
      <p:bldP spid="5" grpId="1"/>
      <p:bldP spid="5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293" y="-825079"/>
            <a:ext cx="12796584" cy="85403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42020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293" y="-469700"/>
            <a:ext cx="12796584" cy="854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9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293" y="0"/>
            <a:ext cx="12796584" cy="854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61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293" y="0"/>
            <a:ext cx="12796584" cy="85403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209945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878" y="-720090"/>
            <a:ext cx="12433755" cy="82981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86057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03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财信logo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292" t="42015" r="27292" b="42015"/>
          <a:stretch/>
        </p:blipFill>
        <p:spPr>
          <a:xfrm>
            <a:off x="1747703" y="2521243"/>
            <a:ext cx="8696595" cy="18155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359005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03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财信logo 3D变形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292" t="42015" r="27292" b="42015"/>
          <a:stretch/>
        </p:blipFill>
        <p:spPr>
          <a:xfrm>
            <a:off x="3988904" y="1001516"/>
            <a:ext cx="3316412" cy="692339"/>
          </a:xfrm>
          <a:prstGeom prst="rect">
            <a:avLst/>
          </a:prstGeom>
          <a:scene3d>
            <a:camera prst="orthographicFront">
              <a:rot lat="19796757" lon="2381614" rev="21515952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143460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Object"/>
      </p:transition>
    </mc:Choice>
    <mc:Fallback xmlns="">
      <p:transition advClick="0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" name="以下这一大堆是手绘的大楼"/>
          <p:cNvGrpSpPr/>
          <p:nvPr/>
        </p:nvGrpSpPr>
        <p:grpSpPr>
          <a:xfrm>
            <a:off x="3988904" y="1001516"/>
            <a:ext cx="3316412" cy="5967097"/>
            <a:chOff x="3988904" y="1001516"/>
            <a:chExt cx="3316412" cy="5967097"/>
          </a:xfrm>
        </p:grpSpPr>
        <p:grpSp>
          <p:nvGrpSpPr>
            <p:cNvPr id="336" name="组合 335"/>
            <p:cNvGrpSpPr/>
            <p:nvPr/>
          </p:nvGrpSpPr>
          <p:grpSpPr>
            <a:xfrm>
              <a:off x="4688466" y="1356852"/>
              <a:ext cx="2477729" cy="5611761"/>
              <a:chOff x="6880123" y="1356852"/>
              <a:chExt cx="2477729" cy="5611761"/>
            </a:xfrm>
            <a:solidFill>
              <a:schemeClr val="bg1"/>
            </a:solidFill>
          </p:grpSpPr>
          <p:sp>
            <p:nvSpPr>
              <p:cNvPr id="4" name="任意多边形: 形状 3"/>
              <p:cNvSpPr/>
              <p:nvPr/>
            </p:nvSpPr>
            <p:spPr>
              <a:xfrm>
                <a:off x="6880123" y="1998406"/>
                <a:ext cx="162232" cy="4970207"/>
              </a:xfrm>
              <a:custGeom>
                <a:avLst/>
                <a:gdLst>
                  <a:gd name="connsiteX0" fmla="*/ 81116 w 162232"/>
                  <a:gd name="connsiteY0" fmla="*/ 0 h 4970207"/>
                  <a:gd name="connsiteX1" fmla="*/ 0 w 162232"/>
                  <a:gd name="connsiteY1" fmla="*/ 4962833 h 4970207"/>
                  <a:gd name="connsiteX2" fmla="*/ 110612 w 162232"/>
                  <a:gd name="connsiteY2" fmla="*/ 4970207 h 4970207"/>
                  <a:gd name="connsiteX3" fmla="*/ 162232 w 162232"/>
                  <a:gd name="connsiteY3" fmla="*/ 66368 h 4970207"/>
                  <a:gd name="connsiteX4" fmla="*/ 81116 w 162232"/>
                  <a:gd name="connsiteY4" fmla="*/ 0 h 4970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232" h="4970207">
                    <a:moveTo>
                      <a:pt x="81116" y="0"/>
                    </a:moveTo>
                    <a:lnTo>
                      <a:pt x="0" y="4962833"/>
                    </a:lnTo>
                    <a:lnTo>
                      <a:pt x="110612" y="4970207"/>
                    </a:lnTo>
                    <a:lnTo>
                      <a:pt x="162232" y="66368"/>
                    </a:lnTo>
                    <a:lnTo>
                      <a:pt x="81116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任意多边形: 形状 4"/>
              <p:cNvSpPr/>
              <p:nvPr/>
            </p:nvSpPr>
            <p:spPr>
              <a:xfrm>
                <a:off x="8708923" y="1409642"/>
                <a:ext cx="176980" cy="5529474"/>
              </a:xfrm>
              <a:custGeom>
                <a:avLst/>
                <a:gdLst>
                  <a:gd name="connsiteX0" fmla="*/ 0 w 176980"/>
                  <a:gd name="connsiteY0" fmla="*/ 0 h 5456903"/>
                  <a:gd name="connsiteX1" fmla="*/ 7374 w 176980"/>
                  <a:gd name="connsiteY1" fmla="*/ 5456903 h 5456903"/>
                  <a:gd name="connsiteX2" fmla="*/ 176980 w 176980"/>
                  <a:gd name="connsiteY2" fmla="*/ 5449529 h 5456903"/>
                  <a:gd name="connsiteX3" fmla="*/ 147483 w 176980"/>
                  <a:gd name="connsiteY3" fmla="*/ 280219 h 5456903"/>
                  <a:gd name="connsiteX4" fmla="*/ 0 w 176980"/>
                  <a:gd name="connsiteY4" fmla="*/ 0 h 5456903"/>
                  <a:gd name="connsiteX0" fmla="*/ 0 w 176980"/>
                  <a:gd name="connsiteY0" fmla="*/ 0 h 5529474"/>
                  <a:gd name="connsiteX1" fmla="*/ 7374 w 176980"/>
                  <a:gd name="connsiteY1" fmla="*/ 5529474 h 5529474"/>
                  <a:gd name="connsiteX2" fmla="*/ 176980 w 176980"/>
                  <a:gd name="connsiteY2" fmla="*/ 5522100 h 5529474"/>
                  <a:gd name="connsiteX3" fmla="*/ 147483 w 176980"/>
                  <a:gd name="connsiteY3" fmla="*/ 352790 h 5529474"/>
                  <a:gd name="connsiteX4" fmla="*/ 0 w 176980"/>
                  <a:gd name="connsiteY4" fmla="*/ 0 h 552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980" h="5529474">
                    <a:moveTo>
                      <a:pt x="0" y="0"/>
                    </a:moveTo>
                    <a:lnTo>
                      <a:pt x="7374" y="5529474"/>
                    </a:lnTo>
                    <a:lnTo>
                      <a:pt x="176980" y="5522100"/>
                    </a:lnTo>
                    <a:lnTo>
                      <a:pt x="147483" y="35279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6961239" y="1356852"/>
                <a:ext cx="1828800" cy="693174"/>
              </a:xfrm>
              <a:custGeom>
                <a:avLst/>
                <a:gdLst>
                  <a:gd name="connsiteX0" fmla="*/ 81116 w 1828800"/>
                  <a:gd name="connsiteY0" fmla="*/ 693174 h 693174"/>
                  <a:gd name="connsiteX1" fmla="*/ 1732935 w 1828800"/>
                  <a:gd name="connsiteY1" fmla="*/ 125361 h 693174"/>
                  <a:gd name="connsiteX2" fmla="*/ 1828800 w 1828800"/>
                  <a:gd name="connsiteY2" fmla="*/ 0 h 693174"/>
                  <a:gd name="connsiteX3" fmla="*/ 0 w 1828800"/>
                  <a:gd name="connsiteY3" fmla="*/ 641554 h 693174"/>
                  <a:gd name="connsiteX4" fmla="*/ 81116 w 1828800"/>
                  <a:gd name="connsiteY4" fmla="*/ 693174 h 693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8800" h="693174">
                    <a:moveTo>
                      <a:pt x="81116" y="693174"/>
                    </a:moveTo>
                    <a:lnTo>
                      <a:pt x="1732935" y="125361"/>
                    </a:lnTo>
                    <a:lnTo>
                      <a:pt x="1828800" y="0"/>
                    </a:lnTo>
                    <a:lnTo>
                      <a:pt x="0" y="641554"/>
                    </a:lnTo>
                    <a:lnTo>
                      <a:pt x="81116" y="69317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8708923" y="1356852"/>
                <a:ext cx="648929" cy="1467464"/>
              </a:xfrm>
              <a:custGeom>
                <a:avLst/>
                <a:gdLst>
                  <a:gd name="connsiteX0" fmla="*/ 73742 w 648929"/>
                  <a:gd name="connsiteY0" fmla="*/ 0 h 1467464"/>
                  <a:gd name="connsiteX1" fmla="*/ 648929 w 648929"/>
                  <a:gd name="connsiteY1" fmla="*/ 1364225 h 1467464"/>
                  <a:gd name="connsiteX2" fmla="*/ 641554 w 648929"/>
                  <a:gd name="connsiteY2" fmla="*/ 1467464 h 1467464"/>
                  <a:gd name="connsiteX3" fmla="*/ 0 w 648929"/>
                  <a:gd name="connsiteY3" fmla="*/ 110613 h 1467464"/>
                  <a:gd name="connsiteX4" fmla="*/ 73742 w 648929"/>
                  <a:gd name="connsiteY4" fmla="*/ 0 h 1467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8929" h="1467464">
                    <a:moveTo>
                      <a:pt x="73742" y="0"/>
                    </a:moveTo>
                    <a:lnTo>
                      <a:pt x="648929" y="1364225"/>
                    </a:lnTo>
                    <a:lnTo>
                      <a:pt x="641554" y="1467464"/>
                    </a:lnTo>
                    <a:lnTo>
                      <a:pt x="0" y="110613"/>
                    </a:lnTo>
                    <a:lnTo>
                      <a:pt x="73742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9269361" y="2603090"/>
                <a:ext cx="81116" cy="4306529"/>
              </a:xfrm>
              <a:custGeom>
                <a:avLst/>
                <a:gdLst>
                  <a:gd name="connsiteX0" fmla="*/ 0 w 81116"/>
                  <a:gd name="connsiteY0" fmla="*/ 0 h 4306529"/>
                  <a:gd name="connsiteX1" fmla="*/ 81116 w 81116"/>
                  <a:gd name="connsiteY1" fmla="*/ 199104 h 4306529"/>
                  <a:gd name="connsiteX2" fmla="*/ 81116 w 81116"/>
                  <a:gd name="connsiteY2" fmla="*/ 4299155 h 4306529"/>
                  <a:gd name="connsiteX3" fmla="*/ 0 w 81116"/>
                  <a:gd name="connsiteY3" fmla="*/ 4306529 h 4306529"/>
                  <a:gd name="connsiteX4" fmla="*/ 0 w 81116"/>
                  <a:gd name="connsiteY4" fmla="*/ 0 h 430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116" h="4306529">
                    <a:moveTo>
                      <a:pt x="0" y="0"/>
                    </a:moveTo>
                    <a:lnTo>
                      <a:pt x="81116" y="199104"/>
                    </a:lnTo>
                    <a:lnTo>
                      <a:pt x="81116" y="4299155"/>
                    </a:lnTo>
                    <a:lnTo>
                      <a:pt x="0" y="43065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>
                <a:off x="7425813" y="2514601"/>
                <a:ext cx="147484" cy="3704226"/>
              </a:xfrm>
              <a:custGeom>
                <a:avLst/>
                <a:gdLst>
                  <a:gd name="connsiteX0" fmla="*/ 0 w 147484"/>
                  <a:gd name="connsiteY0" fmla="*/ 36871 h 3701845"/>
                  <a:gd name="connsiteX1" fmla="*/ 147484 w 147484"/>
                  <a:gd name="connsiteY1" fmla="*/ 0 h 3701845"/>
                  <a:gd name="connsiteX2" fmla="*/ 73742 w 147484"/>
                  <a:gd name="connsiteY2" fmla="*/ 3694471 h 3701845"/>
                  <a:gd name="connsiteX3" fmla="*/ 14748 w 147484"/>
                  <a:gd name="connsiteY3" fmla="*/ 3701845 h 3701845"/>
                  <a:gd name="connsiteX4" fmla="*/ 0 w 147484"/>
                  <a:gd name="connsiteY4" fmla="*/ 36871 h 3701845"/>
                  <a:gd name="connsiteX0" fmla="*/ 0 w 147484"/>
                  <a:gd name="connsiteY0" fmla="*/ 36871 h 3704226"/>
                  <a:gd name="connsiteX1" fmla="*/ 147484 w 147484"/>
                  <a:gd name="connsiteY1" fmla="*/ 0 h 3704226"/>
                  <a:gd name="connsiteX2" fmla="*/ 73742 w 147484"/>
                  <a:gd name="connsiteY2" fmla="*/ 3694471 h 3704226"/>
                  <a:gd name="connsiteX3" fmla="*/ 461 w 147484"/>
                  <a:gd name="connsiteY3" fmla="*/ 3704226 h 3704226"/>
                  <a:gd name="connsiteX4" fmla="*/ 0 w 147484"/>
                  <a:gd name="connsiteY4" fmla="*/ 36871 h 3704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84" h="3704226">
                    <a:moveTo>
                      <a:pt x="0" y="36871"/>
                    </a:moveTo>
                    <a:lnTo>
                      <a:pt x="147484" y="0"/>
                    </a:lnTo>
                    <a:lnTo>
                      <a:pt x="73742" y="3694471"/>
                    </a:lnTo>
                    <a:lnTo>
                      <a:pt x="461" y="3704226"/>
                    </a:lnTo>
                    <a:cubicBezTo>
                      <a:pt x="307" y="2481774"/>
                      <a:pt x="154" y="1259323"/>
                      <a:pt x="0" y="3687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>
                <a:off x="8207477" y="2286000"/>
                <a:ext cx="132736" cy="3864077"/>
              </a:xfrm>
              <a:custGeom>
                <a:avLst/>
                <a:gdLst>
                  <a:gd name="connsiteX0" fmla="*/ 7375 w 132736"/>
                  <a:gd name="connsiteY0" fmla="*/ 7374 h 3864077"/>
                  <a:gd name="connsiteX1" fmla="*/ 132736 w 132736"/>
                  <a:gd name="connsiteY1" fmla="*/ 0 h 3864077"/>
                  <a:gd name="connsiteX2" fmla="*/ 125362 w 132736"/>
                  <a:gd name="connsiteY2" fmla="*/ 3856703 h 3864077"/>
                  <a:gd name="connsiteX3" fmla="*/ 0 w 132736"/>
                  <a:gd name="connsiteY3" fmla="*/ 3864077 h 3864077"/>
                  <a:gd name="connsiteX4" fmla="*/ 7375 w 132736"/>
                  <a:gd name="connsiteY4" fmla="*/ 7374 h 3864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736" h="3864077">
                    <a:moveTo>
                      <a:pt x="7375" y="7374"/>
                    </a:moveTo>
                    <a:lnTo>
                      <a:pt x="132736" y="0"/>
                    </a:lnTo>
                    <a:lnTo>
                      <a:pt x="125362" y="3856703"/>
                    </a:lnTo>
                    <a:lnTo>
                      <a:pt x="0" y="3864077"/>
                    </a:lnTo>
                    <a:cubicBezTo>
                      <a:pt x="4916" y="2573593"/>
                      <a:pt x="9833" y="1283110"/>
                      <a:pt x="7375" y="737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7462684" y="5810865"/>
                <a:ext cx="825910" cy="383458"/>
              </a:xfrm>
              <a:custGeom>
                <a:avLst/>
                <a:gdLst>
                  <a:gd name="connsiteX0" fmla="*/ 0 w 825910"/>
                  <a:gd name="connsiteY0" fmla="*/ 66367 h 383458"/>
                  <a:gd name="connsiteX1" fmla="*/ 818535 w 825910"/>
                  <a:gd name="connsiteY1" fmla="*/ 0 h 383458"/>
                  <a:gd name="connsiteX2" fmla="*/ 825910 w 825910"/>
                  <a:gd name="connsiteY2" fmla="*/ 339212 h 383458"/>
                  <a:gd name="connsiteX3" fmla="*/ 7374 w 825910"/>
                  <a:gd name="connsiteY3" fmla="*/ 383458 h 383458"/>
                  <a:gd name="connsiteX4" fmla="*/ 0 w 825910"/>
                  <a:gd name="connsiteY4" fmla="*/ 66367 h 383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910" h="383458">
                    <a:moveTo>
                      <a:pt x="0" y="66367"/>
                    </a:moveTo>
                    <a:lnTo>
                      <a:pt x="818535" y="0"/>
                    </a:lnTo>
                    <a:lnTo>
                      <a:pt x="825910" y="339212"/>
                    </a:lnTo>
                    <a:lnTo>
                      <a:pt x="7374" y="383458"/>
                    </a:lnTo>
                    <a:lnTo>
                      <a:pt x="0" y="66367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" name="直接连接符 12"/>
              <p:cNvCxnSpPr>
                <a:cxnSpLocks/>
              </p:cNvCxnSpPr>
              <p:nvPr/>
            </p:nvCxnSpPr>
            <p:spPr>
              <a:xfrm flipV="1">
                <a:off x="7434649" y="1978097"/>
                <a:ext cx="905564" cy="27478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cxnSpLocks/>
              </p:cNvCxnSpPr>
              <p:nvPr/>
            </p:nvCxnSpPr>
            <p:spPr>
              <a:xfrm flipV="1">
                <a:off x="7484684" y="2344548"/>
                <a:ext cx="823240" cy="249801"/>
              </a:xfrm>
              <a:prstGeom prst="line">
                <a:avLst/>
              </a:prstGeom>
              <a:grpFill/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cxnSpLocks/>
              </p:cNvCxnSpPr>
              <p:nvPr/>
            </p:nvCxnSpPr>
            <p:spPr>
              <a:xfrm flipV="1">
                <a:off x="7429796" y="2581290"/>
                <a:ext cx="905564" cy="274781"/>
              </a:xfrm>
              <a:prstGeom prst="line">
                <a:avLst/>
              </a:prstGeom>
              <a:grpFill/>
              <a:ln w="539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>
                <a:cxnSpLocks/>
              </p:cNvCxnSpPr>
              <p:nvPr/>
            </p:nvCxnSpPr>
            <p:spPr>
              <a:xfrm flipV="1">
                <a:off x="7494130" y="3014569"/>
                <a:ext cx="823240" cy="206447"/>
              </a:xfrm>
              <a:prstGeom prst="line">
                <a:avLst/>
              </a:prstGeom>
              <a:grpFill/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cxnSpLocks/>
              </p:cNvCxnSpPr>
              <p:nvPr/>
            </p:nvCxnSpPr>
            <p:spPr>
              <a:xfrm flipV="1">
                <a:off x="7439242" y="3194348"/>
                <a:ext cx="905564" cy="227092"/>
              </a:xfrm>
              <a:prstGeom prst="line">
                <a:avLst/>
              </a:prstGeom>
              <a:grpFill/>
              <a:ln w="539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>
                <a:cxnSpLocks/>
              </p:cNvCxnSpPr>
              <p:nvPr/>
            </p:nvCxnSpPr>
            <p:spPr>
              <a:xfrm flipV="1">
                <a:off x="7496633" y="3635704"/>
                <a:ext cx="748400" cy="18767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cxnSpLocks/>
              </p:cNvCxnSpPr>
              <p:nvPr/>
            </p:nvCxnSpPr>
            <p:spPr>
              <a:xfrm flipV="1">
                <a:off x="7445487" y="3816422"/>
                <a:ext cx="823240" cy="206447"/>
              </a:xfrm>
              <a:prstGeom prst="line">
                <a:avLst/>
              </a:prstGeom>
              <a:grpFill/>
              <a:ln w="539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>
                <a:cxnSpLocks/>
              </p:cNvCxnSpPr>
              <p:nvPr/>
            </p:nvCxnSpPr>
            <p:spPr>
              <a:xfrm flipV="1">
                <a:off x="7504689" y="4304329"/>
                <a:ext cx="748400" cy="14100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>
                <a:cxnSpLocks/>
              </p:cNvCxnSpPr>
              <p:nvPr/>
            </p:nvCxnSpPr>
            <p:spPr>
              <a:xfrm flipV="1">
                <a:off x="7453543" y="4487380"/>
                <a:ext cx="823240" cy="155106"/>
              </a:xfrm>
              <a:prstGeom prst="line">
                <a:avLst/>
              </a:prstGeom>
              <a:grpFill/>
              <a:ln w="539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>
                <a:cxnSpLocks/>
              </p:cNvCxnSpPr>
              <p:nvPr/>
            </p:nvCxnSpPr>
            <p:spPr>
              <a:xfrm flipV="1">
                <a:off x="7483560" y="4991075"/>
                <a:ext cx="823240" cy="116533"/>
              </a:xfrm>
              <a:prstGeom prst="line">
                <a:avLst/>
              </a:prstGeom>
              <a:grpFill/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>
                <a:cxnSpLocks/>
              </p:cNvCxnSpPr>
              <p:nvPr/>
            </p:nvCxnSpPr>
            <p:spPr>
              <a:xfrm flipV="1">
                <a:off x="7462684" y="5191248"/>
                <a:ext cx="793253" cy="112288"/>
              </a:xfrm>
              <a:prstGeom prst="line">
                <a:avLst/>
              </a:prstGeom>
              <a:grpFill/>
              <a:ln w="539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>
                <a:cxnSpLocks/>
              </p:cNvCxnSpPr>
              <p:nvPr/>
            </p:nvCxnSpPr>
            <p:spPr>
              <a:xfrm flipV="1">
                <a:off x="6998757" y="4451636"/>
                <a:ext cx="446730" cy="2291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cxnSpLocks/>
              </p:cNvCxnSpPr>
              <p:nvPr/>
            </p:nvCxnSpPr>
            <p:spPr>
              <a:xfrm flipV="1">
                <a:off x="7002867" y="4291963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>
                <a:cxnSpLocks/>
              </p:cNvCxnSpPr>
              <p:nvPr/>
            </p:nvCxnSpPr>
            <p:spPr>
              <a:xfrm flipV="1">
                <a:off x="6994811" y="4132696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>
                <a:cxnSpLocks/>
              </p:cNvCxnSpPr>
              <p:nvPr/>
            </p:nvCxnSpPr>
            <p:spPr>
              <a:xfrm flipV="1">
                <a:off x="6987436" y="3980206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>
                <a:cxnSpLocks/>
              </p:cNvCxnSpPr>
              <p:nvPr/>
            </p:nvCxnSpPr>
            <p:spPr>
              <a:xfrm flipV="1">
                <a:off x="6998757" y="3820832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>
                <a:cxnSpLocks/>
              </p:cNvCxnSpPr>
              <p:nvPr/>
            </p:nvCxnSpPr>
            <p:spPr>
              <a:xfrm flipV="1">
                <a:off x="7001372" y="3665676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>
                <a:cxnSpLocks/>
              </p:cNvCxnSpPr>
              <p:nvPr/>
            </p:nvCxnSpPr>
            <p:spPr>
              <a:xfrm flipV="1">
                <a:off x="6998757" y="4614089"/>
                <a:ext cx="446960" cy="2839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>
                <a:cxnSpLocks/>
              </p:cNvCxnSpPr>
              <p:nvPr/>
            </p:nvCxnSpPr>
            <p:spPr>
              <a:xfrm flipV="1">
                <a:off x="6984239" y="4784703"/>
                <a:ext cx="458051" cy="2090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>
                <a:cxnSpLocks/>
              </p:cNvCxnSpPr>
              <p:nvPr/>
            </p:nvCxnSpPr>
            <p:spPr>
              <a:xfrm flipV="1">
                <a:off x="6990311" y="4941289"/>
                <a:ext cx="450776" cy="201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>
                <a:cxnSpLocks/>
              </p:cNvCxnSpPr>
              <p:nvPr/>
            </p:nvCxnSpPr>
            <p:spPr>
              <a:xfrm flipV="1">
                <a:off x="6987436" y="5107608"/>
                <a:ext cx="450676" cy="1745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>
                <a:cxnSpLocks/>
              </p:cNvCxnSpPr>
              <p:nvPr/>
            </p:nvCxnSpPr>
            <p:spPr>
              <a:xfrm flipV="1">
                <a:off x="6984239" y="5277660"/>
                <a:ext cx="450676" cy="1745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>
                <a:cxnSpLocks/>
              </p:cNvCxnSpPr>
              <p:nvPr/>
            </p:nvCxnSpPr>
            <p:spPr>
              <a:xfrm flipV="1">
                <a:off x="6978951" y="5435953"/>
                <a:ext cx="450676" cy="1745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cxnSpLocks/>
              </p:cNvCxnSpPr>
              <p:nvPr/>
            </p:nvCxnSpPr>
            <p:spPr>
              <a:xfrm flipV="1">
                <a:off x="6994811" y="3524745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>
                <a:cxnSpLocks/>
              </p:cNvCxnSpPr>
              <p:nvPr/>
            </p:nvCxnSpPr>
            <p:spPr>
              <a:xfrm flipV="1">
                <a:off x="7001372" y="3386697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>
                <a:cxnSpLocks/>
              </p:cNvCxnSpPr>
              <p:nvPr/>
            </p:nvCxnSpPr>
            <p:spPr>
              <a:xfrm flipV="1">
                <a:off x="6994811" y="3243241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>
                <a:cxnSpLocks/>
              </p:cNvCxnSpPr>
              <p:nvPr/>
            </p:nvCxnSpPr>
            <p:spPr>
              <a:xfrm flipV="1">
                <a:off x="6999152" y="3099785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>
                <a:cxnSpLocks/>
              </p:cNvCxnSpPr>
              <p:nvPr/>
            </p:nvCxnSpPr>
            <p:spPr>
              <a:xfrm flipV="1">
                <a:off x="7005932" y="2956329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>
                <a:cxnSpLocks/>
              </p:cNvCxnSpPr>
              <p:nvPr/>
            </p:nvCxnSpPr>
            <p:spPr>
              <a:xfrm flipV="1">
                <a:off x="6996589" y="2810197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>
                <a:cxnSpLocks/>
              </p:cNvCxnSpPr>
              <p:nvPr/>
            </p:nvCxnSpPr>
            <p:spPr>
              <a:xfrm flipV="1">
                <a:off x="6996784" y="2654265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>
                <a:cxnSpLocks/>
              </p:cNvCxnSpPr>
              <p:nvPr/>
            </p:nvCxnSpPr>
            <p:spPr>
              <a:xfrm flipV="1">
                <a:off x="6994811" y="2449255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>
                <a:cxnSpLocks/>
              </p:cNvCxnSpPr>
              <p:nvPr/>
            </p:nvCxnSpPr>
            <p:spPr>
              <a:xfrm flipV="1">
                <a:off x="7021856" y="2296658"/>
                <a:ext cx="409473" cy="5383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>
                <a:cxnSpLocks/>
              </p:cNvCxnSpPr>
              <p:nvPr/>
            </p:nvCxnSpPr>
            <p:spPr>
              <a:xfrm flipV="1">
                <a:off x="8323034" y="1788348"/>
                <a:ext cx="409473" cy="22078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>
                <a:cxnSpLocks/>
              </p:cNvCxnSpPr>
              <p:nvPr/>
            </p:nvCxnSpPr>
            <p:spPr>
              <a:xfrm flipV="1">
                <a:off x="8323034" y="1965445"/>
                <a:ext cx="409473" cy="22078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>
                <a:cxnSpLocks/>
              </p:cNvCxnSpPr>
              <p:nvPr/>
            </p:nvCxnSpPr>
            <p:spPr>
              <a:xfrm flipV="1">
                <a:off x="8316629" y="2186208"/>
                <a:ext cx="409473" cy="22078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>
                <a:cxnSpLocks/>
              </p:cNvCxnSpPr>
              <p:nvPr/>
            </p:nvCxnSpPr>
            <p:spPr>
              <a:xfrm flipV="1">
                <a:off x="8311201" y="2363324"/>
                <a:ext cx="409473" cy="22078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>
                <a:cxnSpLocks/>
              </p:cNvCxnSpPr>
              <p:nvPr/>
            </p:nvCxnSpPr>
            <p:spPr>
              <a:xfrm flipV="1">
                <a:off x="8323034" y="2506837"/>
                <a:ext cx="409473" cy="22078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>
                <a:cxnSpLocks/>
              </p:cNvCxnSpPr>
              <p:nvPr/>
            </p:nvCxnSpPr>
            <p:spPr>
              <a:xfrm flipV="1">
                <a:off x="8312752" y="2685423"/>
                <a:ext cx="413350" cy="19234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>
                <a:cxnSpLocks/>
              </p:cNvCxnSpPr>
              <p:nvPr/>
            </p:nvCxnSpPr>
            <p:spPr>
              <a:xfrm flipV="1">
                <a:off x="8317225" y="2833961"/>
                <a:ext cx="413350" cy="19234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>
                <a:cxnSpLocks/>
              </p:cNvCxnSpPr>
              <p:nvPr/>
            </p:nvCxnSpPr>
            <p:spPr>
              <a:xfrm flipV="1">
                <a:off x="8316151" y="2992356"/>
                <a:ext cx="413350" cy="19234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>
                <a:cxnSpLocks/>
              </p:cNvCxnSpPr>
              <p:nvPr/>
            </p:nvCxnSpPr>
            <p:spPr>
              <a:xfrm flipV="1">
                <a:off x="8304697" y="3157964"/>
                <a:ext cx="413350" cy="19234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>
                <a:cxnSpLocks/>
              </p:cNvCxnSpPr>
              <p:nvPr/>
            </p:nvCxnSpPr>
            <p:spPr>
              <a:xfrm flipV="1">
                <a:off x="8309411" y="3310710"/>
                <a:ext cx="413350" cy="19234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>
                <a:cxnSpLocks/>
              </p:cNvCxnSpPr>
              <p:nvPr/>
            </p:nvCxnSpPr>
            <p:spPr>
              <a:xfrm flipV="1">
                <a:off x="8317893" y="3469287"/>
                <a:ext cx="413350" cy="1775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cxnSpLocks/>
              </p:cNvCxnSpPr>
              <p:nvPr/>
            </p:nvCxnSpPr>
            <p:spPr>
              <a:xfrm flipV="1">
                <a:off x="8321091" y="3635004"/>
                <a:ext cx="413350" cy="1775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>
                <a:cxnSpLocks/>
              </p:cNvCxnSpPr>
              <p:nvPr/>
            </p:nvCxnSpPr>
            <p:spPr>
              <a:xfrm flipV="1">
                <a:off x="8321091" y="3829674"/>
                <a:ext cx="411416" cy="13984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>
                <a:cxnSpLocks/>
              </p:cNvCxnSpPr>
              <p:nvPr/>
            </p:nvCxnSpPr>
            <p:spPr>
              <a:xfrm flipV="1">
                <a:off x="8321091" y="4002643"/>
                <a:ext cx="411416" cy="13984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>
                <a:cxnSpLocks/>
              </p:cNvCxnSpPr>
              <p:nvPr/>
            </p:nvCxnSpPr>
            <p:spPr>
              <a:xfrm flipV="1">
                <a:off x="8317880" y="4177142"/>
                <a:ext cx="404881" cy="1331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cxnSpLocks/>
              </p:cNvCxnSpPr>
              <p:nvPr/>
            </p:nvCxnSpPr>
            <p:spPr>
              <a:xfrm flipV="1">
                <a:off x="8313166" y="4345854"/>
                <a:ext cx="404881" cy="1331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>
                <a:cxnSpLocks/>
              </p:cNvCxnSpPr>
              <p:nvPr/>
            </p:nvCxnSpPr>
            <p:spPr>
              <a:xfrm flipV="1">
                <a:off x="8311201" y="4544326"/>
                <a:ext cx="404881" cy="11763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>
                <a:cxnSpLocks/>
              </p:cNvCxnSpPr>
              <p:nvPr/>
            </p:nvCxnSpPr>
            <p:spPr>
              <a:xfrm flipV="1">
                <a:off x="8304042" y="4713873"/>
                <a:ext cx="404881" cy="11763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>
                <a:cxnSpLocks/>
              </p:cNvCxnSpPr>
              <p:nvPr/>
            </p:nvCxnSpPr>
            <p:spPr>
              <a:xfrm flipV="1">
                <a:off x="8311200" y="4895955"/>
                <a:ext cx="418301" cy="108616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>
                <a:cxnSpLocks/>
              </p:cNvCxnSpPr>
              <p:nvPr/>
            </p:nvCxnSpPr>
            <p:spPr>
              <a:xfrm flipV="1">
                <a:off x="8301286" y="5078872"/>
                <a:ext cx="437133" cy="10199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>
                <a:cxnSpLocks/>
              </p:cNvCxnSpPr>
              <p:nvPr/>
            </p:nvCxnSpPr>
            <p:spPr>
              <a:xfrm flipV="1">
                <a:off x="8301286" y="5244117"/>
                <a:ext cx="437133" cy="10199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>
                <a:cxnSpLocks/>
              </p:cNvCxnSpPr>
              <p:nvPr/>
            </p:nvCxnSpPr>
            <p:spPr>
              <a:xfrm flipV="1">
                <a:off x="8301286" y="5434923"/>
                <a:ext cx="437133" cy="7531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>
                <a:cxnSpLocks/>
              </p:cNvCxnSpPr>
              <p:nvPr/>
            </p:nvCxnSpPr>
            <p:spPr>
              <a:xfrm flipV="1">
                <a:off x="8288594" y="5614937"/>
                <a:ext cx="440907" cy="6963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>
                <a:cxnSpLocks/>
              </p:cNvCxnSpPr>
              <p:nvPr/>
            </p:nvCxnSpPr>
            <p:spPr>
              <a:xfrm flipV="1">
                <a:off x="8276783" y="5807254"/>
                <a:ext cx="452718" cy="56943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7399923" y="1907419"/>
                <a:ext cx="57747" cy="35413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>
                <a:off x="7555516" y="1859137"/>
                <a:ext cx="57747" cy="35413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>
                <a:off x="7682235" y="1795531"/>
                <a:ext cx="57747" cy="35413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>
                <a:off x="7817929" y="1758154"/>
                <a:ext cx="57747" cy="35413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>
                <a:cxnSpLocks/>
              </p:cNvCxnSpPr>
              <p:nvPr/>
            </p:nvCxnSpPr>
            <p:spPr>
              <a:xfrm>
                <a:off x="7953623" y="1721669"/>
                <a:ext cx="23757" cy="34620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>
                <a:cxnSpLocks/>
              </p:cNvCxnSpPr>
              <p:nvPr/>
            </p:nvCxnSpPr>
            <p:spPr>
              <a:xfrm>
                <a:off x="8103592" y="1676382"/>
                <a:ext cx="23757" cy="34620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>
                <a:cxnSpLocks/>
              </p:cNvCxnSpPr>
              <p:nvPr/>
            </p:nvCxnSpPr>
            <p:spPr>
              <a:xfrm>
                <a:off x="8265007" y="1619043"/>
                <a:ext cx="23757" cy="34620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>
                <a:cxnSpLocks/>
              </p:cNvCxnSpPr>
              <p:nvPr/>
            </p:nvCxnSpPr>
            <p:spPr>
              <a:xfrm flipH="1">
                <a:off x="8317881" y="1467465"/>
                <a:ext cx="391042" cy="49065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>
                <a:cxnSpLocks/>
              </p:cNvCxnSpPr>
              <p:nvPr/>
            </p:nvCxnSpPr>
            <p:spPr>
              <a:xfrm>
                <a:off x="7042355" y="2064774"/>
                <a:ext cx="405105" cy="18813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>
                <a:cxnSpLocks/>
              </p:cNvCxnSpPr>
              <p:nvPr/>
            </p:nvCxnSpPr>
            <p:spPr>
              <a:xfrm>
                <a:off x="7512182" y="2575659"/>
                <a:ext cx="400980" cy="137676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>
                <a:cxnSpLocks/>
              </p:cNvCxnSpPr>
              <p:nvPr/>
            </p:nvCxnSpPr>
            <p:spPr>
              <a:xfrm flipH="1">
                <a:off x="7891879" y="2479048"/>
                <a:ext cx="3301" cy="21300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>
                <a:cxnSpLocks/>
              </p:cNvCxnSpPr>
              <p:nvPr/>
            </p:nvCxnSpPr>
            <p:spPr>
              <a:xfrm flipH="1">
                <a:off x="7925152" y="2398615"/>
                <a:ext cx="316672" cy="299043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>
                <a:cxnSpLocks/>
              </p:cNvCxnSpPr>
              <p:nvPr/>
            </p:nvCxnSpPr>
            <p:spPr>
              <a:xfrm>
                <a:off x="7492678" y="3178017"/>
                <a:ext cx="391033" cy="112463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>
                <a:cxnSpLocks/>
              </p:cNvCxnSpPr>
              <p:nvPr/>
            </p:nvCxnSpPr>
            <p:spPr>
              <a:xfrm flipH="1">
                <a:off x="7872376" y="3142729"/>
                <a:ext cx="3300" cy="15168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>
                <a:cxnSpLocks/>
              </p:cNvCxnSpPr>
              <p:nvPr/>
            </p:nvCxnSpPr>
            <p:spPr>
              <a:xfrm flipH="1">
                <a:off x="7891879" y="3061924"/>
                <a:ext cx="334097" cy="23568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>
                <a:cxnSpLocks/>
              </p:cNvCxnSpPr>
              <p:nvPr/>
            </p:nvCxnSpPr>
            <p:spPr>
              <a:xfrm>
                <a:off x="7570682" y="3810791"/>
                <a:ext cx="313029" cy="10771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>
                <a:cxnSpLocks/>
              </p:cNvCxnSpPr>
              <p:nvPr/>
            </p:nvCxnSpPr>
            <p:spPr>
              <a:xfrm>
                <a:off x="7875281" y="3749527"/>
                <a:ext cx="395" cy="168976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>
                <a:cxnSpLocks/>
              </p:cNvCxnSpPr>
              <p:nvPr/>
            </p:nvCxnSpPr>
            <p:spPr>
              <a:xfrm flipH="1">
                <a:off x="7867612" y="3668722"/>
                <a:ext cx="357970" cy="24736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>
                <a:cxnSpLocks/>
              </p:cNvCxnSpPr>
              <p:nvPr/>
            </p:nvCxnSpPr>
            <p:spPr>
              <a:xfrm>
                <a:off x="7542218" y="4444677"/>
                <a:ext cx="313029" cy="10771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>
                <a:cxnSpLocks/>
              </p:cNvCxnSpPr>
              <p:nvPr/>
            </p:nvCxnSpPr>
            <p:spPr>
              <a:xfrm>
                <a:off x="7846817" y="4383413"/>
                <a:ext cx="395" cy="168976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>
                <a:cxnSpLocks/>
              </p:cNvCxnSpPr>
              <p:nvPr/>
            </p:nvCxnSpPr>
            <p:spPr>
              <a:xfrm flipH="1">
                <a:off x="7855247" y="4310329"/>
                <a:ext cx="389787" cy="24775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>
                <a:cxnSpLocks/>
              </p:cNvCxnSpPr>
              <p:nvPr/>
            </p:nvCxnSpPr>
            <p:spPr>
              <a:xfrm>
                <a:off x="7875617" y="4381944"/>
                <a:ext cx="395" cy="168976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/>
              <p:cNvCxnSpPr>
                <a:cxnSpLocks/>
              </p:cNvCxnSpPr>
              <p:nvPr/>
            </p:nvCxnSpPr>
            <p:spPr>
              <a:xfrm>
                <a:off x="7538979" y="5106848"/>
                <a:ext cx="324398" cy="12350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/>
              <p:cNvCxnSpPr>
                <a:cxnSpLocks/>
              </p:cNvCxnSpPr>
              <p:nvPr/>
            </p:nvCxnSpPr>
            <p:spPr>
              <a:xfrm flipH="1">
                <a:off x="7838767" y="5074268"/>
                <a:ext cx="403" cy="16354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>
                <a:cxnSpLocks/>
              </p:cNvCxnSpPr>
              <p:nvPr/>
            </p:nvCxnSpPr>
            <p:spPr>
              <a:xfrm flipH="1">
                <a:off x="7855247" y="5001184"/>
                <a:ext cx="382140" cy="2405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>
                <a:cxnSpLocks/>
              </p:cNvCxnSpPr>
              <p:nvPr/>
            </p:nvCxnSpPr>
            <p:spPr>
              <a:xfrm>
                <a:off x="7867970" y="5072799"/>
                <a:ext cx="395" cy="168976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>
                <a:cxnSpLocks/>
              </p:cNvCxnSpPr>
              <p:nvPr/>
            </p:nvCxnSpPr>
            <p:spPr>
              <a:xfrm flipV="1">
                <a:off x="7466648" y="5680410"/>
                <a:ext cx="798359" cy="55668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>
                <a:cxnSpLocks/>
              </p:cNvCxnSpPr>
              <p:nvPr/>
            </p:nvCxnSpPr>
            <p:spPr>
              <a:xfrm flipV="1">
                <a:off x="7435657" y="6190818"/>
                <a:ext cx="887377" cy="47598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/>
              <p:cNvCxnSpPr>
                <a:cxnSpLocks/>
              </p:cNvCxnSpPr>
              <p:nvPr/>
            </p:nvCxnSpPr>
            <p:spPr>
              <a:xfrm flipV="1">
                <a:off x="7443089" y="6337774"/>
                <a:ext cx="879945" cy="21916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/>
              <p:cNvCxnSpPr>
                <a:cxnSpLocks/>
              </p:cNvCxnSpPr>
              <p:nvPr/>
            </p:nvCxnSpPr>
            <p:spPr>
              <a:xfrm flipV="1">
                <a:off x="7437895" y="6394853"/>
                <a:ext cx="879945" cy="21916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/>
              <p:cNvCxnSpPr/>
              <p:nvPr/>
            </p:nvCxnSpPr>
            <p:spPr>
              <a:xfrm>
                <a:off x="7433397" y="6060492"/>
                <a:ext cx="0" cy="903172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接连接符 183"/>
              <p:cNvCxnSpPr/>
              <p:nvPr/>
            </p:nvCxnSpPr>
            <p:spPr>
              <a:xfrm>
                <a:off x="8323034" y="6060492"/>
                <a:ext cx="0" cy="903172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/>
              <p:cNvCxnSpPr>
                <a:cxnSpLocks/>
              </p:cNvCxnSpPr>
              <p:nvPr/>
            </p:nvCxnSpPr>
            <p:spPr>
              <a:xfrm flipV="1">
                <a:off x="8304042" y="6097184"/>
                <a:ext cx="452718" cy="500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>
                <a:cxnSpLocks/>
              </p:cNvCxnSpPr>
              <p:nvPr/>
            </p:nvCxnSpPr>
            <p:spPr>
              <a:xfrm flipV="1">
                <a:off x="8315128" y="6313737"/>
                <a:ext cx="441632" cy="3597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0" name="任意多边形: 形状 189"/>
              <p:cNvSpPr/>
              <p:nvPr/>
            </p:nvSpPr>
            <p:spPr>
              <a:xfrm>
                <a:off x="8829675" y="5953125"/>
                <a:ext cx="481013" cy="352425"/>
              </a:xfrm>
              <a:custGeom>
                <a:avLst/>
                <a:gdLst>
                  <a:gd name="connsiteX0" fmla="*/ 9525 w 481013"/>
                  <a:gd name="connsiteY0" fmla="*/ 0 h 352425"/>
                  <a:gd name="connsiteX1" fmla="*/ 481013 w 481013"/>
                  <a:gd name="connsiteY1" fmla="*/ 242888 h 352425"/>
                  <a:gd name="connsiteX2" fmla="*/ 471488 w 481013"/>
                  <a:gd name="connsiteY2" fmla="*/ 352425 h 352425"/>
                  <a:gd name="connsiteX3" fmla="*/ 0 w 481013"/>
                  <a:gd name="connsiteY3" fmla="*/ 133350 h 352425"/>
                  <a:gd name="connsiteX4" fmla="*/ 9525 w 481013"/>
                  <a:gd name="connsiteY4" fmla="*/ 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013" h="352425">
                    <a:moveTo>
                      <a:pt x="9525" y="0"/>
                    </a:moveTo>
                    <a:lnTo>
                      <a:pt x="481013" y="242888"/>
                    </a:lnTo>
                    <a:lnTo>
                      <a:pt x="471488" y="352425"/>
                    </a:lnTo>
                    <a:lnTo>
                      <a:pt x="0" y="133350"/>
                    </a:lnTo>
                    <a:lnTo>
                      <a:pt x="9525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1" name="直接连接符 190"/>
              <p:cNvCxnSpPr>
                <a:cxnSpLocks/>
              </p:cNvCxnSpPr>
              <p:nvPr/>
            </p:nvCxnSpPr>
            <p:spPr>
              <a:xfrm>
                <a:off x="8852740" y="5837165"/>
                <a:ext cx="457179" cy="22332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/>
              <p:cNvCxnSpPr>
                <a:cxnSpLocks/>
              </p:cNvCxnSpPr>
              <p:nvPr/>
            </p:nvCxnSpPr>
            <p:spPr>
              <a:xfrm>
                <a:off x="8922774" y="2489629"/>
                <a:ext cx="0" cy="337456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/>
              <p:cNvCxnSpPr>
                <a:cxnSpLocks/>
              </p:cNvCxnSpPr>
              <p:nvPr/>
            </p:nvCxnSpPr>
            <p:spPr>
              <a:xfrm>
                <a:off x="8951349" y="2548136"/>
                <a:ext cx="0" cy="333224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/>
              <p:cNvCxnSpPr>
                <a:cxnSpLocks/>
              </p:cNvCxnSpPr>
              <p:nvPr/>
            </p:nvCxnSpPr>
            <p:spPr>
              <a:xfrm>
                <a:off x="8987068" y="2603090"/>
                <a:ext cx="0" cy="3293483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/>
              <p:cNvCxnSpPr>
                <a:cxnSpLocks/>
              </p:cNvCxnSpPr>
              <p:nvPr/>
            </p:nvCxnSpPr>
            <p:spPr>
              <a:xfrm>
                <a:off x="9015643" y="2654265"/>
                <a:ext cx="0" cy="3258496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连接符 197"/>
              <p:cNvCxnSpPr>
                <a:cxnSpLocks/>
              </p:cNvCxnSpPr>
              <p:nvPr/>
            </p:nvCxnSpPr>
            <p:spPr>
              <a:xfrm>
                <a:off x="9048981" y="2713335"/>
                <a:ext cx="0" cy="321561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/>
              <p:cNvCxnSpPr>
                <a:cxnSpLocks/>
              </p:cNvCxnSpPr>
              <p:nvPr/>
            </p:nvCxnSpPr>
            <p:spPr>
              <a:xfrm>
                <a:off x="9081329" y="2781596"/>
                <a:ext cx="0" cy="316354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/>
              <p:cNvCxnSpPr>
                <a:cxnSpLocks/>
              </p:cNvCxnSpPr>
              <p:nvPr/>
            </p:nvCxnSpPr>
            <p:spPr>
              <a:xfrm>
                <a:off x="9112285" y="2833961"/>
                <a:ext cx="0" cy="312736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/>
              <p:cNvCxnSpPr>
                <a:cxnSpLocks/>
              </p:cNvCxnSpPr>
              <p:nvPr/>
            </p:nvCxnSpPr>
            <p:spPr>
              <a:xfrm>
                <a:off x="9145623" y="2907506"/>
                <a:ext cx="0" cy="307000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/>
              <p:cNvCxnSpPr>
                <a:cxnSpLocks/>
              </p:cNvCxnSpPr>
              <p:nvPr/>
            </p:nvCxnSpPr>
            <p:spPr>
              <a:xfrm>
                <a:off x="9164673" y="2930134"/>
                <a:ext cx="0" cy="306356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/>
              <p:cNvCxnSpPr>
                <a:cxnSpLocks/>
              </p:cNvCxnSpPr>
              <p:nvPr/>
            </p:nvCxnSpPr>
            <p:spPr>
              <a:xfrm>
                <a:off x="9188485" y="2992356"/>
                <a:ext cx="0" cy="3017533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/>
              <p:cNvCxnSpPr>
                <a:cxnSpLocks/>
              </p:cNvCxnSpPr>
              <p:nvPr/>
            </p:nvCxnSpPr>
            <p:spPr>
              <a:xfrm>
                <a:off x="9219441" y="3061924"/>
                <a:ext cx="0" cy="296414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直接连接符 316"/>
              <p:cNvCxnSpPr/>
              <p:nvPr/>
            </p:nvCxnSpPr>
            <p:spPr>
              <a:xfrm>
                <a:off x="8829675" y="2286000"/>
                <a:ext cx="457200" cy="871964"/>
              </a:xfrm>
              <a:prstGeom prst="line">
                <a:avLst/>
              </a:prstGeom>
              <a:grpFill/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直接连接符 317"/>
              <p:cNvCxnSpPr>
                <a:cxnSpLocks/>
              </p:cNvCxnSpPr>
              <p:nvPr/>
            </p:nvCxnSpPr>
            <p:spPr>
              <a:xfrm>
                <a:off x="8847571" y="2180336"/>
                <a:ext cx="435905" cy="884961"/>
              </a:xfrm>
              <a:prstGeom prst="line">
                <a:avLst/>
              </a:prstGeom>
              <a:grpFill/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直接连接符 320"/>
              <p:cNvCxnSpPr>
                <a:cxnSpLocks/>
              </p:cNvCxnSpPr>
              <p:nvPr/>
            </p:nvCxnSpPr>
            <p:spPr>
              <a:xfrm>
                <a:off x="9096070" y="2654265"/>
                <a:ext cx="165916" cy="2465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直接连接符 323"/>
              <p:cNvCxnSpPr>
                <a:cxnSpLocks/>
              </p:cNvCxnSpPr>
              <p:nvPr/>
            </p:nvCxnSpPr>
            <p:spPr>
              <a:xfrm flipH="1">
                <a:off x="7425813" y="2286000"/>
                <a:ext cx="15274" cy="26547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25" name="直接连接符 324"/>
              <p:cNvCxnSpPr>
                <a:cxnSpLocks/>
              </p:cNvCxnSpPr>
              <p:nvPr/>
            </p:nvCxnSpPr>
            <p:spPr>
              <a:xfrm>
                <a:off x="8326474" y="1978070"/>
                <a:ext cx="0" cy="31694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28" name="直接连接符 327"/>
              <p:cNvCxnSpPr>
                <a:cxnSpLocks/>
              </p:cNvCxnSpPr>
              <p:nvPr/>
            </p:nvCxnSpPr>
            <p:spPr>
              <a:xfrm flipV="1">
                <a:off x="6990526" y="5605974"/>
                <a:ext cx="450676" cy="1745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接连接符 328"/>
              <p:cNvCxnSpPr>
                <a:cxnSpLocks/>
              </p:cNvCxnSpPr>
              <p:nvPr/>
            </p:nvCxnSpPr>
            <p:spPr>
              <a:xfrm flipV="1">
                <a:off x="6983080" y="5761840"/>
                <a:ext cx="450676" cy="1745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接连接符 329"/>
              <p:cNvCxnSpPr>
                <a:cxnSpLocks/>
              </p:cNvCxnSpPr>
              <p:nvPr/>
            </p:nvCxnSpPr>
            <p:spPr>
              <a:xfrm flipV="1">
                <a:off x="6983080" y="5924493"/>
                <a:ext cx="448249" cy="41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/>
              <p:cNvCxnSpPr>
                <a:cxnSpLocks/>
              </p:cNvCxnSpPr>
              <p:nvPr/>
            </p:nvCxnSpPr>
            <p:spPr>
              <a:xfrm flipV="1">
                <a:off x="6982672" y="6193463"/>
                <a:ext cx="448249" cy="41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/>
              <p:cNvCxnSpPr>
                <a:cxnSpLocks/>
              </p:cNvCxnSpPr>
              <p:nvPr/>
            </p:nvCxnSpPr>
            <p:spPr>
              <a:xfrm flipV="1">
                <a:off x="6987436" y="6374785"/>
                <a:ext cx="449952" cy="2671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/>
              <p:cNvCxnSpPr>
                <a:cxnSpLocks/>
              </p:cNvCxnSpPr>
              <p:nvPr/>
            </p:nvCxnSpPr>
            <p:spPr>
              <a:xfrm flipV="1">
                <a:off x="6968592" y="6534560"/>
                <a:ext cx="449952" cy="2671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37" name="图片 336"/>
            <p:cNvPicPr>
              <a:picLocks noChangeAspect="1"/>
            </p:cNvPicPr>
            <p:nvPr/>
          </p:nvPicPr>
          <p:blipFill rotWithShape="1">
            <a:blip r:embed="rId2" cstate="print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92" t="42015" r="27292" b="42015"/>
            <a:stretch/>
          </p:blipFill>
          <p:spPr>
            <a:xfrm>
              <a:off x="3988904" y="1001516"/>
              <a:ext cx="3316412" cy="692339"/>
            </a:xfrm>
            <a:prstGeom prst="rect">
              <a:avLst/>
            </a:prstGeom>
            <a:scene3d>
              <a:camera prst="orthographicFront">
                <a:rot lat="19796757" lon="2381614" rev="21515952"/>
              </a:camera>
              <a:lightRig rig="threePt" dir="t"/>
            </a:scene3d>
          </p:spPr>
        </p:pic>
      </p:grpSp>
      <p:sp>
        <p:nvSpPr>
          <p:cNvPr id="339" name="2016年1月21日"/>
          <p:cNvSpPr/>
          <p:nvPr/>
        </p:nvSpPr>
        <p:spPr>
          <a:xfrm>
            <a:off x="840547" y="2627447"/>
            <a:ext cx="43123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2016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21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日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闪动提示符"/>
          <p:cNvSpPr/>
          <p:nvPr/>
        </p:nvSpPr>
        <p:spPr>
          <a:xfrm>
            <a:off x="1324122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闪动提示符"/>
          <p:cNvSpPr/>
          <p:nvPr/>
        </p:nvSpPr>
        <p:spPr>
          <a:xfrm>
            <a:off x="1644242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闪动提示符"/>
          <p:cNvSpPr/>
          <p:nvPr/>
        </p:nvSpPr>
        <p:spPr>
          <a:xfrm>
            <a:off x="1915593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闪动提示符"/>
          <p:cNvSpPr/>
          <p:nvPr/>
        </p:nvSpPr>
        <p:spPr>
          <a:xfrm>
            <a:off x="2327566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闪动提示符"/>
          <p:cNvSpPr/>
          <p:nvPr/>
        </p:nvSpPr>
        <p:spPr>
          <a:xfrm>
            <a:off x="2913236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7" name="闪动提示符"/>
          <p:cNvSpPr/>
          <p:nvPr/>
        </p:nvSpPr>
        <p:spPr>
          <a:xfrm>
            <a:off x="3140761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" name="闪动提示符"/>
          <p:cNvSpPr/>
          <p:nvPr/>
        </p:nvSpPr>
        <p:spPr>
          <a:xfrm>
            <a:off x="3750860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闪动提示符"/>
          <p:cNvSpPr/>
          <p:nvPr/>
        </p:nvSpPr>
        <p:spPr>
          <a:xfrm>
            <a:off x="4132054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闪动提示符"/>
          <p:cNvSpPr/>
          <p:nvPr/>
        </p:nvSpPr>
        <p:spPr>
          <a:xfrm>
            <a:off x="4394451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闪动提示符"/>
          <p:cNvSpPr/>
          <p:nvPr/>
        </p:nvSpPr>
        <p:spPr>
          <a:xfrm>
            <a:off x="5004716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挂（退出用）"/>
          <p:cNvSpPr/>
          <p:nvPr/>
        </p:nvSpPr>
        <p:spPr>
          <a:xfrm>
            <a:off x="4121239" y="3335269"/>
            <a:ext cx="2862449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E403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挂</a:t>
            </a:r>
          </a:p>
        </p:txBody>
      </p:sp>
      <p:sp>
        <p:nvSpPr>
          <p:cNvPr id="353" name="牌（退出用）"/>
          <p:cNvSpPr/>
          <p:nvPr/>
        </p:nvSpPr>
        <p:spPr>
          <a:xfrm>
            <a:off x="5136046" y="3335568"/>
            <a:ext cx="2862449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E403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牌</a:t>
            </a:r>
          </a:p>
        </p:txBody>
      </p:sp>
      <p:sp>
        <p:nvSpPr>
          <p:cNvPr id="340" name="成功组建挂牌"/>
          <p:cNvSpPr/>
          <p:nvPr/>
        </p:nvSpPr>
        <p:spPr>
          <a:xfrm>
            <a:off x="856670" y="3329084"/>
            <a:ext cx="634019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成功组建挂牌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6097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restig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1.48148E-6 L 0.28333 1.48148E-6 " pathEditMode="relative" rAng="0" ptsTypes="AA" p14:bounceEnd="38000">
                                          <p:cBhvr>
                                            <p:cTn id="6" dur="500" fill="hold"/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xit" presetSubtype="0" fill="hold" grpId="1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grpId="1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grpId="1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1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1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xit" presetSubtype="0" fill="hold" grpId="1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50" presetID="1" presetClass="entr" presetSubtype="0" fill="hold" grpId="0" nodeType="after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Abs val="15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6" presetClass="emp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250" fill="hold"/>
                                            <p:tgtEl>
                                              <p:spTgt spid="352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250"/>
                                            <p:tgtEl>
                                              <p:spTgt spid="3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250" fill="hold"/>
                                            <p:tgtEl>
                                              <p:spTgt spid="353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0" presetClass="exit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250"/>
                                            <p:tgtEl>
                                              <p:spTgt spid="3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2" grpId="0" animBg="1"/>
          <p:bldP spid="342" grpId="1" animBg="1"/>
          <p:bldP spid="343" grpId="0" animBg="1"/>
          <p:bldP spid="343" grpId="1" animBg="1"/>
          <p:bldP spid="344" grpId="0" animBg="1"/>
          <p:bldP spid="344" grpId="1" animBg="1"/>
          <p:bldP spid="345" grpId="0" animBg="1"/>
          <p:bldP spid="345" grpId="1" animBg="1"/>
          <p:bldP spid="346" grpId="0" animBg="1"/>
          <p:bldP spid="346" grpId="1" animBg="1"/>
          <p:bldP spid="347" grpId="0" animBg="1"/>
          <p:bldP spid="347" grpId="1" animBg="1"/>
          <p:bldP spid="348" grpId="0" animBg="1"/>
          <p:bldP spid="348" grpId="1" animBg="1"/>
          <p:bldP spid="349" grpId="0" animBg="1"/>
          <p:bldP spid="349" grpId="1" animBg="1"/>
          <p:bldP spid="350" grpId="0" animBg="1"/>
          <p:bldP spid="350" grpId="1" animBg="1"/>
          <p:bldP spid="351" grpId="0" animBg="1"/>
          <p:bldP spid="351" grpId="1" animBg="1"/>
          <p:bldP spid="352" grpId="0"/>
          <p:bldP spid="352" grpId="1"/>
          <p:bldP spid="352" grpId="2"/>
          <p:bldP spid="353" grpId="0"/>
          <p:bldP spid="353" grpId="1"/>
          <p:bldP spid="353" grpId="2"/>
          <p:bldP spid="3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1.48148E-6 L 0.28333 1.48148E-6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xit" presetSubtype="0" fill="hold" grpId="1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grpId="1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grpId="1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1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1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xit" presetSubtype="0" fill="hold" grpId="1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50" presetID="1" presetClass="entr" presetSubtype="0" fill="hold" grpId="0" nodeType="after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Abs val="15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6" presetClass="emp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250" fill="hold"/>
                                            <p:tgtEl>
                                              <p:spTgt spid="352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250"/>
                                            <p:tgtEl>
                                              <p:spTgt spid="3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250" fill="hold"/>
                                            <p:tgtEl>
                                              <p:spTgt spid="353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0" presetClass="exit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250"/>
                                            <p:tgtEl>
                                              <p:spTgt spid="3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2" grpId="0" animBg="1"/>
          <p:bldP spid="342" grpId="1" animBg="1"/>
          <p:bldP spid="343" grpId="0" animBg="1"/>
          <p:bldP spid="343" grpId="1" animBg="1"/>
          <p:bldP spid="344" grpId="0" animBg="1"/>
          <p:bldP spid="344" grpId="1" animBg="1"/>
          <p:bldP spid="345" grpId="0" animBg="1"/>
          <p:bldP spid="345" grpId="1" animBg="1"/>
          <p:bldP spid="346" grpId="0" animBg="1"/>
          <p:bldP spid="346" grpId="1" animBg="1"/>
          <p:bldP spid="347" grpId="0" animBg="1"/>
          <p:bldP spid="347" grpId="1" animBg="1"/>
          <p:bldP spid="348" grpId="0" animBg="1"/>
          <p:bldP spid="348" grpId="1" animBg="1"/>
          <p:bldP spid="349" grpId="0" animBg="1"/>
          <p:bldP spid="349" grpId="1" animBg="1"/>
          <p:bldP spid="350" grpId="0" animBg="1"/>
          <p:bldP spid="350" grpId="1" animBg="1"/>
          <p:bldP spid="351" grpId="0" animBg="1"/>
          <p:bldP spid="351" grpId="1" animBg="1"/>
          <p:bldP spid="352" grpId="0"/>
          <p:bldP spid="352" grpId="1"/>
          <p:bldP spid="352" grpId="2"/>
          <p:bldP spid="353" grpId="0"/>
          <p:bldP spid="353" grpId="1"/>
          <p:bldP spid="353" grpId="2"/>
          <p:bldP spid="340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老霸气了"/>
          <p:cNvSpPr txBox="1"/>
          <p:nvPr/>
        </p:nvSpPr>
        <p:spPr>
          <a:xfrm>
            <a:off x="5434071" y="3160295"/>
            <a:ext cx="1648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老霸气了</a:t>
            </a:r>
          </a:p>
        </p:txBody>
      </p:sp>
      <p:sp>
        <p:nvSpPr>
          <p:cNvPr id="3" name="在金控集团麾下"/>
          <p:cNvSpPr txBox="1"/>
          <p:nvPr/>
        </p:nvSpPr>
        <p:spPr>
          <a:xfrm>
            <a:off x="5378028" y="3015152"/>
            <a:ext cx="50804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在金控集团麾下</a:t>
            </a:r>
          </a:p>
        </p:txBody>
      </p:sp>
      <p:sp>
        <p:nvSpPr>
          <p:cNvPr id="4" name="结"/>
          <p:cNvSpPr txBox="1"/>
          <p:nvPr/>
        </p:nvSpPr>
        <p:spPr>
          <a:xfrm>
            <a:off x="2803243" y="3015152"/>
            <a:ext cx="2833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结</a:t>
            </a:r>
          </a:p>
        </p:txBody>
      </p:sp>
      <p:sp>
        <p:nvSpPr>
          <p:cNvPr id="5" name="团"/>
          <p:cNvSpPr txBox="1"/>
          <p:nvPr/>
        </p:nvSpPr>
        <p:spPr>
          <a:xfrm>
            <a:off x="2488988" y="3015152"/>
            <a:ext cx="2000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8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团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6" name="这么多公司"/>
          <p:cNvSpPr txBox="1"/>
          <p:nvPr/>
        </p:nvSpPr>
        <p:spPr>
          <a:xfrm>
            <a:off x="2920364" y="3167390"/>
            <a:ext cx="3213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这么多公司</a:t>
            </a:r>
          </a:p>
        </p:txBody>
      </p:sp>
      <p:sp>
        <p:nvSpPr>
          <p:cNvPr id="7" name="白背景"/>
          <p:cNvSpPr/>
          <p:nvPr/>
        </p:nvSpPr>
        <p:spPr>
          <a:xfrm>
            <a:off x="0" y="716739"/>
            <a:ext cx="12192000" cy="5471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大概还有20个"/>
          <p:cNvSpPr txBox="1"/>
          <p:nvPr/>
        </p:nvSpPr>
        <p:spPr>
          <a:xfrm>
            <a:off x="2547035" y="2967335"/>
            <a:ext cx="70979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大概还有</a:t>
            </a: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20</a:t>
            </a: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个</a:t>
            </a:r>
          </a:p>
        </p:txBody>
      </p:sp>
      <p:sp>
        <p:nvSpPr>
          <p:cNvPr id="9" name="太多了说不完"/>
          <p:cNvSpPr txBox="1"/>
          <p:nvPr/>
        </p:nvSpPr>
        <p:spPr>
          <a:xfrm>
            <a:off x="5590902" y="3136613"/>
            <a:ext cx="4835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太多了说不完</a:t>
            </a:r>
          </a:p>
        </p:txBody>
      </p:sp>
      <p:sp>
        <p:nvSpPr>
          <p:cNvPr id="10" name="南华民生"/>
          <p:cNvSpPr txBox="1"/>
          <p:nvPr/>
        </p:nvSpPr>
        <p:spPr>
          <a:xfrm>
            <a:off x="3512457" y="3136613"/>
            <a:ext cx="36938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南华民生</a:t>
            </a:r>
          </a:p>
        </p:txBody>
      </p:sp>
      <p:sp>
        <p:nvSpPr>
          <p:cNvPr id="11" name="南华生物"/>
          <p:cNvSpPr txBox="1"/>
          <p:nvPr/>
        </p:nvSpPr>
        <p:spPr>
          <a:xfrm>
            <a:off x="6578601" y="2816140"/>
            <a:ext cx="35668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Arial" panose="020B0604020202020204" pitchFamily="34" charset="0"/>
              </a:rPr>
              <a:t>南华生物</a:t>
            </a:r>
          </a:p>
        </p:txBody>
      </p:sp>
      <p:sp>
        <p:nvSpPr>
          <p:cNvPr id="12" name="产业基金"/>
          <p:cNvSpPr txBox="1"/>
          <p:nvPr/>
        </p:nvSpPr>
        <p:spPr>
          <a:xfrm>
            <a:off x="6709228" y="3552740"/>
            <a:ext cx="53811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Arial" panose="020B0604020202020204" pitchFamily="34" charset="0"/>
              </a:rPr>
              <a:t>产业基金</a:t>
            </a:r>
          </a:p>
        </p:txBody>
      </p:sp>
      <p:sp>
        <p:nvSpPr>
          <p:cNvPr id="13" name="南华投资"/>
          <p:cNvSpPr txBox="1"/>
          <p:nvPr/>
        </p:nvSpPr>
        <p:spPr>
          <a:xfrm>
            <a:off x="2133600" y="2139606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南华投资</a:t>
            </a:r>
          </a:p>
        </p:txBody>
      </p:sp>
      <p:sp>
        <p:nvSpPr>
          <p:cNvPr id="14" name="白背景"/>
          <p:cNvSpPr/>
          <p:nvPr/>
        </p:nvSpPr>
        <p:spPr>
          <a:xfrm>
            <a:off x="0" y="716739"/>
            <a:ext cx="12192000" cy="5471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产业"/>
          <p:cNvSpPr txBox="1"/>
          <p:nvPr/>
        </p:nvSpPr>
        <p:spPr>
          <a:xfrm>
            <a:off x="5102706" y="2834641"/>
            <a:ext cx="31970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产业</a:t>
            </a:r>
          </a:p>
        </p:txBody>
      </p:sp>
      <p:sp>
        <p:nvSpPr>
          <p:cNvPr id="16" name="更多"/>
          <p:cNvSpPr txBox="1"/>
          <p:nvPr/>
        </p:nvSpPr>
        <p:spPr>
          <a:xfrm>
            <a:off x="4756750" y="2834641"/>
            <a:ext cx="41332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更多</a:t>
            </a:r>
          </a:p>
        </p:txBody>
      </p:sp>
      <p:sp>
        <p:nvSpPr>
          <p:cNvPr id="17" name="以及"/>
          <p:cNvSpPr txBox="1"/>
          <p:nvPr/>
        </p:nvSpPr>
        <p:spPr>
          <a:xfrm>
            <a:off x="5597161" y="3136613"/>
            <a:ext cx="9976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以及</a:t>
            </a:r>
          </a:p>
        </p:txBody>
      </p:sp>
      <p:sp>
        <p:nvSpPr>
          <p:cNvPr id="20" name="金交中心"/>
          <p:cNvSpPr txBox="1"/>
          <p:nvPr/>
        </p:nvSpPr>
        <p:spPr>
          <a:xfrm>
            <a:off x="5590064" y="3145321"/>
            <a:ext cx="2118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金交</a:t>
            </a:r>
            <a:r>
              <a:rPr lang="zh-CN" altLang="en-US" sz="32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中心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21" name="还有……"/>
          <p:cNvSpPr txBox="1"/>
          <p:nvPr/>
        </p:nvSpPr>
        <p:spPr>
          <a:xfrm>
            <a:off x="5811745" y="3136612"/>
            <a:ext cx="2189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还有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……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22" name="联交所"/>
          <p:cNvSpPr txBox="1"/>
          <p:nvPr/>
        </p:nvSpPr>
        <p:spPr>
          <a:xfrm>
            <a:off x="5597161" y="3136613"/>
            <a:ext cx="1591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联交所</a:t>
            </a:r>
          </a:p>
        </p:txBody>
      </p:sp>
      <p:sp>
        <p:nvSpPr>
          <p:cNvPr id="23" name="股交所"/>
          <p:cNvSpPr txBox="1"/>
          <p:nvPr/>
        </p:nvSpPr>
        <p:spPr>
          <a:xfrm>
            <a:off x="4830536" y="3136613"/>
            <a:ext cx="2530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股交所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——"/>
          <p:cNvSpPr txBox="1"/>
          <p:nvPr/>
        </p:nvSpPr>
        <p:spPr>
          <a:xfrm>
            <a:off x="5181600" y="3136613"/>
            <a:ext cx="12475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——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25" name="还有很多"/>
          <p:cNvSpPr txBox="1"/>
          <p:nvPr/>
        </p:nvSpPr>
        <p:spPr>
          <a:xfrm>
            <a:off x="5166906" y="3136613"/>
            <a:ext cx="1858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还有很多</a:t>
            </a:r>
          </a:p>
        </p:txBody>
      </p:sp>
      <p:sp>
        <p:nvSpPr>
          <p:cNvPr id="26" name="吉祥人寿"/>
          <p:cNvSpPr txBox="1"/>
          <p:nvPr/>
        </p:nvSpPr>
        <p:spPr>
          <a:xfrm>
            <a:off x="6182054" y="3136613"/>
            <a:ext cx="2301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吉祥人寿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27" name="（AMC）"/>
          <p:cNvSpPr txBox="1"/>
          <p:nvPr/>
        </p:nvSpPr>
        <p:spPr>
          <a:xfrm>
            <a:off x="4696097" y="3198166"/>
            <a:ext cx="3076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AMC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</a:t>
            </a:r>
          </a:p>
        </p:txBody>
      </p:sp>
      <p:sp>
        <p:nvSpPr>
          <p:cNvPr id="28" name="资产管理公司"/>
          <p:cNvSpPr txBox="1"/>
          <p:nvPr/>
        </p:nvSpPr>
        <p:spPr>
          <a:xfrm>
            <a:off x="7047410" y="3136613"/>
            <a:ext cx="304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资产管理公司</a:t>
            </a:r>
          </a:p>
        </p:txBody>
      </p:sp>
      <p:sp>
        <p:nvSpPr>
          <p:cNvPr id="29" name="财富证券"/>
          <p:cNvSpPr txBox="1"/>
          <p:nvPr/>
        </p:nvSpPr>
        <p:spPr>
          <a:xfrm>
            <a:off x="5554980" y="3136612"/>
            <a:ext cx="2306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财富证券</a:t>
            </a:r>
          </a:p>
        </p:txBody>
      </p:sp>
      <p:sp>
        <p:nvSpPr>
          <p:cNvPr id="30" name="湖南信托"/>
          <p:cNvSpPr txBox="1"/>
          <p:nvPr/>
        </p:nvSpPr>
        <p:spPr>
          <a:xfrm>
            <a:off x="4179368" y="3136613"/>
            <a:ext cx="1830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湖南信托</a:t>
            </a:r>
          </a:p>
        </p:txBody>
      </p:sp>
      <p:sp>
        <p:nvSpPr>
          <p:cNvPr id="31" name="例如："/>
          <p:cNvSpPr txBox="1"/>
          <p:nvPr/>
        </p:nvSpPr>
        <p:spPr>
          <a:xfrm>
            <a:off x="6564087" y="3136613"/>
            <a:ext cx="1136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例如：</a:t>
            </a:r>
          </a:p>
        </p:txBody>
      </p:sp>
      <p:sp>
        <p:nvSpPr>
          <p:cNvPr id="32" name="公司"/>
          <p:cNvSpPr txBox="1"/>
          <p:nvPr/>
        </p:nvSpPr>
        <p:spPr>
          <a:xfrm>
            <a:off x="5394961" y="3136613"/>
            <a:ext cx="1136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公司</a:t>
            </a:r>
          </a:p>
        </p:txBody>
      </p:sp>
      <p:sp>
        <p:nvSpPr>
          <p:cNvPr id="33" name="子"/>
          <p:cNvSpPr txBox="1"/>
          <p:nvPr/>
        </p:nvSpPr>
        <p:spPr>
          <a:xfrm>
            <a:off x="4794069" y="3136613"/>
            <a:ext cx="666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子</a:t>
            </a:r>
          </a:p>
        </p:txBody>
      </p:sp>
      <p:sp>
        <p:nvSpPr>
          <p:cNvPr id="34" name="这么多"/>
          <p:cNvSpPr txBox="1"/>
          <p:nvPr/>
        </p:nvSpPr>
        <p:spPr>
          <a:xfrm>
            <a:off x="5218949" y="3136613"/>
            <a:ext cx="1828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这么多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35" name="我们财信金控有"/>
          <p:cNvSpPr txBox="1"/>
          <p:nvPr/>
        </p:nvSpPr>
        <p:spPr>
          <a:xfrm>
            <a:off x="2084755" y="3136613"/>
            <a:ext cx="31341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我们财信金控有</a:t>
            </a:r>
          </a:p>
        </p:txBody>
      </p:sp>
      <p:sp>
        <p:nvSpPr>
          <p:cNvPr id="36" name="闪动提示符"/>
          <p:cNvSpPr/>
          <p:nvPr/>
        </p:nvSpPr>
        <p:spPr>
          <a:xfrm>
            <a:off x="9546921" y="3723012"/>
            <a:ext cx="383626" cy="1069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02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0.11354 -0.00069 " pathEditMode="relative" rAng="0" ptsTypes="AA">
                                      <p:cBhvr>
                                        <p:cTn id="9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7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5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50"/>
                            </p:stCondLst>
                            <p:childTnLst>
                              <p:par>
                                <p:cTn id="41" presetID="1" presetClass="exit" presetSubtype="0" fill="hold" grpId="1" nodeType="afterEffect">
                                  <p:stCondLst>
                                    <p:cond delay="27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2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2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7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7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7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2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23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85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95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30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27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7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70"/>
                            </p:stCondLst>
                            <p:childTnLst>
                              <p:par>
                                <p:cTn id="77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97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7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32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420"/>
                            </p:stCondLst>
                            <p:childTnLst>
                              <p:par>
                                <p:cTn id="89" presetID="1" presetClass="exit" presetSubtype="0" fill="hold" grpId="1" nodeType="afterEffect">
                                  <p:stCondLst>
                                    <p:cond delay="26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68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88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18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23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41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510"/>
                            </p:stCondLst>
                            <p:childTnLst>
                              <p:par>
                                <p:cTn id="106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71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71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71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91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910"/>
                            </p:stCondLst>
                            <p:childTnLst>
                              <p:par>
                                <p:cTn id="121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110"/>
                            </p:stCondLst>
                            <p:childTnLst>
                              <p:par>
                                <p:cTn id="1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11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11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31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510"/>
                            </p:stCondLst>
                            <p:childTnLst>
                              <p:par>
                                <p:cTn id="1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51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510"/>
                            </p:stCondLst>
                            <p:childTnLst>
                              <p:par>
                                <p:cTn id="146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71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35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5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460"/>
                            </p:stCondLst>
                            <p:childTnLst>
                              <p:par>
                                <p:cTn id="15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846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6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660"/>
                            </p:stCondLst>
                            <p:childTnLst>
                              <p:par>
                                <p:cTn id="168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16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160"/>
                            </p:stCondLst>
                            <p:childTnLst>
                              <p:par>
                                <p:cTn id="176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9660"/>
                            </p:stCondLst>
                            <p:childTnLst>
                              <p:par>
                                <p:cTn id="17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9660"/>
                            </p:stCondLst>
                            <p:childTnLst>
                              <p:par>
                                <p:cTn id="182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4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9660"/>
                            </p:stCondLst>
                            <p:childTnLst>
                              <p:par>
                                <p:cTn id="1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660"/>
                            </p:stCondLst>
                            <p:childTnLst>
                              <p:par>
                                <p:cTn id="189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1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9660"/>
                            </p:stCondLst>
                            <p:childTnLst>
                              <p:par>
                                <p:cTn id="19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9258 0.00209 " pathEditMode="relative" rAng="0" ptsTypes="AA">
                                      <p:cBhvr>
                                        <p:cTn id="20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5" y="93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0410"/>
                            </p:stCondLst>
                            <p:childTnLst>
                              <p:par>
                                <p:cTn id="20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09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3" grpId="2"/>
      <p:bldP spid="4" grpId="0"/>
      <p:bldP spid="4" grpId="1"/>
      <p:bldP spid="4" grpId="2"/>
      <p:bldP spid="5" grpId="0"/>
      <p:bldP spid="5" grpId="1"/>
      <p:bldP spid="5" grpId="2"/>
      <p:bldP spid="6" grpId="0"/>
      <p:bldP spid="6" grpId="1"/>
      <p:bldP spid="7" grpId="0" animBg="1"/>
      <p:bldP spid="7" grpId="1" animBg="1"/>
      <p:bldP spid="8" grpId="0"/>
      <p:bldP spid="8" grpId="1"/>
      <p:bldP spid="8" grpId="2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 animBg="1"/>
      <p:bldP spid="14" grpId="1" animBg="1"/>
      <p:bldP spid="15" grpId="0"/>
      <p:bldP spid="15" grpId="1"/>
      <p:bldP spid="16" grpId="0"/>
      <p:bldP spid="16" grpId="1"/>
      <p:bldP spid="17" grpId="0"/>
      <p:bldP spid="17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5" grpId="2"/>
      <p:bldP spid="36" grpId="0" animBg="1"/>
      <p:bldP spid="36" grpId="1" animBg="1"/>
      <p:bldP spid="36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让梦想"/>
          <p:cNvSpPr/>
          <p:nvPr/>
        </p:nvSpPr>
        <p:spPr>
          <a:xfrm>
            <a:off x="2810486" y="2088998"/>
            <a:ext cx="6571030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让梦想</a:t>
            </a:r>
          </a:p>
        </p:txBody>
      </p:sp>
    </p:spTree>
    <p:extLst>
      <p:ext uri="{BB962C8B-B14F-4D97-AF65-F5344CB8AC3E}">
        <p14:creationId xmlns:p14="http://schemas.microsoft.com/office/powerpoint/2010/main" val="259795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14:flythrough dir="out"/>
      </p:transition>
    </mc:Choice>
    <mc:Fallback xmlns="">
      <p:transition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016年"/>
          <p:cNvSpPr/>
          <p:nvPr/>
        </p:nvSpPr>
        <p:spPr>
          <a:xfrm>
            <a:off x="-376285" y="1244084"/>
            <a:ext cx="12944570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2016年</a:t>
            </a:r>
          </a:p>
        </p:txBody>
      </p:sp>
      <p:sp>
        <p:nvSpPr>
          <p:cNvPr id="5" name="矩形 4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30283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照进"/>
          <p:cNvSpPr/>
          <p:nvPr/>
        </p:nvSpPr>
        <p:spPr>
          <a:xfrm>
            <a:off x="3874880" y="2088998"/>
            <a:ext cx="444224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照进</a:t>
            </a:r>
          </a:p>
        </p:txBody>
      </p:sp>
    </p:spTree>
    <p:extLst>
      <p:ext uri="{BB962C8B-B14F-4D97-AF65-F5344CB8AC3E}">
        <p14:creationId xmlns:p14="http://schemas.microsoft.com/office/powerpoint/2010/main" val="262510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14:flythrough dir="out"/>
      </p:transition>
    </mc:Choice>
    <mc:Fallback xmlns="">
      <p:transition advClick="0" advTm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现实"/>
          <p:cNvSpPr/>
          <p:nvPr/>
        </p:nvSpPr>
        <p:spPr>
          <a:xfrm>
            <a:off x="3874880" y="2088998"/>
            <a:ext cx="444224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现实</a:t>
            </a:r>
          </a:p>
        </p:txBody>
      </p:sp>
    </p:spTree>
    <p:extLst>
      <p:ext uri="{BB962C8B-B14F-4D97-AF65-F5344CB8AC3E}">
        <p14:creationId xmlns:p14="http://schemas.microsoft.com/office/powerpoint/2010/main" val="145025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14:flythrough dir="out"/>
      </p:transition>
    </mc:Choice>
    <mc:Fallback xmlns="">
      <p:transition advClick="0" advTm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金融湘军"/>
          <p:cNvSpPr txBox="1"/>
          <p:nvPr/>
        </p:nvSpPr>
        <p:spPr>
          <a:xfrm>
            <a:off x="2914650" y="2538474"/>
            <a:ext cx="69532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金融湘军</a:t>
            </a:r>
          </a:p>
        </p:txBody>
      </p:sp>
      <p:sp>
        <p:nvSpPr>
          <p:cNvPr id="4" name="金融湘"/>
          <p:cNvSpPr txBox="1"/>
          <p:nvPr/>
        </p:nvSpPr>
        <p:spPr>
          <a:xfrm>
            <a:off x="4362449" y="2538474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金融湘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5" name="金融"/>
          <p:cNvSpPr txBox="1"/>
          <p:nvPr/>
        </p:nvSpPr>
        <p:spPr>
          <a:xfrm>
            <a:off x="5821311" y="2538474"/>
            <a:ext cx="404658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金融</a:t>
            </a:r>
          </a:p>
        </p:txBody>
      </p:sp>
      <p:sp>
        <p:nvSpPr>
          <p:cNvPr id="6" name="闪动提示符"/>
          <p:cNvSpPr/>
          <p:nvPr/>
        </p:nvSpPr>
        <p:spPr>
          <a:xfrm>
            <a:off x="9986194" y="3975100"/>
            <a:ext cx="562279" cy="15970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7722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96296E-6 L -0.11914 2.96296E-6 " pathEditMode="relative" rAng="0" ptsTypes="AA">
                                      <p:cBhvr>
                                        <p:cTn id="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"/>
                            </p:stCondLst>
                            <p:childTnLst>
                              <p:par>
                                <p:cTn id="16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96296E-6 L -0.15312 2.96296E-6 " pathEditMode="relative" rAng="0" ptsTypes="AA">
                                      <p:cBhvr>
                                        <p:cTn id="1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5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50"/>
                            </p:stCondLst>
                            <p:childTnLst>
                              <p:par>
                                <p:cTn id="3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4" grpId="2"/>
      <p:bldP spid="5" grpId="0"/>
      <p:bldP spid="5" grpId="1"/>
      <p:bldP spid="5" grpId="2"/>
      <p:bldP spid="6" grpId="0" animBg="1"/>
      <p:bldP spid="6" grpId="1" animBg="1"/>
      <p:bldP spid="6" grpId="2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整编"/>
          <p:cNvSpPr/>
          <p:nvPr/>
        </p:nvSpPr>
        <p:spPr>
          <a:xfrm>
            <a:off x="1223009" y="1542898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3" name="整编"/>
          <p:cNvSpPr/>
          <p:nvPr/>
        </p:nvSpPr>
        <p:spPr>
          <a:xfrm>
            <a:off x="3089909" y="1542898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4" name="整编"/>
          <p:cNvSpPr/>
          <p:nvPr/>
        </p:nvSpPr>
        <p:spPr>
          <a:xfrm>
            <a:off x="4956809" y="1542898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5" name="整编"/>
          <p:cNvSpPr/>
          <p:nvPr/>
        </p:nvSpPr>
        <p:spPr>
          <a:xfrm>
            <a:off x="6823709" y="1542898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6" name="整编"/>
          <p:cNvSpPr/>
          <p:nvPr/>
        </p:nvSpPr>
        <p:spPr>
          <a:xfrm>
            <a:off x="8690609" y="1542898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7" name="整编"/>
          <p:cNvSpPr/>
          <p:nvPr/>
        </p:nvSpPr>
        <p:spPr>
          <a:xfrm>
            <a:off x="10557509" y="1542898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8" name="整编"/>
          <p:cNvSpPr/>
          <p:nvPr/>
        </p:nvSpPr>
        <p:spPr>
          <a:xfrm>
            <a:off x="464819" y="462665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9" name="整编"/>
          <p:cNvSpPr/>
          <p:nvPr/>
        </p:nvSpPr>
        <p:spPr>
          <a:xfrm>
            <a:off x="2331719" y="462665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10" name="整编"/>
          <p:cNvSpPr/>
          <p:nvPr/>
        </p:nvSpPr>
        <p:spPr>
          <a:xfrm>
            <a:off x="4198619" y="462665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11" name="整编"/>
          <p:cNvSpPr/>
          <p:nvPr/>
        </p:nvSpPr>
        <p:spPr>
          <a:xfrm>
            <a:off x="6065519" y="462665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12" name="整编"/>
          <p:cNvSpPr/>
          <p:nvPr/>
        </p:nvSpPr>
        <p:spPr>
          <a:xfrm>
            <a:off x="7932419" y="462665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13" name="整编"/>
          <p:cNvSpPr/>
          <p:nvPr/>
        </p:nvSpPr>
        <p:spPr>
          <a:xfrm>
            <a:off x="9799319" y="462665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14" name="整编成型"/>
          <p:cNvSpPr txBox="1"/>
          <p:nvPr/>
        </p:nvSpPr>
        <p:spPr>
          <a:xfrm>
            <a:off x="2914650" y="2538474"/>
            <a:ext cx="69532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整编成型</a:t>
            </a:r>
          </a:p>
        </p:txBody>
      </p:sp>
      <p:sp>
        <p:nvSpPr>
          <p:cNvPr id="15" name="整编成"/>
          <p:cNvSpPr txBox="1"/>
          <p:nvPr/>
        </p:nvSpPr>
        <p:spPr>
          <a:xfrm>
            <a:off x="4362449" y="2538474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整编成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6" name="整编"/>
          <p:cNvSpPr txBox="1"/>
          <p:nvPr/>
        </p:nvSpPr>
        <p:spPr>
          <a:xfrm>
            <a:off x="5821311" y="2538474"/>
            <a:ext cx="404658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整编</a:t>
            </a:r>
          </a:p>
        </p:txBody>
      </p:sp>
      <p:sp>
        <p:nvSpPr>
          <p:cNvPr id="17" name="闪动提示符"/>
          <p:cNvSpPr/>
          <p:nvPr/>
        </p:nvSpPr>
        <p:spPr>
          <a:xfrm>
            <a:off x="9986194" y="3975100"/>
            <a:ext cx="562279" cy="15970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19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5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5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5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5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5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5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5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5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8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17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96296E-6 L -0.11914 2.96296E-6 " pathEditMode="relative" rAng="0" ptsTypes="AA">
                                      <p:cBhvr>
                                        <p:cTn id="11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000"/>
                            </p:stCondLst>
                            <p:childTnLst>
                              <p:par>
                                <p:cTn id="12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96296E-6 L -0.15312 2.96296E-6 " pathEditMode="relative" rAng="0" ptsTypes="AA">
                                      <p:cBhvr>
                                        <p:cTn id="12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200"/>
                            </p:stCondLst>
                            <p:childTnLst>
                              <p:par>
                                <p:cTn id="12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2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5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950"/>
                            </p:stCondLst>
                            <p:childTnLst>
                              <p:par>
                                <p:cTn id="1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5" grpId="2"/>
      <p:bldP spid="16" grpId="0"/>
      <p:bldP spid="16" grpId="1"/>
      <p:bldP spid="16" grpId="2"/>
      <p:bldP spid="17" grpId="0" animBg="1"/>
      <p:bldP spid="17" grpId="1" animBg="1"/>
      <p:bldP spid="17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同心圆"/>
          <p:cNvGrpSpPr/>
          <p:nvPr/>
        </p:nvGrpSpPr>
        <p:grpSpPr>
          <a:xfrm>
            <a:off x="-6832215" y="-2145915"/>
            <a:ext cx="11149830" cy="11149830"/>
            <a:chOff x="-5193915" y="-1660140"/>
            <a:chExt cx="11149830" cy="11149830"/>
          </a:xfrm>
        </p:grpSpPr>
        <p:sp>
          <p:nvSpPr>
            <p:cNvPr id="2" name="椭圆 1"/>
            <p:cNvSpPr/>
            <p:nvPr/>
          </p:nvSpPr>
          <p:spPr>
            <a:xfrm>
              <a:off x="-447675" y="3086100"/>
              <a:ext cx="1657350" cy="1657350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-5193915" y="-1660140"/>
              <a:ext cx="11149830" cy="11149830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3426742" y="107033"/>
              <a:ext cx="7615484" cy="7615484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  <a:alpha val="5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-2219738" y="1314037"/>
              <a:ext cx="5201477" cy="5201477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  <a:alpha val="6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-1395339" y="2138436"/>
              <a:ext cx="3552678" cy="3552678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  <a:alpha val="7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832263" y="2701512"/>
              <a:ext cx="2426526" cy="2426526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  <a:alpha val="8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圆角白底"/>
          <p:cNvSpPr/>
          <p:nvPr/>
        </p:nvSpPr>
        <p:spPr>
          <a:xfrm>
            <a:off x="1205478" y="2529882"/>
            <a:ext cx="3486919" cy="1798237"/>
          </a:xfrm>
          <a:prstGeom prst="roundRect">
            <a:avLst>
              <a:gd name="adj" fmla="val 868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集团"/>
          <p:cNvSpPr txBox="1"/>
          <p:nvPr/>
        </p:nvSpPr>
        <p:spPr>
          <a:xfrm>
            <a:off x="3143558" y="2497976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集团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1" name="战略"/>
          <p:cNvSpPr txBox="1"/>
          <p:nvPr/>
        </p:nvSpPr>
        <p:spPr>
          <a:xfrm>
            <a:off x="3295958" y="2497976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战略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2" name="正式"/>
          <p:cNvSpPr txBox="1"/>
          <p:nvPr/>
        </p:nvSpPr>
        <p:spPr>
          <a:xfrm>
            <a:off x="3902993" y="2497976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正式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3" name="确定" hidden="1"/>
          <p:cNvSpPr txBox="1"/>
          <p:nvPr/>
        </p:nvSpPr>
        <p:spPr>
          <a:xfrm>
            <a:off x="6877169" y="2497976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确定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5" name="战略" hidden="1"/>
          <p:cNvSpPr txBox="1"/>
          <p:nvPr/>
        </p:nvSpPr>
        <p:spPr>
          <a:xfrm>
            <a:off x="3295957" y="2514354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dirty="0"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战略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16" name="矩形 15" hidden="1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3584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.17969 0 " pathEditMode="relative" rAng="0" ptsTypes="AA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8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1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63" presetClass="path" presetSubtype="0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E-6 0 L 0.60313 0.00579 " pathEditMode="relative" rAng="0" ptsTypes="AA" p14:bounceEnd="78000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5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35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-0.27344 0 " pathEditMode="relative" rAng="0" ptsTypes="AA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7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-4.81481E-6 L -0.27344 -4.81481E-6 " pathEditMode="relative" rAng="0" ptsTypes="AA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7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1"/>
                                </p:stCondLst>
                                <p:childTnLst>
                                  <p:par>
                                    <p:cTn id="35" presetID="1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0" grpId="0"/>
          <p:bldP spid="10" grpId="1"/>
          <p:bldP spid="10" grpId="2"/>
          <p:bldP spid="11" grpId="0"/>
          <p:bldP spid="11" grpId="1"/>
          <p:bldP spid="12" grpId="0"/>
          <p:bldP spid="13" grpId="0"/>
          <p:bldP spid="15" grpId="0"/>
          <p:bldP spid="15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.17969 0 " pathEditMode="relative" rAng="0" ptsTypes="AA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8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1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E-6 0 L 0.60313 0.00579 " pathEditMode="relative" rAng="0" ptsTypes="AA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5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35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-0.27344 0 " pathEditMode="relative" rAng="0" ptsTypes="AA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7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-4.81481E-6 L -0.27344 -4.81481E-6 " pathEditMode="relative" rAng="0" ptsTypes="AA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7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1"/>
                                </p:stCondLst>
                                <p:childTnLst>
                                  <p:par>
                                    <p:cTn id="35" presetID="1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0" grpId="0"/>
          <p:bldP spid="10" grpId="1"/>
          <p:bldP spid="10" grpId="2"/>
          <p:bldP spid="11" grpId="0"/>
          <p:bldP spid="11" grpId="1"/>
          <p:bldP spid="12" grpId="0"/>
          <p:bldP spid="13" grpId="0"/>
          <p:bldP spid="15" grpId="0"/>
          <p:bldP spid="15" grpId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心圆拆分（过渡用）"/>
          <p:cNvSpPr/>
          <p:nvPr/>
        </p:nvSpPr>
        <p:spPr>
          <a:xfrm>
            <a:off x="5267325" y="2600325"/>
            <a:ext cx="1657350" cy="1657350"/>
          </a:xfrm>
          <a:prstGeom prst="ellipse">
            <a:avLst/>
          </a:pr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同心圆拆分（过渡用）"/>
          <p:cNvSpPr/>
          <p:nvPr/>
        </p:nvSpPr>
        <p:spPr>
          <a:xfrm>
            <a:off x="521085" y="-2145915"/>
            <a:ext cx="11149830" cy="1114983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同心圆拆分（过渡用）"/>
          <p:cNvSpPr/>
          <p:nvPr/>
        </p:nvSpPr>
        <p:spPr>
          <a:xfrm>
            <a:off x="2288258" y="-378742"/>
            <a:ext cx="7615484" cy="7615484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同心圆拆分（过渡用）"/>
          <p:cNvSpPr/>
          <p:nvPr/>
        </p:nvSpPr>
        <p:spPr>
          <a:xfrm>
            <a:off x="3495262" y="828262"/>
            <a:ext cx="5201477" cy="5201477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同心圆拆分（过渡用）"/>
          <p:cNvSpPr/>
          <p:nvPr/>
        </p:nvSpPr>
        <p:spPr>
          <a:xfrm>
            <a:off x="4319661" y="1652661"/>
            <a:ext cx="3552678" cy="3552678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7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同心圆拆分（过渡用）"/>
          <p:cNvSpPr/>
          <p:nvPr/>
        </p:nvSpPr>
        <p:spPr>
          <a:xfrm>
            <a:off x="4882737" y="2215737"/>
            <a:ext cx="2426526" cy="2426526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8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533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棋子"/>
          <p:cNvSpPr/>
          <p:nvPr/>
        </p:nvSpPr>
        <p:spPr>
          <a:xfrm>
            <a:off x="1182799" y="8316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棋子"/>
          <p:cNvSpPr/>
          <p:nvPr/>
        </p:nvSpPr>
        <p:spPr>
          <a:xfrm>
            <a:off x="6426855" y="35748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棋子"/>
          <p:cNvSpPr/>
          <p:nvPr/>
        </p:nvSpPr>
        <p:spPr>
          <a:xfrm>
            <a:off x="2943426" y="63180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棋子"/>
          <p:cNvSpPr/>
          <p:nvPr/>
        </p:nvSpPr>
        <p:spPr>
          <a:xfrm>
            <a:off x="8179456" y="-5184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棋子"/>
          <p:cNvSpPr/>
          <p:nvPr/>
        </p:nvSpPr>
        <p:spPr>
          <a:xfrm>
            <a:off x="-558915" y="49464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7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棋子"/>
          <p:cNvSpPr/>
          <p:nvPr/>
        </p:nvSpPr>
        <p:spPr>
          <a:xfrm>
            <a:off x="11593692" y="22032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41714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41714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41714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41714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741714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483429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483429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483429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483429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483429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225143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225143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225143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225143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225143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966857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966857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966857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966857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966857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708571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708571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708571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8708571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708572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0450287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0450287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0450287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0450286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0450284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融资板块"/>
          <p:cNvSpPr/>
          <p:nvPr/>
        </p:nvSpPr>
        <p:spPr>
          <a:xfrm>
            <a:off x="3541455" y="1911600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融资板块</a:t>
            </a:r>
          </a:p>
        </p:txBody>
      </p:sp>
      <p:sp>
        <p:nvSpPr>
          <p:cNvPr id="46" name="不断"/>
          <p:cNvSpPr/>
          <p:nvPr/>
        </p:nvSpPr>
        <p:spPr>
          <a:xfrm>
            <a:off x="6711019" y="2143581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不断</a:t>
            </a:r>
          </a:p>
        </p:txBody>
      </p:sp>
      <p:sp>
        <p:nvSpPr>
          <p:cNvPr id="47" name="增强"/>
          <p:cNvSpPr/>
          <p:nvPr/>
        </p:nvSpPr>
        <p:spPr>
          <a:xfrm>
            <a:off x="8779074" y="2143581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增强</a:t>
            </a:r>
          </a:p>
        </p:txBody>
      </p:sp>
      <p:sp>
        <p:nvSpPr>
          <p:cNvPr id="48" name="投资板块"/>
          <p:cNvSpPr/>
          <p:nvPr/>
        </p:nvSpPr>
        <p:spPr>
          <a:xfrm>
            <a:off x="3541455" y="3699000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投资板块</a:t>
            </a:r>
          </a:p>
        </p:txBody>
      </p:sp>
      <p:sp>
        <p:nvSpPr>
          <p:cNvPr id="49" name="成功"/>
          <p:cNvSpPr/>
          <p:nvPr/>
        </p:nvSpPr>
        <p:spPr>
          <a:xfrm>
            <a:off x="6711019" y="3930981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</a:p>
        </p:txBody>
      </p:sp>
      <p:sp>
        <p:nvSpPr>
          <p:cNvPr id="50" name="布局"/>
          <p:cNvSpPr/>
          <p:nvPr/>
        </p:nvSpPr>
        <p:spPr>
          <a:xfrm>
            <a:off x="8779074" y="3930981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布局</a:t>
            </a:r>
          </a:p>
        </p:txBody>
      </p:sp>
      <p:sp>
        <p:nvSpPr>
          <p:cNvPr id="52" name="矩形 51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3410329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Object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-0.17005 4.44444E-6 " pathEditMode="relative" rAng="0" ptsTypes="AA">
                                      <p:cBhvr>
                                        <p:cTn id="10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-0.17005 4.44444E-6 " pathEditMode="relative" rAng="0" ptsTypes="AA">
                                      <p:cBhvr>
                                        <p:cTn id="22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46" grpId="0"/>
      <p:bldP spid="47" grpId="0"/>
      <p:bldP spid="48" grpId="0"/>
      <p:bldP spid="48" grpId="1"/>
      <p:bldP spid="49" grpId="0"/>
      <p:bldP spid="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棋子"/>
          <p:cNvSpPr/>
          <p:nvPr/>
        </p:nvSpPr>
        <p:spPr>
          <a:xfrm>
            <a:off x="1182799" y="8316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棋子"/>
          <p:cNvSpPr/>
          <p:nvPr/>
        </p:nvSpPr>
        <p:spPr>
          <a:xfrm>
            <a:off x="6426855" y="35748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棋子"/>
          <p:cNvSpPr/>
          <p:nvPr/>
        </p:nvSpPr>
        <p:spPr>
          <a:xfrm>
            <a:off x="2943426" y="63180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棋子"/>
          <p:cNvSpPr/>
          <p:nvPr/>
        </p:nvSpPr>
        <p:spPr>
          <a:xfrm>
            <a:off x="8179456" y="-5184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棋子"/>
          <p:cNvSpPr/>
          <p:nvPr/>
        </p:nvSpPr>
        <p:spPr>
          <a:xfrm>
            <a:off x="-558915" y="49464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7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棋子"/>
          <p:cNvSpPr/>
          <p:nvPr/>
        </p:nvSpPr>
        <p:spPr>
          <a:xfrm>
            <a:off x="11593692" y="22032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1714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41714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41714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41714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41714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83429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83429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83429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83429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483429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25143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25143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225143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25143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25143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966857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66857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66857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66857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66857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708571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08571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708571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708571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708572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450287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450287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450287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450286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50284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所属企业"/>
          <p:cNvSpPr/>
          <p:nvPr/>
        </p:nvSpPr>
        <p:spPr>
          <a:xfrm>
            <a:off x="4772561" y="1829306"/>
            <a:ext cx="264687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所属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</a:t>
            </a:r>
          </a:p>
        </p:txBody>
      </p:sp>
      <p:pic>
        <p:nvPicPr>
          <p:cNvPr id="51" name="伏笔圆点"/>
          <p:cNvPicPr>
            <a:picLocks noChangeAspect="1"/>
          </p:cNvPicPr>
          <p:nvPr/>
        </p:nvPicPr>
        <p:blipFill rotWithShape="1">
          <a:blip r:embed="rId2"/>
          <a:srcRect l="49602" t="49590" r="49602" b="49590"/>
          <a:stretch/>
        </p:blipFill>
        <p:spPr>
          <a:xfrm>
            <a:off x="6037415" y="3352619"/>
            <a:ext cx="120498" cy="124006"/>
          </a:xfrm>
          <a:prstGeom prst="ellipse">
            <a:avLst/>
          </a:prstGeom>
        </p:spPr>
      </p:pic>
      <p:sp>
        <p:nvSpPr>
          <p:cNvPr id="52" name="矩形 51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15148561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Object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棋子"/>
          <p:cNvSpPr/>
          <p:nvPr/>
        </p:nvSpPr>
        <p:spPr>
          <a:xfrm>
            <a:off x="5837117" y="2763203"/>
            <a:ext cx="609632" cy="6096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棋子"/>
          <p:cNvSpPr/>
          <p:nvPr/>
        </p:nvSpPr>
        <p:spPr>
          <a:xfrm>
            <a:off x="5824713" y="3220743"/>
            <a:ext cx="609632" cy="609632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棋子"/>
          <p:cNvSpPr/>
          <p:nvPr/>
        </p:nvSpPr>
        <p:spPr>
          <a:xfrm>
            <a:off x="5826655" y="3082742"/>
            <a:ext cx="609632" cy="6096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棋子"/>
          <p:cNvSpPr/>
          <p:nvPr/>
        </p:nvSpPr>
        <p:spPr>
          <a:xfrm>
            <a:off x="5456656" y="3336253"/>
            <a:ext cx="609632" cy="609632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棋子"/>
          <p:cNvSpPr/>
          <p:nvPr/>
        </p:nvSpPr>
        <p:spPr>
          <a:xfrm>
            <a:off x="5371881" y="3065892"/>
            <a:ext cx="609632" cy="609632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7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棋子"/>
          <p:cNvSpPr/>
          <p:nvPr/>
        </p:nvSpPr>
        <p:spPr>
          <a:xfrm>
            <a:off x="6131471" y="3025315"/>
            <a:ext cx="609632" cy="6096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604424" y="2763203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604424" y="3079604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604424" y="3041884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604424" y="3041884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5604424" y="30923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900456" y="2794603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489937" y="2947327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所属企业"/>
          <p:cNvSpPr/>
          <p:nvPr/>
        </p:nvSpPr>
        <p:spPr>
          <a:xfrm>
            <a:off x="4772561" y="1905506"/>
            <a:ext cx="264687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所属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</a:t>
            </a:r>
          </a:p>
        </p:txBody>
      </p:sp>
      <p:pic>
        <p:nvPicPr>
          <p:cNvPr id="50" name="变形切换素材"/>
          <p:cNvPicPr>
            <a:picLocks noChangeAspect="1"/>
          </p:cNvPicPr>
          <p:nvPr/>
        </p:nvPicPr>
        <p:blipFill rotWithShape="1">
          <a:blip r:embed="rId2"/>
          <a:srcRect l="41264" t="41348" r="41264" b="41348"/>
          <a:stretch/>
        </p:blipFill>
        <p:spPr>
          <a:xfrm>
            <a:off x="4775889" y="2104844"/>
            <a:ext cx="2643550" cy="261955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689160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400" advClick="0" advTm="0">
        <p159:morph option="byObject"/>
      </p:transition>
    </mc:Choice>
    <mc:Fallback xmlns="">
      <p:transition advClick="0" advTm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变形切换素材"/>
          <p:cNvPicPr>
            <a:picLocks noChangeAspect="1"/>
          </p:cNvPicPr>
          <p:nvPr/>
        </p:nvPicPr>
        <p:blipFill rotWithShape="1">
          <a:blip r:embed="rId2"/>
          <a:srcRect l="-352" t="450" r="-352" b="450"/>
          <a:stretch/>
        </p:blipFill>
        <p:spPr>
          <a:xfrm>
            <a:off x="-1520672" y="-4086406"/>
            <a:ext cx="15236672" cy="15002056"/>
          </a:xfrm>
          <a:prstGeom prst="ellipse">
            <a:avLst/>
          </a:prstGeom>
        </p:spPr>
      </p:pic>
      <p:sp>
        <p:nvSpPr>
          <p:cNvPr id="45" name="所属企业"/>
          <p:cNvSpPr/>
          <p:nvPr/>
        </p:nvSpPr>
        <p:spPr>
          <a:xfrm>
            <a:off x="4772561" y="1886456"/>
            <a:ext cx="264687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所属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</a:t>
            </a:r>
          </a:p>
        </p:txBody>
      </p:sp>
      <p:sp>
        <p:nvSpPr>
          <p:cNvPr id="46" name="加速融合"/>
          <p:cNvSpPr/>
          <p:nvPr/>
        </p:nvSpPr>
        <p:spPr>
          <a:xfrm>
            <a:off x="6442593" y="1886456"/>
            <a:ext cx="264687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加速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融合</a:t>
            </a:r>
          </a:p>
        </p:txBody>
      </p:sp>
      <p:cxnSp>
        <p:nvCxnSpPr>
          <p:cNvPr id="3" name="竖线"/>
          <p:cNvCxnSpPr/>
          <p:nvPr/>
        </p:nvCxnSpPr>
        <p:spPr>
          <a:xfrm>
            <a:off x="6096000" y="2008663"/>
            <a:ext cx="0" cy="27923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35302610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Object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13711 -2.22222E-6 " pathEditMode="relative" rAng="0" ptsTypes="AA">
                                      <p:cBhvr>
                                        <p:cTn id="1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白色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是"/>
          <p:cNvSpPr/>
          <p:nvPr/>
        </p:nvSpPr>
        <p:spPr>
          <a:xfrm>
            <a:off x="8905730" y="2625244"/>
            <a:ext cx="2005677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</a:p>
        </p:txBody>
      </p:sp>
      <p:sp>
        <p:nvSpPr>
          <p:cNvPr id="7" name="矩形 6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  <p:sp>
        <p:nvSpPr>
          <p:cNvPr id="8" name="2016年"/>
          <p:cNvSpPr/>
          <p:nvPr/>
        </p:nvSpPr>
        <p:spPr>
          <a:xfrm>
            <a:off x="-376285" y="1244084"/>
            <a:ext cx="12944570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2016年</a:t>
            </a:r>
          </a:p>
        </p:txBody>
      </p:sp>
    </p:spTree>
    <p:extLst>
      <p:ext uri="{BB962C8B-B14F-4D97-AF65-F5344CB8AC3E}">
        <p14:creationId xmlns:p14="http://schemas.microsoft.com/office/powerpoint/2010/main" val="97996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35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0.07904 4.81481E-6 " pathEditMode="relative" rAng="0" ptsTypes="AA">
                                      <p:cBhvr>
                                        <p:cTn id="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8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品牌形象日益彰显"/>
          <p:cNvSpPr/>
          <p:nvPr/>
        </p:nvSpPr>
        <p:spPr>
          <a:xfrm>
            <a:off x="3541455" y="1905506"/>
            <a:ext cx="510909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品牌形象</a:t>
            </a:r>
            <a:endParaRPr lang="en-US" altLang="zh-CN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日益彰显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象"/>
          <p:cNvSpPr/>
          <p:nvPr/>
        </p:nvSpPr>
        <p:spPr>
          <a:xfrm>
            <a:off x="7229148" y="1906061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象</a:t>
            </a:r>
            <a:endParaRPr lang="en-US" altLang="zh-CN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形"/>
          <p:cNvSpPr/>
          <p:nvPr/>
        </p:nvSpPr>
        <p:spPr>
          <a:xfrm>
            <a:off x="6001580" y="1906061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endParaRPr lang="en-US" altLang="zh-CN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牌"/>
          <p:cNvSpPr/>
          <p:nvPr/>
        </p:nvSpPr>
        <p:spPr>
          <a:xfrm>
            <a:off x="4774011" y="1906061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牌</a:t>
            </a:r>
            <a:endParaRPr lang="en-US" altLang="zh-CN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品"/>
          <p:cNvSpPr/>
          <p:nvPr/>
        </p:nvSpPr>
        <p:spPr>
          <a:xfrm>
            <a:off x="3546442" y="1906061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endParaRPr lang="en-US" altLang="zh-CN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横线"/>
          <p:cNvCxnSpPr/>
          <p:nvPr/>
        </p:nvCxnSpPr>
        <p:spPr>
          <a:xfrm>
            <a:off x="-707923" y="3454355"/>
            <a:ext cx="163412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572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1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1"/>
                            </p:stCondLst>
                            <p:childTnLst>
                              <p:par>
                                <p:cTn id="3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1"/>
                            </p:stCondLst>
                            <p:childTnLst>
                              <p:par>
                                <p:cTn id="4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1"/>
                            </p:stCondLst>
                            <p:childTnLst>
                              <p:par>
                                <p:cTn id="4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43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43" grpId="2"/>
      <p:bldP spid="45" grpId="0"/>
      <p:bldP spid="45" grpId="1"/>
      <p:bldP spid="45" grpId="2"/>
      <p:bldP spid="44" grpId="0"/>
      <p:bldP spid="44" grpId="1"/>
      <p:bldP spid="44" grpId="2"/>
      <p:bldP spid="41" grpId="0"/>
      <p:bldP spid="41" grpId="1"/>
      <p:bldP spid="41" grpId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关心的"/>
          <p:cNvSpPr txBox="1"/>
          <p:nvPr/>
        </p:nvSpPr>
        <p:spPr>
          <a:xfrm>
            <a:off x="4913365" y="3075057"/>
            <a:ext cx="23652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40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关心的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3" name="你们"/>
          <p:cNvSpPr txBox="1"/>
          <p:nvPr/>
        </p:nvSpPr>
        <p:spPr>
          <a:xfrm>
            <a:off x="4106055" y="3075057"/>
            <a:ext cx="3979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40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你们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4" name="很多"/>
          <p:cNvSpPr txBox="1"/>
          <p:nvPr/>
        </p:nvSpPr>
        <p:spPr>
          <a:xfrm>
            <a:off x="3451534" y="3075057"/>
            <a:ext cx="5288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很多</a:t>
            </a:r>
          </a:p>
        </p:txBody>
      </p:sp>
      <p:sp>
        <p:nvSpPr>
          <p:cNvPr id="5" name="随之退出了"/>
          <p:cNvSpPr txBox="1"/>
          <p:nvPr/>
        </p:nvSpPr>
        <p:spPr>
          <a:xfrm>
            <a:off x="4198116" y="3075057"/>
            <a:ext cx="3795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随之诞生了</a:t>
            </a:r>
          </a:p>
        </p:txBody>
      </p:sp>
      <p:sp>
        <p:nvSpPr>
          <p:cNvPr id="6" name="有声有色"/>
          <p:cNvSpPr txBox="1"/>
          <p:nvPr/>
        </p:nvSpPr>
        <p:spPr>
          <a:xfrm>
            <a:off x="4428778" y="3075057"/>
            <a:ext cx="3334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有声有色</a:t>
            </a:r>
          </a:p>
        </p:txBody>
      </p:sp>
      <p:sp>
        <p:nvSpPr>
          <p:cNvPr id="7" name="各项业务"/>
          <p:cNvSpPr txBox="1"/>
          <p:nvPr/>
        </p:nvSpPr>
        <p:spPr>
          <a:xfrm>
            <a:off x="4875010" y="3075057"/>
            <a:ext cx="2441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各项业务</a:t>
            </a:r>
          </a:p>
        </p:txBody>
      </p:sp>
      <p:sp>
        <p:nvSpPr>
          <p:cNvPr id="8" name="集团（大）"/>
          <p:cNvSpPr txBox="1"/>
          <p:nvPr/>
        </p:nvSpPr>
        <p:spPr>
          <a:xfrm>
            <a:off x="5473247" y="3075057"/>
            <a:ext cx="12455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集团</a:t>
            </a:r>
          </a:p>
        </p:txBody>
      </p:sp>
      <p:sp>
        <p:nvSpPr>
          <p:cNvPr id="9" name="集团（小）"/>
          <p:cNvSpPr txBox="1"/>
          <p:nvPr/>
        </p:nvSpPr>
        <p:spPr>
          <a:xfrm>
            <a:off x="5774871" y="3244334"/>
            <a:ext cx="642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集团</a:t>
            </a:r>
          </a:p>
        </p:txBody>
      </p:sp>
      <p:sp>
        <p:nvSpPr>
          <p:cNvPr id="10" name="开展的"/>
          <p:cNvSpPr txBox="1"/>
          <p:nvPr/>
        </p:nvSpPr>
        <p:spPr>
          <a:xfrm>
            <a:off x="5818439" y="3075057"/>
            <a:ext cx="2441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开展的</a:t>
            </a:r>
          </a:p>
        </p:txBody>
      </p:sp>
    </p:spTree>
    <p:extLst>
      <p:ext uri="{BB962C8B-B14F-4D97-AF65-F5344CB8AC3E}">
        <p14:creationId xmlns:p14="http://schemas.microsoft.com/office/powerpoint/2010/main" val="140244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451 0 " pathEditMode="relative" rAng="0" ptsTypes="AA">
                                      <p:cBhvr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50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5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5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9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7" grpId="2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热词"/>
          <p:cNvSpPr/>
          <p:nvPr/>
        </p:nvSpPr>
        <p:spPr>
          <a:xfrm>
            <a:off x="2938726" y="1543869"/>
            <a:ext cx="6314549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热词</a:t>
            </a:r>
          </a:p>
        </p:txBody>
      </p:sp>
    </p:spTree>
    <p:extLst>
      <p:ext uri="{BB962C8B-B14F-4D97-AF65-F5344CB8AC3E}">
        <p14:creationId xmlns:p14="http://schemas.microsoft.com/office/powerpoint/2010/main" val="244045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14:flythrough hasBounce="1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热词"/>
          <p:cNvSpPr/>
          <p:nvPr/>
        </p:nvSpPr>
        <p:spPr>
          <a:xfrm>
            <a:off x="1592203" y="735955"/>
            <a:ext cx="9007595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热词</a:t>
            </a:r>
          </a:p>
        </p:txBody>
      </p:sp>
    </p:spTree>
    <p:extLst>
      <p:ext uri="{BB962C8B-B14F-4D97-AF65-F5344CB8AC3E}">
        <p14:creationId xmlns:p14="http://schemas.microsoft.com/office/powerpoint/2010/main" val="18828224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 advClick="0" advTm="0">
        <p15:prstTrans prst="fracture"/>
      </p:transition>
    </mc:Choice>
    <mc:Fallback xmlns="">
      <p:transition spd="med" advClick="0" advTm="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岁"/>
          <p:cNvSpPr/>
          <p:nvPr/>
        </p:nvSpPr>
        <p:spPr>
          <a:xfrm>
            <a:off x="1423110" y="2206020"/>
            <a:ext cx="195438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岁</a:t>
            </a:r>
          </a:p>
        </p:txBody>
      </p:sp>
      <p:sp>
        <p:nvSpPr>
          <p:cNvPr id="3" name="末"/>
          <p:cNvSpPr/>
          <p:nvPr/>
        </p:nvSpPr>
        <p:spPr>
          <a:xfrm>
            <a:off x="8814510" y="2206020"/>
            <a:ext cx="195438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末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年"/>
          <p:cNvSpPr/>
          <p:nvPr/>
        </p:nvSpPr>
        <p:spPr>
          <a:xfrm>
            <a:off x="3377492" y="2206020"/>
            <a:ext cx="195438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初"/>
          <p:cNvSpPr/>
          <p:nvPr/>
        </p:nvSpPr>
        <p:spPr>
          <a:xfrm>
            <a:off x="6860128" y="2206020"/>
            <a:ext cx="195438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353701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1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1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1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1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集团"/>
          <p:cNvSpPr txBox="1"/>
          <p:nvPr/>
        </p:nvSpPr>
        <p:spPr>
          <a:xfrm>
            <a:off x="3246689" y="3075057"/>
            <a:ext cx="2441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40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集团</a:t>
            </a:r>
          </a:p>
        </p:txBody>
      </p:sp>
      <p:sp>
        <p:nvSpPr>
          <p:cNvPr id="4" name="品宣部"/>
          <p:cNvSpPr txBox="1"/>
          <p:nvPr/>
        </p:nvSpPr>
        <p:spPr>
          <a:xfrm>
            <a:off x="1570289" y="3075057"/>
            <a:ext cx="2441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品宣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部</a:t>
            </a:r>
          </a:p>
        </p:txBody>
      </p:sp>
      <p:sp>
        <p:nvSpPr>
          <p:cNvPr id="5" name="整理了"/>
          <p:cNvSpPr txBox="1"/>
          <p:nvPr/>
        </p:nvSpPr>
        <p:spPr>
          <a:xfrm>
            <a:off x="4054524" y="3075057"/>
            <a:ext cx="2441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整理</a:t>
            </a:r>
            <a:r>
              <a:rPr lang="zh-CN" altLang="en-US" sz="40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了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6" name="大热词"/>
          <p:cNvSpPr txBox="1"/>
          <p:nvPr/>
        </p:nvSpPr>
        <p:spPr>
          <a:xfrm>
            <a:off x="8185582" y="4495621"/>
            <a:ext cx="40064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72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大热词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8" name="9"/>
          <p:cNvSpPr txBox="1"/>
          <p:nvPr/>
        </p:nvSpPr>
        <p:spPr>
          <a:xfrm>
            <a:off x="2181112" y="-4735824"/>
            <a:ext cx="6480720" cy="1591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</a:t>
            </a:r>
            <a:endParaRPr kumimoji="0" lang="zh-CN" altLang="en-US" sz="10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热（退出用）"/>
          <p:cNvSpPr/>
          <p:nvPr/>
        </p:nvSpPr>
        <p:spPr>
          <a:xfrm>
            <a:off x="8757082" y="4495621"/>
            <a:ext cx="2862449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热</a:t>
            </a:r>
          </a:p>
        </p:txBody>
      </p:sp>
      <p:sp>
        <p:nvSpPr>
          <p:cNvPr id="11" name="词（退出用）"/>
          <p:cNvSpPr/>
          <p:nvPr/>
        </p:nvSpPr>
        <p:spPr>
          <a:xfrm>
            <a:off x="9676639" y="4495920"/>
            <a:ext cx="2862449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词</a:t>
            </a:r>
          </a:p>
        </p:txBody>
      </p:sp>
      <p:sp>
        <p:nvSpPr>
          <p:cNvPr id="9" name="矩形 8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206534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7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8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10" grpId="0"/>
      <p:bldP spid="10" grpId="1"/>
      <p:bldP spid="10" grpId="2"/>
      <p:bldP spid="11" grpId="0"/>
      <p:bldP spid="11" grpId="1"/>
      <p:bldP spid="11" grpId="2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3420" y="2330028"/>
            <a:ext cx="2780634" cy="1870217"/>
            <a:chOff x="1978562" y="2330028"/>
            <a:chExt cx="2780634" cy="1870217"/>
          </a:xfrm>
        </p:grpSpPr>
        <p:sp>
          <p:nvSpPr>
            <p:cNvPr id="3" name="矩形 2"/>
            <p:cNvSpPr/>
            <p:nvPr/>
          </p:nvSpPr>
          <p:spPr>
            <a:xfrm>
              <a:off x="1978562" y="233819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金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099767" y="2330028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控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12996" y="2395347"/>
            <a:ext cx="2214828" cy="1707341"/>
            <a:chOff x="6258138" y="2395347"/>
            <a:chExt cx="2214828" cy="1707341"/>
          </a:xfrm>
        </p:grpSpPr>
        <p:sp>
          <p:nvSpPr>
            <p:cNvPr id="7" name="矩形 6"/>
            <p:cNvSpPr/>
            <p:nvPr/>
          </p:nvSpPr>
          <p:spPr>
            <a:xfrm>
              <a:off x="6258138" y="25330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照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59786" y="2395347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进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103352" y="2514341"/>
            <a:ext cx="2099989" cy="1569660"/>
            <a:chOff x="4248494" y="2514341"/>
            <a:chExt cx="2099989" cy="1569660"/>
          </a:xfrm>
        </p:grpSpPr>
        <p:sp>
          <p:nvSpPr>
            <p:cNvPr id="15" name="矩形 14"/>
            <p:cNvSpPr/>
            <p:nvPr/>
          </p:nvSpPr>
          <p:spPr>
            <a:xfrm>
              <a:off x="4248494" y="2606072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之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932711" y="251434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梦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953195" y="2183834"/>
            <a:ext cx="2596008" cy="1862048"/>
            <a:chOff x="8098337" y="2183834"/>
            <a:chExt cx="2596008" cy="1862048"/>
          </a:xfrm>
        </p:grpSpPr>
        <p:sp>
          <p:nvSpPr>
            <p:cNvPr id="17" name="矩形 16"/>
            <p:cNvSpPr/>
            <p:nvPr/>
          </p:nvSpPr>
          <p:spPr>
            <a:xfrm>
              <a:off x="8098337" y="242032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现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9034916" y="2183834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实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47687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8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7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6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82000">
                <a:schemeClr val="tx1">
                  <a:lumMod val="95000"/>
                  <a:lumOff val="5000"/>
                  <a:alpha val="67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78562" y="2330028"/>
            <a:ext cx="2780634" cy="1870217"/>
            <a:chOff x="1978562" y="2330028"/>
            <a:chExt cx="2780634" cy="1870217"/>
          </a:xfrm>
        </p:grpSpPr>
        <p:sp>
          <p:nvSpPr>
            <p:cNvPr id="3" name="矩形 2"/>
            <p:cNvSpPr/>
            <p:nvPr/>
          </p:nvSpPr>
          <p:spPr>
            <a:xfrm>
              <a:off x="1978562" y="233819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谋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099767" y="2330028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篇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58138" y="2518119"/>
            <a:ext cx="2333537" cy="1584569"/>
            <a:chOff x="6258138" y="2518119"/>
            <a:chExt cx="2333537" cy="1584569"/>
          </a:xfrm>
        </p:grpSpPr>
        <p:sp>
          <p:nvSpPr>
            <p:cNvPr id="7" name="矩形 6"/>
            <p:cNvSpPr/>
            <p:nvPr/>
          </p:nvSpPr>
          <p:spPr>
            <a:xfrm>
              <a:off x="6258138" y="25330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战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278495" y="2518119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略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248494" y="2453138"/>
            <a:ext cx="2099989" cy="1600913"/>
            <a:chOff x="4248494" y="2453138"/>
            <a:chExt cx="2099989" cy="1600913"/>
          </a:xfrm>
        </p:grpSpPr>
        <p:sp>
          <p:nvSpPr>
            <p:cNvPr id="17" name="矩形 16"/>
            <p:cNvSpPr/>
            <p:nvPr/>
          </p:nvSpPr>
          <p:spPr>
            <a:xfrm>
              <a:off x="4248494" y="245313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布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932711" y="248439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局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28754" y="2212845"/>
            <a:ext cx="2271742" cy="1841206"/>
            <a:chOff x="8028754" y="2212845"/>
            <a:chExt cx="2271742" cy="1841206"/>
          </a:xfrm>
        </p:grpSpPr>
        <p:sp>
          <p:nvSpPr>
            <p:cNvPr id="20" name="矩形 19"/>
            <p:cNvSpPr/>
            <p:nvPr/>
          </p:nvSpPr>
          <p:spPr>
            <a:xfrm>
              <a:off x="8028754" y="221284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升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884724" y="248439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级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402598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4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1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8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57949"/>
            <a:ext cx="12192000" cy="813207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0"/>
            <a:ext cx="12192000" cy="5962650"/>
          </a:xfrm>
          <a:prstGeom prst="rect">
            <a:avLst/>
          </a:prstGeom>
          <a:gradFill>
            <a:gsLst>
              <a:gs pos="0">
                <a:schemeClr val="tx1">
                  <a:alpha val="62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78562" y="2330028"/>
            <a:ext cx="2780634" cy="1870217"/>
            <a:chOff x="1978562" y="2330028"/>
            <a:chExt cx="2780634" cy="1870217"/>
          </a:xfrm>
        </p:grpSpPr>
        <p:sp>
          <p:nvSpPr>
            <p:cNvPr id="5" name="矩形 4"/>
            <p:cNvSpPr/>
            <p:nvPr/>
          </p:nvSpPr>
          <p:spPr>
            <a:xfrm>
              <a:off x="1978562" y="233819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曲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099767" y="2330028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线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58138" y="2533028"/>
            <a:ext cx="2230945" cy="1569660"/>
            <a:chOff x="6258138" y="2533028"/>
            <a:chExt cx="2230945" cy="1569660"/>
          </a:xfrm>
        </p:grpSpPr>
        <p:sp>
          <p:nvSpPr>
            <p:cNvPr id="9" name="矩形 8"/>
            <p:cNvSpPr/>
            <p:nvPr/>
          </p:nvSpPr>
          <p:spPr>
            <a:xfrm>
              <a:off x="6258138" y="25330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重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278495" y="2657467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组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248494" y="2538756"/>
            <a:ext cx="2099989" cy="1569660"/>
            <a:chOff x="4248494" y="2538756"/>
            <a:chExt cx="2099989" cy="1569660"/>
          </a:xfrm>
        </p:grpSpPr>
        <p:sp>
          <p:nvSpPr>
            <p:cNvPr id="17" name="矩形 16"/>
            <p:cNvSpPr/>
            <p:nvPr/>
          </p:nvSpPr>
          <p:spPr>
            <a:xfrm>
              <a:off x="4248494" y="2607501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上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932711" y="2538756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市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03323" y="2330028"/>
            <a:ext cx="2297173" cy="1863726"/>
            <a:chOff x="8003323" y="2330028"/>
            <a:chExt cx="2297173" cy="1863726"/>
          </a:xfrm>
        </p:grpSpPr>
        <p:sp>
          <p:nvSpPr>
            <p:cNvPr id="20" name="矩形 19"/>
            <p:cNvSpPr/>
            <p:nvPr/>
          </p:nvSpPr>
          <p:spPr>
            <a:xfrm>
              <a:off x="8003323" y="23300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华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884724" y="2624094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菱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299837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2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6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0" y="0"/>
            <a:ext cx="12192000" cy="6858000"/>
            <a:chOff x="0" y="0"/>
            <a:chExt cx="12283440" cy="685800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3" r="49625" b="11063"/>
            <a:stretch/>
          </p:blipFill>
          <p:spPr>
            <a:xfrm>
              <a:off x="0" y="0"/>
              <a:ext cx="6141720" cy="685800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3" r="49625" b="11063"/>
            <a:stretch/>
          </p:blipFill>
          <p:spPr>
            <a:xfrm flipH="1">
              <a:off x="6141720" y="0"/>
              <a:ext cx="614172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978562" y="2330028"/>
            <a:ext cx="2780634" cy="1870217"/>
            <a:chOff x="1978562" y="2330028"/>
            <a:chExt cx="2780634" cy="1870217"/>
          </a:xfrm>
        </p:grpSpPr>
        <p:sp>
          <p:nvSpPr>
            <p:cNvPr id="3" name="矩形 2"/>
            <p:cNvSpPr/>
            <p:nvPr/>
          </p:nvSpPr>
          <p:spPr>
            <a:xfrm>
              <a:off x="1978562" y="233819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增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099767" y="2330028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资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58138" y="2481880"/>
            <a:ext cx="2295386" cy="1620808"/>
            <a:chOff x="6258138" y="2481880"/>
            <a:chExt cx="2295386" cy="1620808"/>
          </a:xfrm>
        </p:grpSpPr>
        <p:sp>
          <p:nvSpPr>
            <p:cNvPr id="7" name="矩形 6"/>
            <p:cNvSpPr/>
            <p:nvPr/>
          </p:nvSpPr>
          <p:spPr>
            <a:xfrm>
              <a:off x="6258138" y="25330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做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240344" y="2481880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强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138726" y="2432825"/>
            <a:ext cx="2209757" cy="1569660"/>
            <a:chOff x="4138726" y="2432825"/>
            <a:chExt cx="2209757" cy="1569660"/>
          </a:xfrm>
        </p:grpSpPr>
        <p:sp>
          <p:nvSpPr>
            <p:cNvPr id="15" name="矩形 14"/>
            <p:cNvSpPr/>
            <p:nvPr/>
          </p:nvSpPr>
          <p:spPr>
            <a:xfrm>
              <a:off x="4138726" y="2606072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扩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932711" y="243282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股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21745" y="2420325"/>
            <a:ext cx="2352351" cy="1582160"/>
            <a:chOff x="8121745" y="2420325"/>
            <a:chExt cx="2352351" cy="1582160"/>
          </a:xfrm>
        </p:grpSpPr>
        <p:sp>
          <p:nvSpPr>
            <p:cNvPr id="18" name="矩形 17"/>
            <p:cNvSpPr/>
            <p:nvPr/>
          </p:nvSpPr>
          <p:spPr>
            <a:xfrm>
              <a:off x="8121745" y="242032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主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58324" y="243282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业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416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6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湖南"/>
          <p:cNvSpPr/>
          <p:nvPr/>
        </p:nvSpPr>
        <p:spPr>
          <a:xfrm>
            <a:off x="432263" y="1851645"/>
            <a:ext cx="528862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湖南</a:t>
            </a:r>
          </a:p>
        </p:txBody>
      </p:sp>
      <p:sp>
        <p:nvSpPr>
          <p:cNvPr id="3" name="财信"/>
          <p:cNvSpPr/>
          <p:nvPr/>
        </p:nvSpPr>
        <p:spPr>
          <a:xfrm>
            <a:off x="2445213" y="1851645"/>
            <a:ext cx="528862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财信</a:t>
            </a:r>
          </a:p>
        </p:txBody>
      </p:sp>
      <p:sp>
        <p:nvSpPr>
          <p:cNvPr id="4" name="金控"/>
          <p:cNvSpPr/>
          <p:nvPr/>
        </p:nvSpPr>
        <p:spPr>
          <a:xfrm>
            <a:off x="4458163" y="1851645"/>
            <a:ext cx="528862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金控</a:t>
            </a:r>
          </a:p>
        </p:txBody>
      </p:sp>
      <p:sp>
        <p:nvSpPr>
          <p:cNvPr id="5" name="集团"/>
          <p:cNvSpPr/>
          <p:nvPr/>
        </p:nvSpPr>
        <p:spPr>
          <a:xfrm>
            <a:off x="6471113" y="1851645"/>
            <a:ext cx="528862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集团</a:t>
            </a:r>
          </a:p>
        </p:txBody>
      </p:sp>
    </p:spTree>
    <p:extLst>
      <p:ext uri="{BB962C8B-B14F-4D97-AF65-F5344CB8AC3E}">
        <p14:creationId xmlns:p14="http://schemas.microsoft.com/office/powerpoint/2010/main" val="90553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7715"/>
            <a:ext cx="12425956" cy="829818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754027" y="2334339"/>
            <a:ext cx="2515803" cy="1865906"/>
            <a:chOff x="1754027" y="2334339"/>
            <a:chExt cx="2515803" cy="1865906"/>
          </a:xfrm>
        </p:grpSpPr>
        <p:sp>
          <p:nvSpPr>
            <p:cNvPr id="3" name="矩形 2"/>
            <p:cNvSpPr/>
            <p:nvPr/>
          </p:nvSpPr>
          <p:spPr>
            <a:xfrm>
              <a:off x="1754027" y="233819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投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854058" y="2334339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资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74335" y="2160750"/>
            <a:ext cx="2562634" cy="1941938"/>
            <a:chOff x="5974335" y="2160750"/>
            <a:chExt cx="2562634" cy="1941938"/>
          </a:xfrm>
        </p:grpSpPr>
        <p:sp>
          <p:nvSpPr>
            <p:cNvPr id="7" name="矩形 6"/>
            <p:cNvSpPr/>
            <p:nvPr/>
          </p:nvSpPr>
          <p:spPr>
            <a:xfrm>
              <a:off x="5974335" y="25330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南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877540" y="2160750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华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76566" y="2391205"/>
            <a:ext cx="2352335" cy="1862048"/>
            <a:chOff x="3676566" y="2391205"/>
            <a:chExt cx="2352335" cy="1862048"/>
          </a:xfrm>
        </p:grpSpPr>
        <p:sp>
          <p:nvSpPr>
            <p:cNvPr id="14" name="矩形 13"/>
            <p:cNvSpPr/>
            <p:nvPr/>
          </p:nvSpPr>
          <p:spPr>
            <a:xfrm>
              <a:off x="3676566" y="2391205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展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715721" y="2514315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业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81588" y="2069327"/>
            <a:ext cx="2655443" cy="1953471"/>
            <a:chOff x="8081588" y="2069327"/>
            <a:chExt cx="2655443" cy="1953471"/>
          </a:xfrm>
        </p:grpSpPr>
        <p:sp>
          <p:nvSpPr>
            <p:cNvPr id="17" name="矩形 16"/>
            <p:cNvSpPr/>
            <p:nvPr/>
          </p:nvSpPr>
          <p:spPr>
            <a:xfrm>
              <a:off x="8081588" y="245313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崛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9077602" y="206932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起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333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291" y="-2269998"/>
            <a:ext cx="12901765" cy="912799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38150" y="5486400"/>
            <a:ext cx="1559462" cy="518991"/>
          </a:xfrm>
          <a:prstGeom prst="rect">
            <a:avLst/>
          </a:prstGeom>
          <a:solidFill>
            <a:srgbClr val="0C0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0"/>
            <a:ext cx="12192000" cy="5962650"/>
          </a:xfrm>
          <a:prstGeom prst="rect">
            <a:avLst/>
          </a:prstGeom>
          <a:gradFill>
            <a:gsLst>
              <a:gs pos="0">
                <a:schemeClr val="tx1">
                  <a:alpha val="62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78562" y="2330028"/>
            <a:ext cx="2780634" cy="1870217"/>
            <a:chOff x="1978562" y="2330028"/>
            <a:chExt cx="2780634" cy="1870217"/>
          </a:xfrm>
        </p:grpSpPr>
        <p:sp>
          <p:nvSpPr>
            <p:cNvPr id="3" name="矩形 2"/>
            <p:cNvSpPr/>
            <p:nvPr/>
          </p:nvSpPr>
          <p:spPr>
            <a:xfrm>
              <a:off x="1978562" y="233819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组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099767" y="2330028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建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58138" y="2481880"/>
            <a:ext cx="2295386" cy="1620808"/>
            <a:chOff x="6258138" y="2481880"/>
            <a:chExt cx="2295386" cy="1620808"/>
          </a:xfrm>
        </p:grpSpPr>
        <p:sp>
          <p:nvSpPr>
            <p:cNvPr id="7" name="矩形 6"/>
            <p:cNvSpPr/>
            <p:nvPr/>
          </p:nvSpPr>
          <p:spPr>
            <a:xfrm>
              <a:off x="6258138" y="25330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开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240344" y="2481880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源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14926" y="2394725"/>
            <a:ext cx="2209757" cy="1569660"/>
            <a:chOff x="4214926" y="2394725"/>
            <a:chExt cx="2209757" cy="1569660"/>
          </a:xfrm>
        </p:grpSpPr>
        <p:sp>
          <p:nvSpPr>
            <p:cNvPr id="17" name="矩形 16"/>
            <p:cNvSpPr/>
            <p:nvPr/>
          </p:nvSpPr>
          <p:spPr>
            <a:xfrm>
              <a:off x="4214926" y="2567972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基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008911" y="239472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金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86558" y="2420325"/>
            <a:ext cx="2352351" cy="1644690"/>
            <a:chOff x="7986558" y="2420325"/>
            <a:chExt cx="2352351" cy="1644690"/>
          </a:xfrm>
        </p:grpSpPr>
        <p:sp>
          <p:nvSpPr>
            <p:cNvPr id="19" name="矩形 18"/>
            <p:cNvSpPr/>
            <p:nvPr/>
          </p:nvSpPr>
          <p:spPr>
            <a:xfrm>
              <a:off x="7986558" y="242032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节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923137" y="249535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流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850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9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3060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" r="37731" b="37856"/>
          <a:stretch/>
        </p:blipFill>
        <p:spPr>
          <a:xfrm>
            <a:off x="891613" y="1"/>
            <a:ext cx="11655987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602533" y="2188145"/>
            <a:ext cx="2667297" cy="1862048"/>
            <a:chOff x="1602533" y="2188145"/>
            <a:chExt cx="2667297" cy="1862048"/>
          </a:xfrm>
        </p:grpSpPr>
        <p:sp>
          <p:nvSpPr>
            <p:cNvPr id="7" name="矩形 6"/>
            <p:cNvSpPr/>
            <p:nvPr/>
          </p:nvSpPr>
          <p:spPr>
            <a:xfrm>
              <a:off x="1602533" y="2188145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联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854058" y="2334339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盟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74335" y="2147440"/>
            <a:ext cx="2632688" cy="1862048"/>
            <a:chOff x="5974335" y="2147440"/>
            <a:chExt cx="2632688" cy="1862048"/>
          </a:xfrm>
        </p:grpSpPr>
        <p:sp>
          <p:nvSpPr>
            <p:cNvPr id="11" name="矩形 10"/>
            <p:cNvSpPr/>
            <p:nvPr/>
          </p:nvSpPr>
          <p:spPr>
            <a:xfrm>
              <a:off x="5974335" y="236949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抱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947594" y="2147440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团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97742" y="2310977"/>
            <a:ext cx="2183847" cy="1569660"/>
            <a:chOff x="3797742" y="2310977"/>
            <a:chExt cx="2183847" cy="1569660"/>
          </a:xfrm>
        </p:grpSpPr>
        <p:sp>
          <p:nvSpPr>
            <p:cNvPr id="16" name="矩形 15"/>
            <p:cNvSpPr/>
            <p:nvPr/>
          </p:nvSpPr>
          <p:spPr>
            <a:xfrm>
              <a:off x="3797742" y="2434087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天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565817" y="2310977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下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81588" y="2143407"/>
            <a:ext cx="2596964" cy="1862048"/>
            <a:chOff x="8081588" y="2143407"/>
            <a:chExt cx="2596964" cy="1862048"/>
          </a:xfrm>
        </p:grpSpPr>
        <p:sp>
          <p:nvSpPr>
            <p:cNvPr id="18" name="矩形 17"/>
            <p:cNvSpPr/>
            <p:nvPr/>
          </p:nvSpPr>
          <p:spPr>
            <a:xfrm>
              <a:off x="8081588" y="228960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发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19123" y="214340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展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807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5" b="15014"/>
          <a:stretch/>
        </p:blipFill>
        <p:spPr>
          <a:xfrm>
            <a:off x="171450" y="1"/>
            <a:ext cx="12456160" cy="6858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0" y="0"/>
            <a:ext cx="12192000" cy="8298180"/>
          </a:xfrm>
          <a:prstGeom prst="rect">
            <a:avLst/>
          </a:prstGeom>
          <a:gradFill>
            <a:gsLst>
              <a:gs pos="0">
                <a:schemeClr val="tx1">
                  <a:alpha val="62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02533" y="2188145"/>
            <a:ext cx="2552997" cy="1862048"/>
            <a:chOff x="1602533" y="2188145"/>
            <a:chExt cx="2552997" cy="1862048"/>
          </a:xfrm>
        </p:grpSpPr>
        <p:sp>
          <p:nvSpPr>
            <p:cNvPr id="7" name="矩形 6"/>
            <p:cNvSpPr/>
            <p:nvPr/>
          </p:nvSpPr>
          <p:spPr>
            <a:xfrm>
              <a:off x="1602533" y="2188145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盛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739758" y="2334339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大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74335" y="2369491"/>
            <a:ext cx="2350296" cy="1569660"/>
            <a:chOff x="5974335" y="2369491"/>
            <a:chExt cx="2350296" cy="1569660"/>
          </a:xfrm>
        </p:grpSpPr>
        <p:sp>
          <p:nvSpPr>
            <p:cNvPr id="11" name="矩形 10"/>
            <p:cNvSpPr/>
            <p:nvPr/>
          </p:nvSpPr>
          <p:spPr>
            <a:xfrm>
              <a:off x="5974335" y="236949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重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011451" y="2395894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塑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83442" y="2310977"/>
            <a:ext cx="2183847" cy="1569660"/>
            <a:chOff x="3683442" y="2310977"/>
            <a:chExt cx="2183847" cy="1569660"/>
          </a:xfrm>
        </p:grpSpPr>
        <p:sp>
          <p:nvSpPr>
            <p:cNvPr id="18" name="矩形 17"/>
            <p:cNvSpPr/>
            <p:nvPr/>
          </p:nvSpPr>
          <p:spPr>
            <a:xfrm>
              <a:off x="3683442" y="2434087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换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451517" y="2310977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装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902573" y="2179334"/>
            <a:ext cx="2700999" cy="1862048"/>
            <a:chOff x="7902573" y="2179334"/>
            <a:chExt cx="2700999" cy="1862048"/>
          </a:xfrm>
        </p:grpSpPr>
        <p:sp>
          <p:nvSpPr>
            <p:cNvPr id="20" name="矩形 19"/>
            <p:cNvSpPr/>
            <p:nvPr/>
          </p:nvSpPr>
          <p:spPr>
            <a:xfrm>
              <a:off x="7902573" y="228960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品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944143" y="2179334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牌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227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661" y="-1241577"/>
            <a:ext cx="12959322" cy="809957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0" y="0"/>
            <a:ext cx="12192000" cy="5962650"/>
          </a:xfrm>
          <a:prstGeom prst="rect">
            <a:avLst/>
          </a:prstGeom>
          <a:gradFill>
            <a:gsLst>
              <a:gs pos="0">
                <a:srgbClr val="0070C0">
                  <a:alpha val="63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82000">
                <a:schemeClr val="tx1">
                  <a:lumMod val="95000"/>
                  <a:lumOff val="5000"/>
                  <a:alpha val="37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02533" y="2188145"/>
            <a:ext cx="2667297" cy="1862048"/>
            <a:chOff x="1602533" y="2188145"/>
            <a:chExt cx="2667297" cy="1862048"/>
          </a:xfrm>
        </p:grpSpPr>
        <p:sp>
          <p:nvSpPr>
            <p:cNvPr id="7" name="矩形 6"/>
            <p:cNvSpPr/>
            <p:nvPr/>
          </p:nvSpPr>
          <p:spPr>
            <a:xfrm>
              <a:off x="1602533" y="2188145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金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854058" y="2334339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融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40444" y="2491237"/>
            <a:ext cx="2180799" cy="1472953"/>
            <a:chOff x="6240444" y="2491237"/>
            <a:chExt cx="2180799" cy="1472953"/>
          </a:xfrm>
        </p:grpSpPr>
        <p:sp>
          <p:nvSpPr>
            <p:cNvPr id="11" name="矩形 10"/>
            <p:cNvSpPr/>
            <p:nvPr/>
          </p:nvSpPr>
          <p:spPr>
            <a:xfrm>
              <a:off x="6240444" y="2491237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载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108063" y="2517640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爱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88242" y="2368127"/>
            <a:ext cx="2183847" cy="1569660"/>
            <a:chOff x="3988242" y="2368127"/>
            <a:chExt cx="2183847" cy="1569660"/>
          </a:xfrm>
        </p:grpSpPr>
        <p:sp>
          <p:nvSpPr>
            <p:cNvPr id="18" name="矩形 17"/>
            <p:cNvSpPr/>
            <p:nvPr/>
          </p:nvSpPr>
          <p:spPr>
            <a:xfrm>
              <a:off x="3988242" y="2491237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旗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756317" y="2368127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舰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61085" y="2203598"/>
            <a:ext cx="2571642" cy="1862048"/>
            <a:chOff x="7961085" y="2203598"/>
            <a:chExt cx="2571642" cy="1862048"/>
          </a:xfrm>
        </p:grpSpPr>
        <p:sp>
          <p:nvSpPr>
            <p:cNvPr id="20" name="矩形 19"/>
            <p:cNvSpPr/>
            <p:nvPr/>
          </p:nvSpPr>
          <p:spPr>
            <a:xfrm>
              <a:off x="7961085" y="2411347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远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873298" y="2203598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航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577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黑白格"/>
          <p:cNvGrpSpPr/>
          <p:nvPr/>
        </p:nvGrpSpPr>
        <p:grpSpPr>
          <a:xfrm>
            <a:off x="0" y="0"/>
            <a:ext cx="12192000" cy="6858000"/>
            <a:chOff x="0" y="0"/>
            <a:chExt cx="11334750" cy="8096250"/>
          </a:xfrm>
          <a:solidFill>
            <a:schemeClr val="bg1"/>
          </a:solidFill>
        </p:grpSpPr>
        <p:sp>
          <p:nvSpPr>
            <p:cNvPr id="2" name="矩形 1"/>
            <p:cNvSpPr/>
            <p:nvPr/>
          </p:nvSpPr>
          <p:spPr>
            <a:xfrm>
              <a:off x="0" y="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0" y="16192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32385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48577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64770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619250" y="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619250" y="16192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619250" y="32385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619250" y="48577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619250" y="64770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238500" y="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238500" y="16192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238500" y="32385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238500" y="48577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238500" y="64770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857750" y="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857750" y="16192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857750" y="32385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857750" y="48577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857750" y="64770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477000" y="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477000" y="16192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477000" y="32385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477000" y="48577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477000" y="64770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096250" y="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8096250" y="16192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096250" y="32385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8096250" y="48577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096250" y="64770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715500" y="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9715500" y="16192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9715500" y="32385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9715500" y="48577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9715500" y="64770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615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checker/>
      </p:transition>
    </mc:Choice>
    <mc:Fallback xmlns="">
      <p:transition spd="med" advClick="0" advTm="0">
        <p:checker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07278"/>
      </p:ext>
    </p:extLst>
  </p:cSld>
  <p:clrMapOvr>
    <a:masterClrMapping/>
  </p:clrMapOvr>
  <p:transition advClick="0" advTm="0">
    <p:checker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黑背景"/>
          <p:cNvSpPr/>
          <p:nvPr/>
        </p:nvSpPr>
        <p:spPr>
          <a:xfrm>
            <a:off x="-609600" y="-553012"/>
            <a:ext cx="13411200" cy="80113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路"/>
          <p:cNvSpPr txBox="1"/>
          <p:nvPr/>
        </p:nvSpPr>
        <p:spPr>
          <a:xfrm>
            <a:off x="5489122" y="-266660"/>
            <a:ext cx="1213757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13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★日文毛笔" panose="02000609000000000000" pitchFamily="49" charset="-128"/>
                <a:ea typeface="★日文毛笔" panose="02000609000000000000" pitchFamily="49" charset="-128"/>
              </a:rPr>
              <a:t>路</a:t>
            </a:r>
          </a:p>
        </p:txBody>
      </p:sp>
      <p:sp>
        <p:nvSpPr>
          <p:cNvPr id="39" name="之"/>
          <p:cNvSpPr txBox="1"/>
          <p:nvPr/>
        </p:nvSpPr>
        <p:spPr>
          <a:xfrm>
            <a:off x="5702300" y="3075057"/>
            <a:ext cx="78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dirty="0">
                <a:solidFill>
                  <a:prstClr val="black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之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40" name="布局"/>
          <p:cNvSpPr txBox="1"/>
          <p:nvPr/>
        </p:nvSpPr>
        <p:spPr>
          <a:xfrm>
            <a:off x="4974488" y="2762883"/>
            <a:ext cx="2243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布局</a:t>
            </a:r>
          </a:p>
        </p:txBody>
      </p:sp>
      <p:sp>
        <p:nvSpPr>
          <p:cNvPr id="41" name="谋篇"/>
          <p:cNvSpPr txBox="1"/>
          <p:nvPr/>
        </p:nvSpPr>
        <p:spPr>
          <a:xfrm>
            <a:off x="3812772" y="2809050"/>
            <a:ext cx="45664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谋篇</a:t>
            </a:r>
          </a:p>
        </p:txBody>
      </p:sp>
      <p:sp>
        <p:nvSpPr>
          <p:cNvPr id="42" name="2016年"/>
          <p:cNvSpPr txBox="1"/>
          <p:nvPr/>
        </p:nvSpPr>
        <p:spPr>
          <a:xfrm>
            <a:off x="4262055" y="3075057"/>
            <a:ext cx="3667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2016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年</a:t>
            </a:r>
          </a:p>
        </p:txBody>
      </p:sp>
      <p:sp>
        <p:nvSpPr>
          <p:cNvPr id="43" name="现在带你解读"/>
          <p:cNvSpPr txBox="1"/>
          <p:nvPr/>
        </p:nvSpPr>
        <p:spPr>
          <a:xfrm>
            <a:off x="3716636" y="3075057"/>
            <a:ext cx="47587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现在带你解读</a:t>
            </a:r>
          </a:p>
        </p:txBody>
      </p:sp>
      <p:sp>
        <p:nvSpPr>
          <p:cNvPr id="44" name="好了（大）"/>
          <p:cNvSpPr txBox="1"/>
          <p:nvPr/>
        </p:nvSpPr>
        <p:spPr>
          <a:xfrm>
            <a:off x="4761073" y="2775799"/>
            <a:ext cx="26698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好了</a:t>
            </a:r>
          </a:p>
        </p:txBody>
      </p:sp>
      <p:sp>
        <p:nvSpPr>
          <p:cNvPr id="45" name="好了（小）"/>
          <p:cNvSpPr txBox="1"/>
          <p:nvPr/>
        </p:nvSpPr>
        <p:spPr>
          <a:xfrm>
            <a:off x="5774871" y="3244334"/>
            <a:ext cx="642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好了</a:t>
            </a:r>
          </a:p>
        </p:txBody>
      </p:sp>
      <p:sp>
        <p:nvSpPr>
          <p:cNvPr id="46" name="矩形 45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84715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6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6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6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6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6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6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6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6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6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10"/>
                            </p:stCondLst>
                            <p:childTnLst>
                              <p:par>
                                <p:cTn id="4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6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1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39" grpId="0" build="allAtOnce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0853168">
            <a:off x="3600760" y="1753679"/>
            <a:ext cx="4990469" cy="18774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i="1" dirty="0">
                <a:solidFill>
                  <a:srgbClr val="FFC000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演说家</a:t>
            </a:r>
            <a:endParaRPr lang="en-US" altLang="zh-CN" sz="4400" i="1" dirty="0">
              <a:solidFill>
                <a:srgbClr val="FFC000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  <a:p>
            <a:pPr algn="ctr"/>
            <a:r>
              <a:rPr lang="zh-CN" altLang="en-US" sz="4400" i="1" dirty="0">
                <a:solidFill>
                  <a:srgbClr val="FFC000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小白秒变</a:t>
            </a:r>
            <a:r>
              <a:rPr lang="en-US" altLang="zh-CN" sz="4400" i="1" dirty="0">
                <a:solidFill>
                  <a:srgbClr val="FFC000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PPT</a:t>
            </a:r>
            <a:r>
              <a:rPr lang="zh-CN" altLang="en-US" sz="4400" i="1" dirty="0">
                <a:solidFill>
                  <a:srgbClr val="FFC000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大神</a:t>
            </a:r>
            <a:endParaRPr lang="en-US" altLang="zh-CN" sz="4400" i="1" dirty="0">
              <a:solidFill>
                <a:srgbClr val="FFC000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  <a:p>
            <a:pPr algn="ctr"/>
            <a:r>
              <a:rPr lang="en-US" altLang="zh-CN" sz="2400" i="1" dirty="0">
                <a:solidFill>
                  <a:srgbClr val="FFC000"/>
                </a:solidFill>
                <a:latin typeface="微软雅黑 Light" panose="02010600030101010101" charset="-122"/>
                <a:ea typeface="微软雅黑 Light" panose="02010600030101010101" charset="-122"/>
              </a:rPr>
              <a:t>i520.taobao.com</a:t>
            </a:r>
            <a:endParaRPr lang="zh-CN" altLang="en-US" sz="2400" i="1" dirty="0">
              <a:solidFill>
                <a:srgbClr val="FFC000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9435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白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的"/>
          <p:cNvSpPr/>
          <p:nvPr/>
        </p:nvSpPr>
        <p:spPr>
          <a:xfrm>
            <a:off x="5388114" y="2539484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</a:p>
        </p:txBody>
      </p:sp>
      <p:sp>
        <p:nvSpPr>
          <p:cNvPr id="6" name="开局之年"/>
          <p:cNvSpPr/>
          <p:nvPr/>
        </p:nvSpPr>
        <p:spPr>
          <a:xfrm>
            <a:off x="1340638" y="1244084"/>
            <a:ext cx="20254924" cy="45089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28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开局</a:t>
            </a:r>
            <a:r>
              <a:rPr lang="zh-CN" altLang="en-US" sz="28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之年</a:t>
            </a:r>
          </a:p>
        </p:txBody>
      </p:sp>
      <p:sp>
        <p:nvSpPr>
          <p:cNvPr id="8" name="矩形 7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1861899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 advClick="0" advTm="0">
        <p159:morph option="byObject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1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95833E-6 -4.44444E-6 L -0.91315 -4.44444E-6 " pathEditMode="relative" rAng="0" ptsTypes="AA">
                                      <p:cBhvr>
                                        <p:cTn id="11" dur="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66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51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6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黑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开局之年"/>
          <p:cNvSpPr/>
          <p:nvPr/>
        </p:nvSpPr>
        <p:spPr>
          <a:xfrm>
            <a:off x="1155027" y="2105561"/>
            <a:ext cx="9881947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开局之年</a:t>
            </a:r>
          </a:p>
        </p:txBody>
      </p:sp>
      <p:sp>
        <p:nvSpPr>
          <p:cNvPr id="8" name="开（退出用）"/>
          <p:cNvSpPr/>
          <p:nvPr/>
        </p:nvSpPr>
        <p:spPr>
          <a:xfrm>
            <a:off x="859692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</a:t>
            </a:r>
          </a:p>
        </p:txBody>
      </p:sp>
      <p:sp>
        <p:nvSpPr>
          <p:cNvPr id="9" name="局（退出用）"/>
          <p:cNvSpPr/>
          <p:nvPr/>
        </p:nvSpPr>
        <p:spPr>
          <a:xfrm>
            <a:off x="3399692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</a:t>
            </a:r>
          </a:p>
        </p:txBody>
      </p:sp>
      <p:sp>
        <p:nvSpPr>
          <p:cNvPr id="10" name="之（退出用）"/>
          <p:cNvSpPr/>
          <p:nvPr/>
        </p:nvSpPr>
        <p:spPr>
          <a:xfrm>
            <a:off x="5929747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</a:p>
        </p:txBody>
      </p:sp>
      <p:sp>
        <p:nvSpPr>
          <p:cNvPr id="11" name="年（退出用）"/>
          <p:cNvSpPr/>
          <p:nvPr/>
        </p:nvSpPr>
        <p:spPr>
          <a:xfrm>
            <a:off x="8454853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12" name="矩形 11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15904201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Object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1"/>
                            </p:stCondLst>
                            <p:childTnLst>
                              <p:par>
                                <p:cTn id="1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线条"/>
          <p:cNvCxnSpPr/>
          <p:nvPr/>
        </p:nvCxnSpPr>
        <p:spPr>
          <a:xfrm>
            <a:off x="-707923" y="3960200"/>
            <a:ext cx="163412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这一年"/>
          <p:cNvSpPr/>
          <p:nvPr/>
        </p:nvSpPr>
        <p:spPr>
          <a:xfrm>
            <a:off x="2810486" y="1746098"/>
            <a:ext cx="6571030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这一年</a:t>
            </a:r>
          </a:p>
        </p:txBody>
      </p:sp>
      <p:sp>
        <p:nvSpPr>
          <p:cNvPr id="22" name="1月"/>
          <p:cNvSpPr/>
          <p:nvPr/>
        </p:nvSpPr>
        <p:spPr>
          <a:xfrm>
            <a:off x="626258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1月</a:t>
            </a:r>
          </a:p>
        </p:txBody>
      </p:sp>
      <p:sp>
        <p:nvSpPr>
          <p:cNvPr id="23" name="2月"/>
          <p:cNvSpPr/>
          <p:nvPr/>
        </p:nvSpPr>
        <p:spPr>
          <a:xfrm>
            <a:off x="1479245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4" name="3月"/>
          <p:cNvSpPr/>
          <p:nvPr/>
        </p:nvSpPr>
        <p:spPr>
          <a:xfrm>
            <a:off x="2332233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5" name="4月"/>
          <p:cNvSpPr/>
          <p:nvPr/>
        </p:nvSpPr>
        <p:spPr>
          <a:xfrm>
            <a:off x="3185223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6" name="5月"/>
          <p:cNvSpPr/>
          <p:nvPr/>
        </p:nvSpPr>
        <p:spPr>
          <a:xfrm>
            <a:off x="4038210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7" name="6月"/>
          <p:cNvSpPr/>
          <p:nvPr/>
        </p:nvSpPr>
        <p:spPr>
          <a:xfrm>
            <a:off x="4891199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8" name="7月"/>
          <p:cNvSpPr/>
          <p:nvPr/>
        </p:nvSpPr>
        <p:spPr>
          <a:xfrm>
            <a:off x="5744188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9" name="8月"/>
          <p:cNvSpPr/>
          <p:nvPr/>
        </p:nvSpPr>
        <p:spPr>
          <a:xfrm>
            <a:off x="6597176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0" name="9月"/>
          <p:cNvSpPr/>
          <p:nvPr/>
        </p:nvSpPr>
        <p:spPr>
          <a:xfrm>
            <a:off x="7450165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1" name="10月"/>
          <p:cNvSpPr/>
          <p:nvPr/>
        </p:nvSpPr>
        <p:spPr>
          <a:xfrm>
            <a:off x="8294424" y="4079111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2" name="11月"/>
          <p:cNvSpPr/>
          <p:nvPr/>
        </p:nvSpPr>
        <p:spPr>
          <a:xfrm>
            <a:off x="9383225" y="4079111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4" name="12月"/>
          <p:cNvSpPr/>
          <p:nvPr/>
        </p:nvSpPr>
        <p:spPr>
          <a:xfrm>
            <a:off x="10472030" y="4079111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61907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04167E-6 -0.69445 L 1.04167E-6 2.59259E-6 " pathEditMode="relative">
                                      <p:cBhvr from="" to="">
                                        <p:cTn id="6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4" grpId="0"/>
      <p:bldP spid="3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03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财信logo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292" t="42015" r="27292" b="42015"/>
          <a:stretch/>
        </p:blipFill>
        <p:spPr>
          <a:xfrm>
            <a:off x="1747703" y="2521243"/>
            <a:ext cx="8696595" cy="1815515"/>
          </a:xfrm>
          <a:prstGeom prst="rect">
            <a:avLst/>
          </a:prstGeom>
        </p:spPr>
      </p:pic>
      <p:sp>
        <p:nvSpPr>
          <p:cNvPr id="9" name="底端黑幕"/>
          <p:cNvSpPr/>
          <p:nvPr/>
        </p:nvSpPr>
        <p:spPr>
          <a:xfrm>
            <a:off x="-1162050" y="5105400"/>
            <a:ext cx="16135350" cy="3124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顶端黑幕"/>
          <p:cNvSpPr/>
          <p:nvPr/>
        </p:nvSpPr>
        <p:spPr>
          <a:xfrm>
            <a:off x="-961253" y="-1371599"/>
            <a:ext cx="14954865" cy="3124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黑前景"/>
          <p:cNvSpPr/>
          <p:nvPr/>
        </p:nvSpPr>
        <p:spPr>
          <a:xfrm>
            <a:off x="-961252" y="-1803199"/>
            <a:ext cx="14954865" cy="104643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86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4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xit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27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7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27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7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5934" y="-814055"/>
            <a:ext cx="15483866" cy="103337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308751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11761</TotalTime>
  <Words>422</Words>
  <Application>Microsoft Office PowerPoint</Application>
  <PresentationFormat>宽屏</PresentationFormat>
  <Paragraphs>271</Paragraphs>
  <Slides>48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48</vt:i4>
      </vt:variant>
    </vt:vector>
  </HeadingPairs>
  <TitlesOfParts>
    <vt:vector size="66" baseType="lpstr">
      <vt:lpstr>微软雅黑</vt:lpstr>
      <vt:lpstr>造字工房力黑（非商用）常规体</vt:lpstr>
      <vt:lpstr>微软雅黑 Light</vt:lpstr>
      <vt:lpstr>Calibri</vt:lpstr>
      <vt:lpstr>Times New Roman</vt:lpstr>
      <vt:lpstr>★日文毛笔</vt:lpstr>
      <vt:lpstr>宋体</vt:lpstr>
      <vt:lpstr>Segoe UI Light</vt:lpstr>
      <vt:lpstr>Hiragino Sans GB W6</vt:lpstr>
      <vt:lpstr>等线</vt:lpstr>
      <vt:lpstr>Myriad Arabic</vt:lpstr>
      <vt:lpstr>等线 Light</vt:lpstr>
      <vt:lpstr>汉仪尚巍手书W</vt:lpstr>
      <vt:lpstr>Arial</vt:lpstr>
      <vt:lpstr>Office 主题​​</vt:lpstr>
      <vt:lpstr>Office 主题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刘哲涛</dc:creator>
  <cp:lastModifiedBy>dreamsummit</cp:lastModifiedBy>
  <cp:revision>26</cp:revision>
  <dcterms:created xsi:type="dcterms:W3CDTF">2017-01-18T05:32:14Z</dcterms:created>
  <dcterms:modified xsi:type="dcterms:W3CDTF">2018-05-09T13:42:00Z</dcterms:modified>
</cp:coreProperties>
</file>