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259" r:id="rId3"/>
    <p:sldId id="260" r:id="rId5"/>
    <p:sldId id="261" r:id="rId6"/>
    <p:sldId id="11565" r:id="rId7"/>
    <p:sldId id="659" r:id="rId8"/>
    <p:sldId id="11558" r:id="rId9"/>
    <p:sldId id="11573" r:id="rId10"/>
    <p:sldId id="286" r:id="rId11"/>
    <p:sldId id="629" r:id="rId12"/>
    <p:sldId id="630" r:id="rId13"/>
    <p:sldId id="11596" r:id="rId14"/>
    <p:sldId id="337" r:id="rId15"/>
    <p:sldId id="632" r:id="rId16"/>
    <p:sldId id="287" r:id="rId17"/>
    <p:sldId id="646" r:id="rId18"/>
    <p:sldId id="635" r:id="rId19"/>
    <p:sldId id="654" r:id="rId20"/>
    <p:sldId id="652" r:id="rId21"/>
    <p:sldId id="634" r:id="rId22"/>
    <p:sldId id="288" r:id="rId23"/>
    <p:sldId id="11554" r:id="rId24"/>
    <p:sldId id="633" r:id="rId25"/>
    <p:sldId id="11582" r:id="rId26"/>
    <p:sldId id="285"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94B0"/>
    <a:srgbClr val="001F6B"/>
    <a:srgbClr val="415342"/>
    <a:srgbClr val="FF9409"/>
    <a:srgbClr val="10746A"/>
    <a:srgbClr val="FFFF00"/>
    <a:srgbClr val="C0504D"/>
    <a:srgbClr val="005D65"/>
    <a:srgbClr val="0246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152" autoAdjust="0"/>
    <p:restoredTop sz="94660"/>
  </p:normalViewPr>
  <p:slideViewPr>
    <p:cSldViewPr snapToGrid="0">
      <p:cViewPr>
        <p:scale>
          <a:sx n="66" d="100"/>
          <a:sy n="66" d="100"/>
        </p:scale>
        <p:origin x="1020" y="960"/>
      </p:cViewPr>
      <p:guideLst>
        <p:guide orient="horz" pos="2137"/>
        <p:guide pos="3863"/>
      </p:guideLst>
    </p:cSldViewPr>
  </p:slideViewPr>
  <p:notesTextViewPr>
    <p:cViewPr>
      <p:scale>
        <a:sx n="1" d="1"/>
        <a:sy n="1" d="1"/>
      </p:scale>
      <p:origin x="0" y="0"/>
    </p:cViewPr>
  </p:notesTextViewPr>
  <p:sorterViewPr>
    <p:cViewPr varScale="1">
      <p:scale>
        <a:sx n="1" d="1"/>
        <a:sy n="1" d="1"/>
      </p:scale>
      <p:origin x="0" y="-1169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2C14F8-1762-43F6-8F1A-E841B87F300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FA9CE8-DC8B-40FB-8C66-92C7DA6D9C1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FA9CE8-DC8B-40FB-8C66-92C7DA6D9C1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FA9CE8-DC8B-40FB-8C66-92C7DA6D9C1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FA9CE8-DC8B-40FB-8C66-92C7DA6D9C1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FA9CE8-DC8B-40FB-8C66-92C7DA6D9C1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CF164A-01EA-4ABB-ACE0-61C13DCDDB8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FA9CE8-DC8B-40FB-8C66-92C7DA6D9C1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4A4191-8E3E-4924-8739-86351AAF56A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FA9CE8-DC8B-40FB-8C66-92C7DA6D9C1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FA9CE8-DC8B-40FB-8C66-92C7DA6D9C1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CF164A-01EA-4ABB-ACE0-61C13DCDDB8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9_Custom Layout">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0" y="1905001"/>
            <a:ext cx="3048000" cy="4171951"/>
          </a:xfrm>
          <a:custGeom>
            <a:avLst/>
            <a:gdLst>
              <a:gd name="connsiteX0" fmla="*/ 0 w 3048000"/>
              <a:gd name="connsiteY0" fmla="*/ 0 h 4171950"/>
              <a:gd name="connsiteX1" fmla="*/ 3048000 w 3048000"/>
              <a:gd name="connsiteY1" fmla="*/ 0 h 4171950"/>
              <a:gd name="connsiteX2" fmla="*/ 3048000 w 3048000"/>
              <a:gd name="connsiteY2" fmla="*/ 4171950 h 4171950"/>
              <a:gd name="connsiteX3" fmla="*/ 0 w 3048000"/>
              <a:gd name="connsiteY3" fmla="*/ 4171950 h 4171950"/>
            </a:gdLst>
            <a:ahLst/>
            <a:cxnLst>
              <a:cxn ang="0">
                <a:pos x="connsiteX0" y="connsiteY0"/>
              </a:cxn>
              <a:cxn ang="0">
                <a:pos x="connsiteX1" y="connsiteY1"/>
              </a:cxn>
              <a:cxn ang="0">
                <a:pos x="connsiteX2" y="connsiteY2"/>
              </a:cxn>
              <a:cxn ang="0">
                <a:pos x="connsiteX3" y="connsiteY3"/>
              </a:cxn>
            </a:cxnLst>
            <a:rect l="l" t="t" r="r" b="b"/>
            <a:pathLst>
              <a:path w="3048000" h="4171950">
                <a:moveTo>
                  <a:pt x="0" y="0"/>
                </a:moveTo>
                <a:lnTo>
                  <a:pt x="3048000" y="0"/>
                </a:lnTo>
                <a:lnTo>
                  <a:pt x="3048000" y="4171950"/>
                </a:lnTo>
                <a:lnTo>
                  <a:pt x="0" y="4171950"/>
                </a:lnTo>
                <a:close/>
              </a:path>
            </a:pathLst>
          </a:custGeom>
          <a:pattFill prst="solidDmnd">
            <a:fgClr>
              <a:schemeClr val="bg1">
                <a:lumMod val="85000"/>
              </a:schemeClr>
            </a:fgClr>
            <a:bgClr>
              <a:schemeClr val="bg1"/>
            </a:bgClr>
          </a:pattFill>
        </p:spPr>
        <p:txBody>
          <a:bodyPr wrap="square" anchor="ctr">
            <a:noAutofit/>
          </a:bodyPr>
          <a:lstStyle>
            <a:lvl1pPr algn="ctr">
              <a:defRPr sz="1800"/>
            </a:lvl1pPr>
          </a:lstStyle>
          <a:p>
            <a:endParaRPr lang="en-US"/>
          </a:p>
        </p:txBody>
      </p:sp>
      <p:sp>
        <p:nvSpPr>
          <p:cNvPr id="17" name="Picture Placeholder 16"/>
          <p:cNvSpPr>
            <a:spLocks noGrp="1"/>
          </p:cNvSpPr>
          <p:nvPr>
            <p:ph type="pic" sz="quarter" idx="11"/>
          </p:nvPr>
        </p:nvSpPr>
        <p:spPr>
          <a:xfrm>
            <a:off x="3048000" y="1905001"/>
            <a:ext cx="3048000" cy="4171951"/>
          </a:xfrm>
          <a:custGeom>
            <a:avLst/>
            <a:gdLst>
              <a:gd name="connsiteX0" fmla="*/ 0 w 3048000"/>
              <a:gd name="connsiteY0" fmla="*/ 0 h 4171950"/>
              <a:gd name="connsiteX1" fmla="*/ 3048000 w 3048000"/>
              <a:gd name="connsiteY1" fmla="*/ 0 h 4171950"/>
              <a:gd name="connsiteX2" fmla="*/ 3048000 w 3048000"/>
              <a:gd name="connsiteY2" fmla="*/ 4171950 h 4171950"/>
              <a:gd name="connsiteX3" fmla="*/ 0 w 3048000"/>
              <a:gd name="connsiteY3" fmla="*/ 4171950 h 4171950"/>
            </a:gdLst>
            <a:ahLst/>
            <a:cxnLst>
              <a:cxn ang="0">
                <a:pos x="connsiteX0" y="connsiteY0"/>
              </a:cxn>
              <a:cxn ang="0">
                <a:pos x="connsiteX1" y="connsiteY1"/>
              </a:cxn>
              <a:cxn ang="0">
                <a:pos x="connsiteX2" y="connsiteY2"/>
              </a:cxn>
              <a:cxn ang="0">
                <a:pos x="connsiteX3" y="connsiteY3"/>
              </a:cxn>
            </a:cxnLst>
            <a:rect l="l" t="t" r="r" b="b"/>
            <a:pathLst>
              <a:path w="3048000" h="4171950">
                <a:moveTo>
                  <a:pt x="0" y="0"/>
                </a:moveTo>
                <a:lnTo>
                  <a:pt x="3048000" y="0"/>
                </a:lnTo>
                <a:lnTo>
                  <a:pt x="3048000" y="4171950"/>
                </a:lnTo>
                <a:lnTo>
                  <a:pt x="0" y="4171950"/>
                </a:lnTo>
                <a:close/>
              </a:path>
            </a:pathLst>
          </a:custGeom>
          <a:pattFill prst="solidDmnd">
            <a:fgClr>
              <a:schemeClr val="bg1">
                <a:lumMod val="85000"/>
              </a:schemeClr>
            </a:fgClr>
            <a:bgClr>
              <a:schemeClr val="bg1"/>
            </a:bgClr>
          </a:pattFill>
        </p:spPr>
        <p:txBody>
          <a:bodyPr wrap="square" anchor="ctr">
            <a:noAutofit/>
          </a:bodyPr>
          <a:lstStyle>
            <a:lvl1pPr algn="ctr">
              <a:defRPr sz="1800"/>
            </a:lvl1pPr>
          </a:lstStyle>
          <a:p>
            <a:endParaRPr lang="en-US"/>
          </a:p>
        </p:txBody>
      </p:sp>
      <p:sp>
        <p:nvSpPr>
          <p:cNvPr id="18" name="Picture Placeholder 17"/>
          <p:cNvSpPr>
            <a:spLocks noGrp="1"/>
          </p:cNvSpPr>
          <p:nvPr>
            <p:ph type="pic" sz="quarter" idx="12"/>
          </p:nvPr>
        </p:nvSpPr>
        <p:spPr>
          <a:xfrm>
            <a:off x="6096000" y="1905001"/>
            <a:ext cx="3048000" cy="4171951"/>
          </a:xfrm>
          <a:custGeom>
            <a:avLst/>
            <a:gdLst>
              <a:gd name="connsiteX0" fmla="*/ 0 w 3048000"/>
              <a:gd name="connsiteY0" fmla="*/ 0 h 4171950"/>
              <a:gd name="connsiteX1" fmla="*/ 3048000 w 3048000"/>
              <a:gd name="connsiteY1" fmla="*/ 0 h 4171950"/>
              <a:gd name="connsiteX2" fmla="*/ 3048000 w 3048000"/>
              <a:gd name="connsiteY2" fmla="*/ 4171950 h 4171950"/>
              <a:gd name="connsiteX3" fmla="*/ 0 w 3048000"/>
              <a:gd name="connsiteY3" fmla="*/ 4171950 h 4171950"/>
            </a:gdLst>
            <a:ahLst/>
            <a:cxnLst>
              <a:cxn ang="0">
                <a:pos x="connsiteX0" y="connsiteY0"/>
              </a:cxn>
              <a:cxn ang="0">
                <a:pos x="connsiteX1" y="connsiteY1"/>
              </a:cxn>
              <a:cxn ang="0">
                <a:pos x="connsiteX2" y="connsiteY2"/>
              </a:cxn>
              <a:cxn ang="0">
                <a:pos x="connsiteX3" y="connsiteY3"/>
              </a:cxn>
            </a:cxnLst>
            <a:rect l="l" t="t" r="r" b="b"/>
            <a:pathLst>
              <a:path w="3048000" h="4171950">
                <a:moveTo>
                  <a:pt x="0" y="0"/>
                </a:moveTo>
                <a:lnTo>
                  <a:pt x="3048000" y="0"/>
                </a:lnTo>
                <a:lnTo>
                  <a:pt x="3048000" y="4171950"/>
                </a:lnTo>
                <a:lnTo>
                  <a:pt x="0" y="4171950"/>
                </a:lnTo>
                <a:close/>
              </a:path>
            </a:pathLst>
          </a:custGeom>
          <a:pattFill prst="solidDmnd">
            <a:fgClr>
              <a:schemeClr val="bg1">
                <a:lumMod val="85000"/>
              </a:schemeClr>
            </a:fgClr>
            <a:bgClr>
              <a:schemeClr val="bg1"/>
            </a:bgClr>
          </a:pattFill>
        </p:spPr>
        <p:txBody>
          <a:bodyPr wrap="square" anchor="ctr">
            <a:noAutofit/>
          </a:bodyPr>
          <a:lstStyle>
            <a:lvl1pPr algn="ctr">
              <a:defRPr sz="1800"/>
            </a:lvl1pPr>
          </a:lstStyle>
          <a:p>
            <a:endParaRPr lang="en-US"/>
          </a:p>
        </p:txBody>
      </p:sp>
      <p:sp>
        <p:nvSpPr>
          <p:cNvPr id="19" name="Picture Placeholder 18"/>
          <p:cNvSpPr>
            <a:spLocks noGrp="1"/>
          </p:cNvSpPr>
          <p:nvPr>
            <p:ph type="pic" sz="quarter" idx="13"/>
          </p:nvPr>
        </p:nvSpPr>
        <p:spPr>
          <a:xfrm>
            <a:off x="9144000" y="1905001"/>
            <a:ext cx="3048000" cy="4171951"/>
          </a:xfrm>
          <a:custGeom>
            <a:avLst/>
            <a:gdLst>
              <a:gd name="connsiteX0" fmla="*/ 0 w 3048000"/>
              <a:gd name="connsiteY0" fmla="*/ 0 h 4171950"/>
              <a:gd name="connsiteX1" fmla="*/ 3048000 w 3048000"/>
              <a:gd name="connsiteY1" fmla="*/ 0 h 4171950"/>
              <a:gd name="connsiteX2" fmla="*/ 3048000 w 3048000"/>
              <a:gd name="connsiteY2" fmla="*/ 4171950 h 4171950"/>
              <a:gd name="connsiteX3" fmla="*/ 0 w 3048000"/>
              <a:gd name="connsiteY3" fmla="*/ 4171950 h 4171950"/>
            </a:gdLst>
            <a:ahLst/>
            <a:cxnLst>
              <a:cxn ang="0">
                <a:pos x="connsiteX0" y="connsiteY0"/>
              </a:cxn>
              <a:cxn ang="0">
                <a:pos x="connsiteX1" y="connsiteY1"/>
              </a:cxn>
              <a:cxn ang="0">
                <a:pos x="connsiteX2" y="connsiteY2"/>
              </a:cxn>
              <a:cxn ang="0">
                <a:pos x="connsiteX3" y="connsiteY3"/>
              </a:cxn>
            </a:cxnLst>
            <a:rect l="l" t="t" r="r" b="b"/>
            <a:pathLst>
              <a:path w="3048000" h="4171950">
                <a:moveTo>
                  <a:pt x="0" y="0"/>
                </a:moveTo>
                <a:lnTo>
                  <a:pt x="3048000" y="0"/>
                </a:lnTo>
                <a:lnTo>
                  <a:pt x="3048000" y="4171950"/>
                </a:lnTo>
                <a:lnTo>
                  <a:pt x="0" y="4171950"/>
                </a:lnTo>
                <a:close/>
              </a:path>
            </a:pathLst>
          </a:custGeom>
          <a:pattFill prst="solidDmnd">
            <a:fgClr>
              <a:schemeClr val="bg1">
                <a:lumMod val="85000"/>
              </a:schemeClr>
            </a:fgClr>
            <a:bgClr>
              <a:schemeClr val="bg1"/>
            </a:bgClr>
          </a:pattFill>
        </p:spPr>
        <p:txBody>
          <a:bodyPr wrap="square" anchor="ctr">
            <a:noAutofit/>
          </a:bodyPr>
          <a:lstStyle>
            <a:lvl1pPr algn="ctr">
              <a:defRPr sz="1800"/>
            </a:lvl1pPr>
          </a:lstStyle>
          <a:p>
            <a:endParaRPr 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4_Custom Layout">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2862263" y="2411415"/>
            <a:ext cx="1776412" cy="3114675"/>
          </a:xfrm>
          <a:custGeom>
            <a:avLst/>
            <a:gdLst>
              <a:gd name="connsiteX0" fmla="*/ 0 w 1776412"/>
              <a:gd name="connsiteY0" fmla="*/ 0 h 3114675"/>
              <a:gd name="connsiteX1" fmla="*/ 1776412 w 1776412"/>
              <a:gd name="connsiteY1" fmla="*/ 0 h 3114675"/>
              <a:gd name="connsiteX2" fmla="*/ 1776412 w 1776412"/>
              <a:gd name="connsiteY2" fmla="*/ 3114675 h 3114675"/>
              <a:gd name="connsiteX3" fmla="*/ 0 w 1776412"/>
              <a:gd name="connsiteY3" fmla="*/ 3114675 h 3114675"/>
            </a:gdLst>
            <a:ahLst/>
            <a:cxnLst>
              <a:cxn ang="0">
                <a:pos x="connsiteX0" y="connsiteY0"/>
              </a:cxn>
              <a:cxn ang="0">
                <a:pos x="connsiteX1" y="connsiteY1"/>
              </a:cxn>
              <a:cxn ang="0">
                <a:pos x="connsiteX2" y="connsiteY2"/>
              </a:cxn>
              <a:cxn ang="0">
                <a:pos x="connsiteX3" y="connsiteY3"/>
              </a:cxn>
            </a:cxnLst>
            <a:rect l="l" t="t" r="r" b="b"/>
            <a:pathLst>
              <a:path w="1776412" h="3114675">
                <a:moveTo>
                  <a:pt x="0" y="0"/>
                </a:moveTo>
                <a:lnTo>
                  <a:pt x="1776412" y="0"/>
                </a:lnTo>
                <a:lnTo>
                  <a:pt x="1776412" y="3114675"/>
                </a:lnTo>
                <a:lnTo>
                  <a:pt x="0" y="3114675"/>
                </a:lnTo>
                <a:close/>
              </a:path>
            </a:pathLst>
          </a:custGeom>
          <a:pattFill prst="solidDmnd">
            <a:fgClr>
              <a:schemeClr val="bg1">
                <a:lumMod val="85000"/>
              </a:schemeClr>
            </a:fgClr>
            <a:bgClr>
              <a:schemeClr val="bg1"/>
            </a:bgClr>
          </a:pattFill>
        </p:spPr>
        <p:txBody>
          <a:bodyPr wrap="square" anchor="ctr">
            <a:noAutofit/>
          </a:bodyPr>
          <a:lstStyle>
            <a:lvl1pPr algn="ctr">
              <a:defRPr sz="1800"/>
            </a:lvl1pPr>
          </a:lstStyle>
          <a:p>
            <a:endParaRPr 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5_Custom Layout">
    <p:spTree>
      <p:nvGrpSpPr>
        <p:cNvPr id="1" name=""/>
        <p:cNvGrpSpPr/>
        <p:nvPr/>
      </p:nvGrpSpPr>
      <p:grpSpPr>
        <a:xfrm>
          <a:off x="0" y="0"/>
          <a:ext cx="0" cy="0"/>
          <a:chOff x="0" y="0"/>
          <a:chExt cx="0" cy="0"/>
        </a:xfrm>
      </p:grpSpPr>
      <p:sp>
        <p:nvSpPr>
          <p:cNvPr id="10" name="Picture Placeholder 9"/>
          <p:cNvSpPr>
            <a:spLocks noGrp="1"/>
          </p:cNvSpPr>
          <p:nvPr>
            <p:ph type="pic" sz="quarter" idx="11" hasCustomPrompt="1"/>
          </p:nvPr>
        </p:nvSpPr>
        <p:spPr>
          <a:xfrm>
            <a:off x="6789321" y="2286002"/>
            <a:ext cx="1813560" cy="2266949"/>
          </a:xfrm>
          <a:custGeom>
            <a:avLst/>
            <a:gdLst>
              <a:gd name="connsiteX0" fmla="*/ 0 w 1813560"/>
              <a:gd name="connsiteY0" fmla="*/ 0 h 2266949"/>
              <a:gd name="connsiteX1" fmla="*/ 1813560 w 1813560"/>
              <a:gd name="connsiteY1" fmla="*/ 0 h 2266949"/>
              <a:gd name="connsiteX2" fmla="*/ 1813560 w 1813560"/>
              <a:gd name="connsiteY2" fmla="*/ 2266949 h 2266949"/>
              <a:gd name="connsiteX3" fmla="*/ 0 w 1813560"/>
              <a:gd name="connsiteY3" fmla="*/ 2266949 h 2266949"/>
            </a:gdLst>
            <a:ahLst/>
            <a:cxnLst>
              <a:cxn ang="0">
                <a:pos x="connsiteX0" y="connsiteY0"/>
              </a:cxn>
              <a:cxn ang="0">
                <a:pos x="connsiteX1" y="connsiteY1"/>
              </a:cxn>
              <a:cxn ang="0">
                <a:pos x="connsiteX2" y="connsiteY2"/>
              </a:cxn>
              <a:cxn ang="0">
                <a:pos x="connsiteX3" y="connsiteY3"/>
              </a:cxn>
            </a:cxnLst>
            <a:rect l="l" t="t" r="r" b="b"/>
            <a:pathLst>
              <a:path w="1813560" h="2266949">
                <a:moveTo>
                  <a:pt x="0" y="0"/>
                </a:moveTo>
                <a:lnTo>
                  <a:pt x="1813560" y="0"/>
                </a:lnTo>
                <a:lnTo>
                  <a:pt x="1813560" y="2266949"/>
                </a:lnTo>
                <a:lnTo>
                  <a:pt x="0" y="2266949"/>
                </a:lnTo>
                <a:close/>
              </a:path>
            </a:pathLst>
          </a:custGeom>
          <a:pattFill prst="solidDmnd">
            <a:fgClr>
              <a:schemeClr val="tx1">
                <a:lumMod val="25000"/>
                <a:lumOff val="75000"/>
              </a:schemeClr>
            </a:fgClr>
            <a:bgClr>
              <a:schemeClr val="bg1"/>
            </a:bgClr>
          </a:pattFill>
        </p:spPr>
        <p:txBody>
          <a:bodyPr wrap="square" anchor="ctr">
            <a:noAutofit/>
          </a:bodyPr>
          <a:lstStyle>
            <a:lvl1pPr marL="0" marR="0" indent="0" algn="ctr" defTabSz="913765" rtl="0" eaLnBrk="1" fontAlgn="auto" latinLnBrk="0" hangingPunct="1">
              <a:lnSpc>
                <a:spcPct val="90000"/>
              </a:lnSpc>
              <a:spcBef>
                <a:spcPts val="1000"/>
              </a:spcBef>
              <a:spcAft>
                <a:spcPts val="0"/>
              </a:spcAft>
              <a:buClrTx/>
              <a:buSzTx/>
              <a:buFont typeface="Arial" panose="020B0604020202020204" pitchFamily="34" charset="0"/>
              <a:buNone/>
              <a:defRPr sz="1600"/>
            </a:lvl1pPr>
          </a:lstStyle>
          <a:p>
            <a:r>
              <a:rPr lang="en-US"/>
              <a:t>Picture</a:t>
            </a:r>
            <a:endParaRPr lang="id-ID"/>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80_Custom Layout">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1258420" y="1775460"/>
            <a:ext cx="4128920" cy="2331720"/>
          </a:xfrm>
          <a:custGeom>
            <a:avLst/>
            <a:gdLst>
              <a:gd name="connsiteX0" fmla="*/ 0 w 1776412"/>
              <a:gd name="connsiteY0" fmla="*/ 0 h 3114675"/>
              <a:gd name="connsiteX1" fmla="*/ 1776412 w 1776412"/>
              <a:gd name="connsiteY1" fmla="*/ 0 h 3114675"/>
              <a:gd name="connsiteX2" fmla="*/ 1776412 w 1776412"/>
              <a:gd name="connsiteY2" fmla="*/ 3114675 h 3114675"/>
              <a:gd name="connsiteX3" fmla="*/ 0 w 1776412"/>
              <a:gd name="connsiteY3" fmla="*/ 3114675 h 3114675"/>
            </a:gdLst>
            <a:ahLst/>
            <a:cxnLst>
              <a:cxn ang="0">
                <a:pos x="connsiteX0" y="connsiteY0"/>
              </a:cxn>
              <a:cxn ang="0">
                <a:pos x="connsiteX1" y="connsiteY1"/>
              </a:cxn>
              <a:cxn ang="0">
                <a:pos x="connsiteX2" y="connsiteY2"/>
              </a:cxn>
              <a:cxn ang="0">
                <a:pos x="connsiteX3" y="connsiteY3"/>
              </a:cxn>
            </a:cxnLst>
            <a:rect l="l" t="t" r="r" b="b"/>
            <a:pathLst>
              <a:path w="1776412" h="3114675">
                <a:moveTo>
                  <a:pt x="0" y="0"/>
                </a:moveTo>
                <a:lnTo>
                  <a:pt x="1776412" y="0"/>
                </a:lnTo>
                <a:lnTo>
                  <a:pt x="1776412" y="3114675"/>
                </a:lnTo>
                <a:lnTo>
                  <a:pt x="0" y="3114675"/>
                </a:lnTo>
                <a:close/>
              </a:path>
            </a:pathLst>
          </a:custGeom>
          <a:pattFill prst="solidDmnd">
            <a:fgClr>
              <a:schemeClr val="bg1">
                <a:lumMod val="85000"/>
              </a:schemeClr>
            </a:fgClr>
            <a:bgClr>
              <a:schemeClr val="bg1"/>
            </a:bgClr>
          </a:pattFill>
        </p:spPr>
        <p:txBody>
          <a:bodyPr wrap="square" anchor="ctr">
            <a:noAutofit/>
          </a:bodyPr>
          <a:lstStyle>
            <a:lvl1pPr algn="ctr">
              <a:defRPr sz="1800"/>
            </a:lvl1pPr>
          </a:lstStyle>
          <a:p>
            <a:endParaRPr lang="en-US"/>
          </a:p>
        </p:txBody>
      </p:sp>
      <p:sp>
        <p:nvSpPr>
          <p:cNvPr id="11" name="Picture Placeholder 10"/>
          <p:cNvSpPr>
            <a:spLocks noGrp="1"/>
          </p:cNvSpPr>
          <p:nvPr>
            <p:ph type="pic" sz="quarter" idx="12"/>
          </p:nvPr>
        </p:nvSpPr>
        <p:spPr>
          <a:xfrm>
            <a:off x="6915403" y="1775460"/>
            <a:ext cx="4128920" cy="2331720"/>
          </a:xfrm>
          <a:custGeom>
            <a:avLst/>
            <a:gdLst>
              <a:gd name="connsiteX0" fmla="*/ 0 w 1776412"/>
              <a:gd name="connsiteY0" fmla="*/ 0 h 3114675"/>
              <a:gd name="connsiteX1" fmla="*/ 1776412 w 1776412"/>
              <a:gd name="connsiteY1" fmla="*/ 0 h 3114675"/>
              <a:gd name="connsiteX2" fmla="*/ 1776412 w 1776412"/>
              <a:gd name="connsiteY2" fmla="*/ 3114675 h 3114675"/>
              <a:gd name="connsiteX3" fmla="*/ 0 w 1776412"/>
              <a:gd name="connsiteY3" fmla="*/ 3114675 h 3114675"/>
            </a:gdLst>
            <a:ahLst/>
            <a:cxnLst>
              <a:cxn ang="0">
                <a:pos x="connsiteX0" y="connsiteY0"/>
              </a:cxn>
              <a:cxn ang="0">
                <a:pos x="connsiteX1" y="connsiteY1"/>
              </a:cxn>
              <a:cxn ang="0">
                <a:pos x="connsiteX2" y="connsiteY2"/>
              </a:cxn>
              <a:cxn ang="0">
                <a:pos x="connsiteX3" y="connsiteY3"/>
              </a:cxn>
            </a:cxnLst>
            <a:rect l="l" t="t" r="r" b="b"/>
            <a:pathLst>
              <a:path w="1776412" h="3114675">
                <a:moveTo>
                  <a:pt x="0" y="0"/>
                </a:moveTo>
                <a:lnTo>
                  <a:pt x="1776412" y="0"/>
                </a:lnTo>
                <a:lnTo>
                  <a:pt x="1776412" y="3114675"/>
                </a:lnTo>
                <a:lnTo>
                  <a:pt x="0" y="3114675"/>
                </a:lnTo>
                <a:close/>
              </a:path>
            </a:pathLst>
          </a:custGeom>
          <a:pattFill prst="solidDmnd">
            <a:fgClr>
              <a:schemeClr val="bg1">
                <a:lumMod val="85000"/>
              </a:schemeClr>
            </a:fgClr>
            <a:bgClr>
              <a:schemeClr val="bg1"/>
            </a:bgClr>
          </a:pattFill>
        </p:spPr>
        <p:txBody>
          <a:bodyPr wrap="square" anchor="ctr">
            <a:noAutofit/>
          </a:bodyPr>
          <a:lstStyle>
            <a:lvl1pPr algn="ctr">
              <a:defRPr sz="1800"/>
            </a:lvl1pPr>
          </a:lstStyle>
          <a:p>
            <a:endParaRPr 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8D0A3370-05EC-456F-8D0A-D29E19E4CBA2}"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4BF6D8F-786B-4DCA-B69A-8AE2A2A75B4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6" name="Picture Placeholder 4"/>
          <p:cNvSpPr>
            <a:spLocks noGrp="1"/>
          </p:cNvSpPr>
          <p:nvPr>
            <p:ph type="pic" sz="quarter" idx="11" hasCustomPrompt="1"/>
          </p:nvPr>
        </p:nvSpPr>
        <p:spPr>
          <a:xfrm>
            <a:off x="186532" y="2875645"/>
            <a:ext cx="4821064" cy="3042556"/>
          </a:xfrm>
          <a:prstGeom prst="roundRect">
            <a:avLst>
              <a:gd name="adj" fmla="val 2655"/>
            </a:avLst>
          </a:prstGeom>
          <a:noFill/>
          <a:effectLst>
            <a:outerShdw blurRad="1270000" dist="673100" dir="5400000" sx="86000" sy="86000" algn="t" rotWithShape="0">
              <a:prstClr val="black">
                <a:alpha val="27000"/>
              </a:prstClr>
            </a:outerShdw>
          </a:effectLst>
        </p:spPr>
        <p:txBody>
          <a:bodyPr/>
          <a:lstStyle>
            <a:lvl1pPr marL="0" marR="0" indent="0" algn="l" defTabSz="913765" rtl="0" eaLnBrk="1" fontAlgn="auto" latinLnBrk="0" hangingPunct="1">
              <a:lnSpc>
                <a:spcPct val="90000"/>
              </a:lnSpc>
              <a:spcBef>
                <a:spcPts val="1000"/>
              </a:spcBef>
              <a:spcAft>
                <a:spcPts val="0"/>
              </a:spcAft>
              <a:buClrTx/>
              <a:buSzTx/>
              <a:buFont typeface="Arial" panose="020B0604020202020204" pitchFamily="34" charset="0"/>
              <a:buNone/>
              <a:defRPr sz="1600">
                <a:solidFill>
                  <a:schemeClr val="bg1">
                    <a:lumMod val="75000"/>
                  </a:schemeClr>
                </a:solidFill>
              </a:defRPr>
            </a:lvl1pPr>
          </a:lstStyle>
          <a:p>
            <a:pPr marL="0" marR="0" lvl="0" indent="0" algn="l" defTabSz="913765" rtl="0" eaLnBrk="1" fontAlgn="auto" latinLnBrk="0" hangingPunct="1">
              <a:lnSpc>
                <a:spcPct val="90000"/>
              </a:lnSpc>
              <a:spcBef>
                <a:spcPts val="1000"/>
              </a:spcBef>
              <a:spcAft>
                <a:spcPts val="0"/>
              </a:spcAft>
              <a:buClrTx/>
              <a:buSzTx/>
              <a:buFont typeface="Arial" panose="020B0604020202020204" pitchFamily="34" charset="0"/>
              <a:buNone/>
              <a:defRPr/>
            </a:pPr>
            <a:r>
              <a:rPr lang="en-US" dirty="0"/>
              <a:t>Image placeholder</a:t>
            </a:r>
            <a:endParaRPr lang="en-US" dirty="0"/>
          </a:p>
          <a:p>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7_Custom Layout">
    <p:spTree>
      <p:nvGrpSpPr>
        <p:cNvPr id="1" name=""/>
        <p:cNvGrpSpPr/>
        <p:nvPr/>
      </p:nvGrpSpPr>
      <p:grpSpPr>
        <a:xfrm>
          <a:off x="0" y="0"/>
          <a:ext cx="0" cy="0"/>
          <a:chOff x="0" y="0"/>
          <a:chExt cx="0" cy="0"/>
        </a:xfrm>
      </p:grpSpPr>
      <p:sp>
        <p:nvSpPr>
          <p:cNvPr id="6" name="Picture Placeholder 7"/>
          <p:cNvSpPr>
            <a:spLocks noGrp="1"/>
          </p:cNvSpPr>
          <p:nvPr>
            <p:ph type="pic" sz="quarter" idx="10"/>
          </p:nvPr>
        </p:nvSpPr>
        <p:spPr>
          <a:xfrm>
            <a:off x="0" y="0"/>
            <a:ext cx="6096000" cy="6858000"/>
          </a:xfrm>
          <a:custGeom>
            <a:avLst/>
            <a:gdLst>
              <a:gd name="connsiteX0" fmla="*/ 0 w 7374194"/>
              <a:gd name="connsiteY0" fmla="*/ 0 h 6858000"/>
              <a:gd name="connsiteX1" fmla="*/ 7374194 w 7374194"/>
              <a:gd name="connsiteY1" fmla="*/ 0 h 6858000"/>
              <a:gd name="connsiteX2" fmla="*/ 7374194 w 7374194"/>
              <a:gd name="connsiteY2" fmla="*/ 6858000 h 6858000"/>
              <a:gd name="connsiteX3" fmla="*/ 0 w 737419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374194" h="6858000">
                <a:moveTo>
                  <a:pt x="0" y="0"/>
                </a:moveTo>
                <a:lnTo>
                  <a:pt x="7374194" y="0"/>
                </a:lnTo>
                <a:lnTo>
                  <a:pt x="7374194" y="6858000"/>
                </a:lnTo>
                <a:lnTo>
                  <a:pt x="0" y="6858000"/>
                </a:lnTo>
                <a:close/>
              </a:path>
            </a:pathLst>
          </a:custGeom>
          <a:pattFill prst="solidDmnd">
            <a:fgClr>
              <a:schemeClr val="bg1">
                <a:lumMod val="85000"/>
              </a:schemeClr>
            </a:fgClr>
            <a:bgClr>
              <a:schemeClr val="bg1"/>
            </a:bgClr>
          </a:pattFill>
        </p:spPr>
        <p:txBody>
          <a:bodyPr wrap="square" anchor="ctr">
            <a:noAutofit/>
          </a:bodyPr>
          <a:lstStyle>
            <a:lvl1pPr algn="ctr">
              <a:defRPr sz="1800"/>
            </a:lvl1pPr>
          </a:lstStyle>
          <a:p>
            <a:endParaRPr 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58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1276350" y="1866901"/>
            <a:ext cx="2495551" cy="2495551"/>
          </a:xfrm>
          <a:custGeom>
            <a:avLst/>
            <a:gdLst>
              <a:gd name="connsiteX0" fmla="*/ 0 w 2495550"/>
              <a:gd name="connsiteY0" fmla="*/ 0 h 2495550"/>
              <a:gd name="connsiteX1" fmla="*/ 2495550 w 2495550"/>
              <a:gd name="connsiteY1" fmla="*/ 0 h 2495550"/>
              <a:gd name="connsiteX2" fmla="*/ 2495550 w 2495550"/>
              <a:gd name="connsiteY2" fmla="*/ 2495550 h 2495550"/>
              <a:gd name="connsiteX3" fmla="*/ 0 w 2495550"/>
              <a:gd name="connsiteY3" fmla="*/ 2495550 h 2495550"/>
            </a:gdLst>
            <a:ahLst/>
            <a:cxnLst>
              <a:cxn ang="0">
                <a:pos x="connsiteX0" y="connsiteY0"/>
              </a:cxn>
              <a:cxn ang="0">
                <a:pos x="connsiteX1" y="connsiteY1"/>
              </a:cxn>
              <a:cxn ang="0">
                <a:pos x="connsiteX2" y="connsiteY2"/>
              </a:cxn>
              <a:cxn ang="0">
                <a:pos x="connsiteX3" y="connsiteY3"/>
              </a:cxn>
            </a:cxnLst>
            <a:rect l="l" t="t" r="r" b="b"/>
            <a:pathLst>
              <a:path w="2495550" h="2495550">
                <a:moveTo>
                  <a:pt x="0" y="0"/>
                </a:moveTo>
                <a:lnTo>
                  <a:pt x="2495550" y="0"/>
                </a:lnTo>
                <a:lnTo>
                  <a:pt x="2495550" y="2495550"/>
                </a:lnTo>
                <a:lnTo>
                  <a:pt x="0" y="2495550"/>
                </a:lnTo>
                <a:close/>
              </a:path>
            </a:pathLst>
          </a:custGeom>
          <a:pattFill prst="solidDmnd">
            <a:fgClr>
              <a:schemeClr val="bg1">
                <a:lumMod val="85000"/>
              </a:schemeClr>
            </a:fgClr>
            <a:bgClr>
              <a:schemeClr val="bg1"/>
            </a:bgClr>
          </a:pattFill>
        </p:spPr>
        <p:txBody>
          <a:bodyPr wrap="square" anchor="ctr">
            <a:noAutofit/>
          </a:bodyPr>
          <a:lstStyle>
            <a:lvl1pPr algn="ctr">
              <a:defRPr sz="1800"/>
            </a:lvl1pPr>
          </a:lstStyle>
          <a:p>
            <a:endParaRPr lang="en-US"/>
          </a:p>
        </p:txBody>
      </p:sp>
      <p:sp>
        <p:nvSpPr>
          <p:cNvPr id="15" name="Picture Placeholder 14"/>
          <p:cNvSpPr>
            <a:spLocks noGrp="1"/>
          </p:cNvSpPr>
          <p:nvPr>
            <p:ph type="pic" sz="quarter" idx="11"/>
          </p:nvPr>
        </p:nvSpPr>
        <p:spPr>
          <a:xfrm>
            <a:off x="4848226" y="1866901"/>
            <a:ext cx="2495551" cy="2495551"/>
          </a:xfrm>
          <a:custGeom>
            <a:avLst/>
            <a:gdLst>
              <a:gd name="connsiteX0" fmla="*/ 0 w 2495550"/>
              <a:gd name="connsiteY0" fmla="*/ 0 h 2495550"/>
              <a:gd name="connsiteX1" fmla="*/ 2495550 w 2495550"/>
              <a:gd name="connsiteY1" fmla="*/ 0 h 2495550"/>
              <a:gd name="connsiteX2" fmla="*/ 2495550 w 2495550"/>
              <a:gd name="connsiteY2" fmla="*/ 2495550 h 2495550"/>
              <a:gd name="connsiteX3" fmla="*/ 0 w 2495550"/>
              <a:gd name="connsiteY3" fmla="*/ 2495550 h 2495550"/>
            </a:gdLst>
            <a:ahLst/>
            <a:cxnLst>
              <a:cxn ang="0">
                <a:pos x="connsiteX0" y="connsiteY0"/>
              </a:cxn>
              <a:cxn ang="0">
                <a:pos x="connsiteX1" y="connsiteY1"/>
              </a:cxn>
              <a:cxn ang="0">
                <a:pos x="connsiteX2" y="connsiteY2"/>
              </a:cxn>
              <a:cxn ang="0">
                <a:pos x="connsiteX3" y="connsiteY3"/>
              </a:cxn>
            </a:cxnLst>
            <a:rect l="l" t="t" r="r" b="b"/>
            <a:pathLst>
              <a:path w="2495550" h="2495550">
                <a:moveTo>
                  <a:pt x="0" y="0"/>
                </a:moveTo>
                <a:lnTo>
                  <a:pt x="2495550" y="0"/>
                </a:lnTo>
                <a:lnTo>
                  <a:pt x="2495550" y="2495550"/>
                </a:lnTo>
                <a:lnTo>
                  <a:pt x="0" y="2495550"/>
                </a:lnTo>
                <a:close/>
              </a:path>
            </a:pathLst>
          </a:custGeom>
          <a:pattFill prst="solidDmnd">
            <a:fgClr>
              <a:schemeClr val="bg1">
                <a:lumMod val="85000"/>
              </a:schemeClr>
            </a:fgClr>
            <a:bgClr>
              <a:schemeClr val="bg1"/>
            </a:bgClr>
          </a:pattFill>
        </p:spPr>
        <p:txBody>
          <a:bodyPr wrap="square" anchor="ctr">
            <a:noAutofit/>
          </a:bodyPr>
          <a:lstStyle>
            <a:lvl1pPr algn="ctr">
              <a:defRPr sz="1800"/>
            </a:lvl1pPr>
          </a:lstStyle>
          <a:p>
            <a:endParaRPr lang="en-US"/>
          </a:p>
        </p:txBody>
      </p:sp>
      <p:sp>
        <p:nvSpPr>
          <p:cNvPr id="16" name="Picture Placeholder 15"/>
          <p:cNvSpPr>
            <a:spLocks noGrp="1"/>
          </p:cNvSpPr>
          <p:nvPr>
            <p:ph type="pic" sz="quarter" idx="12"/>
          </p:nvPr>
        </p:nvSpPr>
        <p:spPr>
          <a:xfrm>
            <a:off x="8420101" y="1866901"/>
            <a:ext cx="2495551" cy="2495551"/>
          </a:xfrm>
          <a:custGeom>
            <a:avLst/>
            <a:gdLst>
              <a:gd name="connsiteX0" fmla="*/ 0 w 2495550"/>
              <a:gd name="connsiteY0" fmla="*/ 0 h 2495550"/>
              <a:gd name="connsiteX1" fmla="*/ 2495550 w 2495550"/>
              <a:gd name="connsiteY1" fmla="*/ 0 h 2495550"/>
              <a:gd name="connsiteX2" fmla="*/ 2495550 w 2495550"/>
              <a:gd name="connsiteY2" fmla="*/ 2495550 h 2495550"/>
              <a:gd name="connsiteX3" fmla="*/ 0 w 2495550"/>
              <a:gd name="connsiteY3" fmla="*/ 2495550 h 2495550"/>
            </a:gdLst>
            <a:ahLst/>
            <a:cxnLst>
              <a:cxn ang="0">
                <a:pos x="connsiteX0" y="connsiteY0"/>
              </a:cxn>
              <a:cxn ang="0">
                <a:pos x="connsiteX1" y="connsiteY1"/>
              </a:cxn>
              <a:cxn ang="0">
                <a:pos x="connsiteX2" y="connsiteY2"/>
              </a:cxn>
              <a:cxn ang="0">
                <a:pos x="connsiteX3" y="connsiteY3"/>
              </a:cxn>
            </a:cxnLst>
            <a:rect l="l" t="t" r="r" b="b"/>
            <a:pathLst>
              <a:path w="2495550" h="2495550">
                <a:moveTo>
                  <a:pt x="0" y="0"/>
                </a:moveTo>
                <a:lnTo>
                  <a:pt x="2495550" y="0"/>
                </a:lnTo>
                <a:lnTo>
                  <a:pt x="2495550" y="2495550"/>
                </a:lnTo>
                <a:lnTo>
                  <a:pt x="0" y="2495550"/>
                </a:lnTo>
                <a:close/>
              </a:path>
            </a:pathLst>
          </a:custGeom>
          <a:pattFill prst="solidDmnd">
            <a:fgClr>
              <a:schemeClr val="bg1">
                <a:lumMod val="85000"/>
              </a:schemeClr>
            </a:fgClr>
            <a:bgClr>
              <a:schemeClr val="bg1"/>
            </a:bgClr>
          </a:pattFill>
        </p:spPr>
        <p:txBody>
          <a:bodyPr wrap="square" anchor="ctr">
            <a:noAutofit/>
          </a:bodyPr>
          <a:lstStyle>
            <a:lvl1pPr algn="ctr">
              <a:defRPr sz="1800"/>
            </a:lvl1pPr>
          </a:lstStyle>
          <a:p>
            <a:endParaRPr 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60_Custom Layout">
    <p:spTree>
      <p:nvGrpSpPr>
        <p:cNvPr id="1" name=""/>
        <p:cNvGrpSpPr/>
        <p:nvPr/>
      </p:nvGrpSpPr>
      <p:grpSpPr>
        <a:xfrm>
          <a:off x="0" y="0"/>
          <a:ext cx="0" cy="0"/>
          <a:chOff x="0" y="0"/>
          <a:chExt cx="0" cy="0"/>
        </a:xfrm>
      </p:grpSpPr>
      <p:sp>
        <p:nvSpPr>
          <p:cNvPr id="6" name="Picture Placeholder 11"/>
          <p:cNvSpPr>
            <a:spLocks noGrp="1"/>
          </p:cNvSpPr>
          <p:nvPr>
            <p:ph type="pic" sz="quarter" idx="11"/>
          </p:nvPr>
        </p:nvSpPr>
        <p:spPr>
          <a:xfrm>
            <a:off x="1677071" y="2322287"/>
            <a:ext cx="1981200" cy="1981200"/>
          </a:xfrm>
          <a:custGeom>
            <a:avLst/>
            <a:gdLst>
              <a:gd name="connsiteX0" fmla="*/ 990600 w 1981200"/>
              <a:gd name="connsiteY0" fmla="*/ 0 h 1981200"/>
              <a:gd name="connsiteX1" fmla="*/ 1981200 w 1981200"/>
              <a:gd name="connsiteY1" fmla="*/ 990600 h 1981200"/>
              <a:gd name="connsiteX2" fmla="*/ 990600 w 1981200"/>
              <a:gd name="connsiteY2" fmla="*/ 1981200 h 1981200"/>
              <a:gd name="connsiteX3" fmla="*/ 0 w 1981200"/>
              <a:gd name="connsiteY3" fmla="*/ 990600 h 1981200"/>
              <a:gd name="connsiteX4" fmla="*/ 990600 w 1981200"/>
              <a:gd name="connsiteY4" fmla="*/ 0 h 198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1981200">
                <a:moveTo>
                  <a:pt x="990600" y="0"/>
                </a:moveTo>
                <a:cubicBezTo>
                  <a:pt x="1537693" y="0"/>
                  <a:pt x="1981200" y="443507"/>
                  <a:pt x="1981200" y="990600"/>
                </a:cubicBezTo>
                <a:cubicBezTo>
                  <a:pt x="1981200" y="1537693"/>
                  <a:pt x="1537693" y="1981200"/>
                  <a:pt x="990600" y="1981200"/>
                </a:cubicBezTo>
                <a:cubicBezTo>
                  <a:pt x="443507" y="1981200"/>
                  <a:pt x="0" y="1537693"/>
                  <a:pt x="0" y="990600"/>
                </a:cubicBezTo>
                <a:cubicBezTo>
                  <a:pt x="0" y="443507"/>
                  <a:pt x="443507" y="0"/>
                  <a:pt x="990600" y="0"/>
                </a:cubicBezTo>
                <a:close/>
              </a:path>
            </a:pathLst>
          </a:custGeom>
          <a:pattFill prst="solidDmnd">
            <a:fgClr>
              <a:schemeClr val="bg1">
                <a:lumMod val="95000"/>
              </a:schemeClr>
            </a:fgClr>
            <a:bgClr>
              <a:schemeClr val="bg1"/>
            </a:bgClr>
          </a:pattFill>
        </p:spPr>
        <p:txBody>
          <a:bodyPr vert="horz" wrap="square" anchor="ctr">
            <a:noAutofit/>
          </a:bodyPr>
          <a:lstStyle>
            <a:lvl1pPr algn="ctr">
              <a:defRPr sz="1800"/>
            </a:lvl1pPr>
          </a:lstStyle>
          <a:p>
            <a:endParaRPr lang="en-US"/>
          </a:p>
        </p:txBody>
      </p:sp>
      <p:sp>
        <p:nvSpPr>
          <p:cNvPr id="7" name="Picture Placeholder 12"/>
          <p:cNvSpPr>
            <a:spLocks noGrp="1"/>
          </p:cNvSpPr>
          <p:nvPr>
            <p:ph type="pic" sz="quarter" idx="12"/>
          </p:nvPr>
        </p:nvSpPr>
        <p:spPr>
          <a:xfrm>
            <a:off x="5119913" y="2322287"/>
            <a:ext cx="1981200" cy="1981200"/>
          </a:xfrm>
          <a:custGeom>
            <a:avLst/>
            <a:gdLst>
              <a:gd name="connsiteX0" fmla="*/ 990600 w 1981200"/>
              <a:gd name="connsiteY0" fmla="*/ 0 h 1981200"/>
              <a:gd name="connsiteX1" fmla="*/ 1981200 w 1981200"/>
              <a:gd name="connsiteY1" fmla="*/ 990600 h 1981200"/>
              <a:gd name="connsiteX2" fmla="*/ 990600 w 1981200"/>
              <a:gd name="connsiteY2" fmla="*/ 1981200 h 1981200"/>
              <a:gd name="connsiteX3" fmla="*/ 0 w 1981200"/>
              <a:gd name="connsiteY3" fmla="*/ 990600 h 1981200"/>
              <a:gd name="connsiteX4" fmla="*/ 990600 w 1981200"/>
              <a:gd name="connsiteY4" fmla="*/ 0 h 198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1981200">
                <a:moveTo>
                  <a:pt x="990600" y="0"/>
                </a:moveTo>
                <a:cubicBezTo>
                  <a:pt x="1537693" y="0"/>
                  <a:pt x="1981200" y="443507"/>
                  <a:pt x="1981200" y="990600"/>
                </a:cubicBezTo>
                <a:cubicBezTo>
                  <a:pt x="1981200" y="1537693"/>
                  <a:pt x="1537693" y="1981200"/>
                  <a:pt x="990600" y="1981200"/>
                </a:cubicBezTo>
                <a:cubicBezTo>
                  <a:pt x="443507" y="1981200"/>
                  <a:pt x="0" y="1537693"/>
                  <a:pt x="0" y="990600"/>
                </a:cubicBezTo>
                <a:cubicBezTo>
                  <a:pt x="0" y="443507"/>
                  <a:pt x="443507" y="0"/>
                  <a:pt x="990600" y="0"/>
                </a:cubicBezTo>
                <a:close/>
              </a:path>
            </a:pathLst>
          </a:custGeom>
          <a:pattFill prst="solidDmnd">
            <a:fgClr>
              <a:schemeClr val="bg1">
                <a:lumMod val="95000"/>
              </a:schemeClr>
            </a:fgClr>
            <a:bgClr>
              <a:schemeClr val="bg1"/>
            </a:bgClr>
          </a:pattFill>
        </p:spPr>
        <p:txBody>
          <a:bodyPr vert="horz" wrap="square" anchor="ctr">
            <a:noAutofit/>
          </a:bodyPr>
          <a:lstStyle>
            <a:lvl1pPr algn="ctr">
              <a:defRPr sz="1800"/>
            </a:lvl1pPr>
          </a:lstStyle>
          <a:p>
            <a:endParaRPr lang="en-US"/>
          </a:p>
        </p:txBody>
      </p:sp>
      <p:sp>
        <p:nvSpPr>
          <p:cNvPr id="8" name="Picture Placeholder 13"/>
          <p:cNvSpPr>
            <a:spLocks noGrp="1"/>
          </p:cNvSpPr>
          <p:nvPr>
            <p:ph type="pic" sz="quarter" idx="13"/>
          </p:nvPr>
        </p:nvSpPr>
        <p:spPr>
          <a:xfrm>
            <a:off x="8562759" y="2322287"/>
            <a:ext cx="1981200" cy="1981200"/>
          </a:xfrm>
          <a:custGeom>
            <a:avLst/>
            <a:gdLst>
              <a:gd name="connsiteX0" fmla="*/ 990600 w 1981200"/>
              <a:gd name="connsiteY0" fmla="*/ 0 h 1981200"/>
              <a:gd name="connsiteX1" fmla="*/ 1981200 w 1981200"/>
              <a:gd name="connsiteY1" fmla="*/ 990600 h 1981200"/>
              <a:gd name="connsiteX2" fmla="*/ 990600 w 1981200"/>
              <a:gd name="connsiteY2" fmla="*/ 1981200 h 1981200"/>
              <a:gd name="connsiteX3" fmla="*/ 0 w 1981200"/>
              <a:gd name="connsiteY3" fmla="*/ 990600 h 1981200"/>
              <a:gd name="connsiteX4" fmla="*/ 990600 w 1981200"/>
              <a:gd name="connsiteY4" fmla="*/ 0 h 198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1981200">
                <a:moveTo>
                  <a:pt x="990600" y="0"/>
                </a:moveTo>
                <a:cubicBezTo>
                  <a:pt x="1537693" y="0"/>
                  <a:pt x="1981200" y="443507"/>
                  <a:pt x="1981200" y="990600"/>
                </a:cubicBezTo>
                <a:cubicBezTo>
                  <a:pt x="1981200" y="1537693"/>
                  <a:pt x="1537693" y="1981200"/>
                  <a:pt x="990600" y="1981200"/>
                </a:cubicBezTo>
                <a:cubicBezTo>
                  <a:pt x="443507" y="1981200"/>
                  <a:pt x="0" y="1537693"/>
                  <a:pt x="0" y="990600"/>
                </a:cubicBezTo>
                <a:cubicBezTo>
                  <a:pt x="0" y="443507"/>
                  <a:pt x="443507" y="0"/>
                  <a:pt x="990600" y="0"/>
                </a:cubicBezTo>
                <a:close/>
              </a:path>
            </a:pathLst>
          </a:custGeom>
          <a:pattFill prst="solidDmnd">
            <a:fgClr>
              <a:schemeClr val="bg1">
                <a:lumMod val="95000"/>
              </a:schemeClr>
            </a:fgClr>
            <a:bgClr>
              <a:schemeClr val="bg1"/>
            </a:bgClr>
          </a:pattFill>
        </p:spPr>
        <p:txBody>
          <a:bodyPr vert="horz" wrap="square" anchor="ctr">
            <a:noAutofit/>
          </a:bodyPr>
          <a:lstStyle>
            <a:lvl1pPr algn="ctr">
              <a:defRPr sz="1800"/>
            </a:lvl1pPr>
          </a:lstStyle>
          <a:p>
            <a:endParaRPr 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1_Custom Layout">
    <p:spTree>
      <p:nvGrpSpPr>
        <p:cNvPr id="1" name=""/>
        <p:cNvGrpSpPr/>
        <p:nvPr/>
      </p:nvGrpSpPr>
      <p:grpSpPr>
        <a:xfrm>
          <a:off x="0" y="0"/>
          <a:ext cx="0" cy="0"/>
          <a:chOff x="0" y="0"/>
          <a:chExt cx="0" cy="0"/>
        </a:xfrm>
      </p:grpSpPr>
      <p:sp>
        <p:nvSpPr>
          <p:cNvPr id="14" name="Picture Placeholder 13"/>
          <p:cNvSpPr>
            <a:spLocks noGrp="1"/>
          </p:cNvSpPr>
          <p:nvPr>
            <p:ph type="pic" sz="quarter" idx="13"/>
          </p:nvPr>
        </p:nvSpPr>
        <p:spPr>
          <a:xfrm>
            <a:off x="0" y="1275737"/>
            <a:ext cx="2507227" cy="4306529"/>
          </a:xfrm>
          <a:custGeom>
            <a:avLst/>
            <a:gdLst>
              <a:gd name="connsiteX0" fmla="*/ 0 w 2507226"/>
              <a:gd name="connsiteY0" fmla="*/ 0 h 4306529"/>
              <a:gd name="connsiteX1" fmla="*/ 2507226 w 2507226"/>
              <a:gd name="connsiteY1" fmla="*/ 0 h 4306529"/>
              <a:gd name="connsiteX2" fmla="*/ 2507226 w 2507226"/>
              <a:gd name="connsiteY2" fmla="*/ 4306529 h 4306529"/>
              <a:gd name="connsiteX3" fmla="*/ 0 w 2507226"/>
              <a:gd name="connsiteY3" fmla="*/ 4306529 h 4306529"/>
            </a:gdLst>
            <a:ahLst/>
            <a:cxnLst>
              <a:cxn ang="0">
                <a:pos x="connsiteX0" y="connsiteY0"/>
              </a:cxn>
              <a:cxn ang="0">
                <a:pos x="connsiteX1" y="connsiteY1"/>
              </a:cxn>
              <a:cxn ang="0">
                <a:pos x="connsiteX2" y="connsiteY2"/>
              </a:cxn>
              <a:cxn ang="0">
                <a:pos x="connsiteX3" y="connsiteY3"/>
              </a:cxn>
            </a:cxnLst>
            <a:rect l="l" t="t" r="r" b="b"/>
            <a:pathLst>
              <a:path w="2507226" h="4306529">
                <a:moveTo>
                  <a:pt x="0" y="0"/>
                </a:moveTo>
                <a:lnTo>
                  <a:pt x="2507226" y="0"/>
                </a:lnTo>
                <a:lnTo>
                  <a:pt x="2507226" y="4306529"/>
                </a:lnTo>
                <a:lnTo>
                  <a:pt x="0" y="4306529"/>
                </a:lnTo>
                <a:close/>
              </a:path>
            </a:pathLst>
          </a:custGeom>
          <a:pattFill prst="solidDmnd">
            <a:fgClr>
              <a:schemeClr val="bg1">
                <a:lumMod val="85000"/>
              </a:schemeClr>
            </a:fgClr>
            <a:bgClr>
              <a:schemeClr val="bg1"/>
            </a:bgClr>
          </a:pattFill>
        </p:spPr>
        <p:txBody>
          <a:bodyPr wrap="square" anchor="ctr">
            <a:noAutofit/>
          </a:bodyPr>
          <a:lstStyle>
            <a:lvl1pPr algn="ctr">
              <a:defRPr sz="1600"/>
            </a:lvl1pPr>
          </a:lstStyle>
          <a:p>
            <a:endParaRPr lang="en-US"/>
          </a:p>
        </p:txBody>
      </p:sp>
      <p:sp>
        <p:nvSpPr>
          <p:cNvPr id="15" name="Picture Placeholder 14"/>
          <p:cNvSpPr>
            <a:spLocks noGrp="1"/>
          </p:cNvSpPr>
          <p:nvPr>
            <p:ph type="pic" sz="quarter" idx="14"/>
          </p:nvPr>
        </p:nvSpPr>
        <p:spPr>
          <a:xfrm>
            <a:off x="2507225" y="1275737"/>
            <a:ext cx="2507227" cy="4306529"/>
          </a:xfrm>
          <a:custGeom>
            <a:avLst/>
            <a:gdLst>
              <a:gd name="connsiteX0" fmla="*/ 0 w 2507226"/>
              <a:gd name="connsiteY0" fmla="*/ 0 h 4306529"/>
              <a:gd name="connsiteX1" fmla="*/ 2507226 w 2507226"/>
              <a:gd name="connsiteY1" fmla="*/ 0 h 4306529"/>
              <a:gd name="connsiteX2" fmla="*/ 2507226 w 2507226"/>
              <a:gd name="connsiteY2" fmla="*/ 4306529 h 4306529"/>
              <a:gd name="connsiteX3" fmla="*/ 0 w 2507226"/>
              <a:gd name="connsiteY3" fmla="*/ 4306529 h 4306529"/>
            </a:gdLst>
            <a:ahLst/>
            <a:cxnLst>
              <a:cxn ang="0">
                <a:pos x="connsiteX0" y="connsiteY0"/>
              </a:cxn>
              <a:cxn ang="0">
                <a:pos x="connsiteX1" y="connsiteY1"/>
              </a:cxn>
              <a:cxn ang="0">
                <a:pos x="connsiteX2" y="connsiteY2"/>
              </a:cxn>
              <a:cxn ang="0">
                <a:pos x="connsiteX3" y="connsiteY3"/>
              </a:cxn>
            </a:cxnLst>
            <a:rect l="l" t="t" r="r" b="b"/>
            <a:pathLst>
              <a:path w="2507226" h="4306529">
                <a:moveTo>
                  <a:pt x="0" y="0"/>
                </a:moveTo>
                <a:lnTo>
                  <a:pt x="2507226" y="0"/>
                </a:lnTo>
                <a:lnTo>
                  <a:pt x="2507226" y="4306529"/>
                </a:lnTo>
                <a:lnTo>
                  <a:pt x="0" y="4306529"/>
                </a:lnTo>
                <a:close/>
              </a:path>
            </a:pathLst>
          </a:custGeom>
          <a:pattFill prst="solidDmnd">
            <a:fgClr>
              <a:schemeClr val="bg1">
                <a:lumMod val="85000"/>
              </a:schemeClr>
            </a:fgClr>
            <a:bgClr>
              <a:schemeClr val="bg1"/>
            </a:bgClr>
          </a:pattFill>
        </p:spPr>
        <p:txBody>
          <a:bodyPr wrap="square" anchor="ctr">
            <a:noAutofit/>
          </a:bodyPr>
          <a:lstStyle>
            <a:lvl1pPr algn="ctr">
              <a:defRPr sz="1600"/>
            </a:lvl1pPr>
          </a:lstStyle>
          <a:p>
            <a:endParaRPr lang="en-US"/>
          </a:p>
        </p:txBody>
      </p:sp>
      <p:sp>
        <p:nvSpPr>
          <p:cNvPr id="16" name="Picture Placeholder 15"/>
          <p:cNvSpPr>
            <a:spLocks noGrp="1"/>
          </p:cNvSpPr>
          <p:nvPr>
            <p:ph type="pic" sz="quarter" idx="15"/>
          </p:nvPr>
        </p:nvSpPr>
        <p:spPr>
          <a:xfrm>
            <a:off x="5014451" y="1275737"/>
            <a:ext cx="2507227" cy="4306529"/>
          </a:xfrm>
          <a:custGeom>
            <a:avLst/>
            <a:gdLst>
              <a:gd name="connsiteX0" fmla="*/ 0 w 2507226"/>
              <a:gd name="connsiteY0" fmla="*/ 0 h 4306529"/>
              <a:gd name="connsiteX1" fmla="*/ 2507226 w 2507226"/>
              <a:gd name="connsiteY1" fmla="*/ 0 h 4306529"/>
              <a:gd name="connsiteX2" fmla="*/ 2507226 w 2507226"/>
              <a:gd name="connsiteY2" fmla="*/ 4306529 h 4306529"/>
              <a:gd name="connsiteX3" fmla="*/ 0 w 2507226"/>
              <a:gd name="connsiteY3" fmla="*/ 4306529 h 4306529"/>
            </a:gdLst>
            <a:ahLst/>
            <a:cxnLst>
              <a:cxn ang="0">
                <a:pos x="connsiteX0" y="connsiteY0"/>
              </a:cxn>
              <a:cxn ang="0">
                <a:pos x="connsiteX1" y="connsiteY1"/>
              </a:cxn>
              <a:cxn ang="0">
                <a:pos x="connsiteX2" y="connsiteY2"/>
              </a:cxn>
              <a:cxn ang="0">
                <a:pos x="connsiteX3" y="connsiteY3"/>
              </a:cxn>
            </a:cxnLst>
            <a:rect l="l" t="t" r="r" b="b"/>
            <a:pathLst>
              <a:path w="2507226" h="4306529">
                <a:moveTo>
                  <a:pt x="0" y="0"/>
                </a:moveTo>
                <a:lnTo>
                  <a:pt x="2507226" y="0"/>
                </a:lnTo>
                <a:lnTo>
                  <a:pt x="2507226" y="4306529"/>
                </a:lnTo>
                <a:lnTo>
                  <a:pt x="0" y="4306529"/>
                </a:lnTo>
                <a:close/>
              </a:path>
            </a:pathLst>
          </a:custGeom>
          <a:pattFill prst="solidDmnd">
            <a:fgClr>
              <a:schemeClr val="bg1">
                <a:lumMod val="85000"/>
              </a:schemeClr>
            </a:fgClr>
            <a:bgClr>
              <a:schemeClr val="bg1"/>
            </a:bgClr>
          </a:pattFill>
        </p:spPr>
        <p:txBody>
          <a:bodyPr wrap="square" anchor="ctr">
            <a:noAutofit/>
          </a:bodyPr>
          <a:lstStyle>
            <a:lvl1pPr algn="ctr">
              <a:defRPr sz="1600"/>
            </a:lvl1pPr>
          </a:lstStyle>
          <a:p>
            <a:endParaRPr 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2_Custom Layout">
    <p:spTree>
      <p:nvGrpSpPr>
        <p:cNvPr id="1" name=""/>
        <p:cNvGrpSpPr/>
        <p:nvPr/>
      </p:nvGrpSpPr>
      <p:grpSpPr>
        <a:xfrm>
          <a:off x="0" y="0"/>
          <a:ext cx="0" cy="0"/>
          <a:chOff x="0" y="0"/>
          <a:chExt cx="0" cy="0"/>
        </a:xfrm>
      </p:grpSpPr>
      <p:sp>
        <p:nvSpPr>
          <p:cNvPr id="10" name="Picture Placeholder 9"/>
          <p:cNvSpPr>
            <a:spLocks noGrp="1"/>
          </p:cNvSpPr>
          <p:nvPr>
            <p:ph type="pic" sz="quarter" idx="13"/>
          </p:nvPr>
        </p:nvSpPr>
        <p:spPr>
          <a:xfrm>
            <a:off x="8288890" y="0"/>
            <a:ext cx="3903111" cy="6858000"/>
          </a:xfrm>
          <a:custGeom>
            <a:avLst/>
            <a:gdLst>
              <a:gd name="connsiteX0" fmla="*/ 0 w 3903110"/>
              <a:gd name="connsiteY0" fmla="*/ 0 h 6858000"/>
              <a:gd name="connsiteX1" fmla="*/ 3903110 w 3903110"/>
              <a:gd name="connsiteY1" fmla="*/ 0 h 6858000"/>
              <a:gd name="connsiteX2" fmla="*/ 3903110 w 3903110"/>
              <a:gd name="connsiteY2" fmla="*/ 6858000 h 6858000"/>
              <a:gd name="connsiteX3" fmla="*/ 0 w 39031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903110" h="6858000">
                <a:moveTo>
                  <a:pt x="0" y="0"/>
                </a:moveTo>
                <a:lnTo>
                  <a:pt x="3903110" y="0"/>
                </a:lnTo>
                <a:lnTo>
                  <a:pt x="3903110" y="6858000"/>
                </a:lnTo>
                <a:lnTo>
                  <a:pt x="0" y="6858000"/>
                </a:lnTo>
                <a:close/>
              </a:path>
            </a:pathLst>
          </a:custGeom>
          <a:pattFill prst="solidDmnd">
            <a:fgClr>
              <a:schemeClr val="bg1">
                <a:lumMod val="85000"/>
              </a:schemeClr>
            </a:fgClr>
            <a:bgClr>
              <a:schemeClr val="bg1"/>
            </a:bgClr>
          </a:pattFill>
        </p:spPr>
        <p:txBody>
          <a:bodyPr wrap="square" anchor="ctr">
            <a:noAutofit/>
          </a:bodyPr>
          <a:lstStyle>
            <a:lvl1pPr algn="ctr">
              <a:defRPr sz="1600"/>
            </a:lvl1pPr>
          </a:lstStyle>
          <a:p>
            <a:endParaRPr 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63_Custom Layout">
    <p:spTree>
      <p:nvGrpSpPr>
        <p:cNvPr id="1" name=""/>
        <p:cNvGrpSpPr/>
        <p:nvPr/>
      </p:nvGrpSpPr>
      <p:grpSpPr>
        <a:xfrm>
          <a:off x="0" y="0"/>
          <a:ext cx="0" cy="0"/>
          <a:chOff x="0" y="0"/>
          <a:chExt cx="0" cy="0"/>
        </a:xfrm>
      </p:grpSpPr>
      <p:sp>
        <p:nvSpPr>
          <p:cNvPr id="6" name="Picture Placeholder 14"/>
          <p:cNvSpPr>
            <a:spLocks noGrp="1"/>
          </p:cNvSpPr>
          <p:nvPr>
            <p:ph type="pic" sz="quarter" idx="10"/>
          </p:nvPr>
        </p:nvSpPr>
        <p:spPr>
          <a:xfrm>
            <a:off x="1162051" y="1943100"/>
            <a:ext cx="1600200" cy="1600200"/>
          </a:xfrm>
          <a:custGeom>
            <a:avLst/>
            <a:gdLst>
              <a:gd name="connsiteX0" fmla="*/ 800100 w 1600200"/>
              <a:gd name="connsiteY0" fmla="*/ 0 h 1600200"/>
              <a:gd name="connsiteX1" fmla="*/ 1600200 w 1600200"/>
              <a:gd name="connsiteY1" fmla="*/ 800100 h 1600200"/>
              <a:gd name="connsiteX2" fmla="*/ 800100 w 1600200"/>
              <a:gd name="connsiteY2" fmla="*/ 1600200 h 1600200"/>
              <a:gd name="connsiteX3" fmla="*/ 0 w 1600200"/>
              <a:gd name="connsiteY3" fmla="*/ 800100 h 1600200"/>
              <a:gd name="connsiteX4" fmla="*/ 800100 w 1600200"/>
              <a:gd name="connsiteY4" fmla="*/ 0 h 1600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200" h="1600200">
                <a:moveTo>
                  <a:pt x="800100" y="0"/>
                </a:moveTo>
                <a:cubicBezTo>
                  <a:pt x="1241983" y="0"/>
                  <a:pt x="1600200" y="358217"/>
                  <a:pt x="1600200" y="800100"/>
                </a:cubicBezTo>
                <a:cubicBezTo>
                  <a:pt x="1600200" y="1241983"/>
                  <a:pt x="1241983" y="1600200"/>
                  <a:pt x="800100" y="1600200"/>
                </a:cubicBezTo>
                <a:cubicBezTo>
                  <a:pt x="358217" y="1600200"/>
                  <a:pt x="0" y="1241983"/>
                  <a:pt x="0" y="800100"/>
                </a:cubicBezTo>
                <a:cubicBezTo>
                  <a:pt x="0" y="358217"/>
                  <a:pt x="358217" y="0"/>
                  <a:pt x="800100" y="0"/>
                </a:cubicBezTo>
                <a:close/>
              </a:path>
            </a:pathLst>
          </a:custGeom>
          <a:pattFill prst="solidDmnd">
            <a:fgClr>
              <a:schemeClr val="bg1">
                <a:lumMod val="85000"/>
              </a:schemeClr>
            </a:fgClr>
            <a:bgClr>
              <a:schemeClr val="bg1"/>
            </a:bgClr>
          </a:pattFill>
        </p:spPr>
        <p:txBody>
          <a:bodyPr wrap="square" anchor="ctr">
            <a:noAutofit/>
          </a:bodyPr>
          <a:lstStyle>
            <a:lvl1pPr algn="ctr">
              <a:defRPr sz="1800"/>
            </a:lvl1pPr>
          </a:lstStyle>
          <a:p>
            <a:endParaRPr lang="en-US"/>
          </a:p>
        </p:txBody>
      </p:sp>
      <p:sp>
        <p:nvSpPr>
          <p:cNvPr id="7" name="Picture Placeholder 15"/>
          <p:cNvSpPr>
            <a:spLocks noGrp="1"/>
          </p:cNvSpPr>
          <p:nvPr>
            <p:ph type="pic" sz="quarter" idx="11"/>
          </p:nvPr>
        </p:nvSpPr>
        <p:spPr>
          <a:xfrm>
            <a:off x="1162051" y="4171951"/>
            <a:ext cx="1600200" cy="1600200"/>
          </a:xfrm>
          <a:custGeom>
            <a:avLst/>
            <a:gdLst>
              <a:gd name="connsiteX0" fmla="*/ 800100 w 1600200"/>
              <a:gd name="connsiteY0" fmla="*/ 0 h 1600200"/>
              <a:gd name="connsiteX1" fmla="*/ 1600200 w 1600200"/>
              <a:gd name="connsiteY1" fmla="*/ 800100 h 1600200"/>
              <a:gd name="connsiteX2" fmla="*/ 800100 w 1600200"/>
              <a:gd name="connsiteY2" fmla="*/ 1600200 h 1600200"/>
              <a:gd name="connsiteX3" fmla="*/ 0 w 1600200"/>
              <a:gd name="connsiteY3" fmla="*/ 800100 h 1600200"/>
              <a:gd name="connsiteX4" fmla="*/ 800100 w 1600200"/>
              <a:gd name="connsiteY4" fmla="*/ 0 h 1600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200" h="1600200">
                <a:moveTo>
                  <a:pt x="800100" y="0"/>
                </a:moveTo>
                <a:cubicBezTo>
                  <a:pt x="1241983" y="0"/>
                  <a:pt x="1600200" y="358217"/>
                  <a:pt x="1600200" y="800100"/>
                </a:cubicBezTo>
                <a:cubicBezTo>
                  <a:pt x="1600200" y="1241983"/>
                  <a:pt x="1241983" y="1600200"/>
                  <a:pt x="800100" y="1600200"/>
                </a:cubicBezTo>
                <a:cubicBezTo>
                  <a:pt x="358217" y="1600200"/>
                  <a:pt x="0" y="1241983"/>
                  <a:pt x="0" y="800100"/>
                </a:cubicBezTo>
                <a:cubicBezTo>
                  <a:pt x="0" y="358217"/>
                  <a:pt x="358217" y="0"/>
                  <a:pt x="800100" y="0"/>
                </a:cubicBezTo>
                <a:close/>
              </a:path>
            </a:pathLst>
          </a:custGeom>
          <a:pattFill prst="solidDmnd">
            <a:fgClr>
              <a:schemeClr val="bg1">
                <a:lumMod val="85000"/>
              </a:schemeClr>
            </a:fgClr>
            <a:bgClr>
              <a:schemeClr val="bg1"/>
            </a:bgClr>
          </a:pattFill>
        </p:spPr>
        <p:txBody>
          <a:bodyPr wrap="square" anchor="ctr">
            <a:noAutofit/>
          </a:bodyPr>
          <a:lstStyle>
            <a:lvl1pPr algn="ctr">
              <a:defRPr sz="1800"/>
            </a:lvl1pPr>
          </a:lstStyle>
          <a:p>
            <a:endParaRPr lang="en-US"/>
          </a:p>
        </p:txBody>
      </p:sp>
      <p:sp>
        <p:nvSpPr>
          <p:cNvPr id="8" name="Picture Placeholder 17"/>
          <p:cNvSpPr>
            <a:spLocks noGrp="1"/>
          </p:cNvSpPr>
          <p:nvPr>
            <p:ph type="pic" sz="quarter" idx="12"/>
          </p:nvPr>
        </p:nvSpPr>
        <p:spPr>
          <a:xfrm>
            <a:off x="6941929" y="4171951"/>
            <a:ext cx="1600200" cy="1600200"/>
          </a:xfrm>
          <a:custGeom>
            <a:avLst/>
            <a:gdLst>
              <a:gd name="connsiteX0" fmla="*/ 800100 w 1600200"/>
              <a:gd name="connsiteY0" fmla="*/ 0 h 1600200"/>
              <a:gd name="connsiteX1" fmla="*/ 1600200 w 1600200"/>
              <a:gd name="connsiteY1" fmla="*/ 800100 h 1600200"/>
              <a:gd name="connsiteX2" fmla="*/ 800100 w 1600200"/>
              <a:gd name="connsiteY2" fmla="*/ 1600200 h 1600200"/>
              <a:gd name="connsiteX3" fmla="*/ 0 w 1600200"/>
              <a:gd name="connsiteY3" fmla="*/ 800100 h 1600200"/>
              <a:gd name="connsiteX4" fmla="*/ 800100 w 1600200"/>
              <a:gd name="connsiteY4" fmla="*/ 0 h 1600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200" h="1600200">
                <a:moveTo>
                  <a:pt x="800100" y="0"/>
                </a:moveTo>
                <a:cubicBezTo>
                  <a:pt x="1241983" y="0"/>
                  <a:pt x="1600200" y="358217"/>
                  <a:pt x="1600200" y="800100"/>
                </a:cubicBezTo>
                <a:cubicBezTo>
                  <a:pt x="1600200" y="1241983"/>
                  <a:pt x="1241983" y="1600200"/>
                  <a:pt x="800100" y="1600200"/>
                </a:cubicBezTo>
                <a:cubicBezTo>
                  <a:pt x="358217" y="1600200"/>
                  <a:pt x="0" y="1241983"/>
                  <a:pt x="0" y="800100"/>
                </a:cubicBezTo>
                <a:cubicBezTo>
                  <a:pt x="0" y="358217"/>
                  <a:pt x="358217" y="0"/>
                  <a:pt x="800100" y="0"/>
                </a:cubicBezTo>
                <a:close/>
              </a:path>
            </a:pathLst>
          </a:custGeom>
          <a:pattFill prst="solidDmnd">
            <a:fgClr>
              <a:schemeClr val="bg1">
                <a:lumMod val="85000"/>
              </a:schemeClr>
            </a:fgClr>
            <a:bgClr>
              <a:schemeClr val="bg1"/>
            </a:bgClr>
          </a:pattFill>
        </p:spPr>
        <p:txBody>
          <a:bodyPr wrap="square" anchor="ctr">
            <a:noAutofit/>
          </a:bodyPr>
          <a:lstStyle>
            <a:lvl1pPr algn="ctr">
              <a:defRPr sz="1800"/>
            </a:lvl1pPr>
          </a:lstStyle>
          <a:p>
            <a:endParaRPr lang="en-US"/>
          </a:p>
        </p:txBody>
      </p:sp>
      <p:sp>
        <p:nvSpPr>
          <p:cNvPr id="9" name="Picture Placeholder 16"/>
          <p:cNvSpPr>
            <a:spLocks noGrp="1"/>
          </p:cNvSpPr>
          <p:nvPr>
            <p:ph type="pic" sz="quarter" idx="13"/>
          </p:nvPr>
        </p:nvSpPr>
        <p:spPr>
          <a:xfrm>
            <a:off x="6941929" y="1943100"/>
            <a:ext cx="1600200" cy="1600200"/>
          </a:xfrm>
          <a:custGeom>
            <a:avLst/>
            <a:gdLst>
              <a:gd name="connsiteX0" fmla="*/ 800100 w 1600200"/>
              <a:gd name="connsiteY0" fmla="*/ 0 h 1600200"/>
              <a:gd name="connsiteX1" fmla="*/ 1600200 w 1600200"/>
              <a:gd name="connsiteY1" fmla="*/ 800100 h 1600200"/>
              <a:gd name="connsiteX2" fmla="*/ 800100 w 1600200"/>
              <a:gd name="connsiteY2" fmla="*/ 1600200 h 1600200"/>
              <a:gd name="connsiteX3" fmla="*/ 0 w 1600200"/>
              <a:gd name="connsiteY3" fmla="*/ 800100 h 1600200"/>
              <a:gd name="connsiteX4" fmla="*/ 800100 w 1600200"/>
              <a:gd name="connsiteY4" fmla="*/ 0 h 1600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200" h="1600200">
                <a:moveTo>
                  <a:pt x="800100" y="0"/>
                </a:moveTo>
                <a:cubicBezTo>
                  <a:pt x="1241983" y="0"/>
                  <a:pt x="1600200" y="358217"/>
                  <a:pt x="1600200" y="800100"/>
                </a:cubicBezTo>
                <a:cubicBezTo>
                  <a:pt x="1600200" y="1241983"/>
                  <a:pt x="1241983" y="1600200"/>
                  <a:pt x="800100" y="1600200"/>
                </a:cubicBezTo>
                <a:cubicBezTo>
                  <a:pt x="358217" y="1600200"/>
                  <a:pt x="0" y="1241983"/>
                  <a:pt x="0" y="800100"/>
                </a:cubicBezTo>
                <a:cubicBezTo>
                  <a:pt x="0" y="358217"/>
                  <a:pt x="358217" y="0"/>
                  <a:pt x="800100" y="0"/>
                </a:cubicBezTo>
                <a:close/>
              </a:path>
            </a:pathLst>
          </a:custGeom>
          <a:pattFill prst="solidDmnd">
            <a:fgClr>
              <a:schemeClr val="bg1">
                <a:lumMod val="85000"/>
              </a:schemeClr>
            </a:fgClr>
            <a:bgClr>
              <a:schemeClr val="bg1"/>
            </a:bgClr>
          </a:pattFill>
        </p:spPr>
        <p:txBody>
          <a:bodyPr wrap="square" anchor="ctr">
            <a:noAutofit/>
          </a:bodyPr>
          <a:lstStyle>
            <a:lvl1pPr algn="ctr">
              <a:defRPr sz="1800"/>
            </a:lvl1pPr>
          </a:lstStyle>
          <a:p>
            <a:endParaRPr 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4.xml"/><Relationship Id="rId2" Type="http://schemas.openxmlformats.org/officeDocument/2006/relationships/image" Target="../media/image1.jpeg"/><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jpe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1.jpeg"/><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jpeg"/><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jpeg"/><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jpeg"/><Relationship Id="rId1" Type="http://schemas.openxmlformats.org/officeDocument/2006/relationships/tags" Target="../tags/tag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4.xml"/><Relationship Id="rId2" Type="http://schemas.openxmlformats.org/officeDocument/2006/relationships/image" Target="../media/image1.jpeg"/><Relationship Id="rId1" Type="http://schemas.openxmlformats.org/officeDocument/2006/relationships/tags" Target="../tags/tag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3.jpeg"/><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jpe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4.xml"/><Relationship Id="rId2" Type="http://schemas.openxmlformats.org/officeDocument/2006/relationships/image" Target="../media/image7.jpeg"/><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24" name="文本框 23"/>
          <p:cNvSpPr txBox="1"/>
          <p:nvPr/>
        </p:nvSpPr>
        <p:spPr>
          <a:xfrm rot="16200000">
            <a:off x="-1678665" y="2974030"/>
            <a:ext cx="6452920" cy="1569660"/>
          </a:xfrm>
          <a:prstGeom prst="rect">
            <a:avLst/>
          </a:prstGeom>
          <a:noFill/>
        </p:spPr>
        <p:txBody>
          <a:bodyPr wrap="square" rtlCol="0">
            <a:spAutoFit/>
          </a:bodyPr>
          <a:lstStyle/>
          <a:p>
            <a:r>
              <a:rPr lang="en-US" altLang="zh-CN" sz="9600" b="1"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BUSINESS</a:t>
            </a:r>
            <a:endParaRPr lang="zh-CN" altLang="en-US" sz="9600" b="1"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25" name="文本框 24"/>
          <p:cNvSpPr txBox="1"/>
          <p:nvPr/>
        </p:nvSpPr>
        <p:spPr>
          <a:xfrm rot="16200000">
            <a:off x="247650" y="4351020"/>
            <a:ext cx="4285615" cy="583565"/>
          </a:xfrm>
          <a:prstGeom prst="rect">
            <a:avLst/>
          </a:prstGeom>
          <a:solidFill>
            <a:srgbClr val="1894B0"/>
          </a:solidFill>
        </p:spPr>
        <p:txBody>
          <a:bodyPr wrap="square" rtlCol="0">
            <a:spAutoFit/>
          </a:bodyPr>
          <a:lstStyle/>
          <a:p>
            <a:r>
              <a:rPr lang="en-US" altLang="zh-CN" sz="3200" b="1"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20XX </a:t>
            </a:r>
            <a:r>
              <a:rPr lang="en-US" altLang="zh-CN" sz="2800" b="1"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 ,  </a:t>
            </a:r>
            <a:r>
              <a:rPr lang="zh-CN" altLang="en-US" sz="2800" b="1"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我们继续前行  </a:t>
            </a:r>
            <a:endParaRPr lang="zh-CN" altLang="en-US" sz="2800" b="1"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26" name="椭圆 25"/>
          <p:cNvSpPr/>
          <p:nvPr/>
        </p:nvSpPr>
        <p:spPr>
          <a:xfrm rot="20396586">
            <a:off x="11766512" y="5696636"/>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7" name="椭圆 26"/>
          <p:cNvSpPr/>
          <p:nvPr/>
        </p:nvSpPr>
        <p:spPr>
          <a:xfrm rot="20396586">
            <a:off x="11766512" y="5986003"/>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8" name="椭圆 27"/>
          <p:cNvSpPr/>
          <p:nvPr/>
        </p:nvSpPr>
        <p:spPr>
          <a:xfrm rot="20396586">
            <a:off x="11766512" y="6275370"/>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9" name="文本框 28"/>
          <p:cNvSpPr txBox="1"/>
          <p:nvPr/>
        </p:nvSpPr>
        <p:spPr>
          <a:xfrm>
            <a:off x="4591050" y="2510239"/>
            <a:ext cx="7600950" cy="923330"/>
          </a:xfrm>
          <a:prstGeom prst="rect">
            <a:avLst/>
          </a:prstGeom>
          <a:solidFill>
            <a:srgbClr val="1894B0"/>
          </a:solidFill>
        </p:spPr>
        <p:txBody>
          <a:bodyPr wrap="square" rtlCol="0">
            <a:spAutoFit/>
          </a:bodyPr>
          <a:lstStyle/>
          <a:p>
            <a:endParaRPr lang="zh-CN" altLang="en-US" sz="5400" b="1"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56" name="矩形 55"/>
          <p:cNvSpPr/>
          <p:nvPr/>
        </p:nvSpPr>
        <p:spPr>
          <a:xfrm>
            <a:off x="8028878" y="3716923"/>
            <a:ext cx="4130040" cy="584502"/>
          </a:xfrm>
          <a:prstGeom prst="rect">
            <a:avLst/>
          </a:prstGeom>
          <a:solidFill>
            <a:srgbClr val="1894B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55" name="文本框 54"/>
          <p:cNvSpPr txBox="1"/>
          <p:nvPr/>
        </p:nvSpPr>
        <p:spPr>
          <a:xfrm>
            <a:off x="8113238" y="3749631"/>
            <a:ext cx="3961320" cy="523220"/>
          </a:xfrm>
          <a:prstGeom prst="rect">
            <a:avLst/>
          </a:prstGeom>
          <a:noFill/>
        </p:spPr>
        <p:txBody>
          <a:bodyPr wrap="square" rtlCol="0">
            <a:spAutoFit/>
          </a:bodyPr>
          <a:lstStyle/>
          <a:p>
            <a:r>
              <a:rPr lang="zh-CN" altLang="en-US" sz="2800" b="1"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汇报人</a:t>
            </a:r>
            <a:r>
              <a:rPr lang="en-US" altLang="zh-CN" sz="2800" b="1"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:XXX</a:t>
            </a:r>
            <a:endParaRPr lang="en-US" altLang="zh-CN" sz="2800" b="1"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31" name="文本框 30"/>
          <p:cNvSpPr txBox="1"/>
          <p:nvPr/>
        </p:nvSpPr>
        <p:spPr>
          <a:xfrm>
            <a:off x="4845341" y="1818066"/>
            <a:ext cx="7338700" cy="1477328"/>
          </a:xfrm>
          <a:prstGeom prst="rect">
            <a:avLst/>
          </a:prstGeom>
          <a:noFill/>
        </p:spPr>
        <p:txBody>
          <a:bodyPr wrap="square" rtlCol="0">
            <a:spAutoFit/>
          </a:bodyPr>
          <a:lstStyle/>
          <a:p>
            <a:r>
              <a:rPr lang="zh-CN" altLang="en-US" sz="9000" b="1"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年终述职汇报</a:t>
            </a:r>
            <a:endParaRPr lang="zh-CN" altLang="en-US" sz="9000" b="1"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pic>
        <p:nvPicPr>
          <p:cNvPr id="2" name="纯音乐 - 情书 - loveletter to you">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4809283" y="-1157515"/>
            <a:ext cx="609600" cy="6096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2" presetClass="entr" presetSubtype="4"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anim calcmode="lin" valueType="num">
                                      <p:cBhvr additive="base">
                                        <p:cTn id="9" dur="500" fill="hold"/>
                                        <p:tgtEl>
                                          <p:spTgt spid="24"/>
                                        </p:tgtEl>
                                        <p:attrNameLst>
                                          <p:attrName>ppt_x</p:attrName>
                                        </p:attrNameLst>
                                      </p:cBhvr>
                                      <p:tavLst>
                                        <p:tav tm="0">
                                          <p:val>
                                            <p:strVal val="#ppt_x"/>
                                          </p:val>
                                        </p:tav>
                                        <p:tav tm="100000">
                                          <p:val>
                                            <p:strVal val="#ppt_x"/>
                                          </p:val>
                                        </p:tav>
                                      </p:tavLst>
                                    </p:anim>
                                    <p:anim calcmode="lin" valueType="num">
                                      <p:cBhvr additive="base">
                                        <p:cTn id="10" dur="500" fill="hold"/>
                                        <p:tgtEl>
                                          <p:spTgt spid="24"/>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par>
                          <p:cTn id="15" fill="hold">
                            <p:stCondLst>
                              <p:cond delay="0"/>
                            </p:stCondLst>
                            <p:childTnLst>
                              <p:par>
                                <p:cTn id="16" presetID="16" presetClass="entr" presetSubtype="21"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barn(inVertical)">
                                      <p:cBhvr>
                                        <p:cTn id="18" dur="500"/>
                                        <p:tgtEl>
                                          <p:spTgt spid="29"/>
                                        </p:tgtEl>
                                      </p:cBhvr>
                                    </p:animEffect>
                                  </p:childTnLst>
                                </p:cTn>
                              </p:par>
                            </p:childTnLst>
                          </p:cTn>
                        </p:par>
                        <p:par>
                          <p:cTn id="19" fill="hold">
                            <p:stCondLst>
                              <p:cond delay="500"/>
                            </p:stCondLst>
                            <p:childTnLst>
                              <p:par>
                                <p:cTn id="20" presetID="2" presetClass="entr" presetSubtype="4" fill="hold" grpId="0" nodeType="afterEffect">
                                  <p:stCondLst>
                                    <p:cond delay="0"/>
                                  </p:stCondLst>
                                  <p:childTnLst>
                                    <p:set>
                                      <p:cBhvr>
                                        <p:cTn id="21" dur="1" fill="hold">
                                          <p:stCondLst>
                                            <p:cond delay="0"/>
                                          </p:stCondLst>
                                        </p:cTn>
                                        <p:tgtEl>
                                          <p:spTgt spid="56"/>
                                        </p:tgtEl>
                                        <p:attrNameLst>
                                          <p:attrName>style.visibility</p:attrName>
                                        </p:attrNameLst>
                                      </p:cBhvr>
                                      <p:to>
                                        <p:strVal val="visible"/>
                                      </p:to>
                                    </p:set>
                                    <p:anim calcmode="lin" valueType="num">
                                      <p:cBhvr additive="base">
                                        <p:cTn id="22" dur="500" fill="hold"/>
                                        <p:tgtEl>
                                          <p:spTgt spid="56"/>
                                        </p:tgtEl>
                                        <p:attrNameLst>
                                          <p:attrName>ppt_x</p:attrName>
                                        </p:attrNameLst>
                                      </p:cBhvr>
                                      <p:tavLst>
                                        <p:tav tm="0">
                                          <p:val>
                                            <p:strVal val="#ppt_x"/>
                                          </p:val>
                                        </p:tav>
                                        <p:tav tm="100000">
                                          <p:val>
                                            <p:strVal val="#ppt_x"/>
                                          </p:val>
                                        </p:tav>
                                      </p:tavLst>
                                    </p:anim>
                                    <p:anim calcmode="lin" valueType="num">
                                      <p:cBhvr additive="base">
                                        <p:cTn id="23" dur="500" fill="hold"/>
                                        <p:tgtEl>
                                          <p:spTgt spid="56"/>
                                        </p:tgtEl>
                                        <p:attrNameLst>
                                          <p:attrName>ppt_y</p:attrName>
                                        </p:attrNameLst>
                                      </p:cBhvr>
                                      <p:tavLst>
                                        <p:tav tm="0">
                                          <p:val>
                                            <p:strVal val="1+#ppt_h/2"/>
                                          </p:val>
                                        </p:tav>
                                        <p:tav tm="100000">
                                          <p:val>
                                            <p:strVal val="#ppt_y"/>
                                          </p:val>
                                        </p:tav>
                                      </p:tavLst>
                                    </p:anim>
                                  </p:childTnLst>
                                </p:cTn>
                              </p:par>
                              <p:par>
                                <p:cTn id="24" presetID="53" presetClass="entr" presetSubtype="16"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ppt_w</p:attrName>
                                        </p:attrNameLst>
                                      </p:cBhvr>
                                      <p:tavLst>
                                        <p:tav tm="0">
                                          <p:val>
                                            <p:fltVal val="0"/>
                                          </p:val>
                                        </p:tav>
                                        <p:tav tm="100000">
                                          <p:val>
                                            <p:strVal val="#ppt_w"/>
                                          </p:val>
                                        </p:tav>
                                      </p:tavLst>
                                    </p:anim>
                                    <p:anim calcmode="lin" valueType="num">
                                      <p:cBhvr>
                                        <p:cTn id="27" dur="500" fill="hold"/>
                                        <p:tgtEl>
                                          <p:spTgt spid="31"/>
                                        </p:tgtEl>
                                        <p:attrNameLst>
                                          <p:attrName>ppt_h</p:attrName>
                                        </p:attrNameLst>
                                      </p:cBhvr>
                                      <p:tavLst>
                                        <p:tav tm="0">
                                          <p:val>
                                            <p:fltVal val="0"/>
                                          </p:val>
                                        </p:tav>
                                        <p:tav tm="100000">
                                          <p:val>
                                            <p:strVal val="#ppt_h"/>
                                          </p:val>
                                        </p:tav>
                                      </p:tavLst>
                                    </p:anim>
                                    <p:animEffect transition="in" filter="fade">
                                      <p:cBhvr>
                                        <p:cTn id="28" dur="500"/>
                                        <p:tgtEl>
                                          <p:spTgt spid="31"/>
                                        </p:tgtEl>
                                      </p:cBhvr>
                                    </p:animEffect>
                                  </p:childTnLst>
                                </p:cTn>
                              </p:par>
                              <p:par>
                                <p:cTn id="29" presetID="2" presetClass="entr" presetSubtype="4"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fill="hold"/>
                                        <p:tgtEl>
                                          <p:spTgt spid="55"/>
                                        </p:tgtEl>
                                        <p:attrNameLst>
                                          <p:attrName>ppt_x</p:attrName>
                                        </p:attrNameLst>
                                      </p:cBhvr>
                                      <p:tavLst>
                                        <p:tav tm="0">
                                          <p:val>
                                            <p:strVal val="#ppt_x"/>
                                          </p:val>
                                        </p:tav>
                                        <p:tav tm="100000">
                                          <p:val>
                                            <p:strVal val="#ppt_x"/>
                                          </p:val>
                                        </p:tav>
                                      </p:tavLst>
                                    </p:anim>
                                    <p:anim calcmode="lin" valueType="num">
                                      <p:cBhvr additive="base">
                                        <p:cTn id="44"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5" repeatCount="indefinite" fill="hold" display="0">
                  <p:stCondLst>
                    <p:cond delay="indefinite"/>
                  </p:stCondLst>
                  <p:endCondLst>
                    <p:cond evt="onStopAudio" delay="0">
                      <p:tgtEl>
                        <p:sldTgt/>
                      </p:tgtEl>
                    </p:cond>
                  </p:endCondLst>
                </p:cTn>
                <p:tgtEl>
                  <p:spTgt spid="2"/>
                </p:tgtEl>
              </p:cMediaNode>
            </p:audio>
          </p:childTnLst>
        </p:cTn>
      </p:par>
    </p:tnLst>
    <p:bldLst>
      <p:bldP spid="24" grpId="0"/>
      <p:bldP spid="25" grpId="0" bldLvl="0" animBg="1"/>
      <p:bldP spid="26" grpId="0" animBg="1"/>
      <p:bldP spid="27" grpId="0" animBg="1"/>
      <p:bldP spid="28" grpId="0" animBg="1"/>
      <p:bldP spid="29" grpId="0" animBg="1"/>
      <p:bldP spid="56" grpId="0" animBg="1"/>
      <p:bldP spid="55" grpId="0"/>
      <p:bldP spid="3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513274" y="4669152"/>
            <a:ext cx="2021703" cy="400110"/>
          </a:xfrm>
          <a:prstGeom prst="rect">
            <a:avLst/>
          </a:prstGeom>
          <a:noFill/>
        </p:spPr>
        <p:txBody>
          <a:bodyPr wrap="square" rtlCol="0">
            <a:spAutoFit/>
          </a:bodyPr>
          <a:lstStyle/>
          <a:p>
            <a:pPr algn="ctr"/>
            <a:r>
              <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Jacky Venda</a:t>
            </a:r>
            <a:endPar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 name="Rectangle 7"/>
          <p:cNvSpPr/>
          <p:nvPr/>
        </p:nvSpPr>
        <p:spPr>
          <a:xfrm>
            <a:off x="1378630" y="5067301"/>
            <a:ext cx="2290991" cy="1172052"/>
          </a:xfrm>
          <a:prstGeom prst="rect">
            <a:avLst/>
          </a:prstGeom>
        </p:spPr>
        <p:txBody>
          <a:bodyPr wrap="square">
            <a:spAutoFit/>
          </a:bodyPr>
          <a:lstStyle/>
          <a:p>
            <a:pPr algn="ct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TextBox 8"/>
          <p:cNvSpPr txBox="1"/>
          <p:nvPr/>
        </p:nvSpPr>
        <p:spPr>
          <a:xfrm>
            <a:off x="5085150" y="4669152"/>
            <a:ext cx="2021703" cy="400110"/>
          </a:xfrm>
          <a:prstGeom prst="rect">
            <a:avLst/>
          </a:prstGeom>
          <a:noFill/>
        </p:spPr>
        <p:txBody>
          <a:bodyPr wrap="square" rtlCol="0">
            <a:spAutoFit/>
          </a:bodyPr>
          <a:lstStyle/>
          <a:p>
            <a:pPr algn="ctr"/>
            <a:r>
              <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Chintya Doe</a:t>
            </a:r>
            <a:endPar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Rectangle 9"/>
          <p:cNvSpPr/>
          <p:nvPr/>
        </p:nvSpPr>
        <p:spPr>
          <a:xfrm>
            <a:off x="4950506" y="5067301"/>
            <a:ext cx="2290991" cy="1172052"/>
          </a:xfrm>
          <a:prstGeom prst="rect">
            <a:avLst/>
          </a:prstGeom>
        </p:spPr>
        <p:txBody>
          <a:bodyPr wrap="square">
            <a:spAutoFit/>
          </a:bodyPr>
          <a:lstStyle/>
          <a:p>
            <a:pPr algn="ct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 name="TextBox 10"/>
          <p:cNvSpPr txBox="1"/>
          <p:nvPr/>
        </p:nvSpPr>
        <p:spPr>
          <a:xfrm>
            <a:off x="8657026" y="4669152"/>
            <a:ext cx="2021703" cy="400110"/>
          </a:xfrm>
          <a:prstGeom prst="rect">
            <a:avLst/>
          </a:prstGeom>
          <a:noFill/>
        </p:spPr>
        <p:txBody>
          <a:bodyPr wrap="square" rtlCol="0">
            <a:spAutoFit/>
          </a:bodyPr>
          <a:lstStyle/>
          <a:p>
            <a:pPr algn="ctr"/>
            <a:r>
              <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Alexander</a:t>
            </a:r>
            <a:endPar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Rectangle 11"/>
          <p:cNvSpPr/>
          <p:nvPr/>
        </p:nvSpPr>
        <p:spPr>
          <a:xfrm>
            <a:off x="8522382" y="5067301"/>
            <a:ext cx="2290991" cy="1172052"/>
          </a:xfrm>
          <a:prstGeom prst="rect">
            <a:avLst/>
          </a:prstGeom>
        </p:spPr>
        <p:txBody>
          <a:bodyPr wrap="square">
            <a:spAutoFit/>
          </a:bodyPr>
          <a:lstStyle/>
          <a:p>
            <a:pPr algn="ct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22" name="图片占位符 21"/>
          <p:cNvPicPr>
            <a:picLocks noGrp="1" noChangeAspect="1"/>
          </p:cNvPicPr>
          <p:nvPr>
            <p:ph type="pic" sz="quarter" idx="11"/>
          </p:nvPr>
        </p:nvPicPr>
        <p:blipFill>
          <a:blip r:embed="rId1" cstate="print">
            <a:extLst>
              <a:ext uri="{28A0092B-C50C-407E-A947-70E740481C1C}">
                <a14:useLocalDpi xmlns:a14="http://schemas.microsoft.com/office/drawing/2010/main" val="0"/>
              </a:ext>
            </a:extLst>
          </a:blip>
          <a:srcRect l="16667" r="16667"/>
          <a:stretch>
            <a:fillRect/>
          </a:stretch>
        </p:blipFill>
        <p:spPr/>
      </p:pic>
      <p:pic>
        <p:nvPicPr>
          <p:cNvPr id="24" name="图片占位符 23"/>
          <p:cNvPicPr>
            <a:picLocks noGrp="1" noChangeAspect="1"/>
          </p:cNvPicPr>
          <p:nvPr>
            <p:ph type="pic" sz="quarter" idx="12"/>
          </p:nvPr>
        </p:nvPicPr>
        <p:blipFill>
          <a:blip r:embed="rId1" cstate="print">
            <a:extLst>
              <a:ext uri="{28A0092B-C50C-407E-A947-70E740481C1C}">
                <a14:useLocalDpi xmlns:a14="http://schemas.microsoft.com/office/drawing/2010/main" val="0"/>
              </a:ext>
            </a:extLst>
          </a:blip>
          <a:srcRect l="16667" r="16667"/>
          <a:stretch>
            <a:fillRect/>
          </a:stretch>
        </p:blipFill>
        <p:spPr/>
      </p:pic>
      <p:pic>
        <p:nvPicPr>
          <p:cNvPr id="20" name="图片占位符 19"/>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16667" r="16667"/>
          <a:stretch>
            <a:fillRect/>
          </a:stretch>
        </p:blipFill>
        <p:spPr/>
      </p:pic>
      <p:sp>
        <p:nvSpPr>
          <p:cNvPr id="25" name="矩形 24"/>
          <p:cNvSpPr/>
          <p:nvPr/>
        </p:nvSpPr>
        <p:spPr>
          <a:xfrm>
            <a:off x="4842285" y="306685"/>
            <a:ext cx="2646878" cy="584775"/>
          </a:xfrm>
          <a:prstGeom prst="rect">
            <a:avLst/>
          </a:prstGeom>
        </p:spPr>
        <p:txBody>
          <a:bodyPr wrap="none">
            <a:spAutoFit/>
          </a:bodyPr>
          <a:lstStyle/>
          <a:p>
            <a:r>
              <a:rPr lang="zh-CN" altLang="en-US" sz="3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sz="3200"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abb72e3a-0be7-415c-9637-35cba3a0c3fb"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2224087" y="1950869"/>
            <a:ext cx="7743827" cy="2981327"/>
            <a:chOff x="2486025" y="1838324"/>
            <a:chExt cx="7743826" cy="2981326"/>
          </a:xfrm>
        </p:grpSpPr>
        <p:sp>
          <p:nvSpPr>
            <p:cNvPr id="4" name="is1ïḑè"/>
            <p:cNvSpPr/>
            <p:nvPr/>
          </p:nvSpPr>
          <p:spPr>
            <a:xfrm>
              <a:off x="2486025" y="1838324"/>
              <a:ext cx="2681288" cy="2981326"/>
            </a:xfrm>
            <a:custGeom>
              <a:avLst/>
              <a:gdLst>
                <a:gd name="connsiteX0" fmla="*/ 1490663 w 2681288"/>
                <a:gd name="connsiteY0" fmla="*/ 0 h 2981326"/>
                <a:gd name="connsiteX1" fmla="*/ 2640931 w 2681288"/>
                <a:gd name="connsiteY1" fmla="*/ 542463 h 2981326"/>
                <a:gd name="connsiteX2" fmla="*/ 2681288 w 2681288"/>
                <a:gd name="connsiteY2" fmla="*/ 596432 h 2981326"/>
                <a:gd name="connsiteX3" fmla="*/ 2635832 w 2681288"/>
                <a:gd name="connsiteY3" fmla="*/ 657219 h 2981326"/>
                <a:gd name="connsiteX4" fmla="*/ 2381250 w 2681288"/>
                <a:gd name="connsiteY4" fmla="*/ 1490663 h 2981326"/>
                <a:gd name="connsiteX5" fmla="*/ 2635832 w 2681288"/>
                <a:gd name="connsiteY5" fmla="*/ 2324107 h 2981326"/>
                <a:gd name="connsiteX6" fmla="*/ 2681288 w 2681288"/>
                <a:gd name="connsiteY6" fmla="*/ 2384895 h 2981326"/>
                <a:gd name="connsiteX7" fmla="*/ 2640931 w 2681288"/>
                <a:gd name="connsiteY7" fmla="*/ 2438863 h 2981326"/>
                <a:gd name="connsiteX8" fmla="*/ 1490663 w 2681288"/>
                <a:gd name="connsiteY8" fmla="*/ 2981326 h 2981326"/>
                <a:gd name="connsiteX9" fmla="*/ 0 w 2681288"/>
                <a:gd name="connsiteY9" fmla="*/ 1490663 h 2981326"/>
                <a:gd name="connsiteX10" fmla="*/ 1490663 w 2681288"/>
                <a:gd name="connsiteY10" fmla="*/ 0 h 298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1288" h="2981326">
                  <a:moveTo>
                    <a:pt x="1490663" y="0"/>
                  </a:moveTo>
                  <a:cubicBezTo>
                    <a:pt x="1953752" y="0"/>
                    <a:pt x="2367521" y="211167"/>
                    <a:pt x="2640931" y="542463"/>
                  </a:cubicBezTo>
                  <a:lnTo>
                    <a:pt x="2681288" y="596432"/>
                  </a:lnTo>
                  <a:lnTo>
                    <a:pt x="2635832" y="657219"/>
                  </a:lnTo>
                  <a:cubicBezTo>
                    <a:pt x="2475102" y="895131"/>
                    <a:pt x="2381250" y="1181937"/>
                    <a:pt x="2381250" y="1490663"/>
                  </a:cubicBezTo>
                  <a:cubicBezTo>
                    <a:pt x="2381250" y="1799389"/>
                    <a:pt x="2475102" y="2086195"/>
                    <a:pt x="2635832" y="2324107"/>
                  </a:cubicBezTo>
                  <a:lnTo>
                    <a:pt x="2681288" y="2384895"/>
                  </a:lnTo>
                  <a:lnTo>
                    <a:pt x="2640931" y="2438863"/>
                  </a:lnTo>
                  <a:cubicBezTo>
                    <a:pt x="2367521" y="2770159"/>
                    <a:pt x="1953752" y="2981326"/>
                    <a:pt x="1490663" y="2981326"/>
                  </a:cubicBezTo>
                  <a:cubicBezTo>
                    <a:pt x="667393" y="2981326"/>
                    <a:pt x="0" y="2313933"/>
                    <a:pt x="0" y="1490663"/>
                  </a:cubicBezTo>
                  <a:cubicBezTo>
                    <a:pt x="0" y="667393"/>
                    <a:pt x="667393" y="0"/>
                    <a:pt x="1490663" y="0"/>
                  </a:cubicBez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spcBef>
                  <a:spcPct val="0"/>
                </a:spcBef>
              </a:pPr>
              <a:r>
                <a:rPr lang="zh-CN" alt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rPr>
                <a:t>此部分内容作为文字</a:t>
              </a:r>
              <a:br>
                <a:rPr lang="zh-CN" alt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rPr>
              </a:br>
              <a:r>
                <a:rPr lang="zh-CN" alt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rPr>
                <a:t>排版占位显示 </a:t>
              </a:r>
              <a:br>
                <a:rPr lang="zh-CN" alt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rPr>
              </a:br>
              <a:r>
                <a:rPr lang="zh-CN" alt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rPr>
                <a:t>（建议使用主题字体）</a:t>
              </a:r>
              <a:endParaRPr lang="zh-CN" alt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 name="işļïḋê"/>
            <p:cNvSpPr/>
            <p:nvPr/>
          </p:nvSpPr>
          <p:spPr>
            <a:xfrm>
              <a:off x="5167313" y="1838324"/>
              <a:ext cx="2381250" cy="2981326"/>
            </a:xfrm>
            <a:custGeom>
              <a:avLst/>
              <a:gdLst>
                <a:gd name="connsiteX0" fmla="*/ 1190625 w 2381250"/>
                <a:gd name="connsiteY0" fmla="*/ 0 h 2981326"/>
                <a:gd name="connsiteX1" fmla="*/ 2340893 w 2381250"/>
                <a:gd name="connsiteY1" fmla="*/ 542463 h 2981326"/>
                <a:gd name="connsiteX2" fmla="*/ 2381250 w 2381250"/>
                <a:gd name="connsiteY2" fmla="*/ 596432 h 2981326"/>
                <a:gd name="connsiteX3" fmla="*/ 2335794 w 2381250"/>
                <a:gd name="connsiteY3" fmla="*/ 657219 h 2981326"/>
                <a:gd name="connsiteX4" fmla="*/ 2081212 w 2381250"/>
                <a:gd name="connsiteY4" fmla="*/ 1490663 h 2981326"/>
                <a:gd name="connsiteX5" fmla="*/ 2335794 w 2381250"/>
                <a:gd name="connsiteY5" fmla="*/ 2324107 h 2981326"/>
                <a:gd name="connsiteX6" fmla="*/ 2381250 w 2381250"/>
                <a:gd name="connsiteY6" fmla="*/ 2384895 h 2981326"/>
                <a:gd name="connsiteX7" fmla="*/ 2340893 w 2381250"/>
                <a:gd name="connsiteY7" fmla="*/ 2438863 h 2981326"/>
                <a:gd name="connsiteX8" fmla="*/ 1190625 w 2381250"/>
                <a:gd name="connsiteY8" fmla="*/ 2981326 h 2981326"/>
                <a:gd name="connsiteX9" fmla="*/ 40357 w 2381250"/>
                <a:gd name="connsiteY9" fmla="*/ 2438863 h 2981326"/>
                <a:gd name="connsiteX10" fmla="*/ 0 w 2381250"/>
                <a:gd name="connsiteY10" fmla="*/ 2384895 h 2981326"/>
                <a:gd name="connsiteX11" fmla="*/ 45456 w 2381250"/>
                <a:gd name="connsiteY11" fmla="*/ 2324107 h 2981326"/>
                <a:gd name="connsiteX12" fmla="*/ 300038 w 2381250"/>
                <a:gd name="connsiteY12" fmla="*/ 1490663 h 2981326"/>
                <a:gd name="connsiteX13" fmla="*/ 45456 w 2381250"/>
                <a:gd name="connsiteY13" fmla="*/ 657219 h 2981326"/>
                <a:gd name="connsiteX14" fmla="*/ 0 w 2381250"/>
                <a:gd name="connsiteY14" fmla="*/ 596432 h 2981326"/>
                <a:gd name="connsiteX15" fmla="*/ 40357 w 2381250"/>
                <a:gd name="connsiteY15" fmla="*/ 542463 h 2981326"/>
                <a:gd name="connsiteX16" fmla="*/ 1190625 w 2381250"/>
                <a:gd name="connsiteY16" fmla="*/ 0 h 298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81250" h="2981326">
                  <a:moveTo>
                    <a:pt x="1190625" y="0"/>
                  </a:moveTo>
                  <a:cubicBezTo>
                    <a:pt x="1653714" y="0"/>
                    <a:pt x="2067483" y="211167"/>
                    <a:pt x="2340893" y="542463"/>
                  </a:cubicBezTo>
                  <a:lnTo>
                    <a:pt x="2381250" y="596432"/>
                  </a:lnTo>
                  <a:lnTo>
                    <a:pt x="2335794" y="657219"/>
                  </a:lnTo>
                  <a:cubicBezTo>
                    <a:pt x="2175064" y="895131"/>
                    <a:pt x="2081212" y="1181937"/>
                    <a:pt x="2081212" y="1490663"/>
                  </a:cubicBezTo>
                  <a:cubicBezTo>
                    <a:pt x="2081212" y="1799389"/>
                    <a:pt x="2175064" y="2086195"/>
                    <a:pt x="2335794" y="2324107"/>
                  </a:cubicBezTo>
                  <a:lnTo>
                    <a:pt x="2381250" y="2384895"/>
                  </a:lnTo>
                  <a:lnTo>
                    <a:pt x="2340893" y="2438863"/>
                  </a:lnTo>
                  <a:cubicBezTo>
                    <a:pt x="2067483" y="2770159"/>
                    <a:pt x="1653714" y="2981326"/>
                    <a:pt x="1190625" y="2981326"/>
                  </a:cubicBezTo>
                  <a:cubicBezTo>
                    <a:pt x="727535" y="2981326"/>
                    <a:pt x="313766" y="2770159"/>
                    <a:pt x="40357" y="2438863"/>
                  </a:cubicBezTo>
                  <a:lnTo>
                    <a:pt x="0" y="2384895"/>
                  </a:lnTo>
                  <a:lnTo>
                    <a:pt x="45456" y="2324107"/>
                  </a:lnTo>
                  <a:cubicBezTo>
                    <a:pt x="206186" y="2086195"/>
                    <a:pt x="300038" y="1799389"/>
                    <a:pt x="300038" y="1490663"/>
                  </a:cubicBezTo>
                  <a:cubicBezTo>
                    <a:pt x="300038" y="1181937"/>
                    <a:pt x="206186" y="895131"/>
                    <a:pt x="45456" y="657219"/>
                  </a:cubicBezTo>
                  <a:lnTo>
                    <a:pt x="0" y="596432"/>
                  </a:lnTo>
                  <a:lnTo>
                    <a:pt x="40357" y="542463"/>
                  </a:lnTo>
                  <a:cubicBezTo>
                    <a:pt x="313766" y="211167"/>
                    <a:pt x="727535" y="0"/>
                    <a:pt x="1190625" y="0"/>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spcBef>
                  <a:spcPct val="0"/>
                </a:spcBef>
              </a:pPr>
              <a:r>
                <a:rPr lang="zh-CN" alt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rPr>
                <a:t>此部分内容作为文字</a:t>
              </a:r>
              <a:br>
                <a:rPr lang="zh-CN" alt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rPr>
              </a:br>
              <a:r>
                <a:rPr lang="zh-CN" alt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rPr>
                <a:t>排版占位显示 </a:t>
              </a:r>
              <a:br>
                <a:rPr lang="zh-CN" alt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rPr>
              </a:br>
              <a:r>
                <a:rPr lang="zh-CN" alt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rPr>
                <a:t>（建议使用主题字体）</a:t>
              </a:r>
              <a:endParaRPr lang="zh-CN" alt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 name="îṩḷîde"/>
            <p:cNvSpPr/>
            <p:nvPr/>
          </p:nvSpPr>
          <p:spPr>
            <a:xfrm>
              <a:off x="7548563" y="1838324"/>
              <a:ext cx="2681288" cy="2981326"/>
            </a:xfrm>
            <a:custGeom>
              <a:avLst/>
              <a:gdLst>
                <a:gd name="connsiteX0" fmla="*/ 1190625 w 2681288"/>
                <a:gd name="connsiteY0" fmla="*/ 0 h 2981326"/>
                <a:gd name="connsiteX1" fmla="*/ 2681288 w 2681288"/>
                <a:gd name="connsiteY1" fmla="*/ 1490663 h 2981326"/>
                <a:gd name="connsiteX2" fmla="*/ 1190625 w 2681288"/>
                <a:gd name="connsiteY2" fmla="*/ 2981326 h 2981326"/>
                <a:gd name="connsiteX3" fmla="*/ 40357 w 2681288"/>
                <a:gd name="connsiteY3" fmla="*/ 2438863 h 2981326"/>
                <a:gd name="connsiteX4" fmla="*/ 0 w 2681288"/>
                <a:gd name="connsiteY4" fmla="*/ 2384895 h 2981326"/>
                <a:gd name="connsiteX5" fmla="*/ 45456 w 2681288"/>
                <a:gd name="connsiteY5" fmla="*/ 2324107 h 2981326"/>
                <a:gd name="connsiteX6" fmla="*/ 300038 w 2681288"/>
                <a:gd name="connsiteY6" fmla="*/ 1490663 h 2981326"/>
                <a:gd name="connsiteX7" fmla="*/ 45456 w 2681288"/>
                <a:gd name="connsiteY7" fmla="*/ 657219 h 2981326"/>
                <a:gd name="connsiteX8" fmla="*/ 0 w 2681288"/>
                <a:gd name="connsiteY8" fmla="*/ 596432 h 2981326"/>
                <a:gd name="connsiteX9" fmla="*/ 40357 w 2681288"/>
                <a:gd name="connsiteY9" fmla="*/ 542463 h 2981326"/>
                <a:gd name="connsiteX10" fmla="*/ 1190625 w 2681288"/>
                <a:gd name="connsiteY10" fmla="*/ 0 h 298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1288" h="2981326">
                  <a:moveTo>
                    <a:pt x="1190625" y="0"/>
                  </a:moveTo>
                  <a:cubicBezTo>
                    <a:pt x="2013895" y="0"/>
                    <a:pt x="2681288" y="667393"/>
                    <a:pt x="2681288" y="1490663"/>
                  </a:cubicBezTo>
                  <a:cubicBezTo>
                    <a:pt x="2681288" y="2313933"/>
                    <a:pt x="2013895" y="2981326"/>
                    <a:pt x="1190625" y="2981326"/>
                  </a:cubicBezTo>
                  <a:cubicBezTo>
                    <a:pt x="727536" y="2981326"/>
                    <a:pt x="313767" y="2770159"/>
                    <a:pt x="40357" y="2438863"/>
                  </a:cubicBezTo>
                  <a:lnTo>
                    <a:pt x="0" y="2384895"/>
                  </a:lnTo>
                  <a:lnTo>
                    <a:pt x="45456" y="2324107"/>
                  </a:lnTo>
                  <a:cubicBezTo>
                    <a:pt x="206186" y="2086195"/>
                    <a:pt x="300038" y="1799389"/>
                    <a:pt x="300038" y="1490663"/>
                  </a:cubicBezTo>
                  <a:cubicBezTo>
                    <a:pt x="300038" y="1181937"/>
                    <a:pt x="206186" y="895131"/>
                    <a:pt x="45456" y="657219"/>
                  </a:cubicBezTo>
                  <a:lnTo>
                    <a:pt x="0" y="596432"/>
                  </a:lnTo>
                  <a:lnTo>
                    <a:pt x="40357" y="542463"/>
                  </a:lnTo>
                  <a:cubicBezTo>
                    <a:pt x="313767" y="211167"/>
                    <a:pt x="727536" y="0"/>
                    <a:pt x="1190625" y="0"/>
                  </a:cubicBez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spcBef>
                  <a:spcPct val="0"/>
                </a:spcBef>
              </a:pPr>
              <a:r>
                <a:rPr lang="zh-CN" alt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rPr>
                <a:t>此部分内容作为文字</a:t>
              </a:r>
              <a:br>
                <a:rPr lang="zh-CN" alt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rPr>
              </a:br>
              <a:r>
                <a:rPr lang="zh-CN" alt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rPr>
                <a:t>排版占位显示 </a:t>
              </a:r>
              <a:br>
                <a:rPr lang="zh-CN" alt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rPr>
              </a:br>
              <a:r>
                <a:rPr lang="zh-CN" alt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rPr>
                <a:t>（建议使用主题字体）</a:t>
              </a:r>
              <a:endParaRPr lang="zh-CN" alt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íṣľïḓê"/>
            <p:cNvSpPr/>
            <p:nvPr/>
          </p:nvSpPr>
          <p:spPr>
            <a:xfrm>
              <a:off x="5560648" y="2362537"/>
              <a:ext cx="1594580" cy="325410"/>
            </a:xfrm>
            <a:prstGeom prst="rect">
              <a:avLst/>
            </a:prstGeom>
          </p:spPr>
          <p:txBody>
            <a:bodyPr wrap="none" lIns="0" tIns="0" rIns="0" bIns="0" anchor="ctr" anchorCtr="1">
              <a:normAutofit/>
            </a:bodyPr>
            <a:lstStyle/>
            <a:p>
              <a:pPr algn="ctr" defTabSz="913765">
                <a:spcBef>
                  <a:spcPct val="0"/>
                </a:spcBef>
                <a:defRPr/>
              </a:pPr>
              <a:r>
                <a:rPr lang="zh-CN" altLang="en-US" sz="2000" b="1">
                  <a:solidFill>
                    <a:schemeClr val="bg1"/>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sz="2000"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 name="îS1íḑé"/>
            <p:cNvSpPr/>
            <p:nvPr/>
          </p:nvSpPr>
          <p:spPr>
            <a:xfrm>
              <a:off x="3029379" y="2362537"/>
              <a:ext cx="1594580" cy="325410"/>
            </a:xfrm>
            <a:prstGeom prst="rect">
              <a:avLst/>
            </a:prstGeom>
          </p:spPr>
          <p:txBody>
            <a:bodyPr wrap="none" lIns="0" tIns="0" rIns="0" bIns="0" anchor="ctr" anchorCtr="1">
              <a:normAutofit/>
            </a:bodyPr>
            <a:lstStyle/>
            <a:p>
              <a:pPr algn="ctr" defTabSz="913765">
                <a:spcBef>
                  <a:spcPct val="0"/>
                </a:spcBef>
                <a:defRPr/>
              </a:pPr>
              <a:r>
                <a:rPr lang="zh-CN" altLang="en-US" sz="2000" b="1">
                  <a:solidFill>
                    <a:schemeClr val="bg1"/>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sz="2000"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îśḷíḍè"/>
            <p:cNvSpPr/>
            <p:nvPr/>
          </p:nvSpPr>
          <p:spPr>
            <a:xfrm>
              <a:off x="8091917" y="2362537"/>
              <a:ext cx="1594580" cy="325410"/>
            </a:xfrm>
            <a:prstGeom prst="rect">
              <a:avLst/>
            </a:prstGeom>
          </p:spPr>
          <p:txBody>
            <a:bodyPr wrap="none" lIns="0" tIns="0" rIns="0" bIns="0" anchor="ctr" anchorCtr="1">
              <a:normAutofit/>
            </a:bodyPr>
            <a:lstStyle/>
            <a:p>
              <a:pPr algn="ctr" defTabSz="913765">
                <a:spcBef>
                  <a:spcPct val="0"/>
                </a:spcBef>
                <a:defRPr/>
              </a:pPr>
              <a:r>
                <a:rPr lang="zh-CN" altLang="en-US" sz="2000" b="1">
                  <a:solidFill>
                    <a:schemeClr val="bg1"/>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sz="2000"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0" name="矩形 9"/>
          <p:cNvSpPr/>
          <p:nvPr/>
        </p:nvSpPr>
        <p:spPr>
          <a:xfrm>
            <a:off x="4842285" y="306685"/>
            <a:ext cx="2646878" cy="584775"/>
          </a:xfrm>
          <a:prstGeom prst="rect">
            <a:avLst/>
          </a:prstGeom>
        </p:spPr>
        <p:txBody>
          <a:bodyPr wrap="none">
            <a:spAutoFit/>
          </a:bodyPr>
          <a:lstStyle/>
          <a:p>
            <a:r>
              <a:rPr lang="zh-CN" altLang="en-US" sz="3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sz="3200"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81423" y="1545171"/>
            <a:ext cx="4481179" cy="3767659"/>
          </a:xfrm>
          <a:prstGeom prst="rect">
            <a:avLst/>
          </a:prstGeom>
        </p:spPr>
      </p:pic>
      <p:pic>
        <p:nvPicPr>
          <p:cNvPr id="5" name="Picture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739273" y="1545171"/>
            <a:ext cx="4481179" cy="3767659"/>
          </a:xfrm>
          <a:prstGeom prst="rect">
            <a:avLst/>
          </a:prstGeom>
        </p:spPr>
      </p:pic>
      <p:sp>
        <p:nvSpPr>
          <p:cNvPr id="8" name="Rectangle 7"/>
          <p:cNvSpPr/>
          <p:nvPr/>
        </p:nvSpPr>
        <p:spPr>
          <a:xfrm>
            <a:off x="2382343" y="5662437"/>
            <a:ext cx="7427315" cy="893834"/>
          </a:xfrm>
          <a:prstGeom prst="rect">
            <a:avLst/>
          </a:prstGeom>
        </p:spPr>
        <p:txBody>
          <a:bodyPr wrap="square">
            <a:spAutoFit/>
          </a:bodyPr>
          <a:lstStyle/>
          <a:p>
            <a:pPr algn="ct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点击添加标题点击添加标题点击添加标题点击添加标题点击添加标题点击添加标题点击添加标题点击添加标题点击添加标题点击添加标题点击添加标题点击添加标题点击添加标题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11" name="图片占位符 10"/>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t="7641" b="7641"/>
          <a:stretch>
            <a:fillRect/>
          </a:stretch>
        </p:blipFill>
        <p:spPr/>
      </p:pic>
      <p:pic>
        <p:nvPicPr>
          <p:cNvPr id="16" name="图片占位符 15"/>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t="7641" b="7641"/>
          <a:stretch>
            <a:fillRect/>
          </a:stretch>
        </p:blipFill>
        <p:spPr/>
      </p:pic>
      <p:sp>
        <p:nvSpPr>
          <p:cNvPr id="17" name="矩形 16"/>
          <p:cNvSpPr/>
          <p:nvPr/>
        </p:nvSpPr>
        <p:spPr>
          <a:xfrm>
            <a:off x="4842285" y="306685"/>
            <a:ext cx="2646878" cy="584775"/>
          </a:xfrm>
          <a:prstGeom prst="rect">
            <a:avLst/>
          </a:prstGeom>
        </p:spPr>
        <p:txBody>
          <a:bodyPr wrap="none">
            <a:spAutoFit/>
          </a:bodyPr>
          <a:lstStyle/>
          <a:p>
            <a:r>
              <a:rPr lang="zh-CN" altLang="en-US" sz="3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sz="3200"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677069" y="2126103"/>
            <a:ext cx="2474931" cy="2373568"/>
            <a:chOff x="1677070" y="2126102"/>
            <a:chExt cx="2474930" cy="2373568"/>
          </a:xfrm>
        </p:grpSpPr>
        <p:sp>
          <p:nvSpPr>
            <p:cNvPr id="6" name="Oval 5"/>
            <p:cNvSpPr/>
            <p:nvPr/>
          </p:nvSpPr>
          <p:spPr>
            <a:xfrm>
              <a:off x="1677070" y="2126102"/>
              <a:ext cx="2373568" cy="2373568"/>
            </a:xfrm>
            <a:prstGeom prst="ellipse">
              <a:avLst/>
            </a:prstGeom>
            <a:noFill/>
            <a:ln w="38100">
              <a:gradFill flip="none" rotWithShape="1">
                <a:gsLst>
                  <a:gs pos="0">
                    <a:schemeClr val="accent1">
                      <a:lumMod val="5000"/>
                      <a:lumOff val="95000"/>
                      <a:alpha val="0"/>
                    </a:schemeClr>
                  </a:gs>
                  <a:gs pos="57000">
                    <a:schemeClr val="bg1">
                      <a:lumMod val="85000"/>
                    </a:schemeClr>
                  </a:gs>
                  <a:gs pos="100000">
                    <a:schemeClr val="bg1">
                      <a:lumMod val="8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7" name="Oval 6"/>
            <p:cNvSpPr/>
            <p:nvPr/>
          </p:nvSpPr>
          <p:spPr>
            <a:xfrm>
              <a:off x="3392780" y="2161999"/>
              <a:ext cx="334791" cy="3347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8" name="Oval 7"/>
            <p:cNvSpPr/>
            <p:nvPr/>
          </p:nvSpPr>
          <p:spPr>
            <a:xfrm>
              <a:off x="3796434" y="2776551"/>
              <a:ext cx="334791" cy="3347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9" name="Oval 8"/>
            <p:cNvSpPr/>
            <p:nvPr/>
          </p:nvSpPr>
          <p:spPr>
            <a:xfrm>
              <a:off x="3796724" y="3465951"/>
              <a:ext cx="334791" cy="3347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0" name="Oval 9"/>
            <p:cNvSpPr/>
            <p:nvPr/>
          </p:nvSpPr>
          <p:spPr>
            <a:xfrm>
              <a:off x="3392779" y="4128982"/>
              <a:ext cx="334791" cy="3347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1" name="Shape 2859"/>
            <p:cNvSpPr/>
            <p:nvPr/>
          </p:nvSpPr>
          <p:spPr>
            <a:xfrm>
              <a:off x="3373732" y="2142950"/>
              <a:ext cx="372891" cy="372891"/>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accent1"/>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12" name="Shape 2860"/>
            <p:cNvSpPr/>
            <p:nvPr/>
          </p:nvSpPr>
          <p:spPr>
            <a:xfrm>
              <a:off x="3779109" y="2757502"/>
              <a:ext cx="372891" cy="372891"/>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accent1"/>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13" name="Shape 2864"/>
            <p:cNvSpPr/>
            <p:nvPr/>
          </p:nvSpPr>
          <p:spPr>
            <a:xfrm>
              <a:off x="3779109" y="3446902"/>
              <a:ext cx="372891" cy="372891"/>
            </a:xfrm>
            <a:custGeom>
              <a:avLst/>
              <a:gdLst/>
              <a:ahLst/>
              <a:cxnLst>
                <a:cxn ang="0">
                  <a:pos x="wd2" y="hd2"/>
                </a:cxn>
                <a:cxn ang="5400000">
                  <a:pos x="wd2" y="hd2"/>
                </a:cxn>
                <a:cxn ang="10800000">
                  <a:pos x="wd2" y="hd2"/>
                </a:cxn>
                <a:cxn ang="16200000">
                  <a:pos x="wd2" y="hd2"/>
                </a:cxn>
              </a:cxnLst>
              <a:rect l="0" t="0" r="r" b="b"/>
              <a:pathLst>
                <a:path w="21600" h="21600" extrusionOk="0">
                  <a:moveTo>
                    <a:pt x="14725" y="7359"/>
                  </a:moveTo>
                  <a:lnTo>
                    <a:pt x="13743" y="7359"/>
                  </a:lnTo>
                  <a:lnTo>
                    <a:pt x="13743" y="8833"/>
                  </a:lnTo>
                  <a:lnTo>
                    <a:pt x="12265" y="8833"/>
                  </a:lnTo>
                  <a:lnTo>
                    <a:pt x="12265" y="9816"/>
                  </a:lnTo>
                  <a:lnTo>
                    <a:pt x="13743" y="9816"/>
                  </a:lnTo>
                  <a:lnTo>
                    <a:pt x="13743" y="11283"/>
                  </a:lnTo>
                  <a:lnTo>
                    <a:pt x="14725" y="11283"/>
                  </a:lnTo>
                  <a:lnTo>
                    <a:pt x="14725" y="9816"/>
                  </a:lnTo>
                  <a:lnTo>
                    <a:pt x="16205" y="9816"/>
                  </a:lnTo>
                  <a:lnTo>
                    <a:pt x="16205" y="8833"/>
                  </a:lnTo>
                  <a:lnTo>
                    <a:pt x="14725" y="8833"/>
                  </a:lnTo>
                  <a:cubicBezTo>
                    <a:pt x="14725" y="8833"/>
                    <a:pt x="14725" y="7359"/>
                    <a:pt x="14725" y="7359"/>
                  </a:cubicBezTo>
                  <a:close/>
                  <a:moveTo>
                    <a:pt x="9321" y="13946"/>
                  </a:moveTo>
                  <a:cubicBezTo>
                    <a:pt x="8620" y="13946"/>
                    <a:pt x="8071" y="13495"/>
                    <a:pt x="8071" y="12919"/>
                  </a:cubicBezTo>
                  <a:cubicBezTo>
                    <a:pt x="8071" y="12392"/>
                    <a:pt x="8713" y="11929"/>
                    <a:pt x="9446" y="11929"/>
                  </a:cubicBezTo>
                  <a:lnTo>
                    <a:pt x="9446" y="11723"/>
                  </a:lnTo>
                  <a:lnTo>
                    <a:pt x="9447" y="11723"/>
                  </a:lnTo>
                  <a:lnTo>
                    <a:pt x="9465" y="11929"/>
                  </a:lnTo>
                  <a:cubicBezTo>
                    <a:pt x="9624" y="11930"/>
                    <a:pt x="9777" y="11954"/>
                    <a:pt x="9922" y="12000"/>
                  </a:cubicBezTo>
                  <a:lnTo>
                    <a:pt x="10067" y="12104"/>
                  </a:lnTo>
                  <a:cubicBezTo>
                    <a:pt x="10440" y="12371"/>
                    <a:pt x="10637" y="12521"/>
                    <a:pt x="10695" y="12764"/>
                  </a:cubicBezTo>
                  <a:cubicBezTo>
                    <a:pt x="10710" y="12827"/>
                    <a:pt x="10717" y="12891"/>
                    <a:pt x="10717" y="12954"/>
                  </a:cubicBezTo>
                  <a:cubicBezTo>
                    <a:pt x="10717" y="13612"/>
                    <a:pt x="10247" y="13946"/>
                    <a:pt x="9321" y="13946"/>
                  </a:cubicBezTo>
                  <a:moveTo>
                    <a:pt x="8542" y="8739"/>
                  </a:moveTo>
                  <a:cubicBezTo>
                    <a:pt x="8495" y="8362"/>
                    <a:pt x="8574" y="8014"/>
                    <a:pt x="8754" y="7806"/>
                  </a:cubicBezTo>
                  <a:cubicBezTo>
                    <a:pt x="8864" y="7680"/>
                    <a:pt x="9006" y="7613"/>
                    <a:pt x="9164" y="7613"/>
                  </a:cubicBezTo>
                  <a:lnTo>
                    <a:pt x="9164" y="7409"/>
                  </a:lnTo>
                  <a:lnTo>
                    <a:pt x="9182" y="7613"/>
                  </a:lnTo>
                  <a:cubicBezTo>
                    <a:pt x="9653" y="7628"/>
                    <a:pt x="10105" y="8185"/>
                    <a:pt x="10189" y="8855"/>
                  </a:cubicBezTo>
                  <a:cubicBezTo>
                    <a:pt x="10237" y="9239"/>
                    <a:pt x="10155" y="9596"/>
                    <a:pt x="9970" y="9809"/>
                  </a:cubicBezTo>
                  <a:cubicBezTo>
                    <a:pt x="9860" y="9935"/>
                    <a:pt x="9722" y="10002"/>
                    <a:pt x="9550" y="10001"/>
                  </a:cubicBezTo>
                  <a:lnTo>
                    <a:pt x="9549" y="10001"/>
                  </a:lnTo>
                  <a:cubicBezTo>
                    <a:pt x="9087" y="9988"/>
                    <a:pt x="8626" y="9409"/>
                    <a:pt x="8542" y="8739"/>
                  </a:cubicBezTo>
                  <a:moveTo>
                    <a:pt x="10838" y="11196"/>
                  </a:moveTo>
                  <a:cubicBezTo>
                    <a:pt x="10586" y="11009"/>
                    <a:pt x="10351" y="10732"/>
                    <a:pt x="10342" y="10646"/>
                  </a:cubicBezTo>
                  <a:cubicBezTo>
                    <a:pt x="10342" y="10499"/>
                    <a:pt x="10342" y="10431"/>
                    <a:pt x="10689" y="10148"/>
                  </a:cubicBezTo>
                  <a:cubicBezTo>
                    <a:pt x="11138" y="9780"/>
                    <a:pt x="11386" y="9295"/>
                    <a:pt x="11386" y="8784"/>
                  </a:cubicBezTo>
                  <a:cubicBezTo>
                    <a:pt x="11386" y="8342"/>
                    <a:pt x="11262" y="7947"/>
                    <a:pt x="11050" y="7659"/>
                  </a:cubicBezTo>
                  <a:lnTo>
                    <a:pt x="11238" y="7659"/>
                  </a:lnTo>
                  <a:lnTo>
                    <a:pt x="12276" y="6873"/>
                  </a:lnTo>
                  <a:lnTo>
                    <a:pt x="9463" y="6873"/>
                  </a:lnTo>
                  <a:cubicBezTo>
                    <a:pt x="8335" y="6873"/>
                    <a:pt x="7345" y="7759"/>
                    <a:pt x="7345" y="8769"/>
                  </a:cubicBezTo>
                  <a:cubicBezTo>
                    <a:pt x="7345" y="9812"/>
                    <a:pt x="8109" y="10605"/>
                    <a:pt x="9137" y="10648"/>
                  </a:cubicBezTo>
                  <a:cubicBezTo>
                    <a:pt x="9121" y="10722"/>
                    <a:pt x="9113" y="10795"/>
                    <a:pt x="9113" y="10868"/>
                  </a:cubicBezTo>
                  <a:cubicBezTo>
                    <a:pt x="9113" y="11018"/>
                    <a:pt x="9147" y="11162"/>
                    <a:pt x="9216" y="11300"/>
                  </a:cubicBezTo>
                  <a:cubicBezTo>
                    <a:pt x="7943" y="11309"/>
                    <a:pt x="6870" y="12161"/>
                    <a:pt x="6870" y="13167"/>
                  </a:cubicBezTo>
                  <a:cubicBezTo>
                    <a:pt x="6870" y="14071"/>
                    <a:pt x="7903" y="14727"/>
                    <a:pt x="9325" y="14727"/>
                  </a:cubicBezTo>
                  <a:cubicBezTo>
                    <a:pt x="10861" y="14727"/>
                    <a:pt x="11690" y="13766"/>
                    <a:pt x="11690" y="12860"/>
                  </a:cubicBezTo>
                  <a:cubicBezTo>
                    <a:pt x="11690" y="12108"/>
                    <a:pt x="11459" y="11656"/>
                    <a:pt x="10838" y="11196"/>
                  </a:cubicBezTo>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5" y="21600"/>
                    <a:pt x="21600" y="16765"/>
                    <a:pt x="21600" y="10800"/>
                  </a:cubicBezTo>
                  <a:cubicBezTo>
                    <a:pt x="21600" y="4835"/>
                    <a:pt x="16765" y="0"/>
                    <a:pt x="10800" y="0"/>
                  </a:cubicBezTo>
                </a:path>
              </a:pathLst>
            </a:custGeom>
            <a:solidFill>
              <a:schemeClr val="accent1"/>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14" name="Shape 2865"/>
            <p:cNvSpPr/>
            <p:nvPr/>
          </p:nvSpPr>
          <p:spPr>
            <a:xfrm>
              <a:off x="3373731" y="4104233"/>
              <a:ext cx="372891" cy="372891"/>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accent1"/>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5" name="Group 14"/>
          <p:cNvGrpSpPr/>
          <p:nvPr/>
        </p:nvGrpSpPr>
        <p:grpSpPr>
          <a:xfrm>
            <a:off x="5119913" y="2126103"/>
            <a:ext cx="2474931" cy="2373568"/>
            <a:chOff x="5119914" y="2126102"/>
            <a:chExt cx="2474930" cy="2373568"/>
          </a:xfrm>
        </p:grpSpPr>
        <p:sp>
          <p:nvSpPr>
            <p:cNvPr id="16" name="Oval 15"/>
            <p:cNvSpPr/>
            <p:nvPr/>
          </p:nvSpPr>
          <p:spPr>
            <a:xfrm>
              <a:off x="5119914" y="2126102"/>
              <a:ext cx="2373568" cy="2373568"/>
            </a:xfrm>
            <a:prstGeom prst="ellipse">
              <a:avLst/>
            </a:prstGeom>
            <a:noFill/>
            <a:ln w="38100">
              <a:gradFill flip="none" rotWithShape="1">
                <a:gsLst>
                  <a:gs pos="0">
                    <a:schemeClr val="accent1">
                      <a:lumMod val="5000"/>
                      <a:lumOff val="95000"/>
                      <a:alpha val="0"/>
                    </a:schemeClr>
                  </a:gs>
                  <a:gs pos="57000">
                    <a:schemeClr val="bg1">
                      <a:lumMod val="85000"/>
                    </a:schemeClr>
                  </a:gs>
                  <a:gs pos="100000">
                    <a:schemeClr val="bg1">
                      <a:lumMod val="8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7" name="Oval 16"/>
            <p:cNvSpPr/>
            <p:nvPr/>
          </p:nvSpPr>
          <p:spPr>
            <a:xfrm>
              <a:off x="6835624" y="2161999"/>
              <a:ext cx="334791" cy="3347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8" name="Oval 17"/>
            <p:cNvSpPr/>
            <p:nvPr/>
          </p:nvSpPr>
          <p:spPr>
            <a:xfrm>
              <a:off x="7239278" y="2776551"/>
              <a:ext cx="334791" cy="3347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9" name="Oval 18"/>
            <p:cNvSpPr/>
            <p:nvPr/>
          </p:nvSpPr>
          <p:spPr>
            <a:xfrm>
              <a:off x="7239568" y="3465951"/>
              <a:ext cx="334791" cy="3347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0" name="Oval 19"/>
            <p:cNvSpPr/>
            <p:nvPr/>
          </p:nvSpPr>
          <p:spPr>
            <a:xfrm>
              <a:off x="6835623" y="4128982"/>
              <a:ext cx="334791" cy="3347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1" name="Shape 2859"/>
            <p:cNvSpPr/>
            <p:nvPr/>
          </p:nvSpPr>
          <p:spPr>
            <a:xfrm>
              <a:off x="6816576" y="2142950"/>
              <a:ext cx="372891" cy="372891"/>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accent1"/>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22" name="Shape 2860"/>
            <p:cNvSpPr/>
            <p:nvPr/>
          </p:nvSpPr>
          <p:spPr>
            <a:xfrm>
              <a:off x="7221953" y="2757502"/>
              <a:ext cx="372891" cy="372891"/>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accent1"/>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23" name="Shape 2864"/>
            <p:cNvSpPr/>
            <p:nvPr/>
          </p:nvSpPr>
          <p:spPr>
            <a:xfrm>
              <a:off x="7221953" y="3446902"/>
              <a:ext cx="372891" cy="372891"/>
            </a:xfrm>
            <a:custGeom>
              <a:avLst/>
              <a:gdLst/>
              <a:ahLst/>
              <a:cxnLst>
                <a:cxn ang="0">
                  <a:pos x="wd2" y="hd2"/>
                </a:cxn>
                <a:cxn ang="5400000">
                  <a:pos x="wd2" y="hd2"/>
                </a:cxn>
                <a:cxn ang="10800000">
                  <a:pos x="wd2" y="hd2"/>
                </a:cxn>
                <a:cxn ang="16200000">
                  <a:pos x="wd2" y="hd2"/>
                </a:cxn>
              </a:cxnLst>
              <a:rect l="0" t="0" r="r" b="b"/>
              <a:pathLst>
                <a:path w="21600" h="21600" extrusionOk="0">
                  <a:moveTo>
                    <a:pt x="14725" y="7359"/>
                  </a:moveTo>
                  <a:lnTo>
                    <a:pt x="13743" y="7359"/>
                  </a:lnTo>
                  <a:lnTo>
                    <a:pt x="13743" y="8833"/>
                  </a:lnTo>
                  <a:lnTo>
                    <a:pt x="12265" y="8833"/>
                  </a:lnTo>
                  <a:lnTo>
                    <a:pt x="12265" y="9816"/>
                  </a:lnTo>
                  <a:lnTo>
                    <a:pt x="13743" y="9816"/>
                  </a:lnTo>
                  <a:lnTo>
                    <a:pt x="13743" y="11283"/>
                  </a:lnTo>
                  <a:lnTo>
                    <a:pt x="14725" y="11283"/>
                  </a:lnTo>
                  <a:lnTo>
                    <a:pt x="14725" y="9816"/>
                  </a:lnTo>
                  <a:lnTo>
                    <a:pt x="16205" y="9816"/>
                  </a:lnTo>
                  <a:lnTo>
                    <a:pt x="16205" y="8833"/>
                  </a:lnTo>
                  <a:lnTo>
                    <a:pt x="14725" y="8833"/>
                  </a:lnTo>
                  <a:cubicBezTo>
                    <a:pt x="14725" y="8833"/>
                    <a:pt x="14725" y="7359"/>
                    <a:pt x="14725" y="7359"/>
                  </a:cubicBezTo>
                  <a:close/>
                  <a:moveTo>
                    <a:pt x="9321" y="13946"/>
                  </a:moveTo>
                  <a:cubicBezTo>
                    <a:pt x="8620" y="13946"/>
                    <a:pt x="8071" y="13495"/>
                    <a:pt x="8071" y="12919"/>
                  </a:cubicBezTo>
                  <a:cubicBezTo>
                    <a:pt x="8071" y="12392"/>
                    <a:pt x="8713" y="11929"/>
                    <a:pt x="9446" y="11929"/>
                  </a:cubicBezTo>
                  <a:lnTo>
                    <a:pt x="9446" y="11723"/>
                  </a:lnTo>
                  <a:lnTo>
                    <a:pt x="9447" y="11723"/>
                  </a:lnTo>
                  <a:lnTo>
                    <a:pt x="9465" y="11929"/>
                  </a:lnTo>
                  <a:cubicBezTo>
                    <a:pt x="9624" y="11930"/>
                    <a:pt x="9777" y="11954"/>
                    <a:pt x="9922" y="12000"/>
                  </a:cubicBezTo>
                  <a:lnTo>
                    <a:pt x="10067" y="12104"/>
                  </a:lnTo>
                  <a:cubicBezTo>
                    <a:pt x="10440" y="12371"/>
                    <a:pt x="10637" y="12521"/>
                    <a:pt x="10695" y="12764"/>
                  </a:cubicBezTo>
                  <a:cubicBezTo>
                    <a:pt x="10710" y="12827"/>
                    <a:pt x="10717" y="12891"/>
                    <a:pt x="10717" y="12954"/>
                  </a:cubicBezTo>
                  <a:cubicBezTo>
                    <a:pt x="10717" y="13612"/>
                    <a:pt x="10247" y="13946"/>
                    <a:pt x="9321" y="13946"/>
                  </a:cubicBezTo>
                  <a:moveTo>
                    <a:pt x="8542" y="8739"/>
                  </a:moveTo>
                  <a:cubicBezTo>
                    <a:pt x="8495" y="8362"/>
                    <a:pt x="8574" y="8014"/>
                    <a:pt x="8754" y="7806"/>
                  </a:cubicBezTo>
                  <a:cubicBezTo>
                    <a:pt x="8864" y="7680"/>
                    <a:pt x="9006" y="7613"/>
                    <a:pt x="9164" y="7613"/>
                  </a:cubicBezTo>
                  <a:lnTo>
                    <a:pt x="9164" y="7409"/>
                  </a:lnTo>
                  <a:lnTo>
                    <a:pt x="9182" y="7613"/>
                  </a:lnTo>
                  <a:cubicBezTo>
                    <a:pt x="9653" y="7628"/>
                    <a:pt x="10105" y="8185"/>
                    <a:pt x="10189" y="8855"/>
                  </a:cubicBezTo>
                  <a:cubicBezTo>
                    <a:pt x="10237" y="9239"/>
                    <a:pt x="10155" y="9596"/>
                    <a:pt x="9970" y="9809"/>
                  </a:cubicBezTo>
                  <a:cubicBezTo>
                    <a:pt x="9860" y="9935"/>
                    <a:pt x="9722" y="10002"/>
                    <a:pt x="9550" y="10001"/>
                  </a:cubicBezTo>
                  <a:lnTo>
                    <a:pt x="9549" y="10001"/>
                  </a:lnTo>
                  <a:cubicBezTo>
                    <a:pt x="9087" y="9988"/>
                    <a:pt x="8626" y="9409"/>
                    <a:pt x="8542" y="8739"/>
                  </a:cubicBezTo>
                  <a:moveTo>
                    <a:pt x="10838" y="11196"/>
                  </a:moveTo>
                  <a:cubicBezTo>
                    <a:pt x="10586" y="11009"/>
                    <a:pt x="10351" y="10732"/>
                    <a:pt x="10342" y="10646"/>
                  </a:cubicBezTo>
                  <a:cubicBezTo>
                    <a:pt x="10342" y="10499"/>
                    <a:pt x="10342" y="10431"/>
                    <a:pt x="10689" y="10148"/>
                  </a:cubicBezTo>
                  <a:cubicBezTo>
                    <a:pt x="11138" y="9780"/>
                    <a:pt x="11386" y="9295"/>
                    <a:pt x="11386" y="8784"/>
                  </a:cubicBezTo>
                  <a:cubicBezTo>
                    <a:pt x="11386" y="8342"/>
                    <a:pt x="11262" y="7947"/>
                    <a:pt x="11050" y="7659"/>
                  </a:cubicBezTo>
                  <a:lnTo>
                    <a:pt x="11238" y="7659"/>
                  </a:lnTo>
                  <a:lnTo>
                    <a:pt x="12276" y="6873"/>
                  </a:lnTo>
                  <a:lnTo>
                    <a:pt x="9463" y="6873"/>
                  </a:lnTo>
                  <a:cubicBezTo>
                    <a:pt x="8335" y="6873"/>
                    <a:pt x="7345" y="7759"/>
                    <a:pt x="7345" y="8769"/>
                  </a:cubicBezTo>
                  <a:cubicBezTo>
                    <a:pt x="7345" y="9812"/>
                    <a:pt x="8109" y="10605"/>
                    <a:pt x="9137" y="10648"/>
                  </a:cubicBezTo>
                  <a:cubicBezTo>
                    <a:pt x="9121" y="10722"/>
                    <a:pt x="9113" y="10795"/>
                    <a:pt x="9113" y="10868"/>
                  </a:cubicBezTo>
                  <a:cubicBezTo>
                    <a:pt x="9113" y="11018"/>
                    <a:pt x="9147" y="11162"/>
                    <a:pt x="9216" y="11300"/>
                  </a:cubicBezTo>
                  <a:cubicBezTo>
                    <a:pt x="7943" y="11309"/>
                    <a:pt x="6870" y="12161"/>
                    <a:pt x="6870" y="13167"/>
                  </a:cubicBezTo>
                  <a:cubicBezTo>
                    <a:pt x="6870" y="14071"/>
                    <a:pt x="7903" y="14727"/>
                    <a:pt x="9325" y="14727"/>
                  </a:cubicBezTo>
                  <a:cubicBezTo>
                    <a:pt x="10861" y="14727"/>
                    <a:pt x="11690" y="13766"/>
                    <a:pt x="11690" y="12860"/>
                  </a:cubicBezTo>
                  <a:cubicBezTo>
                    <a:pt x="11690" y="12108"/>
                    <a:pt x="11459" y="11656"/>
                    <a:pt x="10838" y="11196"/>
                  </a:cubicBezTo>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5" y="21600"/>
                    <a:pt x="21600" y="16765"/>
                    <a:pt x="21600" y="10800"/>
                  </a:cubicBezTo>
                  <a:cubicBezTo>
                    <a:pt x="21600" y="4835"/>
                    <a:pt x="16765" y="0"/>
                    <a:pt x="10800" y="0"/>
                  </a:cubicBezTo>
                </a:path>
              </a:pathLst>
            </a:custGeom>
            <a:solidFill>
              <a:schemeClr val="accent1"/>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24" name="Shape 2865"/>
            <p:cNvSpPr/>
            <p:nvPr/>
          </p:nvSpPr>
          <p:spPr>
            <a:xfrm>
              <a:off x="6816575" y="4104233"/>
              <a:ext cx="372891" cy="372891"/>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accent1"/>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5" name="Group 24"/>
          <p:cNvGrpSpPr/>
          <p:nvPr/>
        </p:nvGrpSpPr>
        <p:grpSpPr>
          <a:xfrm>
            <a:off x="8562757" y="2126103"/>
            <a:ext cx="2474931" cy="2373568"/>
            <a:chOff x="8562758" y="2126102"/>
            <a:chExt cx="2474930" cy="2373568"/>
          </a:xfrm>
        </p:grpSpPr>
        <p:sp>
          <p:nvSpPr>
            <p:cNvPr id="26" name="Oval 25"/>
            <p:cNvSpPr/>
            <p:nvPr/>
          </p:nvSpPr>
          <p:spPr>
            <a:xfrm>
              <a:off x="8562758" y="2126102"/>
              <a:ext cx="2373568" cy="2373568"/>
            </a:xfrm>
            <a:prstGeom prst="ellipse">
              <a:avLst/>
            </a:prstGeom>
            <a:noFill/>
            <a:ln w="38100">
              <a:gradFill flip="none" rotWithShape="1">
                <a:gsLst>
                  <a:gs pos="0">
                    <a:schemeClr val="accent1">
                      <a:lumMod val="5000"/>
                      <a:lumOff val="95000"/>
                      <a:alpha val="0"/>
                    </a:schemeClr>
                  </a:gs>
                  <a:gs pos="57000">
                    <a:schemeClr val="bg1">
                      <a:lumMod val="85000"/>
                    </a:schemeClr>
                  </a:gs>
                  <a:gs pos="100000">
                    <a:schemeClr val="bg1">
                      <a:lumMod val="8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7" name="Oval 26"/>
            <p:cNvSpPr/>
            <p:nvPr/>
          </p:nvSpPr>
          <p:spPr>
            <a:xfrm>
              <a:off x="10278468" y="2161999"/>
              <a:ext cx="334791" cy="3347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8" name="Oval 27"/>
            <p:cNvSpPr/>
            <p:nvPr/>
          </p:nvSpPr>
          <p:spPr>
            <a:xfrm>
              <a:off x="10682122" y="2776551"/>
              <a:ext cx="334791" cy="3347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9" name="Oval 28"/>
            <p:cNvSpPr/>
            <p:nvPr/>
          </p:nvSpPr>
          <p:spPr>
            <a:xfrm>
              <a:off x="10682412" y="3465951"/>
              <a:ext cx="334791" cy="3347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30" name="Oval 29"/>
            <p:cNvSpPr/>
            <p:nvPr/>
          </p:nvSpPr>
          <p:spPr>
            <a:xfrm>
              <a:off x="10278467" y="4128982"/>
              <a:ext cx="334791" cy="3347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31" name="Shape 2859"/>
            <p:cNvSpPr/>
            <p:nvPr/>
          </p:nvSpPr>
          <p:spPr>
            <a:xfrm>
              <a:off x="10259420" y="2142950"/>
              <a:ext cx="372891" cy="372891"/>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accent1"/>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32" name="Shape 2860"/>
            <p:cNvSpPr/>
            <p:nvPr/>
          </p:nvSpPr>
          <p:spPr>
            <a:xfrm>
              <a:off x="10664797" y="2757502"/>
              <a:ext cx="372891" cy="372891"/>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accent1"/>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33" name="Shape 2864"/>
            <p:cNvSpPr/>
            <p:nvPr/>
          </p:nvSpPr>
          <p:spPr>
            <a:xfrm>
              <a:off x="10664797" y="3446902"/>
              <a:ext cx="372891" cy="372891"/>
            </a:xfrm>
            <a:custGeom>
              <a:avLst/>
              <a:gdLst/>
              <a:ahLst/>
              <a:cxnLst>
                <a:cxn ang="0">
                  <a:pos x="wd2" y="hd2"/>
                </a:cxn>
                <a:cxn ang="5400000">
                  <a:pos x="wd2" y="hd2"/>
                </a:cxn>
                <a:cxn ang="10800000">
                  <a:pos x="wd2" y="hd2"/>
                </a:cxn>
                <a:cxn ang="16200000">
                  <a:pos x="wd2" y="hd2"/>
                </a:cxn>
              </a:cxnLst>
              <a:rect l="0" t="0" r="r" b="b"/>
              <a:pathLst>
                <a:path w="21600" h="21600" extrusionOk="0">
                  <a:moveTo>
                    <a:pt x="14725" y="7359"/>
                  </a:moveTo>
                  <a:lnTo>
                    <a:pt x="13743" y="7359"/>
                  </a:lnTo>
                  <a:lnTo>
                    <a:pt x="13743" y="8833"/>
                  </a:lnTo>
                  <a:lnTo>
                    <a:pt x="12265" y="8833"/>
                  </a:lnTo>
                  <a:lnTo>
                    <a:pt x="12265" y="9816"/>
                  </a:lnTo>
                  <a:lnTo>
                    <a:pt x="13743" y="9816"/>
                  </a:lnTo>
                  <a:lnTo>
                    <a:pt x="13743" y="11283"/>
                  </a:lnTo>
                  <a:lnTo>
                    <a:pt x="14725" y="11283"/>
                  </a:lnTo>
                  <a:lnTo>
                    <a:pt x="14725" y="9816"/>
                  </a:lnTo>
                  <a:lnTo>
                    <a:pt x="16205" y="9816"/>
                  </a:lnTo>
                  <a:lnTo>
                    <a:pt x="16205" y="8833"/>
                  </a:lnTo>
                  <a:lnTo>
                    <a:pt x="14725" y="8833"/>
                  </a:lnTo>
                  <a:cubicBezTo>
                    <a:pt x="14725" y="8833"/>
                    <a:pt x="14725" y="7359"/>
                    <a:pt x="14725" y="7359"/>
                  </a:cubicBezTo>
                  <a:close/>
                  <a:moveTo>
                    <a:pt x="9321" y="13946"/>
                  </a:moveTo>
                  <a:cubicBezTo>
                    <a:pt x="8620" y="13946"/>
                    <a:pt x="8071" y="13495"/>
                    <a:pt x="8071" y="12919"/>
                  </a:cubicBezTo>
                  <a:cubicBezTo>
                    <a:pt x="8071" y="12392"/>
                    <a:pt x="8713" y="11929"/>
                    <a:pt x="9446" y="11929"/>
                  </a:cubicBezTo>
                  <a:lnTo>
                    <a:pt x="9446" y="11723"/>
                  </a:lnTo>
                  <a:lnTo>
                    <a:pt x="9447" y="11723"/>
                  </a:lnTo>
                  <a:lnTo>
                    <a:pt x="9465" y="11929"/>
                  </a:lnTo>
                  <a:cubicBezTo>
                    <a:pt x="9624" y="11930"/>
                    <a:pt x="9777" y="11954"/>
                    <a:pt x="9922" y="12000"/>
                  </a:cubicBezTo>
                  <a:lnTo>
                    <a:pt x="10067" y="12104"/>
                  </a:lnTo>
                  <a:cubicBezTo>
                    <a:pt x="10440" y="12371"/>
                    <a:pt x="10637" y="12521"/>
                    <a:pt x="10695" y="12764"/>
                  </a:cubicBezTo>
                  <a:cubicBezTo>
                    <a:pt x="10710" y="12827"/>
                    <a:pt x="10717" y="12891"/>
                    <a:pt x="10717" y="12954"/>
                  </a:cubicBezTo>
                  <a:cubicBezTo>
                    <a:pt x="10717" y="13612"/>
                    <a:pt x="10247" y="13946"/>
                    <a:pt x="9321" y="13946"/>
                  </a:cubicBezTo>
                  <a:moveTo>
                    <a:pt x="8542" y="8739"/>
                  </a:moveTo>
                  <a:cubicBezTo>
                    <a:pt x="8495" y="8362"/>
                    <a:pt x="8574" y="8014"/>
                    <a:pt x="8754" y="7806"/>
                  </a:cubicBezTo>
                  <a:cubicBezTo>
                    <a:pt x="8864" y="7680"/>
                    <a:pt x="9006" y="7613"/>
                    <a:pt x="9164" y="7613"/>
                  </a:cubicBezTo>
                  <a:lnTo>
                    <a:pt x="9164" y="7409"/>
                  </a:lnTo>
                  <a:lnTo>
                    <a:pt x="9182" y="7613"/>
                  </a:lnTo>
                  <a:cubicBezTo>
                    <a:pt x="9653" y="7628"/>
                    <a:pt x="10105" y="8185"/>
                    <a:pt x="10189" y="8855"/>
                  </a:cubicBezTo>
                  <a:cubicBezTo>
                    <a:pt x="10237" y="9239"/>
                    <a:pt x="10155" y="9596"/>
                    <a:pt x="9970" y="9809"/>
                  </a:cubicBezTo>
                  <a:cubicBezTo>
                    <a:pt x="9860" y="9935"/>
                    <a:pt x="9722" y="10002"/>
                    <a:pt x="9550" y="10001"/>
                  </a:cubicBezTo>
                  <a:lnTo>
                    <a:pt x="9549" y="10001"/>
                  </a:lnTo>
                  <a:cubicBezTo>
                    <a:pt x="9087" y="9988"/>
                    <a:pt x="8626" y="9409"/>
                    <a:pt x="8542" y="8739"/>
                  </a:cubicBezTo>
                  <a:moveTo>
                    <a:pt x="10838" y="11196"/>
                  </a:moveTo>
                  <a:cubicBezTo>
                    <a:pt x="10586" y="11009"/>
                    <a:pt x="10351" y="10732"/>
                    <a:pt x="10342" y="10646"/>
                  </a:cubicBezTo>
                  <a:cubicBezTo>
                    <a:pt x="10342" y="10499"/>
                    <a:pt x="10342" y="10431"/>
                    <a:pt x="10689" y="10148"/>
                  </a:cubicBezTo>
                  <a:cubicBezTo>
                    <a:pt x="11138" y="9780"/>
                    <a:pt x="11386" y="9295"/>
                    <a:pt x="11386" y="8784"/>
                  </a:cubicBezTo>
                  <a:cubicBezTo>
                    <a:pt x="11386" y="8342"/>
                    <a:pt x="11262" y="7947"/>
                    <a:pt x="11050" y="7659"/>
                  </a:cubicBezTo>
                  <a:lnTo>
                    <a:pt x="11238" y="7659"/>
                  </a:lnTo>
                  <a:lnTo>
                    <a:pt x="12276" y="6873"/>
                  </a:lnTo>
                  <a:lnTo>
                    <a:pt x="9463" y="6873"/>
                  </a:lnTo>
                  <a:cubicBezTo>
                    <a:pt x="8335" y="6873"/>
                    <a:pt x="7345" y="7759"/>
                    <a:pt x="7345" y="8769"/>
                  </a:cubicBezTo>
                  <a:cubicBezTo>
                    <a:pt x="7345" y="9812"/>
                    <a:pt x="8109" y="10605"/>
                    <a:pt x="9137" y="10648"/>
                  </a:cubicBezTo>
                  <a:cubicBezTo>
                    <a:pt x="9121" y="10722"/>
                    <a:pt x="9113" y="10795"/>
                    <a:pt x="9113" y="10868"/>
                  </a:cubicBezTo>
                  <a:cubicBezTo>
                    <a:pt x="9113" y="11018"/>
                    <a:pt x="9147" y="11162"/>
                    <a:pt x="9216" y="11300"/>
                  </a:cubicBezTo>
                  <a:cubicBezTo>
                    <a:pt x="7943" y="11309"/>
                    <a:pt x="6870" y="12161"/>
                    <a:pt x="6870" y="13167"/>
                  </a:cubicBezTo>
                  <a:cubicBezTo>
                    <a:pt x="6870" y="14071"/>
                    <a:pt x="7903" y="14727"/>
                    <a:pt x="9325" y="14727"/>
                  </a:cubicBezTo>
                  <a:cubicBezTo>
                    <a:pt x="10861" y="14727"/>
                    <a:pt x="11690" y="13766"/>
                    <a:pt x="11690" y="12860"/>
                  </a:cubicBezTo>
                  <a:cubicBezTo>
                    <a:pt x="11690" y="12108"/>
                    <a:pt x="11459" y="11656"/>
                    <a:pt x="10838" y="11196"/>
                  </a:cubicBezTo>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5" y="21600"/>
                    <a:pt x="21600" y="16765"/>
                    <a:pt x="21600" y="10800"/>
                  </a:cubicBezTo>
                  <a:cubicBezTo>
                    <a:pt x="21600" y="4835"/>
                    <a:pt x="16765" y="0"/>
                    <a:pt x="10800" y="0"/>
                  </a:cubicBezTo>
                </a:path>
              </a:pathLst>
            </a:custGeom>
            <a:solidFill>
              <a:schemeClr val="accent1"/>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34" name="Shape 2865"/>
            <p:cNvSpPr/>
            <p:nvPr/>
          </p:nvSpPr>
          <p:spPr>
            <a:xfrm>
              <a:off x="10259419" y="4104233"/>
              <a:ext cx="372891" cy="372891"/>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accent1"/>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36" name="TextBox 35"/>
          <p:cNvSpPr txBox="1"/>
          <p:nvPr/>
        </p:nvSpPr>
        <p:spPr>
          <a:xfrm>
            <a:off x="1821999" y="4691624"/>
            <a:ext cx="1773813" cy="369332"/>
          </a:xfrm>
          <a:prstGeom prst="rect">
            <a:avLst/>
          </a:prstGeom>
          <a:noFill/>
        </p:spPr>
        <p:txBody>
          <a:bodyPr wrap="square" rtlCol="0">
            <a:spAutoFit/>
          </a:bodyPr>
          <a:lstStyle/>
          <a:p>
            <a:pPr algn="ctr"/>
            <a:r>
              <a:rPr lang="en-US"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Mr. Jhony JO</a:t>
            </a:r>
            <a:endParaRPr lang="en-US"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7" name="TextBox 36"/>
          <p:cNvSpPr txBox="1"/>
          <p:nvPr/>
        </p:nvSpPr>
        <p:spPr>
          <a:xfrm>
            <a:off x="1821999" y="4975349"/>
            <a:ext cx="1773813" cy="307777"/>
          </a:xfrm>
          <a:prstGeom prst="rect">
            <a:avLst/>
          </a:prstGeom>
          <a:noFill/>
        </p:spPr>
        <p:txBody>
          <a:bodyPr wrap="square" rtlCol="0">
            <a:spAutoFit/>
          </a:bodyPr>
          <a:lstStyle/>
          <a:p>
            <a:pPr algn="ctr"/>
            <a:r>
              <a:rPr lang="en-US" sz="1400" i="1">
                <a:solidFill>
                  <a:schemeClr val="bg1">
                    <a:lumMod val="75000"/>
                  </a:schemeClr>
                </a:solidFill>
                <a:latin typeface="FZHei-B01S" panose="02010601030101010101" pitchFamily="2" charset="-122"/>
                <a:ea typeface="FZHei-B01S" panose="02010601030101010101" pitchFamily="2" charset="-122"/>
                <a:sym typeface="FZHei-B01S" panose="02010601030101010101" pitchFamily="2" charset="-122"/>
              </a:rPr>
              <a:t>Manager</a:t>
            </a:r>
            <a:endParaRPr lang="en-US" sz="1400" i="1">
              <a:solidFill>
                <a:schemeClr val="bg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8" name="Rectangle 37"/>
          <p:cNvSpPr/>
          <p:nvPr/>
        </p:nvSpPr>
        <p:spPr>
          <a:xfrm>
            <a:off x="1575471" y="5344680"/>
            <a:ext cx="2266867" cy="1172052"/>
          </a:xfrm>
          <a:prstGeom prst="rect">
            <a:avLst/>
          </a:prstGeom>
        </p:spPr>
        <p:txBody>
          <a:bodyPr wrap="square">
            <a:spAutoFit/>
          </a:bodyPr>
          <a:lstStyle/>
          <a:p>
            <a:pPr algn="ct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0" name="TextBox 39"/>
          <p:cNvSpPr txBox="1"/>
          <p:nvPr/>
        </p:nvSpPr>
        <p:spPr>
          <a:xfrm>
            <a:off x="5201615" y="4691624"/>
            <a:ext cx="1773813" cy="369332"/>
          </a:xfrm>
          <a:prstGeom prst="rect">
            <a:avLst/>
          </a:prstGeom>
          <a:noFill/>
        </p:spPr>
        <p:txBody>
          <a:bodyPr wrap="square" rtlCol="0">
            <a:spAutoFit/>
          </a:bodyPr>
          <a:lstStyle/>
          <a:p>
            <a:pPr algn="ctr"/>
            <a:r>
              <a:rPr lang="en-US"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Mrs. Sandra</a:t>
            </a:r>
            <a:endParaRPr lang="en-US"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1" name="TextBox 40"/>
          <p:cNvSpPr txBox="1"/>
          <p:nvPr/>
        </p:nvSpPr>
        <p:spPr>
          <a:xfrm>
            <a:off x="5201615" y="4975349"/>
            <a:ext cx="1773813" cy="307777"/>
          </a:xfrm>
          <a:prstGeom prst="rect">
            <a:avLst/>
          </a:prstGeom>
          <a:noFill/>
        </p:spPr>
        <p:txBody>
          <a:bodyPr wrap="square" rtlCol="0">
            <a:spAutoFit/>
          </a:bodyPr>
          <a:lstStyle/>
          <a:p>
            <a:pPr algn="ctr"/>
            <a:r>
              <a:rPr lang="en-US" sz="1400" i="1">
                <a:solidFill>
                  <a:schemeClr val="bg1">
                    <a:lumMod val="75000"/>
                  </a:schemeClr>
                </a:solidFill>
                <a:latin typeface="FZHei-B01S" panose="02010601030101010101" pitchFamily="2" charset="-122"/>
                <a:ea typeface="FZHei-B01S" panose="02010601030101010101" pitchFamily="2" charset="-122"/>
                <a:sym typeface="FZHei-B01S" panose="02010601030101010101" pitchFamily="2" charset="-122"/>
              </a:rPr>
              <a:t>Manager</a:t>
            </a:r>
            <a:endParaRPr lang="en-US" sz="1400" i="1">
              <a:solidFill>
                <a:schemeClr val="bg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2" name="Rectangle 41"/>
          <p:cNvSpPr/>
          <p:nvPr/>
        </p:nvSpPr>
        <p:spPr>
          <a:xfrm>
            <a:off x="4955087" y="5344680"/>
            <a:ext cx="2266867" cy="1172052"/>
          </a:xfrm>
          <a:prstGeom prst="rect">
            <a:avLst/>
          </a:prstGeom>
        </p:spPr>
        <p:txBody>
          <a:bodyPr wrap="square">
            <a:spAutoFit/>
          </a:bodyPr>
          <a:lstStyle/>
          <a:p>
            <a:pPr algn="ct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4" name="TextBox 43"/>
          <p:cNvSpPr txBox="1"/>
          <p:nvPr/>
        </p:nvSpPr>
        <p:spPr>
          <a:xfrm>
            <a:off x="8423197" y="4691624"/>
            <a:ext cx="2251480" cy="369332"/>
          </a:xfrm>
          <a:prstGeom prst="rect">
            <a:avLst/>
          </a:prstGeom>
          <a:noFill/>
        </p:spPr>
        <p:txBody>
          <a:bodyPr wrap="square" rtlCol="0">
            <a:spAutoFit/>
          </a:bodyPr>
          <a:lstStyle/>
          <a:p>
            <a:pPr algn="ctr"/>
            <a:r>
              <a:rPr lang="en-US"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Mr. Alexander</a:t>
            </a:r>
            <a:endParaRPr lang="en-US"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5" name="TextBox 44"/>
          <p:cNvSpPr txBox="1"/>
          <p:nvPr/>
        </p:nvSpPr>
        <p:spPr>
          <a:xfrm>
            <a:off x="8684847" y="4975349"/>
            <a:ext cx="1773813" cy="307777"/>
          </a:xfrm>
          <a:prstGeom prst="rect">
            <a:avLst/>
          </a:prstGeom>
          <a:noFill/>
        </p:spPr>
        <p:txBody>
          <a:bodyPr wrap="square" rtlCol="0">
            <a:spAutoFit/>
          </a:bodyPr>
          <a:lstStyle/>
          <a:p>
            <a:pPr algn="ctr"/>
            <a:r>
              <a:rPr lang="en-US" sz="1400" i="1">
                <a:solidFill>
                  <a:schemeClr val="bg1">
                    <a:lumMod val="75000"/>
                  </a:schemeClr>
                </a:solidFill>
                <a:latin typeface="FZHei-B01S" panose="02010601030101010101" pitchFamily="2" charset="-122"/>
                <a:ea typeface="FZHei-B01S" panose="02010601030101010101" pitchFamily="2" charset="-122"/>
                <a:sym typeface="FZHei-B01S" panose="02010601030101010101" pitchFamily="2" charset="-122"/>
              </a:rPr>
              <a:t>Manager</a:t>
            </a:r>
            <a:endParaRPr lang="en-US" sz="1400" i="1">
              <a:solidFill>
                <a:schemeClr val="bg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6" name="Rectangle 45"/>
          <p:cNvSpPr/>
          <p:nvPr/>
        </p:nvSpPr>
        <p:spPr>
          <a:xfrm>
            <a:off x="8438319" y="5344680"/>
            <a:ext cx="2266867" cy="1172052"/>
          </a:xfrm>
          <a:prstGeom prst="rect">
            <a:avLst/>
          </a:prstGeom>
        </p:spPr>
        <p:txBody>
          <a:bodyPr wrap="square">
            <a:spAutoFit/>
          </a:bodyPr>
          <a:lstStyle/>
          <a:p>
            <a:pPr algn="ct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55" name="图片占位符 54"/>
          <p:cNvPicPr>
            <a:picLocks noGrp="1" noChangeAspect="1"/>
          </p:cNvPicPr>
          <p:nvPr>
            <p:ph type="pic" sz="quarter" idx="12"/>
          </p:nvPr>
        </p:nvPicPr>
        <p:blipFill>
          <a:blip r:embed="rId1" cstate="print">
            <a:extLst>
              <a:ext uri="{28A0092B-C50C-407E-A947-70E740481C1C}">
                <a14:useLocalDpi xmlns:a14="http://schemas.microsoft.com/office/drawing/2010/main" val="0"/>
              </a:ext>
            </a:extLst>
          </a:blip>
          <a:srcRect l="16667" r="16667"/>
          <a:stretch>
            <a:fillRect/>
          </a:stretch>
        </p:blipFill>
        <p:spPr/>
      </p:pic>
      <p:pic>
        <p:nvPicPr>
          <p:cNvPr id="57" name="图片占位符 56"/>
          <p:cNvPicPr>
            <a:picLocks noGrp="1" noChangeAspect="1"/>
          </p:cNvPicPr>
          <p:nvPr>
            <p:ph type="pic" sz="quarter" idx="11"/>
          </p:nvPr>
        </p:nvPicPr>
        <p:blipFill>
          <a:blip r:embed="rId1" cstate="print">
            <a:extLst>
              <a:ext uri="{28A0092B-C50C-407E-A947-70E740481C1C}">
                <a14:useLocalDpi xmlns:a14="http://schemas.microsoft.com/office/drawing/2010/main" val="0"/>
              </a:ext>
            </a:extLst>
          </a:blip>
          <a:srcRect l="16667" r="16667"/>
          <a:stretch>
            <a:fillRect/>
          </a:stretch>
        </p:blipFill>
        <p:spPr/>
      </p:pic>
      <p:pic>
        <p:nvPicPr>
          <p:cNvPr id="53" name="图片占位符 52"/>
          <p:cNvPicPr>
            <a:picLocks noGrp="1" noChangeAspect="1"/>
          </p:cNvPicPr>
          <p:nvPr>
            <p:ph type="pic" sz="quarter" idx="13"/>
          </p:nvPr>
        </p:nvPicPr>
        <p:blipFill>
          <a:blip r:embed="rId1" cstate="print">
            <a:extLst>
              <a:ext uri="{28A0092B-C50C-407E-A947-70E740481C1C}">
                <a14:useLocalDpi xmlns:a14="http://schemas.microsoft.com/office/drawing/2010/main" val="0"/>
              </a:ext>
            </a:extLst>
          </a:blip>
          <a:srcRect l="16667" r="16667"/>
          <a:stretch>
            <a:fillRect/>
          </a:stretch>
        </p:blipFill>
        <p:spPr/>
      </p:pic>
      <p:sp>
        <p:nvSpPr>
          <p:cNvPr id="58" name="矩形 57"/>
          <p:cNvSpPr/>
          <p:nvPr/>
        </p:nvSpPr>
        <p:spPr>
          <a:xfrm>
            <a:off x="4842285" y="306685"/>
            <a:ext cx="2646878" cy="584775"/>
          </a:xfrm>
          <a:prstGeom prst="rect">
            <a:avLst/>
          </a:prstGeom>
        </p:spPr>
        <p:txBody>
          <a:bodyPr wrap="none">
            <a:spAutoFit/>
          </a:bodyPr>
          <a:lstStyle/>
          <a:p>
            <a:r>
              <a:rPr lang="zh-CN" altLang="en-US" sz="3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sz="3200"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1">
            <a:extLst>
              <a:ext uri="{28A0092B-C50C-407E-A947-70E740481C1C}">
                <a14:useLocalDpi xmlns:a14="http://schemas.microsoft.com/office/drawing/2010/main" val="0"/>
              </a:ext>
            </a:extLst>
          </a:blip>
          <a:srcRect r="40741"/>
          <a:stretch>
            <a:fillRect/>
          </a:stretch>
        </p:blipFill>
        <p:spPr>
          <a:xfrm>
            <a:off x="0" y="0"/>
            <a:ext cx="6096000" cy="6858000"/>
          </a:xfrm>
          <a:prstGeom prst="rect">
            <a:avLst/>
          </a:prstGeom>
        </p:spPr>
      </p:pic>
      <p:sp>
        <p:nvSpPr>
          <p:cNvPr id="4" name="矩形 3"/>
          <p:cNvSpPr/>
          <p:nvPr/>
        </p:nvSpPr>
        <p:spPr>
          <a:xfrm>
            <a:off x="1906484" y="1456135"/>
            <a:ext cx="4226029" cy="401875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cxnSp>
        <p:nvCxnSpPr>
          <p:cNvPr id="5" name="直接连接符 4"/>
          <p:cNvCxnSpPr/>
          <p:nvPr/>
        </p:nvCxnSpPr>
        <p:spPr>
          <a:xfrm>
            <a:off x="6582728" y="3289179"/>
            <a:ext cx="200882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476500" y="1865313"/>
            <a:ext cx="3656013" cy="32003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7" name="文本框 6"/>
          <p:cNvSpPr txBox="1"/>
          <p:nvPr/>
        </p:nvSpPr>
        <p:spPr>
          <a:xfrm>
            <a:off x="3163887" y="2300389"/>
            <a:ext cx="3018640" cy="2308324"/>
          </a:xfrm>
          <a:prstGeom prst="rect">
            <a:avLst/>
          </a:prstGeom>
          <a:noFill/>
        </p:spPr>
        <p:txBody>
          <a:bodyPr wrap="square" rtlCol="0">
            <a:spAutoFit/>
          </a:bodyPr>
          <a:lstStyle/>
          <a:p>
            <a:r>
              <a:rPr lang="en-US" altLang="zh-CN" sz="7200" b="1" dirty="0">
                <a:blipFill>
                  <a:blip r:embed="rId1"/>
                  <a:stretch>
                    <a:fillRect/>
                  </a:stretch>
                </a:blipFill>
                <a:latin typeface="FZHei-B01S" panose="02010601030101010101" pitchFamily="2" charset="-122"/>
                <a:ea typeface="FZHei-B01S" panose="02010601030101010101" pitchFamily="2" charset="-122"/>
                <a:sym typeface="FZHei-B01S" panose="02010601030101010101" pitchFamily="2" charset="-122"/>
              </a:rPr>
              <a:t>PART  </a:t>
            </a:r>
            <a:endParaRPr lang="en-US" altLang="zh-CN" sz="7200" b="1" dirty="0">
              <a:blipFill>
                <a:blip r:embed="rId1"/>
                <a:stretch>
                  <a:fillRect/>
                </a:stretch>
              </a:blipFill>
              <a:latin typeface="FZHei-B01S" panose="02010601030101010101" pitchFamily="2" charset="-122"/>
              <a:ea typeface="FZHei-B01S" panose="02010601030101010101" pitchFamily="2" charset="-122"/>
              <a:sym typeface="FZHei-B01S" panose="02010601030101010101" pitchFamily="2" charset="-122"/>
            </a:endParaRPr>
          </a:p>
          <a:p>
            <a:r>
              <a:rPr lang="en-US" altLang="zh-CN" sz="7200" b="1" dirty="0">
                <a:blipFill>
                  <a:blip r:embed="rId1"/>
                  <a:stretch>
                    <a:fillRect/>
                  </a:stretch>
                </a:blipFill>
                <a:latin typeface="FZHei-B01S" panose="02010601030101010101" pitchFamily="2" charset="-122"/>
                <a:ea typeface="FZHei-B01S" panose="02010601030101010101" pitchFamily="2" charset="-122"/>
                <a:sym typeface="FZHei-B01S" panose="02010601030101010101" pitchFamily="2" charset="-122"/>
              </a:rPr>
              <a:t>03</a:t>
            </a:r>
            <a:endParaRPr lang="zh-CN" altLang="en-US" sz="7200" b="1" dirty="0">
              <a:blipFill>
                <a:blip r:embed="rId1"/>
                <a:stretch>
                  <a:fillRect/>
                </a:stretch>
              </a:blipFill>
              <a:latin typeface="FZHei-B01S" panose="02010601030101010101" pitchFamily="2" charset="-122"/>
              <a:ea typeface="FZHei-B01S" panose="02010601030101010101" pitchFamily="2" charset="-122"/>
              <a:sym typeface="FZHei-B01S" panose="02010601030101010101" pitchFamily="2" charset="-122"/>
            </a:endParaRPr>
          </a:p>
        </p:txBody>
      </p:sp>
      <p:sp>
        <p:nvSpPr>
          <p:cNvPr id="23" name="矩形 22"/>
          <p:cNvSpPr/>
          <p:nvPr/>
        </p:nvSpPr>
        <p:spPr>
          <a:xfrm>
            <a:off x="6132513" y="3466071"/>
            <a:ext cx="6059487" cy="1412111"/>
          </a:xfrm>
          <a:prstGeom prst="rect">
            <a:avLst/>
          </a:prstGeom>
          <a:solidFill>
            <a:srgbClr val="189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6" name="文本框 5"/>
          <p:cNvSpPr txBox="1"/>
          <p:nvPr/>
        </p:nvSpPr>
        <p:spPr>
          <a:xfrm>
            <a:off x="6632741" y="3503280"/>
            <a:ext cx="4638943" cy="1423916"/>
          </a:xfrm>
          <a:prstGeom prst="rect">
            <a:avLst/>
          </a:prstGeom>
          <a:noFill/>
        </p:spPr>
        <p:txBody>
          <a:bodyPr wrap="square" rtlCol="0">
            <a:spAutoFit/>
          </a:bodyPr>
          <a:lstStyle/>
          <a:p>
            <a:pPr lvl="0">
              <a:lnSpc>
                <a:spcPct val="150000"/>
              </a:lnSpc>
            </a:pPr>
            <a:r>
              <a:rPr lang="zh-CN" altLang="en-US"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点击此处添加文字描述，文字颜色、大小、字体可根据需求进行更改。点击此处添加文字描述，文字颜色、大小、字体可根据需求进行更改。</a:t>
            </a:r>
            <a:endParaRPr lang="en-US" altLang="zh-CN"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nSpc>
                <a:spcPct val="150000"/>
              </a:lnSpc>
            </a:pPr>
            <a:endPar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6" name="文本框 25"/>
          <p:cNvSpPr txBox="1"/>
          <p:nvPr/>
        </p:nvSpPr>
        <p:spPr>
          <a:xfrm>
            <a:off x="6458526" y="2341169"/>
            <a:ext cx="4638943" cy="825803"/>
          </a:xfrm>
          <a:prstGeom prst="rect">
            <a:avLst/>
          </a:prstGeom>
          <a:noFill/>
        </p:spPr>
        <p:txBody>
          <a:bodyPr wrap="square" rtlCol="0">
            <a:spAutoFit/>
          </a:bodyPr>
          <a:lstStyle/>
          <a:p>
            <a:pPr>
              <a:lnSpc>
                <a:spcPct val="150000"/>
              </a:lnSpc>
            </a:pPr>
            <a:r>
              <a:rPr lang="zh-CN" altLang="en-US" sz="3600" b="1" dirty="0">
                <a:latin typeface="FZHei-B01S" panose="02010601030101010101" pitchFamily="2" charset="-122"/>
                <a:ea typeface="FZHei-B01S" panose="02010601030101010101" pitchFamily="2" charset="-122"/>
                <a:sym typeface="FZHei-B01S" panose="02010601030101010101" pitchFamily="2" charset="-122"/>
              </a:rPr>
              <a:t>工作成就及不足</a:t>
            </a:r>
            <a:endParaRPr lang="zh-CN" altLang="en-US" sz="3600" b="1"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par>
                                <p:cTn id="12" presetID="22" presetClass="entr" presetSubtype="8" fill="hold" nodeType="with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wipe(left)">
                                      <p:cBhvr>
                                        <p:cTn id="14" dur="500"/>
                                        <p:tgtEl>
                                          <p:spTgt spid="7">
                                            <p:txEl>
                                              <p:pRg st="1" end="1"/>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2" presetClass="entr" presetSubtype="4"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ppt_x"/>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animBg="1"/>
      <p:bldP spid="6"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占位符 19" descr="图片包含 人员, 男士, 室内, 窗户&#10;&#10;已生成极高可信度的说明"/>
          <p:cNvPicPr>
            <a:picLocks noGrp="1" noChangeAspect="1"/>
          </p:cNvPicPr>
          <p:nvPr>
            <p:ph type="pic" sz="quarter" idx="11"/>
          </p:nvPr>
        </p:nvPicPr>
        <p:blipFill>
          <a:blip r:embed="rId1" cstate="print">
            <a:extLst>
              <a:ext uri="{28A0092B-C50C-407E-A947-70E740481C1C}">
                <a14:useLocalDpi xmlns:a14="http://schemas.microsoft.com/office/drawing/2010/main" val="0"/>
              </a:ext>
            </a:extLst>
          </a:blip>
          <a:srcRect l="25954" r="25954"/>
          <a:stretch>
            <a:fillRect/>
          </a:stretch>
        </p:blipFill>
        <p:spPr/>
      </p:pic>
      <p:sp>
        <p:nvSpPr>
          <p:cNvPr id="10" name="Rectangle 9"/>
          <p:cNvSpPr/>
          <p:nvPr/>
        </p:nvSpPr>
        <p:spPr>
          <a:xfrm>
            <a:off x="3048000" y="1905001"/>
            <a:ext cx="3048000" cy="4171951"/>
          </a:xfrm>
          <a:prstGeom prst="rect">
            <a:avLst/>
          </a:prstGeom>
          <a:gradFill>
            <a:gsLst>
              <a:gs pos="0">
                <a:schemeClr val="accent1">
                  <a:lumMod val="75000"/>
                  <a:alpha val="50000"/>
                </a:schemeClr>
              </a:gs>
              <a:gs pos="100000">
                <a:schemeClr val="accent2">
                  <a:alpha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3" name="Shape 2633"/>
          <p:cNvSpPr/>
          <p:nvPr/>
        </p:nvSpPr>
        <p:spPr>
          <a:xfrm>
            <a:off x="4277819" y="2449783"/>
            <a:ext cx="588364" cy="588364"/>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14" name="TextBox 13"/>
          <p:cNvSpPr txBox="1"/>
          <p:nvPr/>
        </p:nvSpPr>
        <p:spPr>
          <a:xfrm>
            <a:off x="3564105" y="3190545"/>
            <a:ext cx="2015793" cy="369332"/>
          </a:xfrm>
          <a:prstGeom prst="rect">
            <a:avLst/>
          </a:prstGeom>
          <a:noFill/>
        </p:spPr>
        <p:txBody>
          <a:bodyPr wrap="square" rtlCol="0">
            <a:spAutoFit/>
          </a:bodyPr>
          <a:lstStyle/>
          <a:p>
            <a:pPr algn="ctr"/>
            <a:r>
              <a:rPr lang="en-US" b="1">
                <a:solidFill>
                  <a:schemeClr val="bg1"/>
                </a:solidFill>
                <a:latin typeface="FZHei-B01S" panose="02010601030101010101" pitchFamily="2" charset="-122"/>
                <a:ea typeface="FZHei-B01S" panose="02010601030101010101" pitchFamily="2" charset="-122"/>
                <a:sym typeface="FZHei-B01S" panose="02010601030101010101" pitchFamily="2" charset="-122"/>
              </a:rPr>
              <a:t>22, Jan 2018</a:t>
            </a:r>
            <a:endParaRPr lang="en-US"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5" name="Rectangle 14"/>
          <p:cNvSpPr/>
          <p:nvPr/>
        </p:nvSpPr>
        <p:spPr>
          <a:xfrm>
            <a:off x="3255563" y="3559879"/>
            <a:ext cx="2632875" cy="1170833"/>
          </a:xfrm>
          <a:prstGeom prst="rect">
            <a:avLst/>
          </a:prstGeom>
        </p:spPr>
        <p:txBody>
          <a:bodyPr wrap="square">
            <a:spAutoFit/>
          </a:bodyPr>
          <a:lstStyle/>
          <a:p>
            <a:pPr algn="ctr">
              <a:lnSpc>
                <a:spcPct val="150000"/>
              </a:lnSpc>
            </a:pPr>
            <a:r>
              <a:rPr lang="zh-CN" altLang="en-US" sz="12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点击添加标题点击添加标题点击添加标题点击添加标题点击添加标题</a:t>
            </a:r>
            <a:r>
              <a:rPr lang="en-US" sz="12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a:t>
            </a:r>
            <a:endParaRPr lang="en-US" sz="12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6" name="Rectangle 15"/>
          <p:cNvSpPr/>
          <p:nvPr/>
        </p:nvSpPr>
        <p:spPr>
          <a:xfrm>
            <a:off x="4268905" y="5187009"/>
            <a:ext cx="597279" cy="815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pic>
        <p:nvPicPr>
          <p:cNvPr id="22" name="图片占位符 21"/>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25647" r="25647"/>
          <a:stretch>
            <a:fillRect/>
          </a:stretch>
        </p:blipFill>
        <p:spPr/>
      </p:pic>
      <p:pic>
        <p:nvPicPr>
          <p:cNvPr id="24" name="图片占位符 23"/>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5647" r="25647"/>
          <a:stretch>
            <a:fillRect/>
          </a:stretch>
        </p:blipFill>
        <p:spPr/>
      </p:pic>
      <p:pic>
        <p:nvPicPr>
          <p:cNvPr id="19" name="图片占位符 18"/>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5647" r="25647"/>
          <a:stretch>
            <a:fillRect/>
          </a:stretch>
        </p:blipFill>
        <p:spPr/>
      </p:pic>
      <p:sp>
        <p:nvSpPr>
          <p:cNvPr id="25" name="矩形 24"/>
          <p:cNvSpPr/>
          <p:nvPr/>
        </p:nvSpPr>
        <p:spPr>
          <a:xfrm>
            <a:off x="4842285" y="306685"/>
            <a:ext cx="2646878" cy="584775"/>
          </a:xfrm>
          <a:prstGeom prst="rect">
            <a:avLst/>
          </a:prstGeom>
        </p:spPr>
        <p:txBody>
          <a:bodyPr wrap="none">
            <a:spAutoFit/>
          </a:bodyPr>
          <a:lstStyle/>
          <a:p>
            <a:r>
              <a:rPr lang="zh-CN" altLang="en-US" sz="3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sz="3200"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110407" y="2007025"/>
            <a:ext cx="2187967" cy="400110"/>
          </a:xfrm>
          <a:prstGeom prst="rect">
            <a:avLst/>
          </a:prstGeom>
          <a:noFill/>
        </p:spPr>
        <p:txBody>
          <a:bodyPr wrap="square" rtlCol="0">
            <a:spAutoFit/>
          </a:bodyPr>
          <a:lstStyle/>
          <a:p>
            <a:r>
              <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Mr. Jhony JO</a:t>
            </a:r>
            <a:endPar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TextBox 9"/>
          <p:cNvSpPr txBox="1"/>
          <p:nvPr/>
        </p:nvSpPr>
        <p:spPr>
          <a:xfrm>
            <a:off x="3110406" y="2347480"/>
            <a:ext cx="2014999" cy="338554"/>
          </a:xfrm>
          <a:prstGeom prst="rect">
            <a:avLst/>
          </a:prstGeom>
          <a:noFill/>
        </p:spPr>
        <p:txBody>
          <a:bodyPr wrap="square" rtlCol="0">
            <a:spAutoFit/>
          </a:bodyPr>
          <a:lstStyle/>
          <a:p>
            <a:r>
              <a:rPr lang="en-US" sz="1600" i="1">
                <a:solidFill>
                  <a:schemeClr val="bg1">
                    <a:lumMod val="75000"/>
                  </a:schemeClr>
                </a:solidFill>
                <a:latin typeface="FZHei-B01S" panose="02010601030101010101" pitchFamily="2" charset="-122"/>
                <a:ea typeface="FZHei-B01S" panose="02010601030101010101" pitchFamily="2" charset="-122"/>
                <a:sym typeface="FZHei-B01S" panose="02010601030101010101" pitchFamily="2" charset="-122"/>
              </a:rPr>
              <a:t>Graphic Design</a:t>
            </a:r>
            <a:endParaRPr lang="en-US" sz="1600" i="1">
              <a:solidFill>
                <a:schemeClr val="bg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 name="Rectangle 10"/>
          <p:cNvSpPr/>
          <p:nvPr/>
        </p:nvSpPr>
        <p:spPr>
          <a:xfrm>
            <a:off x="3110407" y="2713254"/>
            <a:ext cx="2509343" cy="1449051"/>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TextBox 12"/>
          <p:cNvSpPr txBox="1"/>
          <p:nvPr/>
        </p:nvSpPr>
        <p:spPr>
          <a:xfrm>
            <a:off x="3110407" y="4221359"/>
            <a:ext cx="2187967" cy="400110"/>
          </a:xfrm>
          <a:prstGeom prst="rect">
            <a:avLst/>
          </a:prstGeom>
          <a:noFill/>
        </p:spPr>
        <p:txBody>
          <a:bodyPr wrap="square" rtlCol="0">
            <a:spAutoFit/>
          </a:bodyPr>
          <a:lstStyle/>
          <a:p>
            <a:r>
              <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Mrs. Sandra</a:t>
            </a:r>
            <a:endPar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4" name="TextBox 13"/>
          <p:cNvSpPr txBox="1"/>
          <p:nvPr/>
        </p:nvSpPr>
        <p:spPr>
          <a:xfrm>
            <a:off x="3110406" y="4561814"/>
            <a:ext cx="2014999" cy="338554"/>
          </a:xfrm>
          <a:prstGeom prst="rect">
            <a:avLst/>
          </a:prstGeom>
          <a:noFill/>
        </p:spPr>
        <p:txBody>
          <a:bodyPr wrap="square" rtlCol="0">
            <a:spAutoFit/>
          </a:bodyPr>
          <a:lstStyle/>
          <a:p>
            <a:r>
              <a:rPr lang="en-US" sz="1600" i="1">
                <a:solidFill>
                  <a:schemeClr val="bg1">
                    <a:lumMod val="75000"/>
                  </a:schemeClr>
                </a:solidFill>
                <a:latin typeface="FZHei-B01S" panose="02010601030101010101" pitchFamily="2" charset="-122"/>
                <a:ea typeface="FZHei-B01S" panose="02010601030101010101" pitchFamily="2" charset="-122"/>
                <a:sym typeface="FZHei-B01S" panose="02010601030101010101" pitchFamily="2" charset="-122"/>
              </a:rPr>
              <a:t>Graphic Design</a:t>
            </a:r>
            <a:endParaRPr lang="en-US" sz="1600" i="1">
              <a:solidFill>
                <a:schemeClr val="bg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5" name="Rectangle 14"/>
          <p:cNvSpPr/>
          <p:nvPr/>
        </p:nvSpPr>
        <p:spPr>
          <a:xfrm>
            <a:off x="3110407" y="4927586"/>
            <a:ext cx="2509343" cy="1449051"/>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TextBox 16"/>
          <p:cNvSpPr txBox="1"/>
          <p:nvPr/>
        </p:nvSpPr>
        <p:spPr>
          <a:xfrm>
            <a:off x="8863507" y="2007025"/>
            <a:ext cx="1880695" cy="400110"/>
          </a:xfrm>
          <a:prstGeom prst="rect">
            <a:avLst/>
          </a:prstGeom>
          <a:noFill/>
        </p:spPr>
        <p:txBody>
          <a:bodyPr wrap="square" rtlCol="0">
            <a:spAutoFit/>
          </a:bodyPr>
          <a:lstStyle/>
          <a:p>
            <a:r>
              <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Mrs. Cindy</a:t>
            </a:r>
            <a:endPar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8" name="TextBox 17"/>
          <p:cNvSpPr txBox="1"/>
          <p:nvPr/>
        </p:nvSpPr>
        <p:spPr>
          <a:xfrm>
            <a:off x="8863506" y="2347480"/>
            <a:ext cx="2014999" cy="338554"/>
          </a:xfrm>
          <a:prstGeom prst="rect">
            <a:avLst/>
          </a:prstGeom>
          <a:noFill/>
        </p:spPr>
        <p:txBody>
          <a:bodyPr wrap="square" rtlCol="0">
            <a:spAutoFit/>
          </a:bodyPr>
          <a:lstStyle/>
          <a:p>
            <a:r>
              <a:rPr lang="en-US" sz="1600" i="1">
                <a:solidFill>
                  <a:schemeClr val="bg1">
                    <a:lumMod val="75000"/>
                  </a:schemeClr>
                </a:solidFill>
                <a:latin typeface="FZHei-B01S" panose="02010601030101010101" pitchFamily="2" charset="-122"/>
                <a:ea typeface="FZHei-B01S" panose="02010601030101010101" pitchFamily="2" charset="-122"/>
                <a:sym typeface="FZHei-B01S" panose="02010601030101010101" pitchFamily="2" charset="-122"/>
              </a:rPr>
              <a:t>Graphic Design</a:t>
            </a:r>
            <a:endParaRPr lang="en-US" sz="1600" i="1">
              <a:solidFill>
                <a:schemeClr val="bg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9" name="Rectangle 18"/>
          <p:cNvSpPr/>
          <p:nvPr/>
        </p:nvSpPr>
        <p:spPr>
          <a:xfrm>
            <a:off x="8863507" y="2713254"/>
            <a:ext cx="2509343" cy="1449051"/>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1" name="TextBox 20"/>
          <p:cNvSpPr txBox="1"/>
          <p:nvPr/>
        </p:nvSpPr>
        <p:spPr>
          <a:xfrm>
            <a:off x="8863507" y="4221359"/>
            <a:ext cx="2187967" cy="400110"/>
          </a:xfrm>
          <a:prstGeom prst="rect">
            <a:avLst/>
          </a:prstGeom>
          <a:noFill/>
        </p:spPr>
        <p:txBody>
          <a:bodyPr wrap="square" rtlCol="0">
            <a:spAutoFit/>
          </a:bodyPr>
          <a:lstStyle/>
          <a:p>
            <a:r>
              <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Mr. Jhonatan</a:t>
            </a:r>
            <a:endPar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2" name="TextBox 21"/>
          <p:cNvSpPr txBox="1"/>
          <p:nvPr/>
        </p:nvSpPr>
        <p:spPr>
          <a:xfrm>
            <a:off x="8863506" y="4561814"/>
            <a:ext cx="2014999" cy="338554"/>
          </a:xfrm>
          <a:prstGeom prst="rect">
            <a:avLst/>
          </a:prstGeom>
          <a:noFill/>
        </p:spPr>
        <p:txBody>
          <a:bodyPr wrap="square" rtlCol="0">
            <a:spAutoFit/>
          </a:bodyPr>
          <a:lstStyle/>
          <a:p>
            <a:r>
              <a:rPr lang="en-US" sz="1600" i="1">
                <a:solidFill>
                  <a:schemeClr val="bg1">
                    <a:lumMod val="75000"/>
                  </a:schemeClr>
                </a:solidFill>
                <a:latin typeface="FZHei-B01S" panose="02010601030101010101" pitchFamily="2" charset="-122"/>
                <a:ea typeface="FZHei-B01S" panose="02010601030101010101" pitchFamily="2" charset="-122"/>
                <a:sym typeface="FZHei-B01S" panose="02010601030101010101" pitchFamily="2" charset="-122"/>
              </a:rPr>
              <a:t>Graphic Design</a:t>
            </a:r>
            <a:endParaRPr lang="en-US" sz="1600" i="1">
              <a:solidFill>
                <a:schemeClr val="bg1">
                  <a:lumMod val="7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3" name="Rectangle 22"/>
          <p:cNvSpPr/>
          <p:nvPr/>
        </p:nvSpPr>
        <p:spPr>
          <a:xfrm>
            <a:off x="8863507" y="4927586"/>
            <a:ext cx="2509343" cy="1449051"/>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29" name="图片占位符 28"/>
          <p:cNvPicPr>
            <a:picLocks noGrp="1" noChangeAspect="1"/>
          </p:cNvPicPr>
          <p:nvPr>
            <p:ph type="pic" sz="quarter" idx="11"/>
          </p:nvPr>
        </p:nvPicPr>
        <p:blipFill>
          <a:blip r:embed="rId1" cstate="print">
            <a:extLst>
              <a:ext uri="{28A0092B-C50C-407E-A947-70E740481C1C}">
                <a14:useLocalDpi xmlns:a14="http://schemas.microsoft.com/office/drawing/2010/main" val="0"/>
              </a:ext>
            </a:extLst>
          </a:blip>
          <a:srcRect l="16667" r="16667"/>
          <a:stretch>
            <a:fillRect/>
          </a:stretch>
        </p:blipFill>
        <p:spPr/>
      </p:pic>
      <p:pic>
        <p:nvPicPr>
          <p:cNvPr id="30" name="图片占位符 28"/>
          <p:cNvPicPr>
            <a:picLocks noChangeAspect="1"/>
          </p:cNvPicPr>
          <p:nvPr/>
        </p:nvPicPr>
        <p:blipFill>
          <a:blip r:embed="rId1" cstate="print">
            <a:extLst>
              <a:ext uri="{28A0092B-C50C-407E-A947-70E740481C1C}">
                <a14:useLocalDpi xmlns:a14="http://schemas.microsoft.com/office/drawing/2010/main" val="0"/>
              </a:ext>
            </a:extLst>
          </a:blip>
          <a:srcRect l="16667" r="16667"/>
          <a:stretch>
            <a:fillRect/>
          </a:stretch>
        </p:blipFill>
        <p:spPr>
          <a:xfrm>
            <a:off x="1162051" y="1885934"/>
            <a:ext cx="1600200" cy="1600200"/>
          </a:xfrm>
          <a:custGeom>
            <a:avLst/>
            <a:gdLst>
              <a:gd name="connsiteX0" fmla="*/ 800100 w 1600200"/>
              <a:gd name="connsiteY0" fmla="*/ 0 h 1600200"/>
              <a:gd name="connsiteX1" fmla="*/ 1600200 w 1600200"/>
              <a:gd name="connsiteY1" fmla="*/ 800100 h 1600200"/>
              <a:gd name="connsiteX2" fmla="*/ 800100 w 1600200"/>
              <a:gd name="connsiteY2" fmla="*/ 1600200 h 1600200"/>
              <a:gd name="connsiteX3" fmla="*/ 0 w 1600200"/>
              <a:gd name="connsiteY3" fmla="*/ 800100 h 1600200"/>
              <a:gd name="connsiteX4" fmla="*/ 800100 w 1600200"/>
              <a:gd name="connsiteY4" fmla="*/ 0 h 1600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200" h="1600200">
                <a:moveTo>
                  <a:pt x="800100" y="0"/>
                </a:moveTo>
                <a:cubicBezTo>
                  <a:pt x="1241983" y="0"/>
                  <a:pt x="1600200" y="358217"/>
                  <a:pt x="1600200" y="800100"/>
                </a:cubicBezTo>
                <a:cubicBezTo>
                  <a:pt x="1600200" y="1241983"/>
                  <a:pt x="1241983" y="1600200"/>
                  <a:pt x="800100" y="1600200"/>
                </a:cubicBezTo>
                <a:cubicBezTo>
                  <a:pt x="358217" y="1600200"/>
                  <a:pt x="0" y="1241983"/>
                  <a:pt x="0" y="800100"/>
                </a:cubicBezTo>
                <a:cubicBezTo>
                  <a:pt x="0" y="358217"/>
                  <a:pt x="358217" y="0"/>
                  <a:pt x="800100" y="0"/>
                </a:cubicBezTo>
                <a:close/>
              </a:path>
            </a:pathLst>
          </a:custGeom>
          <a:pattFill prst="solidDmnd">
            <a:fgClr>
              <a:schemeClr val="bg1">
                <a:lumMod val="85000"/>
              </a:schemeClr>
            </a:fgClr>
            <a:bgClr>
              <a:schemeClr val="bg1"/>
            </a:bgClr>
          </a:pattFill>
        </p:spPr>
      </p:pic>
      <p:pic>
        <p:nvPicPr>
          <p:cNvPr id="31" name="图片占位符 28"/>
          <p:cNvPicPr>
            <a:picLocks noChangeAspect="1"/>
          </p:cNvPicPr>
          <p:nvPr/>
        </p:nvPicPr>
        <p:blipFill>
          <a:blip r:embed="rId1" cstate="print">
            <a:extLst>
              <a:ext uri="{28A0092B-C50C-407E-A947-70E740481C1C}">
                <a14:useLocalDpi xmlns:a14="http://schemas.microsoft.com/office/drawing/2010/main" val="0"/>
              </a:ext>
            </a:extLst>
          </a:blip>
          <a:srcRect l="16667" r="16667"/>
          <a:stretch>
            <a:fillRect/>
          </a:stretch>
        </p:blipFill>
        <p:spPr>
          <a:xfrm>
            <a:off x="7129003" y="1906234"/>
            <a:ext cx="1600200" cy="1600200"/>
          </a:xfrm>
          <a:custGeom>
            <a:avLst/>
            <a:gdLst>
              <a:gd name="connsiteX0" fmla="*/ 800100 w 1600200"/>
              <a:gd name="connsiteY0" fmla="*/ 0 h 1600200"/>
              <a:gd name="connsiteX1" fmla="*/ 1600200 w 1600200"/>
              <a:gd name="connsiteY1" fmla="*/ 800100 h 1600200"/>
              <a:gd name="connsiteX2" fmla="*/ 800100 w 1600200"/>
              <a:gd name="connsiteY2" fmla="*/ 1600200 h 1600200"/>
              <a:gd name="connsiteX3" fmla="*/ 0 w 1600200"/>
              <a:gd name="connsiteY3" fmla="*/ 800100 h 1600200"/>
              <a:gd name="connsiteX4" fmla="*/ 800100 w 1600200"/>
              <a:gd name="connsiteY4" fmla="*/ 0 h 1600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200" h="1600200">
                <a:moveTo>
                  <a:pt x="800100" y="0"/>
                </a:moveTo>
                <a:cubicBezTo>
                  <a:pt x="1241983" y="0"/>
                  <a:pt x="1600200" y="358217"/>
                  <a:pt x="1600200" y="800100"/>
                </a:cubicBezTo>
                <a:cubicBezTo>
                  <a:pt x="1600200" y="1241983"/>
                  <a:pt x="1241983" y="1600200"/>
                  <a:pt x="800100" y="1600200"/>
                </a:cubicBezTo>
                <a:cubicBezTo>
                  <a:pt x="358217" y="1600200"/>
                  <a:pt x="0" y="1241983"/>
                  <a:pt x="0" y="800100"/>
                </a:cubicBezTo>
                <a:cubicBezTo>
                  <a:pt x="0" y="358217"/>
                  <a:pt x="358217" y="0"/>
                  <a:pt x="800100" y="0"/>
                </a:cubicBezTo>
                <a:close/>
              </a:path>
            </a:pathLst>
          </a:custGeom>
          <a:pattFill prst="solidDmnd">
            <a:fgClr>
              <a:schemeClr val="bg1">
                <a:lumMod val="85000"/>
              </a:schemeClr>
            </a:fgClr>
            <a:bgClr>
              <a:schemeClr val="bg1"/>
            </a:bgClr>
          </a:pattFill>
        </p:spPr>
      </p:pic>
      <p:pic>
        <p:nvPicPr>
          <p:cNvPr id="32" name="图片占位符 28"/>
          <p:cNvPicPr>
            <a:picLocks noChangeAspect="1"/>
          </p:cNvPicPr>
          <p:nvPr/>
        </p:nvPicPr>
        <p:blipFill>
          <a:blip r:embed="rId1" cstate="print">
            <a:extLst>
              <a:ext uri="{28A0092B-C50C-407E-A947-70E740481C1C}">
                <a14:useLocalDpi xmlns:a14="http://schemas.microsoft.com/office/drawing/2010/main" val="0"/>
              </a:ext>
            </a:extLst>
          </a:blip>
          <a:srcRect l="16667" r="16667"/>
          <a:stretch>
            <a:fillRect/>
          </a:stretch>
        </p:blipFill>
        <p:spPr>
          <a:xfrm>
            <a:off x="7103734" y="4436819"/>
            <a:ext cx="1600200" cy="1600200"/>
          </a:xfrm>
          <a:custGeom>
            <a:avLst/>
            <a:gdLst>
              <a:gd name="connsiteX0" fmla="*/ 800100 w 1600200"/>
              <a:gd name="connsiteY0" fmla="*/ 0 h 1600200"/>
              <a:gd name="connsiteX1" fmla="*/ 1600200 w 1600200"/>
              <a:gd name="connsiteY1" fmla="*/ 800100 h 1600200"/>
              <a:gd name="connsiteX2" fmla="*/ 800100 w 1600200"/>
              <a:gd name="connsiteY2" fmla="*/ 1600200 h 1600200"/>
              <a:gd name="connsiteX3" fmla="*/ 0 w 1600200"/>
              <a:gd name="connsiteY3" fmla="*/ 800100 h 1600200"/>
              <a:gd name="connsiteX4" fmla="*/ 800100 w 1600200"/>
              <a:gd name="connsiteY4" fmla="*/ 0 h 1600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200" h="1600200">
                <a:moveTo>
                  <a:pt x="800100" y="0"/>
                </a:moveTo>
                <a:cubicBezTo>
                  <a:pt x="1241983" y="0"/>
                  <a:pt x="1600200" y="358217"/>
                  <a:pt x="1600200" y="800100"/>
                </a:cubicBezTo>
                <a:cubicBezTo>
                  <a:pt x="1600200" y="1241983"/>
                  <a:pt x="1241983" y="1600200"/>
                  <a:pt x="800100" y="1600200"/>
                </a:cubicBezTo>
                <a:cubicBezTo>
                  <a:pt x="358217" y="1600200"/>
                  <a:pt x="0" y="1241983"/>
                  <a:pt x="0" y="800100"/>
                </a:cubicBezTo>
                <a:cubicBezTo>
                  <a:pt x="0" y="358217"/>
                  <a:pt x="358217" y="0"/>
                  <a:pt x="800100" y="0"/>
                </a:cubicBezTo>
                <a:close/>
              </a:path>
            </a:pathLst>
          </a:custGeom>
          <a:pattFill prst="solidDmnd">
            <a:fgClr>
              <a:schemeClr val="bg1">
                <a:lumMod val="85000"/>
              </a:schemeClr>
            </a:fgClr>
            <a:bgClr>
              <a:schemeClr val="bg1"/>
            </a:bgClr>
          </a:pattFill>
        </p:spPr>
      </p:pic>
      <p:sp>
        <p:nvSpPr>
          <p:cNvPr id="33" name="矩形 32"/>
          <p:cNvSpPr/>
          <p:nvPr/>
        </p:nvSpPr>
        <p:spPr>
          <a:xfrm>
            <a:off x="4842285" y="306685"/>
            <a:ext cx="2646878" cy="584775"/>
          </a:xfrm>
          <a:prstGeom prst="rect">
            <a:avLst/>
          </a:prstGeom>
        </p:spPr>
        <p:txBody>
          <a:bodyPr wrap="none">
            <a:spAutoFit/>
          </a:bodyPr>
          <a:lstStyle/>
          <a:p>
            <a:r>
              <a:rPr lang="zh-CN" altLang="en-US" sz="3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sz="3200"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81132" y="1627371"/>
            <a:ext cx="4354585" cy="6159543"/>
          </a:xfrm>
          <a:prstGeom prst="rect">
            <a:avLst/>
          </a:prstGeom>
        </p:spPr>
      </p:pic>
      <p:sp>
        <p:nvSpPr>
          <p:cNvPr id="6" name="Rounded Rectangle 5"/>
          <p:cNvSpPr/>
          <p:nvPr/>
        </p:nvSpPr>
        <p:spPr>
          <a:xfrm>
            <a:off x="5649876" y="1992832"/>
            <a:ext cx="489888" cy="4898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TextBox 6"/>
          <p:cNvSpPr txBox="1"/>
          <p:nvPr/>
        </p:nvSpPr>
        <p:spPr>
          <a:xfrm>
            <a:off x="5718439" y="2037721"/>
            <a:ext cx="352763" cy="400110"/>
          </a:xfrm>
          <a:prstGeom prst="rect">
            <a:avLst/>
          </a:prstGeom>
          <a:noFill/>
        </p:spPr>
        <p:txBody>
          <a:bodyPr wrap="square" rtlCol="0">
            <a:spAutoFit/>
          </a:bodyPr>
          <a:lstStyle/>
          <a:p>
            <a:pPr algn="ctr"/>
            <a:r>
              <a:rPr lang="en-US" sz="2000" b="1">
                <a:solidFill>
                  <a:schemeClr val="bg1"/>
                </a:solidFill>
                <a:latin typeface="FZHei-B01S" panose="02010601030101010101" pitchFamily="2" charset="-122"/>
                <a:ea typeface="FZHei-B01S" panose="02010601030101010101" pitchFamily="2" charset="-122"/>
                <a:sym typeface="FZHei-B01S" panose="02010601030101010101" pitchFamily="2" charset="-122"/>
              </a:rPr>
              <a:t>1</a:t>
            </a:r>
            <a:endParaRPr lang="en-US" sz="2000"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 name="TextBox 7"/>
          <p:cNvSpPr txBox="1"/>
          <p:nvPr/>
        </p:nvSpPr>
        <p:spPr>
          <a:xfrm>
            <a:off x="6381486" y="1894071"/>
            <a:ext cx="1764847" cy="338554"/>
          </a:xfrm>
          <a:prstGeom prst="rect">
            <a:avLst/>
          </a:prstGeom>
          <a:noFill/>
        </p:spPr>
        <p:txBody>
          <a:bodyPr wrap="square" rtlCol="0">
            <a:spAutoFit/>
          </a:bodyPr>
          <a:lstStyle/>
          <a:p>
            <a:r>
              <a:rPr lang="en-US" sz="16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20, Jan 2018</a:t>
            </a:r>
            <a:endParaRPr lang="en-US" sz="16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Rectangle 8"/>
          <p:cNvSpPr/>
          <p:nvPr/>
        </p:nvSpPr>
        <p:spPr>
          <a:xfrm>
            <a:off x="6381487" y="2148468"/>
            <a:ext cx="2006568" cy="1447832"/>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et .</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Rounded Rectangle 9"/>
          <p:cNvSpPr/>
          <p:nvPr/>
        </p:nvSpPr>
        <p:spPr>
          <a:xfrm>
            <a:off x="5649876" y="3573979"/>
            <a:ext cx="489888" cy="489888"/>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 name="TextBox 10"/>
          <p:cNvSpPr txBox="1"/>
          <p:nvPr/>
        </p:nvSpPr>
        <p:spPr>
          <a:xfrm>
            <a:off x="5718439" y="3618868"/>
            <a:ext cx="352763" cy="400110"/>
          </a:xfrm>
          <a:prstGeom prst="rect">
            <a:avLst/>
          </a:prstGeom>
          <a:noFill/>
        </p:spPr>
        <p:txBody>
          <a:bodyPr wrap="square" rtlCol="0">
            <a:spAutoFit/>
          </a:bodyPr>
          <a:lstStyle/>
          <a:p>
            <a:pPr algn="ctr"/>
            <a:r>
              <a:rPr lang="en-US" sz="2000" b="1">
                <a:solidFill>
                  <a:schemeClr val="bg1"/>
                </a:solidFill>
                <a:latin typeface="FZHei-B01S" panose="02010601030101010101" pitchFamily="2" charset="-122"/>
                <a:ea typeface="FZHei-B01S" panose="02010601030101010101" pitchFamily="2" charset="-122"/>
                <a:sym typeface="FZHei-B01S" panose="02010601030101010101" pitchFamily="2" charset="-122"/>
              </a:rPr>
              <a:t>2</a:t>
            </a:r>
            <a:endParaRPr lang="en-US" sz="2000"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TextBox 11"/>
          <p:cNvSpPr txBox="1"/>
          <p:nvPr/>
        </p:nvSpPr>
        <p:spPr>
          <a:xfrm>
            <a:off x="6381486" y="3501410"/>
            <a:ext cx="1764847" cy="338554"/>
          </a:xfrm>
          <a:prstGeom prst="rect">
            <a:avLst/>
          </a:prstGeom>
          <a:noFill/>
        </p:spPr>
        <p:txBody>
          <a:bodyPr wrap="square" rtlCol="0">
            <a:spAutoFit/>
          </a:bodyPr>
          <a:lstStyle/>
          <a:p>
            <a:r>
              <a:rPr lang="en-US" sz="16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21, Jan 2018</a:t>
            </a:r>
            <a:endParaRPr lang="en-US" sz="16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Rectangle 12"/>
          <p:cNvSpPr/>
          <p:nvPr/>
        </p:nvSpPr>
        <p:spPr>
          <a:xfrm>
            <a:off x="6381487" y="3755807"/>
            <a:ext cx="2006568" cy="1447832"/>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et .</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4" name="Rounded Rectangle 13"/>
          <p:cNvSpPr/>
          <p:nvPr/>
        </p:nvSpPr>
        <p:spPr>
          <a:xfrm>
            <a:off x="5649876" y="5111583"/>
            <a:ext cx="489888" cy="489888"/>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5" name="TextBox 14"/>
          <p:cNvSpPr txBox="1"/>
          <p:nvPr/>
        </p:nvSpPr>
        <p:spPr>
          <a:xfrm>
            <a:off x="5718439" y="5166555"/>
            <a:ext cx="352763" cy="400110"/>
          </a:xfrm>
          <a:prstGeom prst="rect">
            <a:avLst/>
          </a:prstGeom>
          <a:noFill/>
        </p:spPr>
        <p:txBody>
          <a:bodyPr wrap="square" rtlCol="0">
            <a:spAutoFit/>
          </a:bodyPr>
          <a:lstStyle/>
          <a:p>
            <a:pPr algn="ctr"/>
            <a:r>
              <a:rPr lang="en-US" sz="2000" b="1">
                <a:solidFill>
                  <a:schemeClr val="bg1"/>
                </a:solidFill>
                <a:latin typeface="FZHei-B01S" panose="02010601030101010101" pitchFamily="2" charset="-122"/>
                <a:ea typeface="FZHei-B01S" panose="02010601030101010101" pitchFamily="2" charset="-122"/>
                <a:sym typeface="FZHei-B01S" panose="02010601030101010101" pitchFamily="2" charset="-122"/>
              </a:rPr>
              <a:t>3</a:t>
            </a:r>
            <a:endParaRPr lang="en-US" sz="2000"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6" name="TextBox 15"/>
          <p:cNvSpPr txBox="1"/>
          <p:nvPr/>
        </p:nvSpPr>
        <p:spPr>
          <a:xfrm>
            <a:off x="6381486" y="5007150"/>
            <a:ext cx="1764847" cy="338554"/>
          </a:xfrm>
          <a:prstGeom prst="rect">
            <a:avLst/>
          </a:prstGeom>
          <a:noFill/>
        </p:spPr>
        <p:txBody>
          <a:bodyPr wrap="square" rtlCol="0">
            <a:spAutoFit/>
          </a:bodyPr>
          <a:lstStyle/>
          <a:p>
            <a:r>
              <a:rPr lang="en-US" sz="16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22, Jan 2018</a:t>
            </a:r>
            <a:endParaRPr lang="en-US" sz="16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Rectangle 16"/>
          <p:cNvSpPr/>
          <p:nvPr/>
        </p:nvSpPr>
        <p:spPr>
          <a:xfrm>
            <a:off x="6381487" y="5261547"/>
            <a:ext cx="2006568" cy="1447832"/>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et .</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8" name="Rounded Rectangle 17"/>
          <p:cNvSpPr/>
          <p:nvPr/>
        </p:nvSpPr>
        <p:spPr>
          <a:xfrm>
            <a:off x="8894053" y="1992832"/>
            <a:ext cx="489888" cy="489888"/>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9" name="TextBox 18"/>
          <p:cNvSpPr txBox="1"/>
          <p:nvPr/>
        </p:nvSpPr>
        <p:spPr>
          <a:xfrm>
            <a:off x="8961329" y="2037721"/>
            <a:ext cx="352763" cy="400110"/>
          </a:xfrm>
          <a:prstGeom prst="rect">
            <a:avLst/>
          </a:prstGeom>
          <a:noFill/>
        </p:spPr>
        <p:txBody>
          <a:bodyPr wrap="square" rtlCol="0">
            <a:spAutoFit/>
          </a:bodyPr>
          <a:lstStyle/>
          <a:p>
            <a:pPr algn="ctr"/>
            <a:r>
              <a:rPr lang="en-US" sz="2000" b="1">
                <a:solidFill>
                  <a:schemeClr val="bg1"/>
                </a:solidFill>
                <a:latin typeface="FZHei-B01S" panose="02010601030101010101" pitchFamily="2" charset="-122"/>
                <a:ea typeface="FZHei-B01S" panose="02010601030101010101" pitchFamily="2" charset="-122"/>
                <a:sym typeface="FZHei-B01S" panose="02010601030101010101" pitchFamily="2" charset="-122"/>
              </a:rPr>
              <a:t>4</a:t>
            </a:r>
            <a:endParaRPr lang="en-US" sz="2000"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0" name="TextBox 19"/>
          <p:cNvSpPr txBox="1"/>
          <p:nvPr/>
        </p:nvSpPr>
        <p:spPr>
          <a:xfrm>
            <a:off x="9633826" y="1894071"/>
            <a:ext cx="1764847" cy="338554"/>
          </a:xfrm>
          <a:prstGeom prst="rect">
            <a:avLst/>
          </a:prstGeom>
          <a:noFill/>
        </p:spPr>
        <p:txBody>
          <a:bodyPr wrap="square" rtlCol="0">
            <a:spAutoFit/>
          </a:bodyPr>
          <a:lstStyle/>
          <a:p>
            <a:r>
              <a:rPr lang="en-US" sz="16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23, Jan 2018</a:t>
            </a:r>
            <a:endParaRPr lang="en-US" sz="16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1" name="Rectangle 20"/>
          <p:cNvSpPr/>
          <p:nvPr/>
        </p:nvSpPr>
        <p:spPr>
          <a:xfrm>
            <a:off x="9633825" y="2148468"/>
            <a:ext cx="2006568" cy="1447832"/>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et .</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2" name="Rounded Rectangle 21"/>
          <p:cNvSpPr/>
          <p:nvPr/>
        </p:nvSpPr>
        <p:spPr>
          <a:xfrm>
            <a:off x="8894053" y="3573979"/>
            <a:ext cx="489888" cy="489888"/>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3" name="TextBox 22"/>
          <p:cNvSpPr txBox="1"/>
          <p:nvPr/>
        </p:nvSpPr>
        <p:spPr>
          <a:xfrm>
            <a:off x="8961329" y="3618868"/>
            <a:ext cx="352763" cy="400110"/>
          </a:xfrm>
          <a:prstGeom prst="rect">
            <a:avLst/>
          </a:prstGeom>
          <a:noFill/>
        </p:spPr>
        <p:txBody>
          <a:bodyPr wrap="square" rtlCol="0">
            <a:spAutoFit/>
          </a:bodyPr>
          <a:lstStyle/>
          <a:p>
            <a:pPr algn="ctr"/>
            <a:r>
              <a:rPr lang="en-US" sz="2000" b="1">
                <a:solidFill>
                  <a:schemeClr val="bg1"/>
                </a:solidFill>
                <a:latin typeface="FZHei-B01S" panose="02010601030101010101" pitchFamily="2" charset="-122"/>
                <a:ea typeface="FZHei-B01S" panose="02010601030101010101" pitchFamily="2" charset="-122"/>
                <a:sym typeface="FZHei-B01S" panose="02010601030101010101" pitchFamily="2" charset="-122"/>
              </a:rPr>
              <a:t>5</a:t>
            </a:r>
            <a:endParaRPr lang="en-US" sz="2000"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4" name="TextBox 23"/>
          <p:cNvSpPr txBox="1"/>
          <p:nvPr/>
        </p:nvSpPr>
        <p:spPr>
          <a:xfrm>
            <a:off x="9633826" y="3501410"/>
            <a:ext cx="1764847" cy="338554"/>
          </a:xfrm>
          <a:prstGeom prst="rect">
            <a:avLst/>
          </a:prstGeom>
          <a:noFill/>
        </p:spPr>
        <p:txBody>
          <a:bodyPr wrap="square" rtlCol="0">
            <a:spAutoFit/>
          </a:bodyPr>
          <a:lstStyle/>
          <a:p>
            <a:r>
              <a:rPr lang="en-US" sz="16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24, Jan 2018</a:t>
            </a:r>
            <a:endParaRPr lang="en-US" sz="16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5" name="Rectangle 24"/>
          <p:cNvSpPr/>
          <p:nvPr/>
        </p:nvSpPr>
        <p:spPr>
          <a:xfrm>
            <a:off x="9633825" y="3755807"/>
            <a:ext cx="2006568" cy="1447832"/>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et .</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6" name="Rounded Rectangle 25"/>
          <p:cNvSpPr/>
          <p:nvPr/>
        </p:nvSpPr>
        <p:spPr>
          <a:xfrm>
            <a:off x="8894053" y="5111583"/>
            <a:ext cx="489888" cy="4898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7" name="TextBox 26"/>
          <p:cNvSpPr txBox="1"/>
          <p:nvPr/>
        </p:nvSpPr>
        <p:spPr>
          <a:xfrm>
            <a:off x="8961329" y="5166555"/>
            <a:ext cx="352763" cy="400110"/>
          </a:xfrm>
          <a:prstGeom prst="rect">
            <a:avLst/>
          </a:prstGeom>
          <a:noFill/>
        </p:spPr>
        <p:txBody>
          <a:bodyPr wrap="square" rtlCol="0">
            <a:spAutoFit/>
          </a:bodyPr>
          <a:lstStyle/>
          <a:p>
            <a:pPr algn="ctr"/>
            <a:r>
              <a:rPr lang="en-US" sz="2000" b="1">
                <a:solidFill>
                  <a:schemeClr val="bg1"/>
                </a:solidFill>
                <a:latin typeface="FZHei-B01S" panose="02010601030101010101" pitchFamily="2" charset="-122"/>
                <a:ea typeface="FZHei-B01S" panose="02010601030101010101" pitchFamily="2" charset="-122"/>
                <a:sym typeface="FZHei-B01S" panose="02010601030101010101" pitchFamily="2" charset="-122"/>
              </a:rPr>
              <a:t>6</a:t>
            </a:r>
            <a:endParaRPr lang="en-US" sz="2000"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8" name="TextBox 27"/>
          <p:cNvSpPr txBox="1"/>
          <p:nvPr/>
        </p:nvSpPr>
        <p:spPr>
          <a:xfrm>
            <a:off x="9633826" y="5007150"/>
            <a:ext cx="1764847" cy="338554"/>
          </a:xfrm>
          <a:prstGeom prst="rect">
            <a:avLst/>
          </a:prstGeom>
          <a:noFill/>
        </p:spPr>
        <p:txBody>
          <a:bodyPr wrap="square" rtlCol="0">
            <a:spAutoFit/>
          </a:bodyPr>
          <a:lstStyle/>
          <a:p>
            <a:r>
              <a:rPr lang="en-US" sz="16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25, Jan 2018</a:t>
            </a:r>
            <a:endParaRPr lang="en-US" sz="16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9" name="Rectangle 28"/>
          <p:cNvSpPr/>
          <p:nvPr/>
        </p:nvSpPr>
        <p:spPr>
          <a:xfrm>
            <a:off x="9633825" y="5261547"/>
            <a:ext cx="2006568" cy="1447832"/>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et .</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31" name="图片占位符 30"/>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5083" r="25083"/>
          <a:stretch>
            <a:fillRect/>
          </a:stretch>
        </p:blipFill>
        <p:spPr>
          <a:xfrm>
            <a:off x="1063625" y="2144713"/>
            <a:ext cx="3830638" cy="5124450"/>
          </a:xfrm>
        </p:spPr>
      </p:pic>
      <p:sp>
        <p:nvSpPr>
          <p:cNvPr id="32" name="矩形 31"/>
          <p:cNvSpPr/>
          <p:nvPr/>
        </p:nvSpPr>
        <p:spPr>
          <a:xfrm>
            <a:off x="4842285" y="306685"/>
            <a:ext cx="2646878" cy="584775"/>
          </a:xfrm>
          <a:prstGeom prst="rect">
            <a:avLst/>
          </a:prstGeom>
        </p:spPr>
        <p:txBody>
          <a:bodyPr wrap="none">
            <a:spAutoFit/>
          </a:bodyPr>
          <a:lstStyle/>
          <a:p>
            <a:r>
              <a:rPr lang="zh-CN" altLang="en-US" sz="3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sz="3200"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45714" y="1814378"/>
            <a:ext cx="4088223" cy="5333079"/>
          </a:xfrm>
          <a:prstGeom prst="rect">
            <a:avLst/>
          </a:prstGeom>
          <a:effectLst>
            <a:outerShdw blurRad="660400" dist="254000" dir="2700000" algn="tl" rotWithShape="0">
              <a:prstClr val="black">
                <a:alpha val="15000"/>
              </a:prstClr>
            </a:outerShdw>
          </a:effectLst>
        </p:spPr>
      </p:pic>
      <p:sp>
        <p:nvSpPr>
          <p:cNvPr id="7" name="Oval 6"/>
          <p:cNvSpPr/>
          <p:nvPr/>
        </p:nvSpPr>
        <p:spPr>
          <a:xfrm>
            <a:off x="6394639" y="1899959"/>
            <a:ext cx="796104" cy="7961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8" name="Oval 7"/>
          <p:cNvSpPr/>
          <p:nvPr/>
        </p:nvSpPr>
        <p:spPr>
          <a:xfrm>
            <a:off x="6394639" y="3537720"/>
            <a:ext cx="796104" cy="79610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9" name="Oval 8"/>
          <p:cNvSpPr/>
          <p:nvPr/>
        </p:nvSpPr>
        <p:spPr>
          <a:xfrm>
            <a:off x="6394639" y="5135561"/>
            <a:ext cx="796104" cy="796104"/>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0" name="Shape 2632"/>
          <p:cNvSpPr/>
          <p:nvPr/>
        </p:nvSpPr>
        <p:spPr>
          <a:xfrm>
            <a:off x="6645673" y="5353928"/>
            <a:ext cx="294032" cy="359371"/>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chemeClr val="bg1"/>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11" name="Shape 2633"/>
          <p:cNvSpPr/>
          <p:nvPr/>
        </p:nvSpPr>
        <p:spPr>
          <a:xfrm>
            <a:off x="6613005" y="2118325"/>
            <a:ext cx="359371" cy="359371"/>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12" name="Shape 2634"/>
          <p:cNvSpPr/>
          <p:nvPr/>
        </p:nvSpPr>
        <p:spPr>
          <a:xfrm>
            <a:off x="6613005" y="3756087"/>
            <a:ext cx="359371" cy="359371"/>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bg1"/>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13" name="TextBox 12"/>
          <p:cNvSpPr txBox="1"/>
          <p:nvPr/>
        </p:nvSpPr>
        <p:spPr>
          <a:xfrm>
            <a:off x="7409109" y="1814377"/>
            <a:ext cx="2015793" cy="369332"/>
          </a:xfrm>
          <a:prstGeom prst="rect">
            <a:avLst/>
          </a:prstGeom>
          <a:noFill/>
        </p:spPr>
        <p:txBody>
          <a:bodyPr wrap="square" rtlCol="0">
            <a:spAutoFit/>
          </a:bodyPr>
          <a:lstStyle/>
          <a:p>
            <a:r>
              <a:rPr lang="en-US"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22, Jan 2018</a:t>
            </a:r>
            <a:endParaRPr lang="en-US"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4" name="Rectangle 13"/>
          <p:cNvSpPr/>
          <p:nvPr/>
        </p:nvSpPr>
        <p:spPr>
          <a:xfrm>
            <a:off x="7409109" y="2134845"/>
            <a:ext cx="3939297" cy="1170833"/>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点击添加标题点击添加标题点击添加标题点击添加标题点击添加标题点击添加标题点击添加标题点击添加标题点击添加标题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5" name="TextBox 14"/>
          <p:cNvSpPr txBox="1"/>
          <p:nvPr/>
        </p:nvSpPr>
        <p:spPr>
          <a:xfrm>
            <a:off x="7409109" y="3435617"/>
            <a:ext cx="2015793" cy="369332"/>
          </a:xfrm>
          <a:prstGeom prst="rect">
            <a:avLst/>
          </a:prstGeom>
          <a:noFill/>
        </p:spPr>
        <p:txBody>
          <a:bodyPr wrap="square" rtlCol="0">
            <a:spAutoFit/>
          </a:bodyPr>
          <a:lstStyle/>
          <a:p>
            <a:r>
              <a:rPr lang="en-US"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22, Jan 2018</a:t>
            </a:r>
            <a:endParaRPr lang="en-US"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6" name="Rectangle 15"/>
          <p:cNvSpPr/>
          <p:nvPr/>
        </p:nvSpPr>
        <p:spPr>
          <a:xfrm>
            <a:off x="7409109" y="3756087"/>
            <a:ext cx="3939297" cy="1170833"/>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点击添加标题点击添加标题点击添加标题点击添加标题点击添加标题点击添加标题点击添加标题点击添加标题点击添加标题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TextBox 16"/>
          <p:cNvSpPr txBox="1"/>
          <p:nvPr/>
        </p:nvSpPr>
        <p:spPr>
          <a:xfrm>
            <a:off x="7409109" y="5092217"/>
            <a:ext cx="2015793" cy="369332"/>
          </a:xfrm>
          <a:prstGeom prst="rect">
            <a:avLst/>
          </a:prstGeom>
          <a:noFill/>
        </p:spPr>
        <p:txBody>
          <a:bodyPr wrap="square" rtlCol="0">
            <a:spAutoFit/>
          </a:bodyPr>
          <a:lstStyle/>
          <a:p>
            <a:r>
              <a:rPr lang="en-US"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22, Jan 2018</a:t>
            </a:r>
            <a:endParaRPr lang="en-US"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8" name="Rectangle 17"/>
          <p:cNvSpPr/>
          <p:nvPr/>
        </p:nvSpPr>
        <p:spPr>
          <a:xfrm>
            <a:off x="7409109" y="5412685"/>
            <a:ext cx="3939297" cy="1170833"/>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点击添加标题点击添加标题点击添加标题点击添加标题点击添加标题点击添加标题点击添加标题点击添加标题点击添加标题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21" name="图片占位符 20"/>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30989" r="30989"/>
          <a:stretch>
            <a:fillRect/>
          </a:stretch>
        </p:blipFill>
        <p:spPr/>
      </p:pic>
      <p:sp>
        <p:nvSpPr>
          <p:cNvPr id="22" name="矩形 21"/>
          <p:cNvSpPr/>
          <p:nvPr/>
        </p:nvSpPr>
        <p:spPr>
          <a:xfrm>
            <a:off x="4842285" y="306685"/>
            <a:ext cx="2646878" cy="584775"/>
          </a:xfrm>
          <a:prstGeom prst="rect">
            <a:avLst/>
          </a:prstGeom>
        </p:spPr>
        <p:txBody>
          <a:bodyPr wrap="none">
            <a:spAutoFit/>
          </a:bodyPr>
          <a:lstStyle/>
          <a:p>
            <a:r>
              <a:rPr lang="zh-CN" altLang="en-US" sz="3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sz="3200"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650341" y="0"/>
            <a:ext cx="3638551" cy="6858000"/>
          </a:xfrm>
          <a:prstGeom prst="rect">
            <a:avLst/>
          </a:prstGeom>
          <a:gradFill>
            <a:gsLst>
              <a:gs pos="0">
                <a:schemeClr val="accent1">
                  <a:lumMod val="75000"/>
                  <a:alpha val="50000"/>
                </a:schemeClr>
              </a:gs>
              <a:gs pos="100000">
                <a:schemeClr val="accent2">
                  <a:alpha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4" name="TextBox 3"/>
          <p:cNvSpPr txBox="1"/>
          <p:nvPr/>
        </p:nvSpPr>
        <p:spPr>
          <a:xfrm>
            <a:off x="5000430" y="3294593"/>
            <a:ext cx="1788905" cy="369332"/>
          </a:xfrm>
          <a:prstGeom prst="rect">
            <a:avLst/>
          </a:prstGeom>
          <a:noFill/>
        </p:spPr>
        <p:txBody>
          <a:bodyPr wrap="square" rtlCol="0">
            <a:spAutoFit/>
          </a:bodyPr>
          <a:lstStyle/>
          <a:p>
            <a:r>
              <a:rPr lang="en-US" b="1">
                <a:solidFill>
                  <a:schemeClr val="bg1"/>
                </a:solidFill>
                <a:latin typeface="FZHei-B01S" panose="02010601030101010101" pitchFamily="2" charset="-122"/>
                <a:ea typeface="FZHei-B01S" panose="02010601030101010101" pitchFamily="2" charset="-122"/>
                <a:sym typeface="FZHei-B01S" panose="02010601030101010101" pitchFamily="2" charset="-122"/>
              </a:rPr>
              <a:t>Photoshop</a:t>
            </a:r>
            <a:endParaRPr lang="en-US"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 name="TextBox 4"/>
          <p:cNvSpPr txBox="1"/>
          <p:nvPr/>
        </p:nvSpPr>
        <p:spPr>
          <a:xfrm>
            <a:off x="5000430" y="4118181"/>
            <a:ext cx="1788905" cy="369332"/>
          </a:xfrm>
          <a:prstGeom prst="rect">
            <a:avLst/>
          </a:prstGeom>
          <a:noFill/>
        </p:spPr>
        <p:txBody>
          <a:bodyPr wrap="square" rtlCol="0">
            <a:spAutoFit/>
          </a:bodyPr>
          <a:lstStyle/>
          <a:p>
            <a:r>
              <a:rPr lang="en-US" b="1">
                <a:solidFill>
                  <a:schemeClr val="bg1"/>
                </a:solidFill>
                <a:latin typeface="FZHei-B01S" panose="02010601030101010101" pitchFamily="2" charset="-122"/>
                <a:ea typeface="FZHei-B01S" panose="02010601030101010101" pitchFamily="2" charset="-122"/>
                <a:sym typeface="FZHei-B01S" panose="02010601030101010101" pitchFamily="2" charset="-122"/>
              </a:rPr>
              <a:t>Team Work</a:t>
            </a:r>
            <a:endParaRPr lang="en-US"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 name="TextBox 5"/>
          <p:cNvSpPr txBox="1"/>
          <p:nvPr/>
        </p:nvSpPr>
        <p:spPr>
          <a:xfrm>
            <a:off x="5000430" y="4952649"/>
            <a:ext cx="1788905" cy="369332"/>
          </a:xfrm>
          <a:prstGeom prst="rect">
            <a:avLst/>
          </a:prstGeom>
          <a:noFill/>
        </p:spPr>
        <p:txBody>
          <a:bodyPr wrap="square" rtlCol="0">
            <a:spAutoFit/>
          </a:bodyPr>
          <a:lstStyle/>
          <a:p>
            <a:r>
              <a:rPr lang="en-US" b="1">
                <a:solidFill>
                  <a:schemeClr val="bg1"/>
                </a:solidFill>
                <a:latin typeface="FZHei-B01S" panose="02010601030101010101" pitchFamily="2" charset="-122"/>
                <a:ea typeface="FZHei-B01S" panose="02010601030101010101" pitchFamily="2" charset="-122"/>
                <a:sym typeface="FZHei-B01S" panose="02010601030101010101" pitchFamily="2" charset="-122"/>
              </a:rPr>
              <a:t>Ui Design</a:t>
            </a:r>
            <a:endParaRPr lang="en-US"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7" name="Group 6"/>
          <p:cNvGrpSpPr/>
          <p:nvPr/>
        </p:nvGrpSpPr>
        <p:grpSpPr>
          <a:xfrm>
            <a:off x="5138964" y="3694703"/>
            <a:ext cx="2651907" cy="116031"/>
            <a:chOff x="3109593" y="3298371"/>
            <a:chExt cx="2748451" cy="101600"/>
          </a:xfrm>
          <a:solidFill>
            <a:schemeClr val="bg1"/>
          </a:solidFill>
        </p:grpSpPr>
        <p:sp>
          <p:nvSpPr>
            <p:cNvPr id="8" name="Parallelogram 7"/>
            <p:cNvSpPr/>
            <p:nvPr/>
          </p:nvSpPr>
          <p:spPr>
            <a:xfrm>
              <a:off x="3109593" y="3298371"/>
              <a:ext cx="508000" cy="101600"/>
            </a:xfrm>
            <a:prstGeom prst="parallelogram">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Parallelogram 8"/>
            <p:cNvSpPr/>
            <p:nvPr/>
          </p:nvSpPr>
          <p:spPr>
            <a:xfrm>
              <a:off x="3669706" y="3298371"/>
              <a:ext cx="508000" cy="101600"/>
            </a:xfrm>
            <a:prstGeom prst="parallelogram">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Parallelogram 9"/>
            <p:cNvSpPr/>
            <p:nvPr/>
          </p:nvSpPr>
          <p:spPr>
            <a:xfrm>
              <a:off x="4229819" y="3298371"/>
              <a:ext cx="508000" cy="101600"/>
            </a:xfrm>
            <a:prstGeom prst="parallelogram">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 name="Parallelogram 10"/>
            <p:cNvSpPr/>
            <p:nvPr/>
          </p:nvSpPr>
          <p:spPr>
            <a:xfrm>
              <a:off x="4789931" y="3298371"/>
              <a:ext cx="508000" cy="101600"/>
            </a:xfrm>
            <a:prstGeom prst="parallelogram">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Parallelogram 11"/>
            <p:cNvSpPr/>
            <p:nvPr/>
          </p:nvSpPr>
          <p:spPr>
            <a:xfrm>
              <a:off x="5350044" y="3298371"/>
              <a:ext cx="508000" cy="101600"/>
            </a:xfrm>
            <a:prstGeom prst="parallelogram">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3" name="Group 12"/>
          <p:cNvGrpSpPr/>
          <p:nvPr/>
        </p:nvGrpSpPr>
        <p:grpSpPr>
          <a:xfrm>
            <a:off x="5138964" y="4518291"/>
            <a:ext cx="2651907" cy="116031"/>
            <a:chOff x="3109593" y="3298371"/>
            <a:chExt cx="2748451" cy="101600"/>
          </a:xfrm>
          <a:solidFill>
            <a:schemeClr val="bg1"/>
          </a:solidFill>
        </p:grpSpPr>
        <p:sp>
          <p:nvSpPr>
            <p:cNvPr id="14" name="Parallelogram 13"/>
            <p:cNvSpPr/>
            <p:nvPr/>
          </p:nvSpPr>
          <p:spPr>
            <a:xfrm>
              <a:off x="3109593" y="3298371"/>
              <a:ext cx="508000" cy="101600"/>
            </a:xfrm>
            <a:prstGeom prst="parallelogram">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5" name="Parallelogram 14"/>
            <p:cNvSpPr/>
            <p:nvPr/>
          </p:nvSpPr>
          <p:spPr>
            <a:xfrm>
              <a:off x="3669706" y="3298371"/>
              <a:ext cx="508000" cy="101600"/>
            </a:xfrm>
            <a:prstGeom prst="parallelogram">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6" name="Parallelogram 15"/>
            <p:cNvSpPr/>
            <p:nvPr/>
          </p:nvSpPr>
          <p:spPr>
            <a:xfrm>
              <a:off x="4229819" y="3298371"/>
              <a:ext cx="508000" cy="101600"/>
            </a:xfrm>
            <a:prstGeom prst="parallelogram">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Parallelogram 16"/>
            <p:cNvSpPr/>
            <p:nvPr/>
          </p:nvSpPr>
          <p:spPr>
            <a:xfrm>
              <a:off x="4789931" y="3298371"/>
              <a:ext cx="508000" cy="101600"/>
            </a:xfrm>
            <a:prstGeom prst="parallelogram">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8" name="Parallelogram 17"/>
            <p:cNvSpPr/>
            <p:nvPr/>
          </p:nvSpPr>
          <p:spPr>
            <a:xfrm>
              <a:off x="5350044" y="3298371"/>
              <a:ext cx="508000" cy="101600"/>
            </a:xfrm>
            <a:prstGeom prst="parallelogram">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9" name="Group 18"/>
          <p:cNvGrpSpPr/>
          <p:nvPr/>
        </p:nvGrpSpPr>
        <p:grpSpPr>
          <a:xfrm>
            <a:off x="5138964" y="5352759"/>
            <a:ext cx="2651907" cy="116031"/>
            <a:chOff x="3109593" y="3298371"/>
            <a:chExt cx="2748451" cy="101600"/>
          </a:xfrm>
          <a:solidFill>
            <a:schemeClr val="bg1"/>
          </a:solidFill>
        </p:grpSpPr>
        <p:sp>
          <p:nvSpPr>
            <p:cNvPr id="20" name="Parallelogram 19"/>
            <p:cNvSpPr/>
            <p:nvPr/>
          </p:nvSpPr>
          <p:spPr>
            <a:xfrm>
              <a:off x="3109593" y="3298371"/>
              <a:ext cx="508000" cy="101600"/>
            </a:xfrm>
            <a:prstGeom prst="parallelogram">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1" name="Parallelogram 20"/>
            <p:cNvSpPr/>
            <p:nvPr/>
          </p:nvSpPr>
          <p:spPr>
            <a:xfrm>
              <a:off x="3669706" y="3298371"/>
              <a:ext cx="508000" cy="101600"/>
            </a:xfrm>
            <a:prstGeom prst="parallelogram">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2" name="Parallelogram 21"/>
            <p:cNvSpPr/>
            <p:nvPr/>
          </p:nvSpPr>
          <p:spPr>
            <a:xfrm>
              <a:off x="4229819" y="3298371"/>
              <a:ext cx="508000" cy="101600"/>
            </a:xfrm>
            <a:prstGeom prst="parallelogram">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3" name="Parallelogram 22"/>
            <p:cNvSpPr/>
            <p:nvPr/>
          </p:nvSpPr>
          <p:spPr>
            <a:xfrm>
              <a:off x="4789931" y="3298371"/>
              <a:ext cx="508000" cy="101600"/>
            </a:xfrm>
            <a:prstGeom prst="parallelogram">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4" name="Parallelogram 23"/>
            <p:cNvSpPr/>
            <p:nvPr/>
          </p:nvSpPr>
          <p:spPr>
            <a:xfrm>
              <a:off x="5350044" y="3298371"/>
              <a:ext cx="508000" cy="101600"/>
            </a:xfrm>
            <a:prstGeom prst="parallelogram">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25" name="Rectangle 24"/>
          <p:cNvSpPr/>
          <p:nvPr/>
        </p:nvSpPr>
        <p:spPr>
          <a:xfrm>
            <a:off x="5000430" y="1534234"/>
            <a:ext cx="2945561" cy="1170513"/>
          </a:xfrm>
          <a:prstGeom prst="rect">
            <a:avLst/>
          </a:prstGeom>
        </p:spPr>
        <p:txBody>
          <a:bodyPr wrap="square">
            <a:spAutoFit/>
          </a:bodyPr>
          <a:lstStyle/>
          <a:p>
            <a:pPr algn="just">
              <a:lnSpc>
                <a:spcPct val="150000"/>
              </a:lnSpc>
            </a:pPr>
            <a:r>
              <a:rPr 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rPr>
              <a:t>Sed ut perspiciatis unde omnis iste natus error sit voluptatem accusantium doloremque laudantium, totam rem aperiam, eaque ipsa .</a:t>
            </a:r>
            <a:endParaRPr lang="en-US" sz="120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6" name="TextBox 25"/>
          <p:cNvSpPr txBox="1"/>
          <p:nvPr/>
        </p:nvSpPr>
        <p:spPr>
          <a:xfrm>
            <a:off x="5000429" y="1135632"/>
            <a:ext cx="1974011" cy="369332"/>
          </a:xfrm>
          <a:prstGeom prst="rect">
            <a:avLst/>
          </a:prstGeom>
          <a:noFill/>
        </p:spPr>
        <p:txBody>
          <a:bodyPr wrap="square" rtlCol="0">
            <a:spAutoFit/>
          </a:bodyPr>
          <a:lstStyle/>
          <a:p>
            <a:r>
              <a:rPr lang="en-US" b="1">
                <a:solidFill>
                  <a:schemeClr val="bg1"/>
                </a:solidFill>
                <a:latin typeface="FZHei-B01S" panose="02010601030101010101" pitchFamily="2" charset="-122"/>
                <a:ea typeface="FZHei-B01S" panose="02010601030101010101" pitchFamily="2" charset="-122"/>
                <a:sym typeface="FZHei-B01S" panose="02010601030101010101" pitchFamily="2" charset="-122"/>
              </a:rPr>
              <a:t>20, Jan 2018</a:t>
            </a:r>
            <a:endParaRPr lang="en-US"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7" name="Shape 2553"/>
          <p:cNvSpPr/>
          <p:nvPr/>
        </p:nvSpPr>
        <p:spPr>
          <a:xfrm>
            <a:off x="795890" y="836385"/>
            <a:ext cx="775333" cy="704851"/>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tx1">
              <a:lumMod val="75000"/>
              <a:lumOff val="25000"/>
            </a:schemeClr>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28" name="TextBox 27"/>
          <p:cNvSpPr txBox="1"/>
          <p:nvPr/>
        </p:nvSpPr>
        <p:spPr>
          <a:xfrm>
            <a:off x="795890" y="1846036"/>
            <a:ext cx="3304143" cy="1077218"/>
          </a:xfrm>
          <a:prstGeom prst="rect">
            <a:avLst/>
          </a:prstGeom>
          <a:noFill/>
        </p:spPr>
        <p:txBody>
          <a:bodyPr wrap="square" rtlCol="0">
            <a:spAutoFit/>
          </a:bodyPr>
          <a:lstStyle/>
          <a:p>
            <a:r>
              <a:rPr lang="en-US" sz="32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Our Great Team Mate</a:t>
            </a:r>
            <a:endParaRPr lang="en-US" sz="32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9" name="Rectangle 28"/>
          <p:cNvSpPr/>
          <p:nvPr/>
        </p:nvSpPr>
        <p:spPr>
          <a:xfrm>
            <a:off x="932542" y="3038114"/>
            <a:ext cx="597279" cy="815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30" name="Rectangle 29"/>
          <p:cNvSpPr/>
          <p:nvPr/>
        </p:nvSpPr>
        <p:spPr>
          <a:xfrm>
            <a:off x="795890" y="3580435"/>
            <a:ext cx="3304143" cy="1724831"/>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点击添加标题点击添加标题点击添加标题点击添加标题点击添加标题点击添加标题点击添加标题点击添加标题点击添加标题点击添加标题点击添加标题点击添加标题点击添加标题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34" name="图片占位符 33"/>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l="31026" r="31026"/>
          <a:stretch>
            <a:fillRect/>
          </a:stretch>
        </p:blipFill>
        <p:spPr/>
      </p:pic>
      <p:sp>
        <p:nvSpPr>
          <p:cNvPr id="35" name="矩形 34"/>
          <p:cNvSpPr/>
          <p:nvPr/>
        </p:nvSpPr>
        <p:spPr>
          <a:xfrm>
            <a:off x="4842285" y="306685"/>
            <a:ext cx="2646878" cy="584775"/>
          </a:xfrm>
          <a:prstGeom prst="rect">
            <a:avLst/>
          </a:prstGeom>
        </p:spPr>
        <p:txBody>
          <a:bodyPr wrap="none">
            <a:spAutoFit/>
          </a:bodyPr>
          <a:lstStyle/>
          <a:p>
            <a:r>
              <a:rPr lang="zh-CN" altLang="en-US" sz="3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sz="3200"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a:extLst>
              <a:ext uri="{28A0092B-C50C-407E-A947-70E740481C1C}">
                <a14:useLocalDpi xmlns:a14="http://schemas.microsoft.com/office/drawing/2010/main" val="0"/>
              </a:ext>
            </a:extLst>
          </a:blip>
          <a:srcRect b="64579"/>
          <a:stretch>
            <a:fillRect/>
          </a:stretch>
        </p:blipFill>
        <p:spPr>
          <a:xfrm>
            <a:off x="-880772" y="-35920"/>
            <a:ext cx="13072772" cy="3464919"/>
          </a:xfrm>
          <a:prstGeom prst="rect">
            <a:avLst/>
          </a:prstGeom>
        </p:spPr>
      </p:pic>
      <p:sp>
        <p:nvSpPr>
          <p:cNvPr id="4" name="文本框 3"/>
          <p:cNvSpPr txBox="1"/>
          <p:nvPr/>
        </p:nvSpPr>
        <p:spPr>
          <a:xfrm>
            <a:off x="4707185" y="2050166"/>
            <a:ext cx="6452920" cy="1569660"/>
          </a:xfrm>
          <a:prstGeom prst="rect">
            <a:avLst/>
          </a:prstGeom>
          <a:noFill/>
        </p:spPr>
        <p:txBody>
          <a:bodyPr wrap="square" rtlCol="0">
            <a:spAutoFit/>
          </a:bodyPr>
          <a:lstStyle/>
          <a:p>
            <a:r>
              <a:rPr lang="en-US" altLang="zh-CN" sz="9600" b="1"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CONTENT</a:t>
            </a:r>
            <a:endParaRPr lang="zh-CN" altLang="en-US" sz="9600" b="1"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5" name="文本框 4"/>
          <p:cNvSpPr txBox="1"/>
          <p:nvPr/>
        </p:nvSpPr>
        <p:spPr>
          <a:xfrm rot="16200000">
            <a:off x="10441657" y="2542609"/>
            <a:ext cx="1252959" cy="584775"/>
          </a:xfrm>
          <a:prstGeom prst="rect">
            <a:avLst/>
          </a:prstGeom>
          <a:solidFill>
            <a:srgbClr val="1894B0"/>
          </a:solidFill>
        </p:spPr>
        <p:txBody>
          <a:bodyPr wrap="square" rtlCol="0">
            <a:spAutoFit/>
          </a:bodyPr>
          <a:lstStyle/>
          <a:p>
            <a:r>
              <a:rPr lang="zh-CN" altLang="en-US" sz="3200" b="1" dirty="0">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 目录</a:t>
            </a:r>
            <a:endParaRPr lang="zh-CN" altLang="en-US" sz="2800" b="1" dirty="0">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35" name="文本框 34"/>
          <p:cNvSpPr txBox="1"/>
          <p:nvPr/>
        </p:nvSpPr>
        <p:spPr>
          <a:xfrm>
            <a:off x="856108" y="3771006"/>
            <a:ext cx="781050" cy="923330"/>
          </a:xfrm>
          <a:prstGeom prst="rect">
            <a:avLst/>
          </a:prstGeom>
          <a:noFill/>
        </p:spPr>
        <p:txBody>
          <a:bodyPr wrap="square" rtlCol="0">
            <a:spAutoFit/>
          </a:bodyPr>
          <a:lstStyle/>
          <a:p>
            <a:r>
              <a:rPr lang="en-US" altLang="zh-CN" sz="5400" dirty="0">
                <a:latin typeface="FZHei-B01S" panose="02010601030101010101" pitchFamily="2" charset="-122"/>
                <a:ea typeface="FZHei-B01S" panose="02010601030101010101" pitchFamily="2" charset="-122"/>
                <a:sym typeface="FZHei-B01S" panose="02010601030101010101" pitchFamily="2" charset="-122"/>
              </a:rPr>
              <a:t>1.</a:t>
            </a:r>
            <a:endParaRPr lang="zh-CN" altLang="en-US" sz="54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36" name="文本框 35"/>
          <p:cNvSpPr txBox="1"/>
          <p:nvPr/>
        </p:nvSpPr>
        <p:spPr>
          <a:xfrm>
            <a:off x="1637158" y="3929612"/>
            <a:ext cx="2479752" cy="461665"/>
          </a:xfrm>
          <a:prstGeom prst="rect">
            <a:avLst/>
          </a:prstGeom>
          <a:noFill/>
        </p:spPr>
        <p:txBody>
          <a:bodyPr wrap="square" rtlCol="0">
            <a:spAutoFit/>
          </a:bodyPr>
          <a:lstStyle/>
          <a:p>
            <a:pPr algn="dist"/>
            <a:r>
              <a:rPr lang="zh-CN" altLang="en-US" sz="2400" b="1" dirty="0">
                <a:latin typeface="FZHei-B01S" panose="02010601030101010101" pitchFamily="2" charset="-122"/>
                <a:ea typeface="FZHei-B01S" panose="02010601030101010101" pitchFamily="2" charset="-122"/>
                <a:sym typeface="FZHei-B01S" panose="02010601030101010101" pitchFamily="2" charset="-122"/>
              </a:rPr>
              <a:t>年度工作总结</a:t>
            </a:r>
            <a:endParaRPr lang="zh-CN" altLang="en-US" sz="24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37" name="文本框 36"/>
          <p:cNvSpPr txBox="1"/>
          <p:nvPr/>
        </p:nvSpPr>
        <p:spPr>
          <a:xfrm>
            <a:off x="1637158" y="4232671"/>
            <a:ext cx="3716376" cy="378052"/>
          </a:xfrm>
          <a:prstGeom prst="rect">
            <a:avLst/>
          </a:prstGeom>
          <a:noFill/>
        </p:spPr>
        <p:txBody>
          <a:bodyPr wrap="square" rtlCol="0">
            <a:spAutoFit/>
          </a:bodyPr>
          <a:lstStyle/>
          <a:p>
            <a:pPr algn="ctr">
              <a:lnSpc>
                <a:spcPct val="15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a:t>
            </a:r>
            <a:endParaRPr lang="zh-CN" altLang="en-US" sz="14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38" name="文本框 37"/>
          <p:cNvSpPr txBox="1"/>
          <p:nvPr/>
        </p:nvSpPr>
        <p:spPr>
          <a:xfrm>
            <a:off x="856108" y="4858895"/>
            <a:ext cx="781050" cy="923330"/>
          </a:xfrm>
          <a:prstGeom prst="rect">
            <a:avLst/>
          </a:prstGeom>
          <a:noFill/>
        </p:spPr>
        <p:txBody>
          <a:bodyPr wrap="square" rtlCol="0">
            <a:spAutoFit/>
          </a:bodyPr>
          <a:lstStyle/>
          <a:p>
            <a:r>
              <a:rPr lang="en-US" altLang="zh-CN" sz="5400" dirty="0">
                <a:latin typeface="FZHei-B01S" panose="02010601030101010101" pitchFamily="2" charset="-122"/>
                <a:ea typeface="FZHei-B01S" panose="02010601030101010101" pitchFamily="2" charset="-122"/>
                <a:sym typeface="FZHei-B01S" panose="02010601030101010101" pitchFamily="2" charset="-122"/>
              </a:rPr>
              <a:t>2.</a:t>
            </a:r>
            <a:endParaRPr lang="zh-CN" altLang="en-US" sz="54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39" name="文本框 38"/>
          <p:cNvSpPr txBox="1"/>
          <p:nvPr/>
        </p:nvSpPr>
        <p:spPr>
          <a:xfrm>
            <a:off x="1637158" y="5017501"/>
            <a:ext cx="2479752" cy="461665"/>
          </a:xfrm>
          <a:prstGeom prst="rect">
            <a:avLst/>
          </a:prstGeom>
          <a:noFill/>
        </p:spPr>
        <p:txBody>
          <a:bodyPr wrap="square" rtlCol="0">
            <a:spAutoFit/>
          </a:bodyPr>
          <a:lstStyle/>
          <a:p>
            <a:pPr algn="dist"/>
            <a:r>
              <a:rPr lang="zh-CN" altLang="en-US" sz="2400" b="1" dirty="0">
                <a:latin typeface="FZHei-B01S" panose="02010601030101010101" pitchFamily="2" charset="-122"/>
                <a:ea typeface="FZHei-B01S" panose="02010601030101010101" pitchFamily="2" charset="-122"/>
                <a:sym typeface="FZHei-B01S" panose="02010601030101010101" pitchFamily="2" charset="-122"/>
              </a:rPr>
              <a:t>项目成果展示</a:t>
            </a:r>
            <a:endParaRPr lang="zh-CN" altLang="en-US" sz="24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40" name="文本框 39"/>
          <p:cNvSpPr txBox="1"/>
          <p:nvPr/>
        </p:nvSpPr>
        <p:spPr>
          <a:xfrm>
            <a:off x="1637158" y="5320560"/>
            <a:ext cx="3716376" cy="378052"/>
          </a:xfrm>
          <a:prstGeom prst="rect">
            <a:avLst/>
          </a:prstGeom>
          <a:noFill/>
        </p:spPr>
        <p:txBody>
          <a:bodyPr wrap="square" rtlCol="0">
            <a:spAutoFit/>
          </a:bodyPr>
          <a:lstStyle/>
          <a:p>
            <a:pPr algn="ctr">
              <a:lnSpc>
                <a:spcPct val="15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a:t>
            </a:r>
            <a:endParaRPr lang="zh-CN" altLang="en-US" sz="14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41" name="文本框 40"/>
          <p:cNvSpPr txBox="1"/>
          <p:nvPr/>
        </p:nvSpPr>
        <p:spPr>
          <a:xfrm>
            <a:off x="6662679" y="3771006"/>
            <a:ext cx="781050" cy="923330"/>
          </a:xfrm>
          <a:prstGeom prst="rect">
            <a:avLst/>
          </a:prstGeom>
          <a:noFill/>
        </p:spPr>
        <p:txBody>
          <a:bodyPr wrap="square" rtlCol="0">
            <a:spAutoFit/>
          </a:bodyPr>
          <a:lstStyle/>
          <a:p>
            <a:r>
              <a:rPr lang="en-US" altLang="zh-CN" sz="5400" dirty="0">
                <a:latin typeface="FZHei-B01S" panose="02010601030101010101" pitchFamily="2" charset="-122"/>
                <a:ea typeface="FZHei-B01S" panose="02010601030101010101" pitchFamily="2" charset="-122"/>
                <a:sym typeface="FZHei-B01S" panose="02010601030101010101" pitchFamily="2" charset="-122"/>
              </a:rPr>
              <a:t>3.</a:t>
            </a:r>
            <a:endParaRPr lang="zh-CN" altLang="en-US" sz="54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42" name="文本框 41"/>
          <p:cNvSpPr txBox="1"/>
          <p:nvPr/>
        </p:nvSpPr>
        <p:spPr>
          <a:xfrm>
            <a:off x="7443729" y="3929612"/>
            <a:ext cx="2479752" cy="461665"/>
          </a:xfrm>
          <a:prstGeom prst="rect">
            <a:avLst/>
          </a:prstGeom>
          <a:noFill/>
        </p:spPr>
        <p:txBody>
          <a:bodyPr wrap="square" rtlCol="0">
            <a:spAutoFit/>
          </a:bodyPr>
          <a:lstStyle/>
          <a:p>
            <a:pPr algn="dist"/>
            <a:r>
              <a:rPr lang="zh-CN" altLang="en-US" sz="2400" b="1" dirty="0">
                <a:latin typeface="FZHei-B01S" panose="02010601030101010101" pitchFamily="2" charset="-122"/>
                <a:ea typeface="FZHei-B01S" panose="02010601030101010101" pitchFamily="2" charset="-122"/>
                <a:sym typeface="FZHei-B01S" panose="02010601030101010101" pitchFamily="2" charset="-122"/>
              </a:rPr>
              <a:t>工作成就及不足</a:t>
            </a:r>
            <a:endParaRPr lang="zh-CN" altLang="en-US" sz="24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43" name="文本框 42"/>
          <p:cNvSpPr txBox="1"/>
          <p:nvPr/>
        </p:nvSpPr>
        <p:spPr>
          <a:xfrm>
            <a:off x="7443729" y="4232671"/>
            <a:ext cx="3716376" cy="378052"/>
          </a:xfrm>
          <a:prstGeom prst="rect">
            <a:avLst/>
          </a:prstGeom>
          <a:noFill/>
        </p:spPr>
        <p:txBody>
          <a:bodyPr wrap="square" rtlCol="0">
            <a:spAutoFit/>
          </a:bodyPr>
          <a:lstStyle/>
          <a:p>
            <a:pPr algn="ctr">
              <a:lnSpc>
                <a:spcPct val="15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a:t>
            </a:r>
            <a:endParaRPr lang="zh-CN" altLang="en-US" sz="14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44" name="文本框 43"/>
          <p:cNvSpPr txBox="1"/>
          <p:nvPr/>
        </p:nvSpPr>
        <p:spPr>
          <a:xfrm>
            <a:off x="6662679" y="4858895"/>
            <a:ext cx="781050" cy="923330"/>
          </a:xfrm>
          <a:prstGeom prst="rect">
            <a:avLst/>
          </a:prstGeom>
          <a:noFill/>
        </p:spPr>
        <p:txBody>
          <a:bodyPr wrap="square" rtlCol="0">
            <a:spAutoFit/>
          </a:bodyPr>
          <a:lstStyle/>
          <a:p>
            <a:r>
              <a:rPr lang="en-US" altLang="zh-CN" sz="5400" dirty="0">
                <a:latin typeface="FZHei-B01S" panose="02010601030101010101" pitchFamily="2" charset="-122"/>
                <a:ea typeface="FZHei-B01S" panose="02010601030101010101" pitchFamily="2" charset="-122"/>
                <a:sym typeface="FZHei-B01S" panose="02010601030101010101" pitchFamily="2" charset="-122"/>
              </a:rPr>
              <a:t>4.</a:t>
            </a:r>
            <a:endParaRPr lang="zh-CN" altLang="en-US" sz="54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45" name="文本框 44"/>
          <p:cNvSpPr txBox="1"/>
          <p:nvPr/>
        </p:nvSpPr>
        <p:spPr>
          <a:xfrm>
            <a:off x="7443729" y="5017501"/>
            <a:ext cx="2479752" cy="461665"/>
          </a:xfrm>
          <a:prstGeom prst="rect">
            <a:avLst/>
          </a:prstGeom>
          <a:noFill/>
        </p:spPr>
        <p:txBody>
          <a:bodyPr wrap="square" rtlCol="0">
            <a:spAutoFit/>
          </a:bodyPr>
          <a:lstStyle/>
          <a:p>
            <a:pPr algn="dist"/>
            <a:r>
              <a:rPr lang="zh-CN" altLang="en-US" sz="2400" b="1" dirty="0">
                <a:latin typeface="FZHei-B01S" panose="02010601030101010101" pitchFamily="2" charset="-122"/>
                <a:ea typeface="FZHei-B01S" panose="02010601030101010101" pitchFamily="2" charset="-122"/>
                <a:sym typeface="FZHei-B01S" panose="02010601030101010101" pitchFamily="2" charset="-122"/>
              </a:rPr>
              <a:t>展望规划新年</a:t>
            </a:r>
            <a:endParaRPr lang="zh-CN" altLang="en-US" sz="240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46" name="文本框 45"/>
          <p:cNvSpPr txBox="1"/>
          <p:nvPr/>
        </p:nvSpPr>
        <p:spPr>
          <a:xfrm>
            <a:off x="7443729" y="5320560"/>
            <a:ext cx="3716376" cy="378052"/>
          </a:xfrm>
          <a:prstGeom prst="rect">
            <a:avLst/>
          </a:prstGeom>
          <a:noFill/>
        </p:spPr>
        <p:txBody>
          <a:bodyPr wrap="square" rtlCol="0">
            <a:spAutoFit/>
          </a:bodyPr>
          <a:lstStyle/>
          <a:p>
            <a:pPr algn="ctr">
              <a:lnSpc>
                <a:spcPct val="150000"/>
              </a:lnSpc>
            </a:pPr>
            <a:r>
              <a:rPr lang="zh-CN" altLang="en-US" sz="1400" dirty="0">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a:t>
            </a:r>
            <a:endParaRPr lang="zh-CN" altLang="en-US" sz="1400"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ppt_x"/>
                                          </p:val>
                                        </p:tav>
                                        <p:tav tm="100000">
                                          <p:val>
                                            <p:strVal val="#ppt_x"/>
                                          </p:val>
                                        </p:tav>
                                      </p:tavLst>
                                    </p:anim>
                                    <p:anim calcmode="lin" valueType="num">
                                      <p:cBhvr additive="base">
                                        <p:cTn id="12" dur="50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ppt_x"/>
                                          </p:val>
                                        </p:tav>
                                        <p:tav tm="100000">
                                          <p:val>
                                            <p:strVal val="#ppt_x"/>
                                          </p:val>
                                        </p:tav>
                                      </p:tavLst>
                                    </p:anim>
                                    <p:anim calcmode="lin" valueType="num">
                                      <p:cBhvr additive="base">
                                        <p:cTn id="16" dur="500" fill="hold"/>
                                        <p:tgtEl>
                                          <p:spTgt spid="3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ppt_x"/>
                                          </p:val>
                                        </p:tav>
                                        <p:tav tm="100000">
                                          <p:val>
                                            <p:strVal val="#ppt_x"/>
                                          </p:val>
                                        </p:tav>
                                      </p:tavLst>
                                    </p:anim>
                                    <p:anim calcmode="lin" valueType="num">
                                      <p:cBhvr additive="base">
                                        <p:cTn id="21" dur="500" fill="hold"/>
                                        <p:tgtEl>
                                          <p:spTgt spid="3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500" fill="hold"/>
                                        <p:tgtEl>
                                          <p:spTgt spid="40"/>
                                        </p:tgtEl>
                                        <p:attrNameLst>
                                          <p:attrName>ppt_x</p:attrName>
                                        </p:attrNameLst>
                                      </p:cBhvr>
                                      <p:tavLst>
                                        <p:tav tm="0">
                                          <p:val>
                                            <p:strVal val="#ppt_x"/>
                                          </p:val>
                                        </p:tav>
                                        <p:tav tm="100000">
                                          <p:val>
                                            <p:strVal val="#ppt_x"/>
                                          </p:val>
                                        </p:tav>
                                      </p:tavLst>
                                    </p:anim>
                                    <p:anim calcmode="lin" valueType="num">
                                      <p:cBhvr additive="base">
                                        <p:cTn id="25" dur="500" fill="hold"/>
                                        <p:tgtEl>
                                          <p:spTgt spid="4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ppt_x"/>
                                          </p:val>
                                        </p:tav>
                                        <p:tav tm="100000">
                                          <p:val>
                                            <p:strVal val="#ppt_x"/>
                                          </p:val>
                                        </p:tav>
                                      </p:tavLst>
                                    </p:anim>
                                    <p:anim calcmode="lin" valueType="num">
                                      <p:cBhvr additive="base">
                                        <p:cTn id="29" dur="500" fill="hold"/>
                                        <p:tgtEl>
                                          <p:spTgt spid="38"/>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ppt_x"/>
                                          </p:val>
                                        </p:tav>
                                        <p:tav tm="100000">
                                          <p:val>
                                            <p:strVal val="#ppt_x"/>
                                          </p:val>
                                        </p:tav>
                                      </p:tavLst>
                                    </p:anim>
                                    <p:anim calcmode="lin" valueType="num">
                                      <p:cBhvr additive="base">
                                        <p:cTn id="34" dur="500" fill="hold"/>
                                        <p:tgtEl>
                                          <p:spTgt spid="4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fill="hold"/>
                                        <p:tgtEl>
                                          <p:spTgt spid="43"/>
                                        </p:tgtEl>
                                        <p:attrNameLst>
                                          <p:attrName>ppt_x</p:attrName>
                                        </p:attrNameLst>
                                      </p:cBhvr>
                                      <p:tavLst>
                                        <p:tav tm="0">
                                          <p:val>
                                            <p:strVal val="#ppt_x"/>
                                          </p:val>
                                        </p:tav>
                                        <p:tav tm="100000">
                                          <p:val>
                                            <p:strVal val="#ppt_x"/>
                                          </p:val>
                                        </p:tav>
                                      </p:tavLst>
                                    </p:anim>
                                    <p:anim calcmode="lin" valueType="num">
                                      <p:cBhvr additive="base">
                                        <p:cTn id="38" dur="500" fill="hold"/>
                                        <p:tgtEl>
                                          <p:spTgt spid="43"/>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fill="hold"/>
                                        <p:tgtEl>
                                          <p:spTgt spid="41"/>
                                        </p:tgtEl>
                                        <p:attrNameLst>
                                          <p:attrName>ppt_x</p:attrName>
                                        </p:attrNameLst>
                                      </p:cBhvr>
                                      <p:tavLst>
                                        <p:tav tm="0">
                                          <p:val>
                                            <p:strVal val="#ppt_x"/>
                                          </p:val>
                                        </p:tav>
                                        <p:tav tm="100000">
                                          <p:val>
                                            <p:strVal val="#ppt_x"/>
                                          </p:val>
                                        </p:tav>
                                      </p:tavLst>
                                    </p:anim>
                                    <p:anim calcmode="lin" valueType="num">
                                      <p:cBhvr additive="base">
                                        <p:cTn id="42" dur="500" fill="hold"/>
                                        <p:tgtEl>
                                          <p:spTgt spid="41"/>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4"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additive="base">
                                        <p:cTn id="46" dur="500" fill="hold"/>
                                        <p:tgtEl>
                                          <p:spTgt spid="45"/>
                                        </p:tgtEl>
                                        <p:attrNameLst>
                                          <p:attrName>ppt_x</p:attrName>
                                        </p:attrNameLst>
                                      </p:cBhvr>
                                      <p:tavLst>
                                        <p:tav tm="0">
                                          <p:val>
                                            <p:strVal val="#ppt_x"/>
                                          </p:val>
                                        </p:tav>
                                        <p:tav tm="100000">
                                          <p:val>
                                            <p:strVal val="#ppt_x"/>
                                          </p:val>
                                        </p:tav>
                                      </p:tavLst>
                                    </p:anim>
                                    <p:anim calcmode="lin" valueType="num">
                                      <p:cBhvr additive="base">
                                        <p:cTn id="47" dur="500" fill="hold"/>
                                        <p:tgtEl>
                                          <p:spTgt spid="4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46"/>
                                        </p:tgtEl>
                                        <p:attrNameLst>
                                          <p:attrName>style.visibility</p:attrName>
                                        </p:attrNameLst>
                                      </p:cBhvr>
                                      <p:to>
                                        <p:strVal val="visible"/>
                                      </p:to>
                                    </p:set>
                                    <p:anim calcmode="lin" valueType="num">
                                      <p:cBhvr additive="base">
                                        <p:cTn id="50" dur="500" fill="hold"/>
                                        <p:tgtEl>
                                          <p:spTgt spid="46"/>
                                        </p:tgtEl>
                                        <p:attrNameLst>
                                          <p:attrName>ppt_x</p:attrName>
                                        </p:attrNameLst>
                                      </p:cBhvr>
                                      <p:tavLst>
                                        <p:tav tm="0">
                                          <p:val>
                                            <p:strVal val="#ppt_x"/>
                                          </p:val>
                                        </p:tav>
                                        <p:tav tm="100000">
                                          <p:val>
                                            <p:strVal val="#ppt_x"/>
                                          </p:val>
                                        </p:tav>
                                      </p:tavLst>
                                    </p:anim>
                                    <p:anim calcmode="lin" valueType="num">
                                      <p:cBhvr additive="base">
                                        <p:cTn id="51" dur="500" fill="hold"/>
                                        <p:tgtEl>
                                          <p:spTgt spid="4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additive="base">
                                        <p:cTn id="54" dur="500" fill="hold"/>
                                        <p:tgtEl>
                                          <p:spTgt spid="44"/>
                                        </p:tgtEl>
                                        <p:attrNameLst>
                                          <p:attrName>ppt_x</p:attrName>
                                        </p:attrNameLst>
                                      </p:cBhvr>
                                      <p:tavLst>
                                        <p:tav tm="0">
                                          <p:val>
                                            <p:strVal val="#ppt_x"/>
                                          </p:val>
                                        </p:tav>
                                        <p:tav tm="100000">
                                          <p:val>
                                            <p:strVal val="#ppt_x"/>
                                          </p:val>
                                        </p:tav>
                                      </p:tavLst>
                                    </p:anim>
                                    <p:anim calcmode="lin" valueType="num">
                                      <p:cBhvr additive="base">
                                        <p:cTn id="5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p:bldP spid="40" grpId="0"/>
      <p:bldP spid="41" grpId="0"/>
      <p:bldP spid="42" grpId="0"/>
      <p:bldP spid="43" grpId="0"/>
      <p:bldP spid="44" grpId="0"/>
      <p:bldP spid="45" grpId="0"/>
      <p:bldP spid="4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1">
            <a:extLst>
              <a:ext uri="{28A0092B-C50C-407E-A947-70E740481C1C}">
                <a14:useLocalDpi xmlns:a14="http://schemas.microsoft.com/office/drawing/2010/main" val="0"/>
              </a:ext>
            </a:extLst>
          </a:blip>
          <a:srcRect r="40741"/>
          <a:stretch>
            <a:fillRect/>
          </a:stretch>
        </p:blipFill>
        <p:spPr>
          <a:xfrm>
            <a:off x="0" y="0"/>
            <a:ext cx="6096000" cy="6858000"/>
          </a:xfrm>
          <a:prstGeom prst="rect">
            <a:avLst/>
          </a:prstGeom>
        </p:spPr>
      </p:pic>
      <p:sp>
        <p:nvSpPr>
          <p:cNvPr id="4" name="矩形 3"/>
          <p:cNvSpPr/>
          <p:nvPr/>
        </p:nvSpPr>
        <p:spPr>
          <a:xfrm>
            <a:off x="1906484" y="1456135"/>
            <a:ext cx="4226029" cy="401875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cxnSp>
        <p:nvCxnSpPr>
          <p:cNvPr id="5" name="直接连接符 4"/>
          <p:cNvCxnSpPr/>
          <p:nvPr/>
        </p:nvCxnSpPr>
        <p:spPr>
          <a:xfrm>
            <a:off x="6582728" y="3289179"/>
            <a:ext cx="200882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476500" y="1865313"/>
            <a:ext cx="3656013" cy="32003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7" name="文本框 6"/>
          <p:cNvSpPr txBox="1"/>
          <p:nvPr/>
        </p:nvSpPr>
        <p:spPr>
          <a:xfrm>
            <a:off x="3163887" y="2300389"/>
            <a:ext cx="3018640" cy="2308324"/>
          </a:xfrm>
          <a:prstGeom prst="rect">
            <a:avLst/>
          </a:prstGeom>
          <a:noFill/>
        </p:spPr>
        <p:txBody>
          <a:bodyPr wrap="square" rtlCol="0">
            <a:spAutoFit/>
          </a:bodyPr>
          <a:lstStyle/>
          <a:p>
            <a:r>
              <a:rPr lang="en-US" altLang="zh-CN" sz="7200" b="1" dirty="0">
                <a:blipFill>
                  <a:blip r:embed="rId1"/>
                  <a:stretch>
                    <a:fillRect/>
                  </a:stretch>
                </a:blipFill>
                <a:latin typeface="FZHei-B01S" panose="02010601030101010101" pitchFamily="2" charset="-122"/>
                <a:ea typeface="FZHei-B01S" panose="02010601030101010101" pitchFamily="2" charset="-122"/>
                <a:sym typeface="FZHei-B01S" panose="02010601030101010101" pitchFamily="2" charset="-122"/>
              </a:rPr>
              <a:t>PART  </a:t>
            </a:r>
            <a:endParaRPr lang="en-US" altLang="zh-CN" sz="7200" b="1" dirty="0">
              <a:blipFill>
                <a:blip r:embed="rId1"/>
                <a:stretch>
                  <a:fillRect/>
                </a:stretch>
              </a:blipFill>
              <a:latin typeface="FZHei-B01S" panose="02010601030101010101" pitchFamily="2" charset="-122"/>
              <a:ea typeface="FZHei-B01S" panose="02010601030101010101" pitchFamily="2" charset="-122"/>
              <a:sym typeface="FZHei-B01S" panose="02010601030101010101" pitchFamily="2" charset="-122"/>
            </a:endParaRPr>
          </a:p>
          <a:p>
            <a:r>
              <a:rPr lang="en-US" altLang="zh-CN" sz="7200" b="1" dirty="0">
                <a:blipFill>
                  <a:blip r:embed="rId1"/>
                  <a:stretch>
                    <a:fillRect/>
                  </a:stretch>
                </a:blipFill>
                <a:latin typeface="FZHei-B01S" panose="02010601030101010101" pitchFamily="2" charset="-122"/>
                <a:ea typeface="FZHei-B01S" panose="02010601030101010101" pitchFamily="2" charset="-122"/>
                <a:sym typeface="FZHei-B01S" panose="02010601030101010101" pitchFamily="2" charset="-122"/>
              </a:rPr>
              <a:t>04</a:t>
            </a:r>
            <a:endParaRPr lang="zh-CN" altLang="en-US" sz="7200" b="1" dirty="0">
              <a:blipFill>
                <a:blip r:embed="rId1"/>
                <a:stretch>
                  <a:fillRect/>
                </a:stretch>
              </a:blipFill>
              <a:latin typeface="FZHei-B01S" panose="02010601030101010101" pitchFamily="2" charset="-122"/>
              <a:ea typeface="FZHei-B01S" panose="02010601030101010101" pitchFamily="2" charset="-122"/>
              <a:sym typeface="FZHei-B01S" panose="02010601030101010101" pitchFamily="2" charset="-122"/>
            </a:endParaRPr>
          </a:p>
        </p:txBody>
      </p:sp>
      <p:sp>
        <p:nvSpPr>
          <p:cNvPr id="23" name="矩形 22"/>
          <p:cNvSpPr/>
          <p:nvPr/>
        </p:nvSpPr>
        <p:spPr>
          <a:xfrm>
            <a:off x="6132513" y="3466071"/>
            <a:ext cx="6059487" cy="1412111"/>
          </a:xfrm>
          <a:prstGeom prst="rect">
            <a:avLst/>
          </a:prstGeom>
          <a:solidFill>
            <a:srgbClr val="189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6" name="文本框 5"/>
          <p:cNvSpPr txBox="1"/>
          <p:nvPr/>
        </p:nvSpPr>
        <p:spPr>
          <a:xfrm>
            <a:off x="6632741" y="3503280"/>
            <a:ext cx="4638943" cy="1423916"/>
          </a:xfrm>
          <a:prstGeom prst="rect">
            <a:avLst/>
          </a:prstGeom>
          <a:noFill/>
        </p:spPr>
        <p:txBody>
          <a:bodyPr wrap="square" rtlCol="0">
            <a:spAutoFit/>
          </a:bodyPr>
          <a:lstStyle/>
          <a:p>
            <a:pPr lvl="0">
              <a:lnSpc>
                <a:spcPct val="150000"/>
              </a:lnSpc>
            </a:pPr>
            <a:r>
              <a:rPr lang="zh-CN" altLang="en-US"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点击此处添加文字描述，文字颜色、大小、字体可根据需求进行更改。点击此处添加文字描述，文字颜色、大小、字体可根据需求进行更改。</a:t>
            </a:r>
            <a:endParaRPr lang="en-US" altLang="zh-CN"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nSpc>
                <a:spcPct val="150000"/>
              </a:lnSpc>
            </a:pPr>
            <a:endPar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6" name="文本框 25"/>
          <p:cNvSpPr txBox="1"/>
          <p:nvPr/>
        </p:nvSpPr>
        <p:spPr>
          <a:xfrm>
            <a:off x="6458526" y="2341169"/>
            <a:ext cx="4638943" cy="825803"/>
          </a:xfrm>
          <a:prstGeom prst="rect">
            <a:avLst/>
          </a:prstGeom>
          <a:noFill/>
        </p:spPr>
        <p:txBody>
          <a:bodyPr wrap="square" rtlCol="0">
            <a:spAutoFit/>
          </a:bodyPr>
          <a:lstStyle/>
          <a:p>
            <a:pPr>
              <a:lnSpc>
                <a:spcPct val="150000"/>
              </a:lnSpc>
            </a:pPr>
            <a:r>
              <a:rPr lang="zh-CN" altLang="en-US" sz="3600" b="1" dirty="0">
                <a:latin typeface="FZHei-B01S" panose="02010601030101010101" pitchFamily="2" charset="-122"/>
                <a:ea typeface="FZHei-B01S" panose="02010601030101010101" pitchFamily="2" charset="-122"/>
                <a:sym typeface="FZHei-B01S" panose="02010601030101010101" pitchFamily="2" charset="-122"/>
              </a:rPr>
              <a:t>展望规划新年</a:t>
            </a:r>
            <a:endParaRPr lang="zh-CN" altLang="en-US" sz="3600" b="1"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par>
                                <p:cTn id="12" presetID="22" presetClass="entr" presetSubtype="8" fill="hold" nodeType="with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wipe(left)">
                                      <p:cBhvr>
                                        <p:cTn id="14" dur="500"/>
                                        <p:tgtEl>
                                          <p:spTgt spid="7">
                                            <p:txEl>
                                              <p:pRg st="1" end="1"/>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2" presetClass="entr" presetSubtype="4"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ppt_x"/>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animBg="1"/>
      <p:bldP spid="6"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05d839b4-bb22-422b-9edd-0f468d60650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863604" y="1340768"/>
            <a:ext cx="10464792" cy="4672589"/>
            <a:chOff x="863604" y="1340768"/>
            <a:chExt cx="10464792" cy="4672589"/>
          </a:xfrm>
        </p:grpSpPr>
        <p:grpSp>
          <p:nvGrpSpPr>
            <p:cNvPr id="4" name="îṧlîḓé"/>
            <p:cNvGrpSpPr/>
            <p:nvPr/>
          </p:nvGrpSpPr>
          <p:grpSpPr>
            <a:xfrm>
              <a:off x="3531747" y="2420888"/>
              <a:ext cx="2328136" cy="2428822"/>
              <a:chOff x="3436263" y="2420888"/>
              <a:chExt cx="2328136" cy="2428822"/>
            </a:xfrm>
          </p:grpSpPr>
          <p:sp>
            <p:nvSpPr>
              <p:cNvPr id="44" name="îŝ1ide"/>
              <p:cNvSpPr/>
              <p:nvPr/>
            </p:nvSpPr>
            <p:spPr bwMode="auto">
              <a:xfrm>
                <a:off x="3436263" y="2420888"/>
                <a:ext cx="2328136" cy="2428822"/>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45" name="îSḻíďê"/>
              <p:cNvSpPr/>
              <p:nvPr/>
            </p:nvSpPr>
            <p:spPr bwMode="auto">
              <a:xfrm>
                <a:off x="3588321" y="2581166"/>
                <a:ext cx="2024020" cy="2088747"/>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no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46" name="îṧ1iḓê"/>
              <p:cNvSpPr/>
              <p:nvPr/>
            </p:nvSpPr>
            <p:spPr bwMode="auto">
              <a:xfrm>
                <a:off x="3831819" y="2540070"/>
                <a:ext cx="1537021" cy="461313"/>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1"/>
              </a:solidFill>
              <a:ln>
                <a:noFill/>
              </a:ln>
            </p:spPr>
            <p:txBody>
              <a:bodyPr vert="horz" wrap="none" lIns="90000" tIns="46800" rIns="90000" bIns="46800" anchor="ctr" anchorCtr="1" compatLnSpc="1">
                <a:normAutofit/>
              </a:bodyPr>
              <a:lstStyle/>
              <a:p>
                <a:pPr algn="ctr"/>
                <a:r>
                  <a:rPr lang="zh-CN" altLang="en-US" sz="12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关键词</a:t>
                </a:r>
                <a:endParaRPr lang="zh-CN" altLang="en-US" sz="12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47" name="îṡḷíḋè"/>
              <p:cNvGrpSpPr/>
              <p:nvPr/>
            </p:nvGrpSpPr>
            <p:grpSpPr>
              <a:xfrm>
                <a:off x="3748367" y="3298874"/>
                <a:ext cx="1703928" cy="741782"/>
                <a:chOff x="2575587" y="2439022"/>
                <a:chExt cx="2108063" cy="917717"/>
              </a:xfrm>
            </p:grpSpPr>
            <p:sp>
              <p:nvSpPr>
                <p:cNvPr id="48" name="íŝlidè"/>
                <p:cNvSpPr txBox="1"/>
                <p:nvPr/>
              </p:nvSpPr>
              <p:spPr bwMode="auto">
                <a:xfrm>
                  <a:off x="2575587" y="2943859"/>
                  <a:ext cx="21080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92500" lnSpcReduction="10000"/>
                </a:bodyPr>
                <a:lstStyle/>
                <a:p>
                  <a:pPr algn="ctr" eaLnBrk="1" hangingPunct="1">
                    <a:spcBef>
                      <a:spcPct val="0"/>
                    </a:spcBef>
                    <a:buFontTx/>
                    <a:buNone/>
                  </a:pPr>
                  <a:r>
                    <a:rPr lang="zh-CN" altLang="en-US"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9" name="íślíḓè"/>
                <p:cNvSpPr/>
                <p:nvPr/>
              </p:nvSpPr>
              <p:spPr bwMode="auto">
                <a:xfrm>
                  <a:off x="3409224" y="2439022"/>
                  <a:ext cx="461080" cy="339517"/>
                </a:xfrm>
                <a:custGeom>
                  <a:avLst/>
                  <a:gdLst>
                    <a:gd name="T0" fmla="*/ 3344 w 5590"/>
                    <a:gd name="T1" fmla="*/ 549 h 4122"/>
                    <a:gd name="T2" fmla="*/ 2246 w 5590"/>
                    <a:gd name="T3" fmla="*/ 549 h 4122"/>
                    <a:gd name="T4" fmla="*/ 2795 w 5590"/>
                    <a:gd name="T5" fmla="*/ 240 h 4122"/>
                    <a:gd name="T6" fmla="*/ 2795 w 5590"/>
                    <a:gd name="T7" fmla="*/ 859 h 4122"/>
                    <a:gd name="T8" fmla="*/ 2795 w 5590"/>
                    <a:gd name="T9" fmla="*/ 240 h 4122"/>
                    <a:gd name="T10" fmla="*/ 5470 w 5590"/>
                    <a:gd name="T11" fmla="*/ 4122 h 4122"/>
                    <a:gd name="T12" fmla="*/ 0 w 5590"/>
                    <a:gd name="T13" fmla="*/ 4002 h 4122"/>
                    <a:gd name="T14" fmla="*/ 5470 w 5590"/>
                    <a:gd name="T15" fmla="*/ 3882 h 4122"/>
                    <a:gd name="T16" fmla="*/ 917 w 5590"/>
                    <a:gd name="T17" fmla="*/ 1194 h 4122"/>
                    <a:gd name="T18" fmla="*/ 1144 w 5590"/>
                    <a:gd name="T19" fmla="*/ 1115 h 4122"/>
                    <a:gd name="T20" fmla="*/ 4344 w 5590"/>
                    <a:gd name="T21" fmla="*/ 1411 h 4122"/>
                    <a:gd name="T22" fmla="*/ 4599 w 5590"/>
                    <a:gd name="T23" fmla="*/ 1041 h 4122"/>
                    <a:gd name="T24" fmla="*/ 4544 w 5590"/>
                    <a:gd name="T25" fmla="*/ 1568 h 4122"/>
                    <a:gd name="T26" fmla="*/ 4487 w 5590"/>
                    <a:gd name="T27" fmla="*/ 1637 h 4122"/>
                    <a:gd name="T28" fmla="*/ 4429 w 5590"/>
                    <a:gd name="T29" fmla="*/ 1651 h 4122"/>
                    <a:gd name="T30" fmla="*/ 1165 w 5590"/>
                    <a:gd name="T31" fmla="*/ 1651 h 4122"/>
                    <a:gd name="T32" fmla="*/ 1106 w 5590"/>
                    <a:gd name="T33" fmla="*/ 1638 h 4122"/>
                    <a:gd name="T34" fmla="*/ 1054 w 5590"/>
                    <a:gd name="T35" fmla="*/ 1585 h 4122"/>
                    <a:gd name="T36" fmla="*/ 917 w 5590"/>
                    <a:gd name="T37" fmla="*/ 1194 h 4122"/>
                    <a:gd name="T38" fmla="*/ 1539 w 5590"/>
                    <a:gd name="T39" fmla="*/ 3355 h 4122"/>
                    <a:gd name="T40" fmla="*/ 2675 w 5590"/>
                    <a:gd name="T41" fmla="*/ 1947 h 4122"/>
                    <a:gd name="T42" fmla="*/ 2915 w 5590"/>
                    <a:gd name="T43" fmla="*/ 1947 h 4122"/>
                    <a:gd name="T44" fmla="*/ 4051 w 5590"/>
                    <a:gd name="T45" fmla="*/ 3355 h 4122"/>
                    <a:gd name="T46" fmla="*/ 3301 w 5590"/>
                    <a:gd name="T47" fmla="*/ 3198 h 4122"/>
                    <a:gd name="T48" fmla="*/ 3301 w 5590"/>
                    <a:gd name="T49" fmla="*/ 2958 h 4122"/>
                    <a:gd name="T50" fmla="*/ 4104 w 5590"/>
                    <a:gd name="T51" fmla="*/ 2960 h 4122"/>
                    <a:gd name="T52" fmla="*/ 4187 w 5590"/>
                    <a:gd name="T53" fmla="*/ 3019 h 4122"/>
                    <a:gd name="T54" fmla="*/ 4332 w 5590"/>
                    <a:gd name="T55" fmla="*/ 3433 h 4122"/>
                    <a:gd name="T56" fmla="*/ 4338 w 5590"/>
                    <a:gd name="T57" fmla="*/ 3497 h 4122"/>
                    <a:gd name="T58" fmla="*/ 4279 w 5590"/>
                    <a:gd name="T59" fmla="*/ 3580 h 4122"/>
                    <a:gd name="T60" fmla="*/ 4217 w 5590"/>
                    <a:gd name="T61" fmla="*/ 3595 h 4122"/>
                    <a:gd name="T62" fmla="*/ 2793 w 5590"/>
                    <a:gd name="T63" fmla="*/ 3595 h 4122"/>
                    <a:gd name="T64" fmla="*/ 1370 w 5590"/>
                    <a:gd name="T65" fmla="*/ 3595 h 4122"/>
                    <a:gd name="T66" fmla="*/ 1250 w 5590"/>
                    <a:gd name="T67" fmla="*/ 3475 h 4122"/>
                    <a:gd name="T68" fmla="*/ 1393 w 5590"/>
                    <a:gd name="T69" fmla="*/ 3041 h 4122"/>
                    <a:gd name="T70" fmla="*/ 1438 w 5590"/>
                    <a:gd name="T71" fmla="*/ 2980 h 4122"/>
                    <a:gd name="T72" fmla="*/ 1510 w 5590"/>
                    <a:gd name="T73" fmla="*/ 2958 h 4122"/>
                    <a:gd name="T74" fmla="*/ 2409 w 5590"/>
                    <a:gd name="T75" fmla="*/ 3078 h 4122"/>
                    <a:gd name="T76" fmla="*/ 1593 w 5590"/>
                    <a:gd name="T77" fmla="*/ 3198 h 4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90" h="4122">
                      <a:moveTo>
                        <a:pt x="2795" y="1099"/>
                      </a:moveTo>
                      <a:cubicBezTo>
                        <a:pt x="3098" y="1099"/>
                        <a:pt x="3344" y="852"/>
                        <a:pt x="3344" y="549"/>
                      </a:cubicBezTo>
                      <a:cubicBezTo>
                        <a:pt x="3344" y="246"/>
                        <a:pt x="3098" y="0"/>
                        <a:pt x="2795" y="0"/>
                      </a:cubicBezTo>
                      <a:cubicBezTo>
                        <a:pt x="2492" y="0"/>
                        <a:pt x="2246" y="246"/>
                        <a:pt x="2246" y="549"/>
                      </a:cubicBezTo>
                      <a:cubicBezTo>
                        <a:pt x="2246" y="852"/>
                        <a:pt x="2492" y="1099"/>
                        <a:pt x="2795" y="1099"/>
                      </a:cubicBezTo>
                      <a:close/>
                      <a:moveTo>
                        <a:pt x="2795" y="240"/>
                      </a:moveTo>
                      <a:cubicBezTo>
                        <a:pt x="2966" y="240"/>
                        <a:pt x="3104" y="379"/>
                        <a:pt x="3104" y="549"/>
                      </a:cubicBezTo>
                      <a:cubicBezTo>
                        <a:pt x="3104" y="720"/>
                        <a:pt x="2966" y="859"/>
                        <a:pt x="2795" y="859"/>
                      </a:cubicBezTo>
                      <a:cubicBezTo>
                        <a:pt x="2624" y="859"/>
                        <a:pt x="2486" y="720"/>
                        <a:pt x="2486" y="549"/>
                      </a:cubicBezTo>
                      <a:cubicBezTo>
                        <a:pt x="2486" y="379"/>
                        <a:pt x="2625" y="240"/>
                        <a:pt x="2795" y="240"/>
                      </a:cubicBezTo>
                      <a:close/>
                      <a:moveTo>
                        <a:pt x="5590" y="4002"/>
                      </a:moveTo>
                      <a:cubicBezTo>
                        <a:pt x="5590" y="4068"/>
                        <a:pt x="5536" y="4122"/>
                        <a:pt x="5470" y="4122"/>
                      </a:cubicBezTo>
                      <a:lnTo>
                        <a:pt x="120" y="4122"/>
                      </a:lnTo>
                      <a:cubicBezTo>
                        <a:pt x="54" y="4122"/>
                        <a:pt x="0" y="4068"/>
                        <a:pt x="0" y="4002"/>
                      </a:cubicBezTo>
                      <a:cubicBezTo>
                        <a:pt x="0" y="3936"/>
                        <a:pt x="54" y="3882"/>
                        <a:pt x="120" y="3882"/>
                      </a:cubicBezTo>
                      <a:lnTo>
                        <a:pt x="5470" y="3882"/>
                      </a:lnTo>
                      <a:cubicBezTo>
                        <a:pt x="5536" y="3882"/>
                        <a:pt x="5590" y="3936"/>
                        <a:pt x="5590" y="4002"/>
                      </a:cubicBezTo>
                      <a:close/>
                      <a:moveTo>
                        <a:pt x="917" y="1194"/>
                      </a:moveTo>
                      <a:cubicBezTo>
                        <a:pt x="896" y="1131"/>
                        <a:pt x="929" y="1063"/>
                        <a:pt x="992" y="1041"/>
                      </a:cubicBezTo>
                      <a:cubicBezTo>
                        <a:pt x="1054" y="1020"/>
                        <a:pt x="1123" y="1053"/>
                        <a:pt x="1144" y="1115"/>
                      </a:cubicBezTo>
                      <a:lnTo>
                        <a:pt x="1246" y="1411"/>
                      </a:lnTo>
                      <a:lnTo>
                        <a:pt x="4344" y="1411"/>
                      </a:lnTo>
                      <a:lnTo>
                        <a:pt x="4446" y="1115"/>
                      </a:lnTo>
                      <a:cubicBezTo>
                        <a:pt x="4468" y="1053"/>
                        <a:pt x="4536" y="1020"/>
                        <a:pt x="4599" y="1041"/>
                      </a:cubicBezTo>
                      <a:cubicBezTo>
                        <a:pt x="4661" y="1063"/>
                        <a:pt x="4694" y="1131"/>
                        <a:pt x="4673" y="1194"/>
                      </a:cubicBezTo>
                      <a:lnTo>
                        <a:pt x="4544" y="1568"/>
                      </a:lnTo>
                      <a:cubicBezTo>
                        <a:pt x="4542" y="1574"/>
                        <a:pt x="4539" y="1580"/>
                        <a:pt x="4536" y="1586"/>
                      </a:cubicBezTo>
                      <a:cubicBezTo>
                        <a:pt x="4525" y="1608"/>
                        <a:pt x="4508" y="1625"/>
                        <a:pt x="4487" y="1637"/>
                      </a:cubicBezTo>
                      <a:cubicBezTo>
                        <a:pt x="4480" y="1640"/>
                        <a:pt x="4473" y="1644"/>
                        <a:pt x="4465" y="1646"/>
                      </a:cubicBezTo>
                      <a:cubicBezTo>
                        <a:pt x="4454" y="1650"/>
                        <a:pt x="4442" y="1651"/>
                        <a:pt x="4429" y="1651"/>
                      </a:cubicBezTo>
                      <a:cubicBezTo>
                        <a:pt x="4428" y="1651"/>
                        <a:pt x="4427" y="1651"/>
                        <a:pt x="4426" y="1651"/>
                      </a:cubicBezTo>
                      <a:lnTo>
                        <a:pt x="1165" y="1651"/>
                      </a:lnTo>
                      <a:cubicBezTo>
                        <a:pt x="1150" y="1652"/>
                        <a:pt x="1136" y="1650"/>
                        <a:pt x="1123" y="1645"/>
                      </a:cubicBezTo>
                      <a:cubicBezTo>
                        <a:pt x="1117" y="1643"/>
                        <a:pt x="1112" y="1641"/>
                        <a:pt x="1106" y="1638"/>
                      </a:cubicBezTo>
                      <a:cubicBezTo>
                        <a:pt x="1106" y="1638"/>
                        <a:pt x="1106" y="1638"/>
                        <a:pt x="1106" y="1638"/>
                      </a:cubicBezTo>
                      <a:cubicBezTo>
                        <a:pt x="1084" y="1627"/>
                        <a:pt x="1065" y="1609"/>
                        <a:pt x="1054" y="1585"/>
                      </a:cubicBezTo>
                      <a:cubicBezTo>
                        <a:pt x="1051" y="1580"/>
                        <a:pt x="1048" y="1574"/>
                        <a:pt x="1047" y="1568"/>
                      </a:cubicBezTo>
                      <a:lnTo>
                        <a:pt x="917" y="1194"/>
                      </a:lnTo>
                      <a:close/>
                      <a:moveTo>
                        <a:pt x="1593" y="3198"/>
                      </a:moveTo>
                      <a:lnTo>
                        <a:pt x="1539" y="3355"/>
                      </a:lnTo>
                      <a:lnTo>
                        <a:pt x="2675" y="3355"/>
                      </a:lnTo>
                      <a:lnTo>
                        <a:pt x="2675" y="1947"/>
                      </a:lnTo>
                      <a:cubicBezTo>
                        <a:pt x="2675" y="1881"/>
                        <a:pt x="2729" y="1827"/>
                        <a:pt x="2795" y="1827"/>
                      </a:cubicBezTo>
                      <a:cubicBezTo>
                        <a:pt x="2861" y="1827"/>
                        <a:pt x="2915" y="1881"/>
                        <a:pt x="2915" y="1947"/>
                      </a:cubicBezTo>
                      <a:lnTo>
                        <a:pt x="2915" y="3355"/>
                      </a:lnTo>
                      <a:lnTo>
                        <a:pt x="4051" y="3355"/>
                      </a:lnTo>
                      <a:lnTo>
                        <a:pt x="3997" y="3198"/>
                      </a:lnTo>
                      <a:lnTo>
                        <a:pt x="3301" y="3198"/>
                      </a:lnTo>
                      <a:cubicBezTo>
                        <a:pt x="3235" y="3198"/>
                        <a:pt x="3181" y="3144"/>
                        <a:pt x="3181" y="3078"/>
                      </a:cubicBezTo>
                      <a:cubicBezTo>
                        <a:pt x="3181" y="3011"/>
                        <a:pt x="3235" y="2958"/>
                        <a:pt x="3301" y="2958"/>
                      </a:cubicBezTo>
                      <a:lnTo>
                        <a:pt x="4080" y="2958"/>
                      </a:lnTo>
                      <a:cubicBezTo>
                        <a:pt x="4088" y="2957"/>
                        <a:pt x="4096" y="2958"/>
                        <a:pt x="4104" y="2960"/>
                      </a:cubicBezTo>
                      <a:cubicBezTo>
                        <a:pt x="4122" y="2963"/>
                        <a:pt x="4138" y="2970"/>
                        <a:pt x="4151" y="2979"/>
                      </a:cubicBezTo>
                      <a:cubicBezTo>
                        <a:pt x="4166" y="2989"/>
                        <a:pt x="4178" y="3003"/>
                        <a:pt x="4187" y="3019"/>
                      </a:cubicBezTo>
                      <a:cubicBezTo>
                        <a:pt x="4191" y="3026"/>
                        <a:pt x="4194" y="3033"/>
                        <a:pt x="4197" y="3041"/>
                      </a:cubicBezTo>
                      <a:lnTo>
                        <a:pt x="4332" y="3433"/>
                      </a:lnTo>
                      <a:cubicBezTo>
                        <a:pt x="4335" y="3440"/>
                        <a:pt x="4337" y="3448"/>
                        <a:pt x="4338" y="3455"/>
                      </a:cubicBezTo>
                      <a:cubicBezTo>
                        <a:pt x="4340" y="3469"/>
                        <a:pt x="4340" y="3483"/>
                        <a:pt x="4338" y="3497"/>
                      </a:cubicBezTo>
                      <a:cubicBezTo>
                        <a:pt x="4335" y="3514"/>
                        <a:pt x="4327" y="3531"/>
                        <a:pt x="4317" y="3545"/>
                      </a:cubicBezTo>
                      <a:cubicBezTo>
                        <a:pt x="4307" y="3559"/>
                        <a:pt x="4294" y="3571"/>
                        <a:pt x="4279" y="3580"/>
                      </a:cubicBezTo>
                      <a:cubicBezTo>
                        <a:pt x="4267" y="3586"/>
                        <a:pt x="4253" y="3591"/>
                        <a:pt x="4239" y="3594"/>
                      </a:cubicBezTo>
                      <a:cubicBezTo>
                        <a:pt x="4232" y="3595"/>
                        <a:pt x="4224" y="3595"/>
                        <a:pt x="4217" y="3595"/>
                      </a:cubicBezTo>
                      <a:lnTo>
                        <a:pt x="2798" y="3595"/>
                      </a:lnTo>
                      <a:cubicBezTo>
                        <a:pt x="2796" y="3595"/>
                        <a:pt x="2794" y="3595"/>
                        <a:pt x="2793" y="3595"/>
                      </a:cubicBezTo>
                      <a:lnTo>
                        <a:pt x="1373" y="3595"/>
                      </a:lnTo>
                      <a:cubicBezTo>
                        <a:pt x="1372" y="3595"/>
                        <a:pt x="1371" y="3595"/>
                        <a:pt x="1370" y="3595"/>
                      </a:cubicBezTo>
                      <a:cubicBezTo>
                        <a:pt x="1365" y="3595"/>
                        <a:pt x="1359" y="3595"/>
                        <a:pt x="1354" y="3594"/>
                      </a:cubicBezTo>
                      <a:cubicBezTo>
                        <a:pt x="1295" y="3586"/>
                        <a:pt x="1250" y="3536"/>
                        <a:pt x="1250" y="3475"/>
                      </a:cubicBezTo>
                      <a:cubicBezTo>
                        <a:pt x="1250" y="3460"/>
                        <a:pt x="1253" y="3445"/>
                        <a:pt x="1258" y="3432"/>
                      </a:cubicBezTo>
                      <a:lnTo>
                        <a:pt x="1393" y="3041"/>
                      </a:lnTo>
                      <a:cubicBezTo>
                        <a:pt x="1396" y="3033"/>
                        <a:pt x="1399" y="3026"/>
                        <a:pt x="1403" y="3019"/>
                      </a:cubicBezTo>
                      <a:cubicBezTo>
                        <a:pt x="1412" y="3003"/>
                        <a:pt x="1424" y="2990"/>
                        <a:pt x="1438" y="2980"/>
                      </a:cubicBezTo>
                      <a:cubicBezTo>
                        <a:pt x="1452" y="2970"/>
                        <a:pt x="1468" y="2963"/>
                        <a:pt x="1486" y="2960"/>
                      </a:cubicBezTo>
                      <a:cubicBezTo>
                        <a:pt x="1494" y="2958"/>
                        <a:pt x="1502" y="2957"/>
                        <a:pt x="1510" y="2958"/>
                      </a:cubicBezTo>
                      <a:lnTo>
                        <a:pt x="2289" y="2958"/>
                      </a:lnTo>
                      <a:cubicBezTo>
                        <a:pt x="2355" y="2958"/>
                        <a:pt x="2409" y="3011"/>
                        <a:pt x="2409" y="3078"/>
                      </a:cubicBezTo>
                      <a:cubicBezTo>
                        <a:pt x="2409" y="3144"/>
                        <a:pt x="2355" y="3198"/>
                        <a:pt x="2289" y="3198"/>
                      </a:cubicBezTo>
                      <a:lnTo>
                        <a:pt x="1593" y="3198"/>
                      </a:lnTo>
                      <a:close/>
                    </a:path>
                  </a:pathLst>
                </a:custGeom>
                <a:solidFill>
                  <a:schemeClr val="bg1"/>
                </a:solidFill>
                <a:ln>
                  <a:noFill/>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5" name="îŝḻíḓê"/>
            <p:cNvGrpSpPr/>
            <p:nvPr/>
          </p:nvGrpSpPr>
          <p:grpSpPr>
            <a:xfrm>
              <a:off x="6332116" y="2420888"/>
              <a:ext cx="2328136" cy="2428822"/>
              <a:chOff x="6181333" y="2420888"/>
              <a:chExt cx="2328136" cy="2428822"/>
            </a:xfrm>
          </p:grpSpPr>
          <p:sp>
            <p:nvSpPr>
              <p:cNvPr id="38" name="ïşļiḓe"/>
              <p:cNvSpPr/>
              <p:nvPr/>
            </p:nvSpPr>
            <p:spPr bwMode="auto">
              <a:xfrm>
                <a:off x="6181333" y="2420888"/>
                <a:ext cx="2328136" cy="2428822"/>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39" name="îṣļïde"/>
              <p:cNvSpPr/>
              <p:nvPr/>
            </p:nvSpPr>
            <p:spPr bwMode="auto">
              <a:xfrm>
                <a:off x="6333391" y="2581166"/>
                <a:ext cx="2024020" cy="2088747"/>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no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40" name="îśļidê"/>
              <p:cNvSpPr/>
              <p:nvPr/>
            </p:nvSpPr>
            <p:spPr bwMode="auto">
              <a:xfrm>
                <a:off x="6576889" y="2540070"/>
                <a:ext cx="1537021" cy="461313"/>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3"/>
              </a:solidFill>
              <a:ln>
                <a:noFill/>
              </a:ln>
            </p:spPr>
            <p:txBody>
              <a:bodyPr vert="horz" wrap="none" lIns="90000" tIns="46800" rIns="90000" bIns="46800" anchor="ctr" anchorCtr="1" compatLnSpc="1">
                <a:normAutofit/>
              </a:bodyPr>
              <a:lstStyle/>
              <a:p>
                <a:pPr algn="ctr"/>
                <a:r>
                  <a:rPr lang="zh-CN" altLang="en-US" sz="12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关键词</a:t>
                </a:r>
                <a:endParaRPr lang="zh-CN" altLang="en-US" sz="12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41" name="išľïḓe"/>
              <p:cNvGrpSpPr/>
              <p:nvPr/>
            </p:nvGrpSpPr>
            <p:grpSpPr>
              <a:xfrm>
                <a:off x="6493437" y="3249987"/>
                <a:ext cx="1703928" cy="790667"/>
                <a:chOff x="2575587" y="2378543"/>
                <a:chExt cx="2108063" cy="978197"/>
              </a:xfrm>
            </p:grpSpPr>
            <p:sp>
              <p:nvSpPr>
                <p:cNvPr id="42" name="îṡ1íḍé"/>
                <p:cNvSpPr txBox="1"/>
                <p:nvPr/>
              </p:nvSpPr>
              <p:spPr bwMode="auto">
                <a:xfrm>
                  <a:off x="2575587" y="2943860"/>
                  <a:ext cx="21080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92500" lnSpcReduction="10000"/>
                </a:bodyPr>
                <a:lstStyle/>
                <a:p>
                  <a:pPr algn="ctr" eaLnBrk="1" hangingPunct="1">
                    <a:spcBef>
                      <a:spcPct val="0"/>
                    </a:spcBef>
                    <a:buFontTx/>
                    <a:buNone/>
                  </a:pPr>
                  <a:r>
                    <a:rPr lang="zh-CN" altLang="en-US"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3" name="iṩḷîḓê"/>
                <p:cNvSpPr/>
                <p:nvPr/>
              </p:nvSpPr>
              <p:spPr bwMode="auto">
                <a:xfrm>
                  <a:off x="3409224" y="2378543"/>
                  <a:ext cx="461080" cy="460474"/>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6" name="íŝlîḍé"/>
            <p:cNvGrpSpPr/>
            <p:nvPr/>
          </p:nvGrpSpPr>
          <p:grpSpPr>
            <a:xfrm>
              <a:off x="863604" y="1340768"/>
              <a:ext cx="2195910" cy="4672589"/>
              <a:chOff x="762350" y="1340768"/>
              <a:chExt cx="2195910" cy="4672589"/>
            </a:xfrm>
          </p:grpSpPr>
          <p:grpSp>
            <p:nvGrpSpPr>
              <p:cNvPr id="23" name="íṡliḋê"/>
              <p:cNvGrpSpPr/>
              <p:nvPr/>
            </p:nvGrpSpPr>
            <p:grpSpPr>
              <a:xfrm>
                <a:off x="762350" y="1340768"/>
                <a:ext cx="2195910" cy="908538"/>
                <a:chOff x="1268227" y="1619185"/>
                <a:chExt cx="2195910" cy="908538"/>
              </a:xfrm>
            </p:grpSpPr>
            <p:sp>
              <p:nvSpPr>
                <p:cNvPr id="36" name="ïśľíḋe"/>
                <p:cNvSpPr/>
                <p:nvPr/>
              </p:nvSpPr>
              <p:spPr bwMode="auto">
                <a:xfrm>
                  <a:off x="1268227" y="1970324"/>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eaLnBrk="1" hangingPunct="1">
                    <a:lnSpc>
                      <a:spcPct val="120000"/>
                    </a:lnSpc>
                    <a:spcBef>
                      <a:spcPct val="0"/>
                    </a:spcBef>
                    <a:buFontTx/>
                    <a:buNone/>
                  </a:pPr>
                  <a:r>
                    <a:rPr lang="zh-CN" altLang="en-US" sz="1000" dirty="0">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br>
                    <a:rPr lang="en-US" altLang="zh-CN" sz="1000" dirty="0">
                      <a:latin typeface="FZHei-B01S" panose="02010601030101010101" pitchFamily="2" charset="-122"/>
                      <a:ea typeface="FZHei-B01S" panose="02010601030101010101" pitchFamily="2" charset="-122"/>
                      <a:sym typeface="FZHei-B01S" panose="02010601030101010101" pitchFamily="2" charset="-122"/>
                    </a:rPr>
                  </a:br>
                  <a:r>
                    <a:rPr lang="zh-CN" altLang="en-US" sz="1000" dirty="0">
                      <a:latin typeface="FZHei-B01S" panose="02010601030101010101" pitchFamily="2" charset="-122"/>
                      <a:ea typeface="FZHei-B01S" panose="02010601030101010101" pitchFamily="2" charset="-122"/>
                      <a:sym typeface="FZHei-B01S" panose="02010601030101010101" pitchFamily="2" charset="-122"/>
                    </a:rPr>
                    <a:t> （建议使用主题字体）</a:t>
                  </a:r>
                  <a:endParaRPr lang="zh-CN" altLang="en-US" sz="10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37" name="íṣ1ïḍe"/>
                <p:cNvSpPr txBox="1"/>
                <p:nvPr/>
              </p:nvSpPr>
              <p:spPr bwMode="auto">
                <a:xfrm>
                  <a:off x="1268227" y="1619185"/>
                  <a:ext cx="219591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eaLnBrk="1" hangingPunct="1">
                    <a:spcBef>
                      <a:spcPct val="0"/>
                    </a:spcBef>
                    <a:buFontTx/>
                    <a:buNone/>
                  </a:pPr>
                  <a:r>
                    <a:rPr lang="zh-CN" altLang="en-US"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4" name="ïṣľïďè"/>
              <p:cNvGrpSpPr/>
              <p:nvPr/>
            </p:nvGrpSpPr>
            <p:grpSpPr>
              <a:xfrm>
                <a:off x="762350" y="2595452"/>
                <a:ext cx="2195910" cy="908538"/>
                <a:chOff x="1268227" y="1619185"/>
                <a:chExt cx="2195910" cy="908538"/>
              </a:xfrm>
            </p:grpSpPr>
            <p:sp>
              <p:nvSpPr>
                <p:cNvPr id="34" name="iṡļiḑé"/>
                <p:cNvSpPr/>
                <p:nvPr/>
              </p:nvSpPr>
              <p:spPr bwMode="auto">
                <a:xfrm>
                  <a:off x="1268227" y="1970324"/>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eaLnBrk="1" hangingPunct="1">
                    <a:lnSpc>
                      <a:spcPct val="120000"/>
                    </a:lnSpc>
                    <a:spcBef>
                      <a:spcPct val="0"/>
                    </a:spcBef>
                    <a:buFontTx/>
                    <a:buNone/>
                  </a:pPr>
                  <a:r>
                    <a:rPr lang="zh-CN" altLang="en-US" sz="1000" dirty="0">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br>
                    <a:rPr lang="en-US" altLang="zh-CN" sz="1000" dirty="0">
                      <a:latin typeface="FZHei-B01S" panose="02010601030101010101" pitchFamily="2" charset="-122"/>
                      <a:ea typeface="FZHei-B01S" panose="02010601030101010101" pitchFamily="2" charset="-122"/>
                      <a:sym typeface="FZHei-B01S" panose="02010601030101010101" pitchFamily="2" charset="-122"/>
                    </a:rPr>
                  </a:br>
                  <a:r>
                    <a:rPr lang="zh-CN" altLang="en-US" sz="1000" dirty="0">
                      <a:latin typeface="FZHei-B01S" panose="02010601030101010101" pitchFamily="2" charset="-122"/>
                      <a:ea typeface="FZHei-B01S" panose="02010601030101010101" pitchFamily="2" charset="-122"/>
                      <a:sym typeface="FZHei-B01S" panose="02010601030101010101" pitchFamily="2" charset="-122"/>
                    </a:rPr>
                    <a:t> （建议使用主题字体）</a:t>
                  </a:r>
                  <a:endParaRPr lang="zh-CN" altLang="en-US" sz="10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35" name="ïṡlíḓè"/>
                <p:cNvSpPr txBox="1"/>
                <p:nvPr/>
              </p:nvSpPr>
              <p:spPr bwMode="auto">
                <a:xfrm>
                  <a:off x="1268227" y="1619185"/>
                  <a:ext cx="219591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eaLnBrk="1" hangingPunct="1">
                    <a:spcBef>
                      <a:spcPct val="0"/>
                    </a:spcBef>
                    <a:buFontTx/>
                    <a:buNone/>
                  </a:pPr>
                  <a:r>
                    <a:rPr lang="zh-CN" altLang="en-US"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5" name="iṧ1îďé"/>
              <p:cNvGrpSpPr/>
              <p:nvPr/>
            </p:nvGrpSpPr>
            <p:grpSpPr>
              <a:xfrm>
                <a:off x="762350" y="3850136"/>
                <a:ext cx="2195910" cy="908538"/>
                <a:chOff x="1268227" y="1619185"/>
                <a:chExt cx="2195910" cy="908538"/>
              </a:xfrm>
            </p:grpSpPr>
            <p:sp>
              <p:nvSpPr>
                <p:cNvPr id="32" name="íṣļïďe"/>
                <p:cNvSpPr/>
                <p:nvPr/>
              </p:nvSpPr>
              <p:spPr bwMode="auto">
                <a:xfrm>
                  <a:off x="1268227" y="1970324"/>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eaLnBrk="1" hangingPunct="1">
                    <a:lnSpc>
                      <a:spcPct val="120000"/>
                    </a:lnSpc>
                    <a:spcBef>
                      <a:spcPct val="0"/>
                    </a:spcBef>
                    <a:buFontTx/>
                    <a:buNone/>
                  </a:pPr>
                  <a:r>
                    <a:rPr lang="zh-CN" altLang="en-US" sz="1000" dirty="0">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br>
                    <a:rPr lang="en-US" altLang="zh-CN" sz="1000" dirty="0">
                      <a:latin typeface="FZHei-B01S" panose="02010601030101010101" pitchFamily="2" charset="-122"/>
                      <a:ea typeface="FZHei-B01S" panose="02010601030101010101" pitchFamily="2" charset="-122"/>
                      <a:sym typeface="FZHei-B01S" panose="02010601030101010101" pitchFamily="2" charset="-122"/>
                    </a:rPr>
                  </a:br>
                  <a:r>
                    <a:rPr lang="zh-CN" altLang="en-US" sz="1000" dirty="0">
                      <a:latin typeface="FZHei-B01S" panose="02010601030101010101" pitchFamily="2" charset="-122"/>
                      <a:ea typeface="FZHei-B01S" panose="02010601030101010101" pitchFamily="2" charset="-122"/>
                      <a:sym typeface="FZHei-B01S" panose="02010601030101010101" pitchFamily="2" charset="-122"/>
                    </a:rPr>
                    <a:t> （建议使用主题字体）</a:t>
                  </a:r>
                  <a:endParaRPr lang="zh-CN" altLang="en-US" sz="10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33" name="íşḻïdê"/>
                <p:cNvSpPr txBox="1"/>
                <p:nvPr/>
              </p:nvSpPr>
              <p:spPr bwMode="auto">
                <a:xfrm>
                  <a:off x="1268227" y="1619185"/>
                  <a:ext cx="219591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eaLnBrk="1" hangingPunct="1">
                    <a:spcBef>
                      <a:spcPct val="0"/>
                    </a:spcBef>
                    <a:buFontTx/>
                    <a:buNone/>
                  </a:pPr>
                  <a:r>
                    <a:rPr lang="zh-CN" altLang="en-US"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6" name="îšḻiḋe"/>
              <p:cNvGrpSpPr/>
              <p:nvPr/>
            </p:nvGrpSpPr>
            <p:grpSpPr>
              <a:xfrm>
                <a:off x="762350" y="5104819"/>
                <a:ext cx="2195910" cy="908538"/>
                <a:chOff x="1268227" y="1619185"/>
                <a:chExt cx="2195910" cy="908538"/>
              </a:xfrm>
            </p:grpSpPr>
            <p:sp>
              <p:nvSpPr>
                <p:cNvPr id="30" name="ïs1îḓè"/>
                <p:cNvSpPr/>
                <p:nvPr/>
              </p:nvSpPr>
              <p:spPr bwMode="auto">
                <a:xfrm>
                  <a:off x="1268227" y="1970324"/>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eaLnBrk="1" hangingPunct="1">
                    <a:lnSpc>
                      <a:spcPct val="120000"/>
                    </a:lnSpc>
                    <a:spcBef>
                      <a:spcPct val="0"/>
                    </a:spcBef>
                    <a:buFontTx/>
                    <a:buNone/>
                  </a:pPr>
                  <a:r>
                    <a:rPr lang="zh-CN" altLang="en-US" sz="1000" dirty="0">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br>
                    <a:rPr lang="en-US" altLang="zh-CN" sz="1000" dirty="0">
                      <a:latin typeface="FZHei-B01S" panose="02010601030101010101" pitchFamily="2" charset="-122"/>
                      <a:ea typeface="FZHei-B01S" panose="02010601030101010101" pitchFamily="2" charset="-122"/>
                      <a:sym typeface="FZHei-B01S" panose="02010601030101010101" pitchFamily="2" charset="-122"/>
                    </a:rPr>
                  </a:br>
                  <a:r>
                    <a:rPr lang="zh-CN" altLang="en-US" sz="1000" dirty="0">
                      <a:latin typeface="FZHei-B01S" panose="02010601030101010101" pitchFamily="2" charset="-122"/>
                      <a:ea typeface="FZHei-B01S" panose="02010601030101010101" pitchFamily="2" charset="-122"/>
                      <a:sym typeface="FZHei-B01S" panose="02010601030101010101" pitchFamily="2" charset="-122"/>
                    </a:rPr>
                    <a:t> （建议使用主题字体）</a:t>
                  </a:r>
                  <a:endParaRPr lang="zh-CN" altLang="en-US" sz="10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31" name="îŝ1idê"/>
                <p:cNvSpPr txBox="1"/>
                <p:nvPr/>
              </p:nvSpPr>
              <p:spPr bwMode="auto">
                <a:xfrm>
                  <a:off x="1268227" y="1619185"/>
                  <a:ext cx="219591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eaLnBrk="1" hangingPunct="1">
                    <a:spcBef>
                      <a:spcPct val="0"/>
                    </a:spcBef>
                    <a:buFontTx/>
                    <a:buNone/>
                  </a:pPr>
                  <a:r>
                    <a:rPr lang="zh-CN" altLang="en-US"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grpSp>
          <p:cxnSp>
            <p:nvCxnSpPr>
              <p:cNvPr id="27" name="直接连接符 26"/>
              <p:cNvCxnSpPr/>
              <p:nvPr/>
            </p:nvCxnSpPr>
            <p:spPr>
              <a:xfrm>
                <a:off x="762350" y="2420888"/>
                <a:ext cx="2088232" cy="0"/>
              </a:xfrm>
              <a:prstGeom prst="line">
                <a:avLst/>
              </a:prstGeom>
              <a:ln w="3175" cap="rnd">
                <a:solidFill>
                  <a:schemeClr val="accent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762350" y="3664472"/>
                <a:ext cx="2088232" cy="0"/>
              </a:xfrm>
              <a:prstGeom prst="line">
                <a:avLst/>
              </a:prstGeom>
              <a:ln w="3175" cap="rnd">
                <a:solidFill>
                  <a:schemeClr val="accent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62350" y="4889768"/>
                <a:ext cx="2088232" cy="0"/>
              </a:xfrm>
              <a:prstGeom prst="line">
                <a:avLst/>
              </a:prstGeom>
              <a:ln w="3175" cap="rnd">
                <a:solidFill>
                  <a:schemeClr val="accent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nvGrpSpPr>
            <p:cNvPr id="7" name="ïṣ1iḋe"/>
            <p:cNvGrpSpPr/>
            <p:nvPr/>
          </p:nvGrpSpPr>
          <p:grpSpPr>
            <a:xfrm>
              <a:off x="9132486" y="1340768"/>
              <a:ext cx="2195910" cy="4672589"/>
              <a:chOff x="9031232" y="1340768"/>
              <a:chExt cx="2195910" cy="4672589"/>
            </a:xfrm>
          </p:grpSpPr>
          <p:grpSp>
            <p:nvGrpSpPr>
              <p:cNvPr id="8" name="íş1idê"/>
              <p:cNvGrpSpPr/>
              <p:nvPr/>
            </p:nvGrpSpPr>
            <p:grpSpPr>
              <a:xfrm>
                <a:off x="9031232" y="1340768"/>
                <a:ext cx="2195910" cy="908538"/>
                <a:chOff x="1268227" y="1619185"/>
                <a:chExt cx="2195910" cy="908538"/>
              </a:xfrm>
            </p:grpSpPr>
            <p:sp>
              <p:nvSpPr>
                <p:cNvPr id="21" name="iSḻïďè"/>
                <p:cNvSpPr/>
                <p:nvPr/>
              </p:nvSpPr>
              <p:spPr bwMode="auto">
                <a:xfrm>
                  <a:off x="1268227" y="1970324"/>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eaLnBrk="1" hangingPunct="1">
                    <a:lnSpc>
                      <a:spcPct val="120000"/>
                    </a:lnSpc>
                    <a:spcBef>
                      <a:spcPct val="0"/>
                    </a:spcBef>
                    <a:buFontTx/>
                    <a:buNone/>
                  </a:pPr>
                  <a:r>
                    <a:rPr lang="zh-CN" altLang="en-US" sz="1000" dirty="0">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br>
                    <a:rPr lang="en-US" altLang="zh-CN" sz="1000" dirty="0">
                      <a:latin typeface="FZHei-B01S" panose="02010601030101010101" pitchFamily="2" charset="-122"/>
                      <a:ea typeface="FZHei-B01S" panose="02010601030101010101" pitchFamily="2" charset="-122"/>
                      <a:sym typeface="FZHei-B01S" panose="02010601030101010101" pitchFamily="2" charset="-122"/>
                    </a:rPr>
                  </a:br>
                  <a:r>
                    <a:rPr lang="zh-CN" altLang="en-US" sz="1000" dirty="0">
                      <a:latin typeface="FZHei-B01S" panose="02010601030101010101" pitchFamily="2" charset="-122"/>
                      <a:ea typeface="FZHei-B01S" panose="02010601030101010101" pitchFamily="2" charset="-122"/>
                      <a:sym typeface="FZHei-B01S" panose="02010601030101010101" pitchFamily="2" charset="-122"/>
                    </a:rPr>
                    <a:t> （建议使用主题字体）</a:t>
                  </a:r>
                  <a:endParaRPr lang="zh-CN" altLang="en-US" sz="10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2" name="îṥļidé"/>
                <p:cNvSpPr txBox="1"/>
                <p:nvPr/>
              </p:nvSpPr>
              <p:spPr bwMode="auto">
                <a:xfrm>
                  <a:off x="1268227" y="1619185"/>
                  <a:ext cx="219591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eaLnBrk="1" hangingPunct="1">
                    <a:spcBef>
                      <a:spcPct val="0"/>
                    </a:spcBef>
                    <a:buFontTx/>
                    <a:buNone/>
                  </a:pPr>
                  <a:r>
                    <a:rPr lang="zh-CN" altLang="en-US" b="1" dirty="0">
                      <a:solidFill>
                        <a:schemeClr val="accent3"/>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dirty="0">
                    <a:solidFill>
                      <a:schemeClr val="accent3"/>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9" name="iṥľiḓe"/>
              <p:cNvGrpSpPr/>
              <p:nvPr/>
            </p:nvGrpSpPr>
            <p:grpSpPr>
              <a:xfrm>
                <a:off x="9031232" y="2595452"/>
                <a:ext cx="2195910" cy="908538"/>
                <a:chOff x="1268227" y="1619185"/>
                <a:chExt cx="2195910" cy="908538"/>
              </a:xfrm>
            </p:grpSpPr>
            <p:sp>
              <p:nvSpPr>
                <p:cNvPr id="19" name="íśḷïḍè"/>
                <p:cNvSpPr/>
                <p:nvPr/>
              </p:nvSpPr>
              <p:spPr bwMode="auto">
                <a:xfrm>
                  <a:off x="1268227" y="1970324"/>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eaLnBrk="1" hangingPunct="1">
                    <a:lnSpc>
                      <a:spcPct val="120000"/>
                    </a:lnSpc>
                    <a:spcBef>
                      <a:spcPct val="0"/>
                    </a:spcBef>
                    <a:buFontTx/>
                    <a:buNone/>
                  </a:pPr>
                  <a:r>
                    <a:rPr lang="zh-CN" altLang="en-US" sz="1000" dirty="0">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br>
                    <a:rPr lang="en-US" altLang="zh-CN" sz="1000" dirty="0">
                      <a:latin typeface="FZHei-B01S" panose="02010601030101010101" pitchFamily="2" charset="-122"/>
                      <a:ea typeface="FZHei-B01S" panose="02010601030101010101" pitchFamily="2" charset="-122"/>
                      <a:sym typeface="FZHei-B01S" panose="02010601030101010101" pitchFamily="2" charset="-122"/>
                    </a:rPr>
                  </a:br>
                  <a:r>
                    <a:rPr lang="zh-CN" altLang="en-US" sz="1000" dirty="0">
                      <a:latin typeface="FZHei-B01S" panose="02010601030101010101" pitchFamily="2" charset="-122"/>
                      <a:ea typeface="FZHei-B01S" panose="02010601030101010101" pitchFamily="2" charset="-122"/>
                      <a:sym typeface="FZHei-B01S" panose="02010601030101010101" pitchFamily="2" charset="-122"/>
                    </a:rPr>
                    <a:t> （建议使用主题字体）</a:t>
                  </a:r>
                  <a:endParaRPr lang="zh-CN" altLang="en-US" sz="10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0" name="iṩlîḋè"/>
                <p:cNvSpPr txBox="1"/>
                <p:nvPr/>
              </p:nvSpPr>
              <p:spPr bwMode="auto">
                <a:xfrm>
                  <a:off x="1268227" y="1619185"/>
                  <a:ext cx="219591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eaLnBrk="1" hangingPunct="1">
                    <a:spcBef>
                      <a:spcPct val="0"/>
                    </a:spcBef>
                    <a:buFontTx/>
                    <a:buNone/>
                  </a:pPr>
                  <a:r>
                    <a:rPr lang="zh-CN" altLang="en-US" b="1" dirty="0">
                      <a:solidFill>
                        <a:schemeClr val="accent3"/>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dirty="0">
                    <a:solidFill>
                      <a:schemeClr val="accent3"/>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0" name="í$1iďê"/>
              <p:cNvGrpSpPr/>
              <p:nvPr/>
            </p:nvGrpSpPr>
            <p:grpSpPr>
              <a:xfrm>
                <a:off x="9031232" y="3850136"/>
                <a:ext cx="2195910" cy="908538"/>
                <a:chOff x="1268227" y="1619185"/>
                <a:chExt cx="2195910" cy="908538"/>
              </a:xfrm>
            </p:grpSpPr>
            <p:sp>
              <p:nvSpPr>
                <p:cNvPr id="17" name="îṡļïḑe"/>
                <p:cNvSpPr/>
                <p:nvPr/>
              </p:nvSpPr>
              <p:spPr bwMode="auto">
                <a:xfrm>
                  <a:off x="1268227" y="1970324"/>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eaLnBrk="1" hangingPunct="1">
                    <a:lnSpc>
                      <a:spcPct val="120000"/>
                    </a:lnSpc>
                    <a:spcBef>
                      <a:spcPct val="0"/>
                    </a:spcBef>
                    <a:buFontTx/>
                    <a:buNone/>
                  </a:pPr>
                  <a:r>
                    <a:rPr lang="zh-CN" altLang="en-US" sz="1000" dirty="0">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br>
                    <a:rPr lang="en-US" altLang="zh-CN" sz="1000" dirty="0">
                      <a:latin typeface="FZHei-B01S" panose="02010601030101010101" pitchFamily="2" charset="-122"/>
                      <a:ea typeface="FZHei-B01S" panose="02010601030101010101" pitchFamily="2" charset="-122"/>
                      <a:sym typeface="FZHei-B01S" panose="02010601030101010101" pitchFamily="2" charset="-122"/>
                    </a:rPr>
                  </a:br>
                  <a:r>
                    <a:rPr lang="zh-CN" altLang="en-US" sz="1000" dirty="0">
                      <a:latin typeface="FZHei-B01S" panose="02010601030101010101" pitchFamily="2" charset="-122"/>
                      <a:ea typeface="FZHei-B01S" panose="02010601030101010101" pitchFamily="2" charset="-122"/>
                      <a:sym typeface="FZHei-B01S" panose="02010601030101010101" pitchFamily="2" charset="-122"/>
                    </a:rPr>
                    <a:t> （建议使用主题字体）</a:t>
                  </a:r>
                  <a:endParaRPr lang="zh-CN" altLang="en-US" sz="10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8" name="íśļîďê"/>
                <p:cNvSpPr txBox="1"/>
                <p:nvPr/>
              </p:nvSpPr>
              <p:spPr bwMode="auto">
                <a:xfrm>
                  <a:off x="1268227" y="1619185"/>
                  <a:ext cx="219591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eaLnBrk="1" hangingPunct="1">
                    <a:spcBef>
                      <a:spcPct val="0"/>
                    </a:spcBef>
                    <a:buFontTx/>
                    <a:buNone/>
                  </a:pPr>
                  <a:r>
                    <a:rPr lang="zh-CN" altLang="en-US" b="1" dirty="0">
                      <a:solidFill>
                        <a:schemeClr val="accent3"/>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dirty="0">
                    <a:solidFill>
                      <a:schemeClr val="accent3"/>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1" name="ïṣḷîdè"/>
              <p:cNvGrpSpPr/>
              <p:nvPr/>
            </p:nvGrpSpPr>
            <p:grpSpPr>
              <a:xfrm>
                <a:off x="9031232" y="5104819"/>
                <a:ext cx="2195910" cy="908538"/>
                <a:chOff x="1268227" y="1619185"/>
                <a:chExt cx="2195910" cy="908538"/>
              </a:xfrm>
            </p:grpSpPr>
            <p:sp>
              <p:nvSpPr>
                <p:cNvPr id="15" name="íṩ1îḋé"/>
                <p:cNvSpPr/>
                <p:nvPr/>
              </p:nvSpPr>
              <p:spPr bwMode="auto">
                <a:xfrm>
                  <a:off x="1268227" y="1970324"/>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eaLnBrk="1" hangingPunct="1">
                    <a:lnSpc>
                      <a:spcPct val="120000"/>
                    </a:lnSpc>
                    <a:spcBef>
                      <a:spcPct val="0"/>
                    </a:spcBef>
                    <a:buFontTx/>
                    <a:buNone/>
                  </a:pPr>
                  <a:r>
                    <a:rPr lang="zh-CN" altLang="en-US" sz="1000" dirty="0">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br>
                    <a:rPr lang="en-US" altLang="zh-CN" sz="1000" dirty="0">
                      <a:latin typeface="FZHei-B01S" panose="02010601030101010101" pitchFamily="2" charset="-122"/>
                      <a:ea typeface="FZHei-B01S" panose="02010601030101010101" pitchFamily="2" charset="-122"/>
                      <a:sym typeface="FZHei-B01S" panose="02010601030101010101" pitchFamily="2" charset="-122"/>
                    </a:rPr>
                  </a:br>
                  <a:r>
                    <a:rPr lang="zh-CN" altLang="en-US" sz="1000" dirty="0">
                      <a:latin typeface="FZHei-B01S" panose="02010601030101010101" pitchFamily="2" charset="-122"/>
                      <a:ea typeface="FZHei-B01S" panose="02010601030101010101" pitchFamily="2" charset="-122"/>
                      <a:sym typeface="FZHei-B01S" panose="02010601030101010101" pitchFamily="2" charset="-122"/>
                    </a:rPr>
                    <a:t> （建议使用主题字体）</a:t>
                  </a:r>
                  <a:endParaRPr lang="zh-CN" altLang="en-US" sz="10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6" name="íŝḻídè"/>
                <p:cNvSpPr txBox="1"/>
                <p:nvPr/>
              </p:nvSpPr>
              <p:spPr bwMode="auto">
                <a:xfrm>
                  <a:off x="1268227" y="1619185"/>
                  <a:ext cx="219591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eaLnBrk="1" hangingPunct="1">
                    <a:spcBef>
                      <a:spcPct val="0"/>
                    </a:spcBef>
                    <a:buFontTx/>
                    <a:buNone/>
                  </a:pPr>
                  <a:r>
                    <a:rPr lang="zh-CN" altLang="en-US" b="1" dirty="0">
                      <a:solidFill>
                        <a:schemeClr val="accent3"/>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dirty="0">
                    <a:solidFill>
                      <a:schemeClr val="accent3"/>
                    </a:solidFill>
                    <a:latin typeface="FZHei-B01S" panose="02010601030101010101" pitchFamily="2" charset="-122"/>
                    <a:ea typeface="FZHei-B01S" panose="02010601030101010101" pitchFamily="2" charset="-122"/>
                    <a:sym typeface="FZHei-B01S" panose="02010601030101010101" pitchFamily="2" charset="-122"/>
                  </a:endParaRPr>
                </a:p>
              </p:txBody>
            </p:sp>
          </p:grpSp>
          <p:cxnSp>
            <p:nvCxnSpPr>
              <p:cNvPr id="12" name="直接连接符 11"/>
              <p:cNvCxnSpPr/>
              <p:nvPr/>
            </p:nvCxnSpPr>
            <p:spPr>
              <a:xfrm>
                <a:off x="9138910" y="2420888"/>
                <a:ext cx="2088232" cy="0"/>
              </a:xfrm>
              <a:prstGeom prst="line">
                <a:avLst/>
              </a:prstGeom>
              <a:ln w="3175" cap="rnd">
                <a:solidFill>
                  <a:schemeClr val="accent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138910" y="3664472"/>
                <a:ext cx="2088232" cy="0"/>
              </a:xfrm>
              <a:prstGeom prst="line">
                <a:avLst/>
              </a:prstGeom>
              <a:ln w="3175" cap="rnd">
                <a:solidFill>
                  <a:schemeClr val="accent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138910" y="4889768"/>
                <a:ext cx="2088232" cy="0"/>
              </a:xfrm>
              <a:prstGeom prst="line">
                <a:avLst/>
              </a:prstGeom>
              <a:ln w="3175" cap="rnd">
                <a:solidFill>
                  <a:schemeClr val="accent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sp>
        <p:nvSpPr>
          <p:cNvPr id="50" name="矩形 49"/>
          <p:cNvSpPr/>
          <p:nvPr/>
        </p:nvSpPr>
        <p:spPr>
          <a:xfrm>
            <a:off x="4842285" y="306685"/>
            <a:ext cx="2646878" cy="584775"/>
          </a:xfrm>
          <a:prstGeom prst="rect">
            <a:avLst/>
          </a:prstGeom>
        </p:spPr>
        <p:txBody>
          <a:bodyPr wrap="none">
            <a:spAutoFit/>
          </a:bodyPr>
          <a:lstStyle/>
          <a:p>
            <a:r>
              <a:rPr lang="zh-CN" altLang="en-US" sz="3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sz="3200"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占位符 25"/>
          <p:cNvPicPr>
            <a:picLocks noGrp="1" noChangeAspect="1"/>
          </p:cNvPicPr>
          <p:nvPr>
            <p:ph type="pic" sz="quarter" idx="15"/>
          </p:nvPr>
        </p:nvPicPr>
        <p:blipFill>
          <a:blip r:embed="rId1">
            <a:extLst>
              <a:ext uri="{28A0092B-C50C-407E-A947-70E740481C1C}">
                <a14:useLocalDpi xmlns:a14="http://schemas.microsoft.com/office/drawing/2010/main" val="0"/>
              </a:ext>
            </a:extLst>
          </a:blip>
          <a:srcRect l="30592" r="30592"/>
          <a:stretch>
            <a:fillRect/>
          </a:stretch>
        </p:blipFill>
        <p:spPr/>
      </p:pic>
      <p:pic>
        <p:nvPicPr>
          <p:cNvPr id="24" name="图片占位符 23"/>
          <p:cNvPicPr>
            <a:picLocks noGrp="1" noChangeAspect="1"/>
          </p:cNvPicPr>
          <p:nvPr>
            <p:ph type="pic" sz="quarter" idx="14"/>
          </p:nvPr>
        </p:nvPicPr>
        <p:blipFill>
          <a:blip r:embed="rId1">
            <a:extLst>
              <a:ext uri="{28A0092B-C50C-407E-A947-70E740481C1C}">
                <a14:useLocalDpi xmlns:a14="http://schemas.microsoft.com/office/drawing/2010/main" val="0"/>
              </a:ext>
            </a:extLst>
          </a:blip>
          <a:srcRect l="30580" r="30580"/>
          <a:stretch>
            <a:fillRect/>
          </a:stretch>
        </p:blipFill>
        <p:spPr/>
      </p:pic>
      <p:pic>
        <p:nvPicPr>
          <p:cNvPr id="22" name="图片占位符 21"/>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l="30592" r="30592"/>
          <a:stretch>
            <a:fillRect/>
          </a:stretch>
        </p:blipFill>
        <p:spPr/>
      </p:pic>
      <p:sp>
        <p:nvSpPr>
          <p:cNvPr id="5" name="Shape 2553"/>
          <p:cNvSpPr/>
          <p:nvPr/>
        </p:nvSpPr>
        <p:spPr>
          <a:xfrm>
            <a:off x="8291456" y="836385"/>
            <a:ext cx="775333" cy="704851"/>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tx1">
              <a:lumMod val="75000"/>
              <a:lumOff val="25000"/>
            </a:schemeClr>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6" name="TextBox 5"/>
          <p:cNvSpPr txBox="1"/>
          <p:nvPr/>
        </p:nvSpPr>
        <p:spPr>
          <a:xfrm>
            <a:off x="8291457" y="1846036"/>
            <a:ext cx="3304143" cy="1077218"/>
          </a:xfrm>
          <a:prstGeom prst="rect">
            <a:avLst/>
          </a:prstGeom>
          <a:noFill/>
        </p:spPr>
        <p:txBody>
          <a:bodyPr wrap="square" rtlCol="0">
            <a:spAutoFit/>
          </a:bodyPr>
          <a:lstStyle/>
          <a:p>
            <a:r>
              <a:rPr lang="en-US" sz="32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Our Great Team Mate</a:t>
            </a:r>
            <a:endParaRPr lang="en-US" sz="32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Rectangle 6"/>
          <p:cNvSpPr/>
          <p:nvPr/>
        </p:nvSpPr>
        <p:spPr>
          <a:xfrm>
            <a:off x="8428109" y="3038114"/>
            <a:ext cx="597279" cy="815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8" name="Rectangle 7"/>
          <p:cNvSpPr/>
          <p:nvPr/>
        </p:nvSpPr>
        <p:spPr>
          <a:xfrm>
            <a:off x="8291457" y="3580435"/>
            <a:ext cx="3304143" cy="1724831"/>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点击添加标题点击添加标题点击添加标题点击添加标题点击添加标题点击添加标题点击添加标题点击添加标题点击添加标题点击添加标题点击添加标题点击添加标题点击添加标题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Rectangle 8"/>
          <p:cNvSpPr/>
          <p:nvPr/>
        </p:nvSpPr>
        <p:spPr>
          <a:xfrm>
            <a:off x="2075544" y="1275737"/>
            <a:ext cx="431683" cy="16475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0" name="TextBox 9"/>
          <p:cNvSpPr txBox="1"/>
          <p:nvPr/>
        </p:nvSpPr>
        <p:spPr>
          <a:xfrm rot="5400000">
            <a:off x="1596598" y="1945605"/>
            <a:ext cx="1389573" cy="307777"/>
          </a:xfrm>
          <a:prstGeom prst="rect">
            <a:avLst/>
          </a:prstGeom>
          <a:noFill/>
        </p:spPr>
        <p:txBody>
          <a:bodyPr wrap="square" rtlCol="0">
            <a:spAutoFit/>
          </a:bodyPr>
          <a:lstStyle/>
          <a:p>
            <a:pPr algn="ctr"/>
            <a:r>
              <a:rPr lang="en-US" sz="1400" b="1">
                <a:solidFill>
                  <a:schemeClr val="bg1"/>
                </a:solidFill>
                <a:latin typeface="FZHei-B01S" panose="02010601030101010101" pitchFamily="2" charset="-122"/>
                <a:ea typeface="FZHei-B01S" panose="02010601030101010101" pitchFamily="2" charset="-122"/>
                <a:sym typeface="FZHei-B01S" panose="02010601030101010101" pitchFamily="2" charset="-122"/>
              </a:rPr>
              <a:t>CEO Founder</a:t>
            </a:r>
            <a:endParaRPr lang="en-US" sz="1400"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 name="Rectangle 10"/>
          <p:cNvSpPr/>
          <p:nvPr/>
        </p:nvSpPr>
        <p:spPr>
          <a:xfrm>
            <a:off x="4582768" y="1275737"/>
            <a:ext cx="431683" cy="16475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2" name="TextBox 11"/>
          <p:cNvSpPr txBox="1"/>
          <p:nvPr/>
        </p:nvSpPr>
        <p:spPr>
          <a:xfrm rot="5400000">
            <a:off x="4103822" y="1945605"/>
            <a:ext cx="1389573" cy="307777"/>
          </a:xfrm>
          <a:prstGeom prst="rect">
            <a:avLst/>
          </a:prstGeom>
          <a:noFill/>
        </p:spPr>
        <p:txBody>
          <a:bodyPr wrap="square" rtlCol="0">
            <a:spAutoFit/>
          </a:bodyPr>
          <a:lstStyle/>
          <a:p>
            <a:pPr algn="ctr"/>
            <a:r>
              <a:rPr lang="en-US" sz="1400" b="1">
                <a:solidFill>
                  <a:schemeClr val="bg1"/>
                </a:solidFill>
                <a:latin typeface="FZHei-B01S" panose="02010601030101010101" pitchFamily="2" charset="-122"/>
                <a:ea typeface="FZHei-B01S" panose="02010601030101010101" pitchFamily="2" charset="-122"/>
                <a:sym typeface="FZHei-B01S" panose="02010601030101010101" pitchFamily="2" charset="-122"/>
              </a:rPr>
              <a:t>CEO Founder</a:t>
            </a:r>
            <a:endParaRPr lang="en-US" sz="1400"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Rectangle 12"/>
          <p:cNvSpPr/>
          <p:nvPr/>
        </p:nvSpPr>
        <p:spPr>
          <a:xfrm>
            <a:off x="7089996" y="1275737"/>
            <a:ext cx="431683" cy="16475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4" name="TextBox 13"/>
          <p:cNvSpPr txBox="1"/>
          <p:nvPr/>
        </p:nvSpPr>
        <p:spPr>
          <a:xfrm rot="5400000">
            <a:off x="6611050" y="1945605"/>
            <a:ext cx="1389573" cy="307777"/>
          </a:xfrm>
          <a:prstGeom prst="rect">
            <a:avLst/>
          </a:prstGeom>
          <a:noFill/>
        </p:spPr>
        <p:txBody>
          <a:bodyPr wrap="square" rtlCol="0">
            <a:spAutoFit/>
          </a:bodyPr>
          <a:lstStyle/>
          <a:p>
            <a:pPr algn="ctr"/>
            <a:r>
              <a:rPr lang="en-US" sz="1400" b="1">
                <a:solidFill>
                  <a:schemeClr val="bg1"/>
                </a:solidFill>
                <a:latin typeface="FZHei-B01S" panose="02010601030101010101" pitchFamily="2" charset="-122"/>
                <a:ea typeface="FZHei-B01S" panose="02010601030101010101" pitchFamily="2" charset="-122"/>
                <a:sym typeface="FZHei-B01S" panose="02010601030101010101" pitchFamily="2" charset="-122"/>
              </a:rPr>
              <a:t>CEO Founder</a:t>
            </a:r>
            <a:endParaRPr lang="en-US" sz="1400"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7" name="矩形 26"/>
          <p:cNvSpPr/>
          <p:nvPr/>
        </p:nvSpPr>
        <p:spPr>
          <a:xfrm>
            <a:off x="4842285" y="306685"/>
            <a:ext cx="2646878" cy="584775"/>
          </a:xfrm>
          <a:prstGeom prst="rect">
            <a:avLst/>
          </a:prstGeom>
        </p:spPr>
        <p:txBody>
          <a:bodyPr wrap="none">
            <a:spAutoFit/>
          </a:bodyPr>
          <a:lstStyle/>
          <a:p>
            <a:r>
              <a:rPr lang="zh-CN" altLang="en-US" sz="3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sz="3200"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995b51d3-047e-49ff-bc9b-98f67546f6a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2105081" y="2354286"/>
            <a:ext cx="7981841" cy="2763815"/>
            <a:chOff x="1260633" y="1739900"/>
            <a:chExt cx="9756171" cy="3378200"/>
          </a:xfrm>
        </p:grpSpPr>
        <p:sp>
          <p:nvSpPr>
            <p:cNvPr id="4" name="îŝlíḋê"/>
            <p:cNvSpPr/>
            <p:nvPr/>
          </p:nvSpPr>
          <p:spPr>
            <a:xfrm>
              <a:off x="5800090" y="1739900"/>
              <a:ext cx="3119522" cy="3378200"/>
            </a:xfrm>
            <a:custGeom>
              <a:avLst/>
              <a:gdLst>
                <a:gd name="connsiteX0" fmla="*/ 1689100 w 3119522"/>
                <a:gd name="connsiteY0" fmla="*/ 0 h 3378200"/>
                <a:gd name="connsiteX1" fmla="*/ 3089728 w 3119522"/>
                <a:gd name="connsiteY1" fmla="*/ 744708 h 3378200"/>
                <a:gd name="connsiteX2" fmla="*/ 3119522 w 3119522"/>
                <a:gd name="connsiteY2" fmla="*/ 793750 h 3378200"/>
                <a:gd name="connsiteX3" fmla="*/ 2303088 w 3119522"/>
                <a:gd name="connsiteY3" fmla="*/ 793750 h 3378200"/>
                <a:gd name="connsiteX4" fmla="*/ 2296249 w 3119522"/>
                <a:gd name="connsiteY4" fmla="*/ 788636 h 3378200"/>
                <a:gd name="connsiteX5" fmla="*/ 1689100 w 3119522"/>
                <a:gd name="connsiteY5" fmla="*/ 603178 h 3378200"/>
                <a:gd name="connsiteX6" fmla="*/ 603178 w 3119522"/>
                <a:gd name="connsiteY6" fmla="*/ 1689100 h 3378200"/>
                <a:gd name="connsiteX7" fmla="*/ 1689100 w 3119522"/>
                <a:gd name="connsiteY7" fmla="*/ 2775022 h 3378200"/>
                <a:gd name="connsiteX8" fmla="*/ 2296249 w 3119522"/>
                <a:gd name="connsiteY8" fmla="*/ 2589564 h 3378200"/>
                <a:gd name="connsiteX9" fmla="*/ 2303088 w 3119522"/>
                <a:gd name="connsiteY9" fmla="*/ 2584450 h 3378200"/>
                <a:gd name="connsiteX10" fmla="*/ 3119522 w 3119522"/>
                <a:gd name="connsiteY10" fmla="*/ 2584450 h 3378200"/>
                <a:gd name="connsiteX11" fmla="*/ 3089728 w 3119522"/>
                <a:gd name="connsiteY11" fmla="*/ 2633492 h 3378200"/>
                <a:gd name="connsiteX12" fmla="*/ 1689100 w 3119522"/>
                <a:gd name="connsiteY12" fmla="*/ 3378200 h 3378200"/>
                <a:gd name="connsiteX13" fmla="*/ 0 w 3119522"/>
                <a:gd name="connsiteY13" fmla="*/ 1689100 h 3378200"/>
                <a:gd name="connsiteX14" fmla="*/ 1689100 w 3119522"/>
                <a:gd name="connsiteY14" fmla="*/ 0 h 337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9522" h="3378200">
                  <a:moveTo>
                    <a:pt x="1689100" y="0"/>
                  </a:moveTo>
                  <a:cubicBezTo>
                    <a:pt x="2272140" y="0"/>
                    <a:pt x="2786185" y="295405"/>
                    <a:pt x="3089728" y="744708"/>
                  </a:cubicBezTo>
                  <a:lnTo>
                    <a:pt x="3119522" y="793750"/>
                  </a:lnTo>
                  <a:lnTo>
                    <a:pt x="2303088" y="793750"/>
                  </a:lnTo>
                  <a:lnTo>
                    <a:pt x="2296249" y="788636"/>
                  </a:lnTo>
                  <a:cubicBezTo>
                    <a:pt x="2122935" y="671548"/>
                    <a:pt x="1914002" y="603178"/>
                    <a:pt x="1689100" y="603178"/>
                  </a:cubicBezTo>
                  <a:cubicBezTo>
                    <a:pt x="1089362" y="603178"/>
                    <a:pt x="603178" y="1089362"/>
                    <a:pt x="603178" y="1689100"/>
                  </a:cubicBezTo>
                  <a:cubicBezTo>
                    <a:pt x="603178" y="2288838"/>
                    <a:pt x="1089362" y="2775022"/>
                    <a:pt x="1689100" y="2775022"/>
                  </a:cubicBezTo>
                  <a:cubicBezTo>
                    <a:pt x="1914002" y="2775022"/>
                    <a:pt x="2122935" y="2706653"/>
                    <a:pt x="2296249" y="2589564"/>
                  </a:cubicBezTo>
                  <a:lnTo>
                    <a:pt x="2303088" y="2584450"/>
                  </a:lnTo>
                  <a:lnTo>
                    <a:pt x="3119522" y="2584450"/>
                  </a:lnTo>
                  <a:lnTo>
                    <a:pt x="3089728" y="2633492"/>
                  </a:lnTo>
                  <a:cubicBezTo>
                    <a:pt x="2786185" y="3082796"/>
                    <a:pt x="2272140" y="3378200"/>
                    <a:pt x="1689100" y="3378200"/>
                  </a:cubicBezTo>
                  <a:cubicBezTo>
                    <a:pt x="756236" y="3378200"/>
                    <a:pt x="0" y="2621964"/>
                    <a:pt x="0" y="1689100"/>
                  </a:cubicBezTo>
                  <a:cubicBezTo>
                    <a:pt x="0" y="756236"/>
                    <a:pt x="756236" y="0"/>
                    <a:pt x="1689100" y="0"/>
                  </a:cubicBez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FZHei-B01S" panose="02010601030101010101" pitchFamily="2" charset="-122"/>
                <a:ea typeface="FZHei-B01S" panose="02010601030101010101" pitchFamily="2" charset="-122"/>
                <a:sym typeface="FZHei-B01S" panose="02010601030101010101" pitchFamily="2" charset="-122"/>
              </a:endParaRPr>
            </a:p>
          </p:txBody>
        </p:sp>
        <p:sp>
          <p:nvSpPr>
            <p:cNvPr id="5" name="îŝḷiḋê"/>
            <p:cNvSpPr/>
            <p:nvPr/>
          </p:nvSpPr>
          <p:spPr>
            <a:xfrm>
              <a:off x="3285088" y="1739900"/>
              <a:ext cx="3119522" cy="3378200"/>
            </a:xfrm>
            <a:custGeom>
              <a:avLst/>
              <a:gdLst>
                <a:gd name="connsiteX0" fmla="*/ 1430422 w 3119522"/>
                <a:gd name="connsiteY0" fmla="*/ 0 h 3378200"/>
                <a:gd name="connsiteX1" fmla="*/ 3119522 w 3119522"/>
                <a:gd name="connsiteY1" fmla="*/ 1689100 h 3378200"/>
                <a:gd name="connsiteX2" fmla="*/ 1430422 w 3119522"/>
                <a:gd name="connsiteY2" fmla="*/ 3378200 h 3378200"/>
                <a:gd name="connsiteX3" fmla="*/ 29794 w 3119522"/>
                <a:gd name="connsiteY3" fmla="*/ 2633492 h 3378200"/>
                <a:gd name="connsiteX4" fmla="*/ 0 w 3119522"/>
                <a:gd name="connsiteY4" fmla="*/ 2584450 h 3378200"/>
                <a:gd name="connsiteX5" fmla="*/ 816434 w 3119522"/>
                <a:gd name="connsiteY5" fmla="*/ 2584450 h 3378200"/>
                <a:gd name="connsiteX6" fmla="*/ 823273 w 3119522"/>
                <a:gd name="connsiteY6" fmla="*/ 2589564 h 3378200"/>
                <a:gd name="connsiteX7" fmla="*/ 1430422 w 3119522"/>
                <a:gd name="connsiteY7" fmla="*/ 2775022 h 3378200"/>
                <a:gd name="connsiteX8" fmla="*/ 2516344 w 3119522"/>
                <a:gd name="connsiteY8" fmla="*/ 1689100 h 3378200"/>
                <a:gd name="connsiteX9" fmla="*/ 1430422 w 3119522"/>
                <a:gd name="connsiteY9" fmla="*/ 603178 h 3378200"/>
                <a:gd name="connsiteX10" fmla="*/ 823273 w 3119522"/>
                <a:gd name="connsiteY10" fmla="*/ 788636 h 3378200"/>
                <a:gd name="connsiteX11" fmla="*/ 816434 w 3119522"/>
                <a:gd name="connsiteY11" fmla="*/ 793750 h 3378200"/>
                <a:gd name="connsiteX12" fmla="*/ 0 w 3119522"/>
                <a:gd name="connsiteY12" fmla="*/ 793750 h 3378200"/>
                <a:gd name="connsiteX13" fmla="*/ 29794 w 3119522"/>
                <a:gd name="connsiteY13" fmla="*/ 744708 h 3378200"/>
                <a:gd name="connsiteX14" fmla="*/ 1430422 w 3119522"/>
                <a:gd name="connsiteY14" fmla="*/ 0 h 337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9522" h="3378200">
                  <a:moveTo>
                    <a:pt x="1430422" y="0"/>
                  </a:moveTo>
                  <a:cubicBezTo>
                    <a:pt x="2363286" y="0"/>
                    <a:pt x="3119522" y="756236"/>
                    <a:pt x="3119522" y="1689100"/>
                  </a:cubicBezTo>
                  <a:cubicBezTo>
                    <a:pt x="3119522" y="2621964"/>
                    <a:pt x="2363286" y="3378200"/>
                    <a:pt x="1430422" y="3378200"/>
                  </a:cubicBezTo>
                  <a:cubicBezTo>
                    <a:pt x="847382" y="3378200"/>
                    <a:pt x="333337" y="3082796"/>
                    <a:pt x="29794" y="2633492"/>
                  </a:cubicBezTo>
                  <a:lnTo>
                    <a:pt x="0" y="2584450"/>
                  </a:lnTo>
                  <a:lnTo>
                    <a:pt x="816434" y="2584450"/>
                  </a:lnTo>
                  <a:lnTo>
                    <a:pt x="823273" y="2589564"/>
                  </a:lnTo>
                  <a:cubicBezTo>
                    <a:pt x="996587" y="2706653"/>
                    <a:pt x="1205520" y="2775022"/>
                    <a:pt x="1430422" y="2775022"/>
                  </a:cubicBezTo>
                  <a:cubicBezTo>
                    <a:pt x="2030160" y="2775022"/>
                    <a:pt x="2516344" y="2288838"/>
                    <a:pt x="2516344" y="1689100"/>
                  </a:cubicBezTo>
                  <a:cubicBezTo>
                    <a:pt x="2516344" y="1089362"/>
                    <a:pt x="2030160" y="603178"/>
                    <a:pt x="1430422" y="603178"/>
                  </a:cubicBezTo>
                  <a:cubicBezTo>
                    <a:pt x="1205520" y="603178"/>
                    <a:pt x="996587" y="671547"/>
                    <a:pt x="823273" y="788636"/>
                  </a:cubicBezTo>
                  <a:lnTo>
                    <a:pt x="816434" y="793750"/>
                  </a:lnTo>
                  <a:lnTo>
                    <a:pt x="0" y="793750"/>
                  </a:lnTo>
                  <a:lnTo>
                    <a:pt x="29794" y="744708"/>
                  </a:lnTo>
                  <a:cubicBezTo>
                    <a:pt x="333337" y="295405"/>
                    <a:pt x="847382" y="0"/>
                    <a:pt x="1430422" y="0"/>
                  </a:cubicBez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6" name="íṩľîḍé"/>
            <p:cNvSpPr/>
            <p:nvPr/>
          </p:nvSpPr>
          <p:spPr bwMode="auto">
            <a:xfrm>
              <a:off x="4180609" y="2856121"/>
              <a:ext cx="1072470" cy="1052330"/>
            </a:xfrm>
            <a:custGeom>
              <a:avLst/>
              <a:gdLst>
                <a:gd name="connsiteX0" fmla="*/ 44450 w 338138"/>
                <a:gd name="connsiteY0" fmla="*/ 285750 h 331788"/>
                <a:gd name="connsiteX1" fmla="*/ 293688 w 338138"/>
                <a:gd name="connsiteY1" fmla="*/ 285750 h 331788"/>
                <a:gd name="connsiteX2" fmla="*/ 246464 w 338138"/>
                <a:gd name="connsiteY2" fmla="*/ 331788 h 331788"/>
                <a:gd name="connsiteX3" fmla="*/ 91674 w 338138"/>
                <a:gd name="connsiteY3" fmla="*/ 331788 h 331788"/>
                <a:gd name="connsiteX4" fmla="*/ 44450 w 338138"/>
                <a:gd name="connsiteY4" fmla="*/ 285750 h 331788"/>
                <a:gd name="connsiteX5" fmla="*/ 27738 w 338138"/>
                <a:gd name="connsiteY5" fmla="*/ 139700 h 331788"/>
                <a:gd name="connsiteX6" fmla="*/ 79251 w 338138"/>
                <a:gd name="connsiteY6" fmla="*/ 169963 h 331788"/>
                <a:gd name="connsiteX7" fmla="*/ 87176 w 338138"/>
                <a:gd name="connsiteY7" fmla="*/ 169963 h 331788"/>
                <a:gd name="connsiteX8" fmla="*/ 87176 w 338138"/>
                <a:gd name="connsiteY8" fmla="*/ 204173 h 331788"/>
                <a:gd name="connsiteX9" fmla="*/ 99064 w 338138"/>
                <a:gd name="connsiteY9" fmla="*/ 216014 h 331788"/>
                <a:gd name="connsiteX10" fmla="*/ 110951 w 338138"/>
                <a:gd name="connsiteY10" fmla="*/ 204173 h 331788"/>
                <a:gd name="connsiteX11" fmla="*/ 110951 w 338138"/>
                <a:gd name="connsiteY11" fmla="*/ 169963 h 331788"/>
                <a:gd name="connsiteX12" fmla="*/ 227187 w 338138"/>
                <a:gd name="connsiteY12" fmla="*/ 169963 h 331788"/>
                <a:gd name="connsiteX13" fmla="*/ 227187 w 338138"/>
                <a:gd name="connsiteY13" fmla="*/ 204173 h 331788"/>
                <a:gd name="connsiteX14" fmla="*/ 239074 w 338138"/>
                <a:gd name="connsiteY14" fmla="*/ 216014 h 331788"/>
                <a:gd name="connsiteX15" fmla="*/ 250962 w 338138"/>
                <a:gd name="connsiteY15" fmla="*/ 204173 h 331788"/>
                <a:gd name="connsiteX16" fmla="*/ 250962 w 338138"/>
                <a:gd name="connsiteY16" fmla="*/ 169963 h 331788"/>
                <a:gd name="connsiteX17" fmla="*/ 258887 w 338138"/>
                <a:gd name="connsiteY17" fmla="*/ 169963 h 331788"/>
                <a:gd name="connsiteX18" fmla="*/ 310400 w 338138"/>
                <a:gd name="connsiteY18" fmla="*/ 139700 h 331788"/>
                <a:gd name="connsiteX19" fmla="*/ 338138 w 338138"/>
                <a:gd name="connsiteY19" fmla="*/ 183120 h 331788"/>
                <a:gd name="connsiteX20" fmla="*/ 338138 w 338138"/>
                <a:gd name="connsiteY20" fmla="*/ 239698 h 331788"/>
                <a:gd name="connsiteX21" fmla="*/ 294550 w 338138"/>
                <a:gd name="connsiteY21" fmla="*/ 285750 h 331788"/>
                <a:gd name="connsiteX22" fmla="*/ 294550 w 338138"/>
                <a:gd name="connsiteY22" fmla="*/ 263382 h 331788"/>
                <a:gd name="connsiteX23" fmla="*/ 43588 w 338138"/>
                <a:gd name="connsiteY23" fmla="*/ 263382 h 331788"/>
                <a:gd name="connsiteX24" fmla="*/ 43588 w 338138"/>
                <a:gd name="connsiteY24" fmla="*/ 285750 h 331788"/>
                <a:gd name="connsiteX25" fmla="*/ 0 w 338138"/>
                <a:gd name="connsiteY25" fmla="*/ 239698 h 331788"/>
                <a:gd name="connsiteX26" fmla="*/ 0 w 338138"/>
                <a:gd name="connsiteY26" fmla="*/ 183120 h 331788"/>
                <a:gd name="connsiteX27" fmla="*/ 27738 w 338138"/>
                <a:gd name="connsiteY27" fmla="*/ 139700 h 331788"/>
                <a:gd name="connsiteX28" fmla="*/ 169070 w 338138"/>
                <a:gd name="connsiteY28" fmla="*/ 22225 h 331788"/>
                <a:gd name="connsiteX29" fmla="*/ 153988 w 338138"/>
                <a:gd name="connsiteY29" fmla="*/ 38100 h 331788"/>
                <a:gd name="connsiteX30" fmla="*/ 184151 w 338138"/>
                <a:gd name="connsiteY30" fmla="*/ 38100 h 331788"/>
                <a:gd name="connsiteX31" fmla="*/ 169070 w 338138"/>
                <a:gd name="connsiteY31" fmla="*/ 22225 h 331788"/>
                <a:gd name="connsiteX32" fmla="*/ 169069 w 338138"/>
                <a:gd name="connsiteY32" fmla="*/ 0 h 331788"/>
                <a:gd name="connsiteX33" fmla="*/ 200552 w 338138"/>
                <a:gd name="connsiteY33" fmla="*/ 15818 h 331788"/>
                <a:gd name="connsiteX34" fmla="*/ 208422 w 338138"/>
                <a:gd name="connsiteY34" fmla="*/ 38228 h 331788"/>
                <a:gd name="connsiteX35" fmla="*/ 258270 w 338138"/>
                <a:gd name="connsiteY35" fmla="*/ 38228 h 331788"/>
                <a:gd name="connsiteX36" fmla="*/ 293688 w 338138"/>
                <a:gd name="connsiteY36" fmla="*/ 73819 h 331788"/>
                <a:gd name="connsiteX37" fmla="*/ 293688 w 338138"/>
                <a:gd name="connsiteY37" fmla="*/ 112047 h 331788"/>
                <a:gd name="connsiteX38" fmla="*/ 258270 w 338138"/>
                <a:gd name="connsiteY38" fmla="*/ 147638 h 331788"/>
                <a:gd name="connsiteX39" fmla="*/ 250399 w 338138"/>
                <a:gd name="connsiteY39" fmla="*/ 147638 h 331788"/>
                <a:gd name="connsiteX40" fmla="*/ 250399 w 338138"/>
                <a:gd name="connsiteY40" fmla="*/ 102819 h 331788"/>
                <a:gd name="connsiteX41" fmla="*/ 238593 w 338138"/>
                <a:gd name="connsiteY41" fmla="*/ 90956 h 331788"/>
                <a:gd name="connsiteX42" fmla="*/ 226787 w 338138"/>
                <a:gd name="connsiteY42" fmla="*/ 102819 h 331788"/>
                <a:gd name="connsiteX43" fmla="*/ 226787 w 338138"/>
                <a:gd name="connsiteY43" fmla="*/ 147638 h 331788"/>
                <a:gd name="connsiteX44" fmla="*/ 111351 w 338138"/>
                <a:gd name="connsiteY44" fmla="*/ 147638 h 331788"/>
                <a:gd name="connsiteX45" fmla="*/ 111351 w 338138"/>
                <a:gd name="connsiteY45" fmla="*/ 102819 h 331788"/>
                <a:gd name="connsiteX46" fmla="*/ 99545 w 338138"/>
                <a:gd name="connsiteY46" fmla="*/ 90956 h 331788"/>
                <a:gd name="connsiteX47" fmla="*/ 87739 w 338138"/>
                <a:gd name="connsiteY47" fmla="*/ 102819 h 331788"/>
                <a:gd name="connsiteX48" fmla="*/ 87739 w 338138"/>
                <a:gd name="connsiteY48" fmla="*/ 147638 h 331788"/>
                <a:gd name="connsiteX49" fmla="*/ 79868 w 338138"/>
                <a:gd name="connsiteY49" fmla="*/ 147638 h 331788"/>
                <a:gd name="connsiteX50" fmla="*/ 44450 w 338138"/>
                <a:gd name="connsiteY50" fmla="*/ 112047 h 331788"/>
                <a:gd name="connsiteX51" fmla="*/ 44450 w 338138"/>
                <a:gd name="connsiteY51" fmla="*/ 73819 h 331788"/>
                <a:gd name="connsiteX52" fmla="*/ 79868 w 338138"/>
                <a:gd name="connsiteY52" fmla="*/ 38228 h 331788"/>
                <a:gd name="connsiteX53" fmla="*/ 131027 w 338138"/>
                <a:gd name="connsiteY53" fmla="*/ 38228 h 331788"/>
                <a:gd name="connsiteX54" fmla="*/ 138898 w 338138"/>
                <a:gd name="connsiteY54" fmla="*/ 15818 h 331788"/>
                <a:gd name="connsiteX55" fmla="*/ 169069 w 338138"/>
                <a:gd name="connsiteY5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38138" h="331788">
                  <a:moveTo>
                    <a:pt x="44450" y="285750"/>
                  </a:moveTo>
                  <a:cubicBezTo>
                    <a:pt x="44450" y="285750"/>
                    <a:pt x="44450" y="285750"/>
                    <a:pt x="293688" y="285750"/>
                  </a:cubicBezTo>
                  <a:cubicBezTo>
                    <a:pt x="292376" y="312057"/>
                    <a:pt x="272700" y="331788"/>
                    <a:pt x="246464" y="331788"/>
                  </a:cubicBezTo>
                  <a:cubicBezTo>
                    <a:pt x="246464" y="331788"/>
                    <a:pt x="246464" y="331788"/>
                    <a:pt x="91674" y="331788"/>
                  </a:cubicBezTo>
                  <a:cubicBezTo>
                    <a:pt x="66750" y="331788"/>
                    <a:pt x="45762" y="312057"/>
                    <a:pt x="44450" y="285750"/>
                  </a:cubicBezTo>
                  <a:close/>
                  <a:moveTo>
                    <a:pt x="27738" y="139700"/>
                  </a:moveTo>
                  <a:cubicBezTo>
                    <a:pt x="38305" y="158121"/>
                    <a:pt x="58117" y="169963"/>
                    <a:pt x="79251" y="169963"/>
                  </a:cubicBezTo>
                  <a:cubicBezTo>
                    <a:pt x="79251" y="169963"/>
                    <a:pt x="79251" y="169963"/>
                    <a:pt x="87176" y="169963"/>
                  </a:cubicBezTo>
                  <a:cubicBezTo>
                    <a:pt x="87176" y="169963"/>
                    <a:pt x="87176" y="169963"/>
                    <a:pt x="87176" y="204173"/>
                  </a:cubicBezTo>
                  <a:cubicBezTo>
                    <a:pt x="87176" y="210751"/>
                    <a:pt x="92460" y="216014"/>
                    <a:pt x="99064" y="216014"/>
                  </a:cubicBezTo>
                  <a:cubicBezTo>
                    <a:pt x="105668" y="216014"/>
                    <a:pt x="110951" y="210751"/>
                    <a:pt x="110951" y="204173"/>
                  </a:cubicBezTo>
                  <a:cubicBezTo>
                    <a:pt x="110951" y="204173"/>
                    <a:pt x="110951" y="204173"/>
                    <a:pt x="110951" y="169963"/>
                  </a:cubicBezTo>
                  <a:cubicBezTo>
                    <a:pt x="110951" y="169963"/>
                    <a:pt x="110951" y="169963"/>
                    <a:pt x="227187" y="169963"/>
                  </a:cubicBezTo>
                  <a:cubicBezTo>
                    <a:pt x="227187" y="169963"/>
                    <a:pt x="227187" y="169963"/>
                    <a:pt x="227187" y="204173"/>
                  </a:cubicBezTo>
                  <a:cubicBezTo>
                    <a:pt x="227187" y="210751"/>
                    <a:pt x="232470" y="216014"/>
                    <a:pt x="239074" y="216014"/>
                  </a:cubicBezTo>
                  <a:cubicBezTo>
                    <a:pt x="245678" y="216014"/>
                    <a:pt x="250962" y="210751"/>
                    <a:pt x="250962" y="204173"/>
                  </a:cubicBezTo>
                  <a:cubicBezTo>
                    <a:pt x="250962" y="204173"/>
                    <a:pt x="250962" y="204173"/>
                    <a:pt x="250962" y="169963"/>
                  </a:cubicBezTo>
                  <a:cubicBezTo>
                    <a:pt x="250962" y="169963"/>
                    <a:pt x="250962" y="169963"/>
                    <a:pt x="258887" y="169963"/>
                  </a:cubicBezTo>
                  <a:cubicBezTo>
                    <a:pt x="281341" y="169963"/>
                    <a:pt x="299833" y="158121"/>
                    <a:pt x="310400" y="139700"/>
                  </a:cubicBezTo>
                  <a:cubicBezTo>
                    <a:pt x="326250" y="146279"/>
                    <a:pt x="338138" y="163384"/>
                    <a:pt x="338138" y="183120"/>
                  </a:cubicBezTo>
                  <a:cubicBezTo>
                    <a:pt x="338138" y="183120"/>
                    <a:pt x="338138" y="183120"/>
                    <a:pt x="338138" y="239698"/>
                  </a:cubicBezTo>
                  <a:cubicBezTo>
                    <a:pt x="338138" y="264698"/>
                    <a:pt x="319646" y="285750"/>
                    <a:pt x="294550" y="285750"/>
                  </a:cubicBezTo>
                  <a:cubicBezTo>
                    <a:pt x="294550" y="285750"/>
                    <a:pt x="294550" y="285750"/>
                    <a:pt x="294550" y="263382"/>
                  </a:cubicBezTo>
                  <a:cubicBezTo>
                    <a:pt x="294550" y="263382"/>
                    <a:pt x="294550" y="263382"/>
                    <a:pt x="43588" y="263382"/>
                  </a:cubicBezTo>
                  <a:cubicBezTo>
                    <a:pt x="43588" y="263382"/>
                    <a:pt x="43588" y="263382"/>
                    <a:pt x="43588" y="285750"/>
                  </a:cubicBezTo>
                  <a:cubicBezTo>
                    <a:pt x="19813" y="285750"/>
                    <a:pt x="0" y="264698"/>
                    <a:pt x="0" y="239698"/>
                  </a:cubicBezTo>
                  <a:cubicBezTo>
                    <a:pt x="0" y="239698"/>
                    <a:pt x="0" y="239698"/>
                    <a:pt x="0" y="183120"/>
                  </a:cubicBezTo>
                  <a:cubicBezTo>
                    <a:pt x="0" y="163384"/>
                    <a:pt x="11888" y="146279"/>
                    <a:pt x="27738" y="139700"/>
                  </a:cubicBezTo>
                  <a:close/>
                  <a:moveTo>
                    <a:pt x="169070" y="22225"/>
                  </a:moveTo>
                  <a:cubicBezTo>
                    <a:pt x="161529" y="22225"/>
                    <a:pt x="153988" y="30163"/>
                    <a:pt x="153988" y="38100"/>
                  </a:cubicBezTo>
                  <a:cubicBezTo>
                    <a:pt x="153988" y="38100"/>
                    <a:pt x="153988" y="38100"/>
                    <a:pt x="184151" y="38100"/>
                  </a:cubicBezTo>
                  <a:cubicBezTo>
                    <a:pt x="184151" y="30163"/>
                    <a:pt x="177867" y="22225"/>
                    <a:pt x="169070" y="22225"/>
                  </a:cubicBezTo>
                  <a:close/>
                  <a:moveTo>
                    <a:pt x="169069" y="0"/>
                  </a:moveTo>
                  <a:cubicBezTo>
                    <a:pt x="182187" y="0"/>
                    <a:pt x="193993" y="6591"/>
                    <a:pt x="200552" y="15818"/>
                  </a:cubicBezTo>
                  <a:cubicBezTo>
                    <a:pt x="205799" y="22409"/>
                    <a:pt x="208422" y="30319"/>
                    <a:pt x="208422" y="38228"/>
                  </a:cubicBezTo>
                  <a:cubicBezTo>
                    <a:pt x="208422" y="38228"/>
                    <a:pt x="208422" y="38228"/>
                    <a:pt x="258270" y="38228"/>
                  </a:cubicBezTo>
                  <a:cubicBezTo>
                    <a:pt x="277947" y="38228"/>
                    <a:pt x="293688" y="55364"/>
                    <a:pt x="293688" y="73819"/>
                  </a:cubicBezTo>
                  <a:cubicBezTo>
                    <a:pt x="293688" y="73819"/>
                    <a:pt x="293688" y="73819"/>
                    <a:pt x="293688" y="112047"/>
                  </a:cubicBezTo>
                  <a:cubicBezTo>
                    <a:pt x="293688" y="130501"/>
                    <a:pt x="277947" y="147638"/>
                    <a:pt x="258270" y="147638"/>
                  </a:cubicBezTo>
                  <a:cubicBezTo>
                    <a:pt x="258270" y="147638"/>
                    <a:pt x="258270" y="147638"/>
                    <a:pt x="250399" y="147638"/>
                  </a:cubicBezTo>
                  <a:cubicBezTo>
                    <a:pt x="250399" y="147638"/>
                    <a:pt x="250399" y="147638"/>
                    <a:pt x="250399" y="102819"/>
                  </a:cubicBezTo>
                  <a:cubicBezTo>
                    <a:pt x="250399" y="96228"/>
                    <a:pt x="245152" y="90956"/>
                    <a:pt x="238593" y="90956"/>
                  </a:cubicBezTo>
                  <a:cubicBezTo>
                    <a:pt x="232034" y="90956"/>
                    <a:pt x="226787" y="96228"/>
                    <a:pt x="226787" y="102819"/>
                  </a:cubicBezTo>
                  <a:cubicBezTo>
                    <a:pt x="226787" y="102819"/>
                    <a:pt x="226787" y="102819"/>
                    <a:pt x="226787" y="147638"/>
                  </a:cubicBezTo>
                  <a:cubicBezTo>
                    <a:pt x="226787" y="147638"/>
                    <a:pt x="226787" y="147638"/>
                    <a:pt x="111351" y="147638"/>
                  </a:cubicBezTo>
                  <a:cubicBezTo>
                    <a:pt x="111351" y="147638"/>
                    <a:pt x="111351" y="147638"/>
                    <a:pt x="111351" y="102819"/>
                  </a:cubicBezTo>
                  <a:cubicBezTo>
                    <a:pt x="111351" y="96228"/>
                    <a:pt x="106104" y="90956"/>
                    <a:pt x="99545" y="90956"/>
                  </a:cubicBezTo>
                  <a:cubicBezTo>
                    <a:pt x="92986" y="90956"/>
                    <a:pt x="87739" y="96228"/>
                    <a:pt x="87739" y="102819"/>
                  </a:cubicBezTo>
                  <a:cubicBezTo>
                    <a:pt x="87739" y="102819"/>
                    <a:pt x="87739" y="102819"/>
                    <a:pt x="87739" y="147638"/>
                  </a:cubicBezTo>
                  <a:cubicBezTo>
                    <a:pt x="87739" y="147638"/>
                    <a:pt x="87739" y="147638"/>
                    <a:pt x="79868" y="147638"/>
                  </a:cubicBezTo>
                  <a:cubicBezTo>
                    <a:pt x="61503" y="147638"/>
                    <a:pt x="44450" y="130501"/>
                    <a:pt x="44450" y="112047"/>
                  </a:cubicBezTo>
                  <a:cubicBezTo>
                    <a:pt x="44450" y="112047"/>
                    <a:pt x="44450" y="112047"/>
                    <a:pt x="44450" y="73819"/>
                  </a:cubicBezTo>
                  <a:cubicBezTo>
                    <a:pt x="44450" y="55364"/>
                    <a:pt x="61503" y="38228"/>
                    <a:pt x="79868" y="38228"/>
                  </a:cubicBezTo>
                  <a:cubicBezTo>
                    <a:pt x="79868" y="38228"/>
                    <a:pt x="79868" y="38228"/>
                    <a:pt x="131027" y="38228"/>
                  </a:cubicBezTo>
                  <a:cubicBezTo>
                    <a:pt x="131027" y="30319"/>
                    <a:pt x="133651" y="22409"/>
                    <a:pt x="138898" y="15818"/>
                  </a:cubicBezTo>
                  <a:cubicBezTo>
                    <a:pt x="145457" y="6591"/>
                    <a:pt x="157263" y="0"/>
                    <a:pt x="169069" y="0"/>
                  </a:cubicBezTo>
                  <a:close/>
                </a:path>
              </a:pathLst>
            </a:custGeom>
            <a:solidFill>
              <a:schemeClr val="accent1"/>
            </a:solidFill>
            <a:ln>
              <a:noFill/>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7" name="îṣļiḓê"/>
            <p:cNvSpPr/>
            <p:nvPr/>
          </p:nvSpPr>
          <p:spPr bwMode="auto">
            <a:xfrm>
              <a:off x="7051699" y="2791434"/>
              <a:ext cx="969322" cy="1221690"/>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accent2"/>
            </a:solidFill>
            <a:ln>
              <a:noFill/>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8" name="íšlíḓe"/>
            <p:cNvSpPr txBox="1"/>
            <p:nvPr/>
          </p:nvSpPr>
          <p:spPr>
            <a:xfrm>
              <a:off x="8559475" y="3288104"/>
              <a:ext cx="2457329" cy="589556"/>
            </a:xfrm>
            <a:prstGeom prst="rect">
              <a:avLst/>
            </a:prstGeom>
            <a:noFill/>
          </p:spPr>
          <p:txBody>
            <a:bodyPr wrap="square" lIns="72000" tIns="0" rIns="72000" bIns="0" anchor="ctr" anchorCtr="0">
              <a:normAutofit/>
            </a:bodyPr>
            <a:lstStyle/>
            <a:p>
              <a:pPr defTabSz="913765">
                <a:lnSpc>
                  <a:spcPct val="120000"/>
                </a:lnSpc>
                <a:defRPr/>
              </a:pPr>
              <a:r>
                <a:rPr lang="zh-CN" altLang="en-US" sz="1050" dirty="0">
                  <a:solidFill>
                    <a:srgbClr val="131136"/>
                  </a:solidFill>
                  <a:latin typeface="FZHei-B01S" panose="02010601030101010101" pitchFamily="2" charset="-122"/>
                  <a:ea typeface="FZHei-B01S" panose="02010601030101010101" pitchFamily="2" charset="-122"/>
                  <a:sym typeface="FZHei-B01S" panose="02010601030101010101" pitchFamily="2" charset="-122"/>
                </a:rPr>
                <a:t>此部分内容作为文字排版占位显示（建议使用主题字体）</a:t>
              </a:r>
              <a:endParaRPr lang="zh-CN" altLang="en-US" sz="1050" dirty="0">
                <a:solidFill>
                  <a:srgbClr val="131136"/>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îṩḷíḑè"/>
            <p:cNvSpPr/>
            <p:nvPr/>
          </p:nvSpPr>
          <p:spPr>
            <a:xfrm>
              <a:off x="8559475" y="2980339"/>
              <a:ext cx="2457329" cy="246221"/>
            </a:xfrm>
            <a:prstGeom prst="rect">
              <a:avLst/>
            </a:prstGeom>
          </p:spPr>
          <p:txBody>
            <a:bodyPr wrap="none" lIns="72000" tIns="0" rIns="72000" bIns="0">
              <a:normAutofit fontScale="85000" lnSpcReduction="20000"/>
            </a:bodyPr>
            <a:lstStyle/>
            <a:p>
              <a:pPr defTabSz="913765">
                <a:defRPr/>
              </a:pPr>
              <a:r>
                <a:rPr lang="zh-CN" altLang="en-US" b="1">
                  <a:solidFill>
                    <a:srgbClr val="131136"/>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a:solidFill>
                  <a:srgbClr val="131136"/>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îṧļiďè"/>
            <p:cNvSpPr txBox="1"/>
            <p:nvPr/>
          </p:nvSpPr>
          <p:spPr>
            <a:xfrm>
              <a:off x="1260633" y="3288104"/>
              <a:ext cx="2407615" cy="589556"/>
            </a:xfrm>
            <a:prstGeom prst="rect">
              <a:avLst/>
            </a:prstGeom>
            <a:noFill/>
          </p:spPr>
          <p:txBody>
            <a:bodyPr wrap="square" lIns="72000" tIns="0" rIns="72000" bIns="0" anchor="ctr" anchorCtr="0">
              <a:normAutofit/>
            </a:bodyPr>
            <a:lstStyle/>
            <a:p>
              <a:pPr algn="r" defTabSz="913765">
                <a:lnSpc>
                  <a:spcPct val="120000"/>
                </a:lnSpc>
                <a:defRPr/>
              </a:pPr>
              <a:r>
                <a:rPr lang="zh-CN" altLang="en-US" sz="1050" dirty="0">
                  <a:solidFill>
                    <a:srgbClr val="131136"/>
                  </a:solidFill>
                  <a:latin typeface="FZHei-B01S" panose="02010601030101010101" pitchFamily="2" charset="-122"/>
                  <a:ea typeface="FZHei-B01S" panose="02010601030101010101" pitchFamily="2" charset="-122"/>
                  <a:sym typeface="FZHei-B01S" panose="02010601030101010101" pitchFamily="2" charset="-122"/>
                </a:rPr>
                <a:t>此部分内容作为文字排版占位显示（建议使用主题字体）</a:t>
              </a:r>
              <a:endParaRPr lang="zh-CN" altLang="en-US" sz="1050" dirty="0">
                <a:solidFill>
                  <a:srgbClr val="131136"/>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 name="íṧ1íḋê"/>
            <p:cNvSpPr/>
            <p:nvPr/>
          </p:nvSpPr>
          <p:spPr>
            <a:xfrm>
              <a:off x="1260633" y="2980339"/>
              <a:ext cx="2407615" cy="246221"/>
            </a:xfrm>
            <a:prstGeom prst="rect">
              <a:avLst/>
            </a:prstGeom>
          </p:spPr>
          <p:txBody>
            <a:bodyPr wrap="none" lIns="72000" tIns="0" rIns="72000" bIns="0">
              <a:normAutofit fontScale="85000" lnSpcReduction="20000"/>
            </a:bodyPr>
            <a:lstStyle/>
            <a:p>
              <a:pPr algn="r" defTabSz="913765">
                <a:defRPr/>
              </a:pPr>
              <a:r>
                <a:rPr lang="zh-CN" altLang="en-US" b="1">
                  <a:solidFill>
                    <a:srgbClr val="131136"/>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a:solidFill>
                  <a:srgbClr val="131136"/>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2" name="矩形 11"/>
          <p:cNvSpPr/>
          <p:nvPr/>
        </p:nvSpPr>
        <p:spPr>
          <a:xfrm>
            <a:off x="4842285" y="306685"/>
            <a:ext cx="2646878" cy="584775"/>
          </a:xfrm>
          <a:prstGeom prst="rect">
            <a:avLst/>
          </a:prstGeom>
        </p:spPr>
        <p:txBody>
          <a:bodyPr wrap="none">
            <a:spAutoFit/>
          </a:bodyPr>
          <a:lstStyle/>
          <a:p>
            <a:r>
              <a:rPr lang="zh-CN" altLang="en-US" sz="3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sz="3200"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9000" b="-9000"/>
          </a:stretch>
        </a:blipFill>
        <a:effectLst/>
      </p:bgPr>
    </p:bg>
    <p:spTree>
      <p:nvGrpSpPr>
        <p:cNvPr id="1" name=""/>
        <p:cNvGrpSpPr/>
        <p:nvPr/>
      </p:nvGrpSpPr>
      <p:grpSpPr>
        <a:xfrm>
          <a:off x="0" y="0"/>
          <a:ext cx="0" cy="0"/>
          <a:chOff x="0" y="0"/>
          <a:chExt cx="0" cy="0"/>
        </a:xfrm>
      </p:grpSpPr>
      <p:sp>
        <p:nvSpPr>
          <p:cNvPr id="26" name="椭圆 25"/>
          <p:cNvSpPr/>
          <p:nvPr/>
        </p:nvSpPr>
        <p:spPr>
          <a:xfrm>
            <a:off x="11884500" y="5637642"/>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7" name="椭圆 26"/>
          <p:cNvSpPr/>
          <p:nvPr/>
        </p:nvSpPr>
        <p:spPr>
          <a:xfrm>
            <a:off x="11884500" y="5927009"/>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8" name="椭圆 27"/>
          <p:cNvSpPr/>
          <p:nvPr/>
        </p:nvSpPr>
        <p:spPr>
          <a:xfrm>
            <a:off x="11884500" y="6216376"/>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29" name="文本框 28"/>
          <p:cNvSpPr txBox="1"/>
          <p:nvPr/>
        </p:nvSpPr>
        <p:spPr>
          <a:xfrm>
            <a:off x="4340506" y="2510239"/>
            <a:ext cx="7851494" cy="923330"/>
          </a:xfrm>
          <a:prstGeom prst="rect">
            <a:avLst/>
          </a:prstGeom>
          <a:solidFill>
            <a:srgbClr val="1894B0"/>
          </a:solidFill>
        </p:spPr>
        <p:txBody>
          <a:bodyPr wrap="square" rtlCol="0">
            <a:spAutoFit/>
          </a:bodyPr>
          <a:lstStyle/>
          <a:p>
            <a:endParaRPr lang="zh-CN" altLang="en-US" sz="5400" b="1"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31" name="文本框 30"/>
          <p:cNvSpPr txBox="1"/>
          <p:nvPr/>
        </p:nvSpPr>
        <p:spPr>
          <a:xfrm>
            <a:off x="4633952" y="1337174"/>
            <a:ext cx="9311640" cy="2092881"/>
          </a:xfrm>
          <a:prstGeom prst="rect">
            <a:avLst/>
          </a:prstGeom>
          <a:noFill/>
        </p:spPr>
        <p:txBody>
          <a:bodyPr wrap="square" rtlCol="0">
            <a:spAutoFit/>
          </a:bodyPr>
          <a:lstStyle/>
          <a:p>
            <a:r>
              <a:rPr lang="zh-CN" altLang="en-US" sz="13000" b="1"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谢谢观看</a:t>
            </a:r>
            <a:endParaRPr lang="zh-CN" altLang="en-US" sz="13000" b="1"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25" name="文本框 24"/>
          <p:cNvSpPr txBox="1"/>
          <p:nvPr/>
        </p:nvSpPr>
        <p:spPr>
          <a:xfrm rot="16200000">
            <a:off x="-1678665" y="2974030"/>
            <a:ext cx="6452920" cy="1569660"/>
          </a:xfrm>
          <a:prstGeom prst="rect">
            <a:avLst/>
          </a:prstGeom>
          <a:noFill/>
        </p:spPr>
        <p:txBody>
          <a:bodyPr wrap="square" rtlCol="0">
            <a:spAutoFit/>
          </a:bodyPr>
          <a:lstStyle/>
          <a:p>
            <a:r>
              <a:rPr lang="en-US" altLang="zh-CN" sz="9600" b="1"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BUSINESS</a:t>
            </a:r>
            <a:endParaRPr lang="zh-CN" altLang="en-US" sz="9600" b="1"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30" name="文本框 29"/>
          <p:cNvSpPr txBox="1"/>
          <p:nvPr/>
        </p:nvSpPr>
        <p:spPr>
          <a:xfrm rot="16200000">
            <a:off x="264795" y="4368165"/>
            <a:ext cx="4251325" cy="583565"/>
          </a:xfrm>
          <a:prstGeom prst="rect">
            <a:avLst/>
          </a:prstGeom>
          <a:solidFill>
            <a:srgbClr val="1894B0"/>
          </a:solidFill>
        </p:spPr>
        <p:txBody>
          <a:bodyPr wrap="square" rtlCol="0">
            <a:spAutoFit/>
          </a:bodyPr>
          <a:lstStyle/>
          <a:p>
            <a:r>
              <a:rPr lang="en-US" altLang="zh-CN" sz="3200" b="1"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20XX </a:t>
            </a:r>
            <a:r>
              <a:rPr lang="en-US" altLang="zh-CN" sz="2800" b="1"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 ,  </a:t>
            </a:r>
            <a:r>
              <a:rPr lang="zh-CN" altLang="en-US" sz="2800" b="1"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我们继续前行  </a:t>
            </a:r>
            <a:endParaRPr lang="zh-CN" altLang="en-US" sz="2800" b="1"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
        <p:nvSpPr>
          <p:cNvPr id="32" name="矩形 31"/>
          <p:cNvSpPr/>
          <p:nvPr/>
        </p:nvSpPr>
        <p:spPr>
          <a:xfrm>
            <a:off x="8028878" y="3716923"/>
            <a:ext cx="4130040" cy="584502"/>
          </a:xfrm>
          <a:prstGeom prst="rect">
            <a:avLst/>
          </a:prstGeom>
          <a:solidFill>
            <a:srgbClr val="1894B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33" name="文本框 32"/>
          <p:cNvSpPr txBox="1"/>
          <p:nvPr/>
        </p:nvSpPr>
        <p:spPr>
          <a:xfrm>
            <a:off x="8113238" y="3749631"/>
            <a:ext cx="3961320" cy="523220"/>
          </a:xfrm>
          <a:prstGeom prst="rect">
            <a:avLst/>
          </a:prstGeom>
          <a:noFill/>
        </p:spPr>
        <p:txBody>
          <a:bodyPr wrap="square" rtlCol="0">
            <a:spAutoFit/>
          </a:bodyPr>
          <a:lstStyle/>
          <a:p>
            <a:r>
              <a:rPr lang="zh-CN" altLang="en-US" sz="2800" b="1"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汇报人</a:t>
            </a:r>
            <a:r>
              <a:rPr lang="en-US" altLang="zh-CN" sz="2800" b="1"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rPr>
              <a:t>:XXX</a:t>
            </a:r>
            <a:endParaRPr lang="en-US" altLang="zh-CN" sz="2800" b="1" dirty="0">
              <a:solidFill>
                <a:schemeClr val="bg1"/>
              </a:solidFill>
              <a:latin typeface="FZHei-B01S" panose="02010601030101010101" pitchFamily="2" charset="-122"/>
              <a:ea typeface="FZHei-B01S" panose="02010601030101010101" pitchFamily="2" charset="-122"/>
              <a:cs typeface="Arial" panose="020B0604020202020204" pitchFamily="34" charset="0"/>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honeycomb/>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ppt_x"/>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0" grpId="0" bldLvl="0" animBg="1"/>
      <p:bldP spid="32" grpId="0" animBg="1"/>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1">
            <a:extLst>
              <a:ext uri="{28A0092B-C50C-407E-A947-70E740481C1C}">
                <a14:useLocalDpi xmlns:a14="http://schemas.microsoft.com/office/drawing/2010/main" val="0"/>
              </a:ext>
            </a:extLst>
          </a:blip>
          <a:srcRect r="40741"/>
          <a:stretch>
            <a:fillRect/>
          </a:stretch>
        </p:blipFill>
        <p:spPr>
          <a:xfrm>
            <a:off x="0" y="0"/>
            <a:ext cx="6096000" cy="6858000"/>
          </a:xfrm>
          <a:prstGeom prst="rect">
            <a:avLst/>
          </a:prstGeom>
        </p:spPr>
      </p:pic>
      <p:sp>
        <p:nvSpPr>
          <p:cNvPr id="4" name="矩形 3"/>
          <p:cNvSpPr/>
          <p:nvPr/>
        </p:nvSpPr>
        <p:spPr>
          <a:xfrm>
            <a:off x="1906484" y="1456135"/>
            <a:ext cx="4226029" cy="401875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cxnSp>
        <p:nvCxnSpPr>
          <p:cNvPr id="5" name="直接连接符 4"/>
          <p:cNvCxnSpPr/>
          <p:nvPr/>
        </p:nvCxnSpPr>
        <p:spPr>
          <a:xfrm>
            <a:off x="6582728" y="3289179"/>
            <a:ext cx="200882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476500" y="1865313"/>
            <a:ext cx="3656013" cy="32003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7" name="文本框 6"/>
          <p:cNvSpPr txBox="1"/>
          <p:nvPr/>
        </p:nvSpPr>
        <p:spPr>
          <a:xfrm>
            <a:off x="3163887" y="2300389"/>
            <a:ext cx="3018640" cy="2308324"/>
          </a:xfrm>
          <a:prstGeom prst="rect">
            <a:avLst/>
          </a:prstGeom>
          <a:noFill/>
        </p:spPr>
        <p:txBody>
          <a:bodyPr wrap="square" rtlCol="0">
            <a:spAutoFit/>
          </a:bodyPr>
          <a:lstStyle/>
          <a:p>
            <a:r>
              <a:rPr lang="en-US" altLang="zh-CN" sz="7200" b="1" dirty="0">
                <a:blipFill>
                  <a:blip r:embed="rId1"/>
                  <a:stretch>
                    <a:fillRect/>
                  </a:stretch>
                </a:blipFill>
                <a:latin typeface="FZHei-B01S" panose="02010601030101010101" pitchFamily="2" charset="-122"/>
                <a:ea typeface="FZHei-B01S" panose="02010601030101010101" pitchFamily="2" charset="-122"/>
                <a:sym typeface="FZHei-B01S" panose="02010601030101010101" pitchFamily="2" charset="-122"/>
              </a:rPr>
              <a:t>PART  </a:t>
            </a:r>
            <a:endParaRPr lang="en-US" altLang="zh-CN" sz="7200" b="1" dirty="0">
              <a:blipFill>
                <a:blip r:embed="rId1"/>
                <a:stretch>
                  <a:fillRect/>
                </a:stretch>
              </a:blipFill>
              <a:latin typeface="FZHei-B01S" panose="02010601030101010101" pitchFamily="2" charset="-122"/>
              <a:ea typeface="FZHei-B01S" panose="02010601030101010101" pitchFamily="2" charset="-122"/>
              <a:sym typeface="FZHei-B01S" panose="02010601030101010101" pitchFamily="2" charset="-122"/>
            </a:endParaRPr>
          </a:p>
          <a:p>
            <a:r>
              <a:rPr lang="en-US" altLang="zh-CN" sz="7200" b="1" dirty="0">
                <a:blipFill>
                  <a:blip r:embed="rId1"/>
                  <a:stretch>
                    <a:fillRect/>
                  </a:stretch>
                </a:blipFill>
                <a:latin typeface="FZHei-B01S" panose="02010601030101010101" pitchFamily="2" charset="-122"/>
                <a:ea typeface="FZHei-B01S" panose="02010601030101010101" pitchFamily="2" charset="-122"/>
                <a:sym typeface="FZHei-B01S" panose="02010601030101010101" pitchFamily="2" charset="-122"/>
              </a:rPr>
              <a:t>01</a:t>
            </a:r>
            <a:endParaRPr lang="zh-CN" altLang="en-US" sz="7200" b="1" dirty="0">
              <a:blipFill>
                <a:blip r:embed="rId1"/>
                <a:stretch>
                  <a:fillRect/>
                </a:stretch>
              </a:blipFill>
              <a:latin typeface="FZHei-B01S" panose="02010601030101010101" pitchFamily="2" charset="-122"/>
              <a:ea typeface="FZHei-B01S" panose="02010601030101010101" pitchFamily="2" charset="-122"/>
              <a:sym typeface="FZHei-B01S" panose="02010601030101010101" pitchFamily="2" charset="-122"/>
            </a:endParaRPr>
          </a:p>
        </p:txBody>
      </p:sp>
      <p:sp>
        <p:nvSpPr>
          <p:cNvPr id="23" name="矩形 22"/>
          <p:cNvSpPr/>
          <p:nvPr/>
        </p:nvSpPr>
        <p:spPr>
          <a:xfrm>
            <a:off x="6132513" y="3466071"/>
            <a:ext cx="6059487" cy="1412111"/>
          </a:xfrm>
          <a:prstGeom prst="rect">
            <a:avLst/>
          </a:prstGeom>
          <a:solidFill>
            <a:srgbClr val="189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6" name="文本框 5"/>
          <p:cNvSpPr txBox="1"/>
          <p:nvPr/>
        </p:nvSpPr>
        <p:spPr>
          <a:xfrm>
            <a:off x="6632741" y="3503280"/>
            <a:ext cx="4638943" cy="1423916"/>
          </a:xfrm>
          <a:prstGeom prst="rect">
            <a:avLst/>
          </a:prstGeom>
          <a:noFill/>
        </p:spPr>
        <p:txBody>
          <a:bodyPr wrap="square" rtlCol="0">
            <a:spAutoFit/>
          </a:bodyPr>
          <a:lstStyle/>
          <a:p>
            <a:pPr lvl="0">
              <a:lnSpc>
                <a:spcPct val="150000"/>
              </a:lnSpc>
            </a:pPr>
            <a:r>
              <a:rPr lang="zh-CN" altLang="en-US"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点击此处添加文字描述，文字颜色、大小、字体可根据需求进行更改。点击此处添加文字描述，文字颜色、大小、字体可根据需求进行更改。</a:t>
            </a:r>
            <a:endParaRPr lang="en-US" altLang="zh-CN"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nSpc>
                <a:spcPct val="150000"/>
              </a:lnSpc>
            </a:pPr>
            <a:endPar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6" name="文本框 25"/>
          <p:cNvSpPr txBox="1"/>
          <p:nvPr/>
        </p:nvSpPr>
        <p:spPr>
          <a:xfrm>
            <a:off x="6458526" y="2341169"/>
            <a:ext cx="4638943" cy="825803"/>
          </a:xfrm>
          <a:prstGeom prst="rect">
            <a:avLst/>
          </a:prstGeom>
          <a:noFill/>
        </p:spPr>
        <p:txBody>
          <a:bodyPr wrap="square" rtlCol="0">
            <a:spAutoFit/>
          </a:bodyPr>
          <a:lstStyle/>
          <a:p>
            <a:pPr>
              <a:lnSpc>
                <a:spcPct val="150000"/>
              </a:lnSpc>
            </a:pPr>
            <a:r>
              <a:rPr lang="zh-CN" altLang="en-US" sz="3600" b="1" dirty="0">
                <a:latin typeface="FZHei-B01S" panose="02010601030101010101" pitchFamily="2" charset="-122"/>
                <a:ea typeface="FZHei-B01S" panose="02010601030101010101" pitchFamily="2" charset="-122"/>
                <a:sym typeface="FZHei-B01S" panose="02010601030101010101" pitchFamily="2" charset="-122"/>
              </a:rPr>
              <a:t>年度工作总结</a:t>
            </a:r>
            <a:endParaRPr lang="zh-CN" altLang="en-US" sz="3600" b="1"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par>
                                <p:cTn id="12" presetID="22" presetClass="entr" presetSubtype="8" fill="hold" nodeType="with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wipe(left)">
                                      <p:cBhvr>
                                        <p:cTn id="14" dur="500"/>
                                        <p:tgtEl>
                                          <p:spTgt spid="7">
                                            <p:txEl>
                                              <p:pRg st="1" end="1"/>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2" presetClass="entr" presetSubtype="4"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ppt_x"/>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animBg="1"/>
      <p:bldP spid="6"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d69b3fe-8861-4848-b75d-f1da4c85bc7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815608" y="1436806"/>
            <a:ext cx="8560787" cy="4134319"/>
            <a:chOff x="839416" y="1886972"/>
            <a:chExt cx="8560784" cy="4134316"/>
          </a:xfrm>
        </p:grpSpPr>
        <p:sp>
          <p:nvSpPr>
            <p:cNvPr id="4" name="îṩḻïďé"/>
            <p:cNvSpPr/>
            <p:nvPr/>
          </p:nvSpPr>
          <p:spPr>
            <a:xfrm rot="16200000">
              <a:off x="3630725" y="1886972"/>
              <a:ext cx="2910180" cy="2910180"/>
            </a:xfrm>
            <a:prstGeom prst="blockArc">
              <a:avLst>
                <a:gd name="adj1" fmla="val 10800000"/>
                <a:gd name="adj2" fmla="val 21559345"/>
                <a:gd name="adj3" fmla="val 23089"/>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5" name="iṡlîḍé"/>
            <p:cNvSpPr/>
            <p:nvPr/>
          </p:nvSpPr>
          <p:spPr>
            <a:xfrm rot="5400000">
              <a:off x="3414701" y="3111108"/>
              <a:ext cx="2910180" cy="2910180"/>
            </a:xfrm>
            <a:prstGeom prst="blockArc">
              <a:avLst>
                <a:gd name="adj1" fmla="val 10800000"/>
                <a:gd name="adj2" fmla="val 21559345"/>
                <a:gd name="adj3" fmla="val 23089"/>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FZHei-B01S" panose="02010601030101010101" pitchFamily="2" charset="-122"/>
                <a:ea typeface="FZHei-B01S" panose="02010601030101010101" pitchFamily="2" charset="-122"/>
                <a:sym typeface="FZHei-B01S" panose="02010601030101010101" pitchFamily="2" charset="-122"/>
              </a:endParaRPr>
            </a:p>
          </p:txBody>
        </p:sp>
        <p:sp>
          <p:nvSpPr>
            <p:cNvPr id="6" name="ísḷïďê"/>
            <p:cNvSpPr txBox="1"/>
            <p:nvPr/>
          </p:nvSpPr>
          <p:spPr>
            <a:xfrm>
              <a:off x="4952466" y="1961356"/>
              <a:ext cx="1198466" cy="476764"/>
            </a:xfrm>
            <a:prstGeom prst="rect">
              <a:avLst/>
            </a:prstGeom>
            <a:noFill/>
          </p:spPr>
          <p:txBody>
            <a:bodyPr wrap="none" lIns="90000" tIns="46800" rIns="90000" bIns="46800" anchor="ctr">
              <a:normAutofit/>
            </a:bodyPr>
            <a:lstStyle/>
            <a:p>
              <a:pPr algn="ctr"/>
              <a:r>
                <a:rPr lang="zh-CN" altLang="en-US" sz="2400" dirty="0">
                  <a:solidFill>
                    <a:srgbClr val="6B3B17"/>
                  </a:solidFill>
                  <a:latin typeface="FZHei-B01S" panose="02010601030101010101" pitchFamily="2" charset="-122"/>
                  <a:ea typeface="FZHei-B01S" panose="02010601030101010101" pitchFamily="2" charset="-122"/>
                  <a:sym typeface="FZHei-B01S" panose="02010601030101010101" pitchFamily="2" charset="-122"/>
                </a:rPr>
                <a:t>关键词</a:t>
              </a:r>
              <a:endParaRPr lang="zh-CN" altLang="en-US" sz="2400" dirty="0">
                <a:solidFill>
                  <a:srgbClr val="6B3B17"/>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 name="íşḻïḍe"/>
            <p:cNvSpPr txBox="1"/>
            <p:nvPr/>
          </p:nvSpPr>
          <p:spPr>
            <a:xfrm>
              <a:off x="3787092" y="5493828"/>
              <a:ext cx="1198466" cy="476764"/>
            </a:xfrm>
            <a:prstGeom prst="rect">
              <a:avLst/>
            </a:prstGeom>
            <a:noFill/>
          </p:spPr>
          <p:txBody>
            <a:bodyPr wrap="none" lIns="90000" tIns="46800" rIns="90000" bIns="46800" anchor="ctr">
              <a:normAutofit/>
            </a:bodyPr>
            <a:lstStyle/>
            <a:p>
              <a:pPr algn="ctr"/>
              <a:r>
                <a:rPr lang="zh-CN" altLang="en-US" sz="2400">
                  <a:solidFill>
                    <a:srgbClr val="6B3B17"/>
                  </a:solidFill>
                  <a:latin typeface="FZHei-B01S" panose="02010601030101010101" pitchFamily="2" charset="-122"/>
                  <a:ea typeface="FZHei-B01S" panose="02010601030101010101" pitchFamily="2" charset="-122"/>
                  <a:sym typeface="FZHei-B01S" panose="02010601030101010101" pitchFamily="2" charset="-122"/>
                </a:rPr>
                <a:t>关键词</a:t>
              </a:r>
              <a:endParaRPr lang="zh-CN" altLang="en-US" sz="2400">
                <a:solidFill>
                  <a:srgbClr val="6B3B17"/>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8" name="iṧľíḍe"/>
            <p:cNvGrpSpPr/>
            <p:nvPr/>
          </p:nvGrpSpPr>
          <p:grpSpPr>
            <a:xfrm>
              <a:off x="3498431" y="2302506"/>
              <a:ext cx="648072" cy="2079111"/>
              <a:chOff x="3860544" y="1998644"/>
              <a:chExt cx="648072" cy="2079111"/>
            </a:xfrm>
          </p:grpSpPr>
          <p:grpSp>
            <p:nvGrpSpPr>
              <p:cNvPr id="32" name="îSḻïḓe"/>
              <p:cNvGrpSpPr/>
              <p:nvPr/>
            </p:nvGrpSpPr>
            <p:grpSpPr>
              <a:xfrm>
                <a:off x="3860544" y="3429683"/>
                <a:ext cx="648072" cy="648072"/>
                <a:chOff x="4792557" y="2249137"/>
                <a:chExt cx="648072" cy="648072"/>
              </a:xfrm>
            </p:grpSpPr>
            <p:sp>
              <p:nvSpPr>
                <p:cNvPr id="36" name="îṣḻide"/>
                <p:cNvSpPr/>
                <p:nvPr/>
              </p:nvSpPr>
              <p:spPr>
                <a:xfrm>
                  <a:off x="4792557" y="2249137"/>
                  <a:ext cx="648072" cy="648072"/>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37" name="iṧ1ïḓè"/>
                <p:cNvSpPr/>
                <p:nvPr/>
              </p:nvSpPr>
              <p:spPr bwMode="auto">
                <a:xfrm>
                  <a:off x="4926447" y="2390028"/>
                  <a:ext cx="380293" cy="366291"/>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3" name="íṣ1ïdé"/>
              <p:cNvGrpSpPr/>
              <p:nvPr/>
            </p:nvGrpSpPr>
            <p:grpSpPr>
              <a:xfrm>
                <a:off x="3860544" y="1998644"/>
                <a:ext cx="648072" cy="648072"/>
                <a:chOff x="3909160" y="2249137"/>
                <a:chExt cx="648072" cy="648072"/>
              </a:xfrm>
            </p:grpSpPr>
            <p:sp>
              <p:nvSpPr>
                <p:cNvPr id="34" name="íṥliḍè"/>
                <p:cNvSpPr/>
                <p:nvPr/>
              </p:nvSpPr>
              <p:spPr>
                <a:xfrm>
                  <a:off x="3909160" y="2249137"/>
                  <a:ext cx="648072" cy="648072"/>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35" name="iṡlîḍé"/>
                <p:cNvSpPr/>
                <p:nvPr/>
              </p:nvSpPr>
              <p:spPr bwMode="auto">
                <a:xfrm>
                  <a:off x="4043050" y="2390028"/>
                  <a:ext cx="380293" cy="366291"/>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9" name="is1íḍê"/>
            <p:cNvGrpSpPr/>
            <p:nvPr/>
          </p:nvGrpSpPr>
          <p:grpSpPr>
            <a:xfrm>
              <a:off x="5874695" y="3526643"/>
              <a:ext cx="648072" cy="2079111"/>
              <a:chOff x="4329364" y="2101412"/>
              <a:chExt cx="648072" cy="2079111"/>
            </a:xfrm>
          </p:grpSpPr>
          <p:grpSp>
            <p:nvGrpSpPr>
              <p:cNvPr id="26" name="îṩ1îḍé"/>
              <p:cNvGrpSpPr/>
              <p:nvPr/>
            </p:nvGrpSpPr>
            <p:grpSpPr>
              <a:xfrm>
                <a:off x="4329364" y="2101412"/>
                <a:ext cx="648072" cy="648072"/>
                <a:chOff x="5675954" y="2249137"/>
                <a:chExt cx="648072" cy="648072"/>
              </a:xfrm>
            </p:grpSpPr>
            <p:sp>
              <p:nvSpPr>
                <p:cNvPr id="30" name="ísḻiďe"/>
                <p:cNvSpPr/>
                <p:nvPr/>
              </p:nvSpPr>
              <p:spPr>
                <a:xfrm>
                  <a:off x="5675954" y="2249137"/>
                  <a:ext cx="648072" cy="648072"/>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FZHei-B01S" panose="02010601030101010101" pitchFamily="2" charset="-122"/>
                    <a:ea typeface="FZHei-B01S" panose="02010601030101010101" pitchFamily="2" charset="-122"/>
                    <a:sym typeface="FZHei-B01S" panose="02010601030101010101" pitchFamily="2" charset="-122"/>
                  </a:endParaRPr>
                </a:p>
              </p:txBody>
            </p:sp>
            <p:sp>
              <p:nvSpPr>
                <p:cNvPr id="31" name="iš1îḋè"/>
                <p:cNvSpPr/>
                <p:nvPr/>
              </p:nvSpPr>
              <p:spPr bwMode="auto">
                <a:xfrm>
                  <a:off x="5809844" y="2390028"/>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7" name="îšļíḋe"/>
              <p:cNvGrpSpPr/>
              <p:nvPr/>
            </p:nvGrpSpPr>
            <p:grpSpPr>
              <a:xfrm>
                <a:off x="4329364" y="3532451"/>
                <a:ext cx="648072" cy="648072"/>
                <a:chOff x="6559351" y="2249137"/>
                <a:chExt cx="648072" cy="648072"/>
              </a:xfrm>
            </p:grpSpPr>
            <p:sp>
              <p:nvSpPr>
                <p:cNvPr id="28" name="îšľiḋé"/>
                <p:cNvSpPr/>
                <p:nvPr/>
              </p:nvSpPr>
              <p:spPr>
                <a:xfrm>
                  <a:off x="6559351" y="2249137"/>
                  <a:ext cx="648072" cy="648072"/>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9" name="îṥlíḋè"/>
                <p:cNvSpPr/>
                <p:nvPr/>
              </p:nvSpPr>
              <p:spPr bwMode="auto">
                <a:xfrm>
                  <a:off x="6693241" y="2390028"/>
                  <a:ext cx="380293" cy="366291"/>
                </a:xfrm>
                <a:custGeom>
                  <a:avLst/>
                  <a:gdLst>
                    <a:gd name="connsiteX0" fmla="*/ 0 w 582235"/>
                    <a:gd name="connsiteY0" fmla="*/ 404481 h 606722"/>
                    <a:gd name="connsiteX1" fmla="*/ 101261 w 582235"/>
                    <a:gd name="connsiteY1" fmla="*/ 404481 h 606722"/>
                    <a:gd name="connsiteX2" fmla="*/ 101261 w 582235"/>
                    <a:gd name="connsiteY2" fmla="*/ 606722 h 606722"/>
                    <a:gd name="connsiteX3" fmla="*/ 0 w 582235"/>
                    <a:gd name="connsiteY3" fmla="*/ 606722 h 606722"/>
                    <a:gd name="connsiteX4" fmla="*/ 151927 w 582235"/>
                    <a:gd name="connsiteY4" fmla="*/ 328623 h 606722"/>
                    <a:gd name="connsiteX5" fmla="*/ 253188 w 582235"/>
                    <a:gd name="connsiteY5" fmla="*/ 328623 h 606722"/>
                    <a:gd name="connsiteX6" fmla="*/ 253188 w 582235"/>
                    <a:gd name="connsiteY6" fmla="*/ 606722 h 606722"/>
                    <a:gd name="connsiteX7" fmla="*/ 151927 w 582235"/>
                    <a:gd name="connsiteY7" fmla="*/ 606722 h 606722"/>
                    <a:gd name="connsiteX8" fmla="*/ 303855 w 582235"/>
                    <a:gd name="connsiteY8" fmla="*/ 252766 h 606722"/>
                    <a:gd name="connsiteX9" fmla="*/ 405046 w 582235"/>
                    <a:gd name="connsiteY9" fmla="*/ 252766 h 606722"/>
                    <a:gd name="connsiteX10" fmla="*/ 405046 w 582235"/>
                    <a:gd name="connsiteY10" fmla="*/ 606722 h 606722"/>
                    <a:gd name="connsiteX11" fmla="*/ 303855 w 582235"/>
                    <a:gd name="connsiteY11" fmla="*/ 606722 h 606722"/>
                    <a:gd name="connsiteX12" fmla="*/ 455711 w 582235"/>
                    <a:gd name="connsiteY12" fmla="*/ 202241 h 606722"/>
                    <a:gd name="connsiteX13" fmla="*/ 556972 w 582235"/>
                    <a:gd name="connsiteY13" fmla="*/ 202241 h 606722"/>
                    <a:gd name="connsiteX14" fmla="*/ 556972 w 582235"/>
                    <a:gd name="connsiteY14" fmla="*/ 606722 h 606722"/>
                    <a:gd name="connsiteX15" fmla="*/ 455711 w 582235"/>
                    <a:gd name="connsiteY15" fmla="*/ 606722 h 606722"/>
                    <a:gd name="connsiteX16" fmla="*/ 455697 w 582235"/>
                    <a:gd name="connsiteY16" fmla="*/ 0 h 606722"/>
                    <a:gd name="connsiteX17" fmla="*/ 556785 w 582235"/>
                    <a:gd name="connsiteY17" fmla="*/ 0 h 606722"/>
                    <a:gd name="connsiteX18" fmla="*/ 556874 w 582235"/>
                    <a:gd name="connsiteY18" fmla="*/ 0 h 606722"/>
                    <a:gd name="connsiteX19" fmla="*/ 556963 w 582235"/>
                    <a:gd name="connsiteY19" fmla="*/ 0 h 606722"/>
                    <a:gd name="connsiteX20" fmla="*/ 557675 w 582235"/>
                    <a:gd name="connsiteY20" fmla="*/ 0 h 606722"/>
                    <a:gd name="connsiteX21" fmla="*/ 559366 w 582235"/>
                    <a:gd name="connsiteY21" fmla="*/ 89 h 606722"/>
                    <a:gd name="connsiteX22" fmla="*/ 560611 w 582235"/>
                    <a:gd name="connsiteY22" fmla="*/ 267 h 606722"/>
                    <a:gd name="connsiteX23" fmla="*/ 561857 w 582235"/>
                    <a:gd name="connsiteY23" fmla="*/ 444 h 606722"/>
                    <a:gd name="connsiteX24" fmla="*/ 563192 w 582235"/>
                    <a:gd name="connsiteY24" fmla="*/ 800 h 606722"/>
                    <a:gd name="connsiteX25" fmla="*/ 564171 w 582235"/>
                    <a:gd name="connsiteY25" fmla="*/ 1067 h 606722"/>
                    <a:gd name="connsiteX26" fmla="*/ 565506 w 582235"/>
                    <a:gd name="connsiteY26" fmla="*/ 1511 h 606722"/>
                    <a:gd name="connsiteX27" fmla="*/ 566574 w 582235"/>
                    <a:gd name="connsiteY27" fmla="*/ 1867 h 606722"/>
                    <a:gd name="connsiteX28" fmla="*/ 567730 w 582235"/>
                    <a:gd name="connsiteY28" fmla="*/ 2400 h 606722"/>
                    <a:gd name="connsiteX29" fmla="*/ 568798 w 582235"/>
                    <a:gd name="connsiteY29" fmla="*/ 2933 h 606722"/>
                    <a:gd name="connsiteX30" fmla="*/ 569777 w 582235"/>
                    <a:gd name="connsiteY30" fmla="*/ 3467 h 606722"/>
                    <a:gd name="connsiteX31" fmla="*/ 570934 w 582235"/>
                    <a:gd name="connsiteY31" fmla="*/ 4178 h 606722"/>
                    <a:gd name="connsiteX32" fmla="*/ 571824 w 582235"/>
                    <a:gd name="connsiteY32" fmla="*/ 4800 h 606722"/>
                    <a:gd name="connsiteX33" fmla="*/ 572891 w 582235"/>
                    <a:gd name="connsiteY33" fmla="*/ 5689 h 606722"/>
                    <a:gd name="connsiteX34" fmla="*/ 573781 w 582235"/>
                    <a:gd name="connsiteY34" fmla="*/ 6489 h 606722"/>
                    <a:gd name="connsiteX35" fmla="*/ 574760 w 582235"/>
                    <a:gd name="connsiteY35" fmla="*/ 7289 h 606722"/>
                    <a:gd name="connsiteX36" fmla="*/ 575917 w 582235"/>
                    <a:gd name="connsiteY36" fmla="*/ 8533 h 606722"/>
                    <a:gd name="connsiteX37" fmla="*/ 576451 w 582235"/>
                    <a:gd name="connsiteY37" fmla="*/ 9066 h 606722"/>
                    <a:gd name="connsiteX38" fmla="*/ 576451 w 582235"/>
                    <a:gd name="connsiteY38" fmla="*/ 9155 h 606722"/>
                    <a:gd name="connsiteX39" fmla="*/ 577964 w 582235"/>
                    <a:gd name="connsiteY39" fmla="*/ 11200 h 606722"/>
                    <a:gd name="connsiteX40" fmla="*/ 578053 w 582235"/>
                    <a:gd name="connsiteY40" fmla="*/ 11289 h 606722"/>
                    <a:gd name="connsiteX41" fmla="*/ 579209 w 582235"/>
                    <a:gd name="connsiteY41" fmla="*/ 13244 h 606722"/>
                    <a:gd name="connsiteX42" fmla="*/ 579743 w 582235"/>
                    <a:gd name="connsiteY42" fmla="*/ 14222 h 606722"/>
                    <a:gd name="connsiteX43" fmla="*/ 580277 w 582235"/>
                    <a:gd name="connsiteY43" fmla="*/ 15555 h 606722"/>
                    <a:gd name="connsiteX44" fmla="*/ 580722 w 582235"/>
                    <a:gd name="connsiteY44" fmla="*/ 16711 h 606722"/>
                    <a:gd name="connsiteX45" fmla="*/ 581167 w 582235"/>
                    <a:gd name="connsiteY45" fmla="*/ 17866 h 606722"/>
                    <a:gd name="connsiteX46" fmla="*/ 581523 w 582235"/>
                    <a:gd name="connsiteY46" fmla="*/ 19199 h 606722"/>
                    <a:gd name="connsiteX47" fmla="*/ 581790 w 582235"/>
                    <a:gd name="connsiteY47" fmla="*/ 20266 h 606722"/>
                    <a:gd name="connsiteX48" fmla="*/ 582146 w 582235"/>
                    <a:gd name="connsiteY48" fmla="*/ 22488 h 606722"/>
                    <a:gd name="connsiteX49" fmla="*/ 582146 w 582235"/>
                    <a:gd name="connsiteY49" fmla="*/ 22666 h 606722"/>
                    <a:gd name="connsiteX50" fmla="*/ 582235 w 582235"/>
                    <a:gd name="connsiteY50" fmla="*/ 25244 h 606722"/>
                    <a:gd name="connsiteX51" fmla="*/ 582235 w 582235"/>
                    <a:gd name="connsiteY51" fmla="*/ 126396 h 606722"/>
                    <a:gd name="connsiteX52" fmla="*/ 556963 w 582235"/>
                    <a:gd name="connsiteY52" fmla="*/ 151728 h 606722"/>
                    <a:gd name="connsiteX53" fmla="*/ 531691 w 582235"/>
                    <a:gd name="connsiteY53" fmla="*/ 126396 h 606722"/>
                    <a:gd name="connsiteX54" fmla="*/ 531691 w 582235"/>
                    <a:gd name="connsiteY54" fmla="*/ 79286 h 606722"/>
                    <a:gd name="connsiteX55" fmla="*/ 421260 w 582235"/>
                    <a:gd name="connsiteY55" fmla="*/ 171106 h 606722"/>
                    <a:gd name="connsiteX56" fmla="*/ 385666 w 582235"/>
                    <a:gd name="connsiteY56" fmla="*/ 167906 h 606722"/>
                    <a:gd name="connsiteX57" fmla="*/ 388869 w 582235"/>
                    <a:gd name="connsiteY57" fmla="*/ 132262 h 606722"/>
                    <a:gd name="connsiteX58" fmla="*/ 487020 w 582235"/>
                    <a:gd name="connsiteY58" fmla="*/ 50576 h 606722"/>
                    <a:gd name="connsiteX59" fmla="*/ 455697 w 582235"/>
                    <a:gd name="connsiteY59" fmla="*/ 50576 h 606722"/>
                    <a:gd name="connsiteX60" fmla="*/ 430425 w 582235"/>
                    <a:gd name="connsiteY60" fmla="*/ 25244 h 606722"/>
                    <a:gd name="connsiteX61" fmla="*/ 455697 w 582235"/>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chemeClr val="bg1"/>
                </a:solidFill>
                <a:ln>
                  <a:noFill/>
                </a:ln>
                <a:effectLst/>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grpSp>
          <p:nvGrpSpPr>
            <p:cNvPr id="10" name="ï$lïḑê"/>
            <p:cNvGrpSpPr/>
            <p:nvPr/>
          </p:nvGrpSpPr>
          <p:grpSpPr>
            <a:xfrm>
              <a:off x="6822171" y="4975286"/>
              <a:ext cx="2578029" cy="1046002"/>
              <a:chOff x="8662573" y="1518902"/>
              <a:chExt cx="2578029" cy="1046002"/>
            </a:xfrm>
          </p:grpSpPr>
          <p:sp>
            <p:nvSpPr>
              <p:cNvPr id="24" name="îṡļîḑê"/>
              <p:cNvSpPr txBox="1"/>
              <p:nvPr/>
            </p:nvSpPr>
            <p:spPr>
              <a:xfrm>
                <a:off x="8662573" y="1839896"/>
                <a:ext cx="2578029" cy="725008"/>
              </a:xfrm>
              <a:prstGeom prst="rect">
                <a:avLst/>
              </a:prstGeom>
              <a:noFill/>
            </p:spPr>
            <p:txBody>
              <a:bodyPr wrap="square" lIns="90000" tIns="46800" rIns="90000" bIns="46800" anchor="t">
                <a:normAutofit/>
              </a:bodyPr>
              <a:lstStyle/>
              <a:p>
                <a:pPr defTabSz="913765">
                  <a:lnSpc>
                    <a:spcPct val="120000"/>
                  </a:lnSpc>
                  <a:spcBef>
                    <a:spcPct val="0"/>
                  </a:spcBef>
                  <a:defRPr/>
                </a:pPr>
                <a:r>
                  <a:rPr lang="zh-CN" altLang="en-US" sz="1100">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br>
                  <a:rPr lang="zh-CN" altLang="en-US" sz="1100">
                    <a:latin typeface="FZHei-B01S" panose="02010601030101010101" pitchFamily="2" charset="-122"/>
                    <a:ea typeface="FZHei-B01S" panose="02010601030101010101" pitchFamily="2" charset="-122"/>
                    <a:sym typeface="FZHei-B01S" panose="02010601030101010101" pitchFamily="2" charset="-122"/>
                  </a:rPr>
                </a:br>
                <a:r>
                  <a:rPr lang="zh-CN" altLang="en-US" sz="1100">
                    <a:latin typeface="FZHei-B01S" panose="02010601030101010101" pitchFamily="2" charset="-122"/>
                    <a:ea typeface="FZHei-B01S" panose="02010601030101010101" pitchFamily="2" charset="-122"/>
                    <a:sym typeface="FZHei-B01S" panose="02010601030101010101" pitchFamily="2" charset="-122"/>
                  </a:rPr>
                  <a:t>（建议使用主题字体）</a:t>
                </a:r>
                <a:endParaRPr lang="zh-CN" altLang="en-US" sz="1100">
                  <a:latin typeface="FZHei-B01S" panose="02010601030101010101" pitchFamily="2" charset="-122"/>
                  <a:ea typeface="FZHei-B01S" panose="02010601030101010101" pitchFamily="2" charset="-122"/>
                  <a:sym typeface="FZHei-B01S" panose="02010601030101010101" pitchFamily="2" charset="-122"/>
                </a:endParaRPr>
              </a:p>
            </p:txBody>
          </p:sp>
          <p:sp>
            <p:nvSpPr>
              <p:cNvPr id="25" name="ïşlíḓê"/>
              <p:cNvSpPr/>
              <p:nvPr/>
            </p:nvSpPr>
            <p:spPr>
              <a:xfrm>
                <a:off x="8662573" y="1518902"/>
                <a:ext cx="2578029" cy="320994"/>
              </a:xfrm>
              <a:prstGeom prst="rect">
                <a:avLst/>
              </a:prstGeom>
            </p:spPr>
            <p:txBody>
              <a:bodyPr wrap="none" lIns="90000" tIns="46800" rIns="90000" bIns="46800" anchor="b">
                <a:normAutofit lnSpcReduction="10000"/>
              </a:bodyPr>
              <a:lstStyle/>
              <a:p>
                <a:pPr defTabSz="913765">
                  <a:spcBef>
                    <a:spcPct val="0"/>
                  </a:spcBef>
                  <a:defRPr/>
                </a:pPr>
                <a:r>
                  <a:rPr lang="zh-CN" altLang="en-US" sz="1600" b="1">
                    <a:solidFill>
                      <a:schemeClr val="accent3"/>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sz="1600" b="1">
                  <a:solidFill>
                    <a:schemeClr val="accent3"/>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1" name="îś1ïḑê"/>
            <p:cNvGrpSpPr/>
            <p:nvPr/>
          </p:nvGrpSpPr>
          <p:grpSpPr>
            <a:xfrm>
              <a:off x="839416" y="2147896"/>
              <a:ext cx="2345854" cy="1046002"/>
              <a:chOff x="8662573" y="1518902"/>
              <a:chExt cx="2578029" cy="1046002"/>
            </a:xfrm>
          </p:grpSpPr>
          <p:sp>
            <p:nvSpPr>
              <p:cNvPr id="22" name="íSḻïḑê"/>
              <p:cNvSpPr txBox="1"/>
              <p:nvPr/>
            </p:nvSpPr>
            <p:spPr>
              <a:xfrm>
                <a:off x="8662573" y="1839896"/>
                <a:ext cx="2578029" cy="725008"/>
              </a:xfrm>
              <a:prstGeom prst="rect">
                <a:avLst/>
              </a:prstGeom>
              <a:noFill/>
            </p:spPr>
            <p:txBody>
              <a:bodyPr wrap="square" lIns="90000" tIns="46800" rIns="90000" bIns="46800" anchor="t">
                <a:normAutofit/>
              </a:bodyPr>
              <a:lstStyle/>
              <a:p>
                <a:pPr algn="r" defTabSz="913765">
                  <a:lnSpc>
                    <a:spcPct val="120000"/>
                  </a:lnSpc>
                  <a:spcBef>
                    <a:spcPct val="0"/>
                  </a:spcBef>
                  <a:defRPr/>
                </a:pPr>
                <a:r>
                  <a:rPr lang="zh-CN" altLang="en-US" sz="1100">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br>
                  <a:rPr lang="zh-CN" altLang="en-US" sz="1100">
                    <a:latin typeface="FZHei-B01S" panose="02010601030101010101" pitchFamily="2" charset="-122"/>
                    <a:ea typeface="FZHei-B01S" panose="02010601030101010101" pitchFamily="2" charset="-122"/>
                    <a:sym typeface="FZHei-B01S" panose="02010601030101010101" pitchFamily="2" charset="-122"/>
                  </a:rPr>
                </a:br>
                <a:r>
                  <a:rPr lang="zh-CN" altLang="en-US" sz="1100">
                    <a:latin typeface="FZHei-B01S" panose="02010601030101010101" pitchFamily="2" charset="-122"/>
                    <a:ea typeface="FZHei-B01S" panose="02010601030101010101" pitchFamily="2" charset="-122"/>
                    <a:sym typeface="FZHei-B01S" panose="02010601030101010101" pitchFamily="2" charset="-122"/>
                  </a:rPr>
                  <a:t>（建议使用主题字体）</a:t>
                </a:r>
                <a:endParaRPr lang="zh-CN" altLang="en-US" sz="1100">
                  <a:latin typeface="FZHei-B01S" panose="02010601030101010101" pitchFamily="2" charset="-122"/>
                  <a:ea typeface="FZHei-B01S" panose="02010601030101010101" pitchFamily="2" charset="-122"/>
                  <a:sym typeface="FZHei-B01S" panose="02010601030101010101" pitchFamily="2" charset="-122"/>
                </a:endParaRPr>
              </a:p>
            </p:txBody>
          </p:sp>
          <p:sp>
            <p:nvSpPr>
              <p:cNvPr id="23" name="íŝlïḍé"/>
              <p:cNvSpPr/>
              <p:nvPr/>
            </p:nvSpPr>
            <p:spPr>
              <a:xfrm>
                <a:off x="8662573" y="1518902"/>
                <a:ext cx="2578029" cy="320994"/>
              </a:xfrm>
              <a:prstGeom prst="rect">
                <a:avLst/>
              </a:prstGeom>
            </p:spPr>
            <p:txBody>
              <a:bodyPr wrap="none" lIns="90000" tIns="46800" rIns="90000" bIns="46800" anchor="b">
                <a:normAutofit lnSpcReduction="10000"/>
              </a:bodyPr>
              <a:lstStyle/>
              <a:p>
                <a:pPr algn="r" defTabSz="913765">
                  <a:spcBef>
                    <a:spcPct val="0"/>
                  </a:spcBef>
                  <a:defRPr/>
                </a:pPr>
                <a:r>
                  <a:rPr lang="zh-CN" altLang="en-US" sz="1600" b="1">
                    <a:solidFill>
                      <a:schemeClr val="accent2"/>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sz="1600" b="1">
                  <a:solidFill>
                    <a:schemeClr val="accent2"/>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2" name="íS1íḋé"/>
            <p:cNvGrpSpPr/>
            <p:nvPr/>
          </p:nvGrpSpPr>
          <p:grpSpPr>
            <a:xfrm>
              <a:off x="6822171" y="3408514"/>
              <a:ext cx="2578029" cy="1046002"/>
              <a:chOff x="8662573" y="1518902"/>
              <a:chExt cx="2578029" cy="1046002"/>
            </a:xfrm>
          </p:grpSpPr>
          <p:sp>
            <p:nvSpPr>
              <p:cNvPr id="20" name="iS1îdê"/>
              <p:cNvSpPr txBox="1"/>
              <p:nvPr/>
            </p:nvSpPr>
            <p:spPr>
              <a:xfrm>
                <a:off x="8662573" y="1839896"/>
                <a:ext cx="2578029" cy="725008"/>
              </a:xfrm>
              <a:prstGeom prst="rect">
                <a:avLst/>
              </a:prstGeom>
              <a:noFill/>
            </p:spPr>
            <p:txBody>
              <a:bodyPr wrap="square" lIns="90000" tIns="46800" rIns="90000" bIns="46800" anchor="t">
                <a:normAutofit/>
              </a:bodyPr>
              <a:lstStyle/>
              <a:p>
                <a:pPr defTabSz="913765">
                  <a:lnSpc>
                    <a:spcPct val="120000"/>
                  </a:lnSpc>
                  <a:spcBef>
                    <a:spcPct val="0"/>
                  </a:spcBef>
                  <a:defRPr/>
                </a:pPr>
                <a:r>
                  <a:rPr lang="zh-CN" altLang="en-US" sz="1100" dirty="0">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br>
                  <a:rPr lang="zh-CN" altLang="en-US" sz="1100" dirty="0">
                    <a:latin typeface="FZHei-B01S" panose="02010601030101010101" pitchFamily="2" charset="-122"/>
                    <a:ea typeface="FZHei-B01S" panose="02010601030101010101" pitchFamily="2" charset="-122"/>
                    <a:sym typeface="FZHei-B01S" panose="02010601030101010101" pitchFamily="2" charset="-122"/>
                  </a:rPr>
                </a:br>
                <a:r>
                  <a:rPr lang="zh-CN" altLang="en-US" sz="1100" dirty="0">
                    <a:latin typeface="FZHei-B01S" panose="02010601030101010101" pitchFamily="2" charset="-122"/>
                    <a:ea typeface="FZHei-B01S" panose="02010601030101010101" pitchFamily="2" charset="-122"/>
                    <a:sym typeface="FZHei-B01S" panose="02010601030101010101" pitchFamily="2" charset="-122"/>
                  </a:rPr>
                  <a:t>（建议使用主题字体）</a:t>
                </a:r>
                <a:endParaRPr lang="zh-CN" altLang="en-US" sz="11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1" name="ísḻîḑè"/>
              <p:cNvSpPr/>
              <p:nvPr/>
            </p:nvSpPr>
            <p:spPr>
              <a:xfrm>
                <a:off x="8662573" y="1518902"/>
                <a:ext cx="2578029" cy="320994"/>
              </a:xfrm>
              <a:prstGeom prst="rect">
                <a:avLst/>
              </a:prstGeom>
            </p:spPr>
            <p:txBody>
              <a:bodyPr wrap="none" lIns="90000" tIns="46800" rIns="90000" bIns="46800" anchor="b">
                <a:normAutofit lnSpcReduction="10000"/>
              </a:bodyPr>
              <a:lstStyle/>
              <a:p>
                <a:pPr defTabSz="913765">
                  <a:spcBef>
                    <a:spcPct val="0"/>
                  </a:spcBef>
                  <a:defRPr/>
                </a:pPr>
                <a:r>
                  <a:rPr lang="zh-CN" altLang="en-US" sz="1600" b="1">
                    <a:solidFill>
                      <a:schemeClr val="accent4"/>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sz="1600" b="1">
                  <a:solidFill>
                    <a:schemeClr val="accent4"/>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3" name="íṧlîďe"/>
            <p:cNvGrpSpPr/>
            <p:nvPr/>
          </p:nvGrpSpPr>
          <p:grpSpPr>
            <a:xfrm>
              <a:off x="839416" y="3717726"/>
              <a:ext cx="2345854" cy="1046002"/>
              <a:chOff x="8662573" y="1518902"/>
              <a:chExt cx="2578029" cy="1046002"/>
            </a:xfrm>
          </p:grpSpPr>
          <p:sp>
            <p:nvSpPr>
              <p:cNvPr id="18" name="îṣliḓè"/>
              <p:cNvSpPr txBox="1"/>
              <p:nvPr/>
            </p:nvSpPr>
            <p:spPr>
              <a:xfrm>
                <a:off x="8662573" y="1839896"/>
                <a:ext cx="2578029" cy="725008"/>
              </a:xfrm>
              <a:prstGeom prst="rect">
                <a:avLst/>
              </a:prstGeom>
              <a:noFill/>
            </p:spPr>
            <p:txBody>
              <a:bodyPr wrap="square" lIns="90000" tIns="46800" rIns="90000" bIns="46800" anchor="t">
                <a:normAutofit/>
              </a:bodyPr>
              <a:lstStyle/>
              <a:p>
                <a:pPr algn="r" defTabSz="913765">
                  <a:lnSpc>
                    <a:spcPct val="120000"/>
                  </a:lnSpc>
                  <a:spcBef>
                    <a:spcPct val="0"/>
                  </a:spcBef>
                  <a:defRPr/>
                </a:pPr>
                <a:r>
                  <a:rPr lang="zh-CN" altLang="en-US" sz="1100">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br>
                  <a:rPr lang="zh-CN" altLang="en-US" sz="1100">
                    <a:latin typeface="FZHei-B01S" panose="02010601030101010101" pitchFamily="2" charset="-122"/>
                    <a:ea typeface="FZHei-B01S" panose="02010601030101010101" pitchFamily="2" charset="-122"/>
                    <a:sym typeface="FZHei-B01S" panose="02010601030101010101" pitchFamily="2" charset="-122"/>
                  </a:rPr>
                </a:br>
                <a:r>
                  <a:rPr lang="zh-CN" altLang="en-US" sz="1100">
                    <a:latin typeface="FZHei-B01S" panose="02010601030101010101" pitchFamily="2" charset="-122"/>
                    <a:ea typeface="FZHei-B01S" panose="02010601030101010101" pitchFamily="2" charset="-122"/>
                    <a:sym typeface="FZHei-B01S" panose="02010601030101010101" pitchFamily="2" charset="-122"/>
                  </a:rPr>
                  <a:t>（建议使用主题字体）</a:t>
                </a:r>
                <a:endParaRPr lang="zh-CN" altLang="en-US" sz="1100">
                  <a:latin typeface="FZHei-B01S" panose="02010601030101010101" pitchFamily="2" charset="-122"/>
                  <a:ea typeface="FZHei-B01S" panose="02010601030101010101" pitchFamily="2" charset="-122"/>
                  <a:sym typeface="FZHei-B01S" panose="02010601030101010101" pitchFamily="2" charset="-122"/>
                </a:endParaRPr>
              </a:p>
            </p:txBody>
          </p:sp>
          <p:sp>
            <p:nvSpPr>
              <p:cNvPr id="19" name="iṡ1íďè"/>
              <p:cNvSpPr/>
              <p:nvPr/>
            </p:nvSpPr>
            <p:spPr>
              <a:xfrm>
                <a:off x="8662573" y="1518902"/>
                <a:ext cx="2578029" cy="320994"/>
              </a:xfrm>
              <a:prstGeom prst="rect">
                <a:avLst/>
              </a:prstGeom>
            </p:spPr>
            <p:txBody>
              <a:bodyPr wrap="none" lIns="90000" tIns="46800" rIns="90000" bIns="46800" anchor="b">
                <a:normAutofit lnSpcReduction="10000"/>
              </a:bodyPr>
              <a:lstStyle/>
              <a:p>
                <a:pPr algn="r" defTabSz="913765">
                  <a:spcBef>
                    <a:spcPct val="0"/>
                  </a:spcBef>
                  <a:defRPr/>
                </a:pPr>
                <a:r>
                  <a:rPr lang="zh-CN" altLang="en-US" sz="1600" b="1">
                    <a:solidFill>
                      <a:schemeClr val="accent1"/>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sz="1600" b="1">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grpSp>
      </p:grpSp>
      <p:sp>
        <p:nvSpPr>
          <p:cNvPr id="38" name="矩形 37"/>
          <p:cNvSpPr/>
          <p:nvPr/>
        </p:nvSpPr>
        <p:spPr>
          <a:xfrm>
            <a:off x="4842285" y="306685"/>
            <a:ext cx="2646878" cy="584775"/>
          </a:xfrm>
          <a:prstGeom prst="rect">
            <a:avLst/>
          </a:prstGeom>
        </p:spPr>
        <p:txBody>
          <a:bodyPr wrap="none">
            <a:spAutoFit/>
          </a:bodyPr>
          <a:lstStyle/>
          <a:p>
            <a:r>
              <a:rPr lang="zh-CN" altLang="en-US" sz="3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sz="3200"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3067051" cy="6858000"/>
          </a:xfrm>
          <a:prstGeom prst="rect">
            <a:avLst/>
          </a:prstGeom>
          <a:gradFill>
            <a:gsLst>
              <a:gs pos="0">
                <a:schemeClr val="accent1">
                  <a:lumMod val="75000"/>
                  <a:alpha val="50000"/>
                </a:schemeClr>
              </a:gs>
              <a:gs pos="100000">
                <a:schemeClr val="accent2">
                  <a:alpha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5" name="Oval 4"/>
          <p:cNvSpPr/>
          <p:nvPr/>
        </p:nvSpPr>
        <p:spPr>
          <a:xfrm>
            <a:off x="6280339" y="1652940"/>
            <a:ext cx="796104" cy="7961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6" name="Oval 5"/>
          <p:cNvSpPr/>
          <p:nvPr/>
        </p:nvSpPr>
        <p:spPr>
          <a:xfrm>
            <a:off x="6280339" y="3290703"/>
            <a:ext cx="796104" cy="79610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7" name="Oval 6"/>
          <p:cNvSpPr/>
          <p:nvPr/>
        </p:nvSpPr>
        <p:spPr>
          <a:xfrm>
            <a:off x="6280339" y="4888543"/>
            <a:ext cx="796104" cy="796104"/>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8" name="Shape 2632"/>
          <p:cNvSpPr/>
          <p:nvPr/>
        </p:nvSpPr>
        <p:spPr>
          <a:xfrm>
            <a:off x="6531373" y="5106909"/>
            <a:ext cx="294032" cy="359371"/>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chemeClr val="bg1"/>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9" name="Shape 2633"/>
          <p:cNvSpPr/>
          <p:nvPr/>
        </p:nvSpPr>
        <p:spPr>
          <a:xfrm>
            <a:off x="6498705" y="1871307"/>
            <a:ext cx="359371" cy="359371"/>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10" name="Shape 2634"/>
          <p:cNvSpPr/>
          <p:nvPr/>
        </p:nvSpPr>
        <p:spPr>
          <a:xfrm>
            <a:off x="6498705" y="3509069"/>
            <a:ext cx="359371" cy="359371"/>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bg1"/>
          </a:solidFill>
          <a:ln w="12700">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11" name="TextBox 10"/>
          <p:cNvSpPr txBox="1"/>
          <p:nvPr/>
        </p:nvSpPr>
        <p:spPr>
          <a:xfrm>
            <a:off x="7294809" y="1567359"/>
            <a:ext cx="2015793" cy="369332"/>
          </a:xfrm>
          <a:prstGeom prst="rect">
            <a:avLst/>
          </a:prstGeom>
          <a:noFill/>
        </p:spPr>
        <p:txBody>
          <a:bodyPr wrap="square" rtlCol="0">
            <a:spAutoFit/>
          </a:bodyPr>
          <a:lstStyle/>
          <a:p>
            <a:r>
              <a:rPr lang="en-US"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22, Jan 2018</a:t>
            </a:r>
            <a:endParaRPr lang="en-US"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Rectangle 11"/>
          <p:cNvSpPr/>
          <p:nvPr/>
        </p:nvSpPr>
        <p:spPr>
          <a:xfrm>
            <a:off x="7294809" y="1887827"/>
            <a:ext cx="3939297" cy="1170833"/>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点击添加标题点击添加标题点击添加标题点击添加标题点击添加标题点击添加标题点击添加标题点击添加标题点击添加标题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TextBox 12"/>
          <p:cNvSpPr txBox="1"/>
          <p:nvPr/>
        </p:nvSpPr>
        <p:spPr>
          <a:xfrm>
            <a:off x="7294809" y="3188600"/>
            <a:ext cx="2015793" cy="369332"/>
          </a:xfrm>
          <a:prstGeom prst="rect">
            <a:avLst/>
          </a:prstGeom>
          <a:noFill/>
        </p:spPr>
        <p:txBody>
          <a:bodyPr wrap="square" rtlCol="0">
            <a:spAutoFit/>
          </a:bodyPr>
          <a:lstStyle/>
          <a:p>
            <a:r>
              <a:rPr lang="en-US"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22, Jan 2018</a:t>
            </a:r>
            <a:endParaRPr lang="en-US"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4" name="Rectangle 13"/>
          <p:cNvSpPr/>
          <p:nvPr/>
        </p:nvSpPr>
        <p:spPr>
          <a:xfrm>
            <a:off x="7294809" y="3509068"/>
            <a:ext cx="3939297" cy="1170833"/>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点击添加标题点击添加标题点击添加标题点击添加标题点击添加标题点击添加标题点击添加标题点击添加标题点击添加标题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5" name="TextBox 14"/>
          <p:cNvSpPr txBox="1"/>
          <p:nvPr/>
        </p:nvSpPr>
        <p:spPr>
          <a:xfrm>
            <a:off x="7294809" y="4845199"/>
            <a:ext cx="2015793" cy="369332"/>
          </a:xfrm>
          <a:prstGeom prst="rect">
            <a:avLst/>
          </a:prstGeom>
          <a:noFill/>
        </p:spPr>
        <p:txBody>
          <a:bodyPr wrap="square" rtlCol="0">
            <a:spAutoFit/>
          </a:bodyPr>
          <a:lstStyle/>
          <a:p>
            <a:r>
              <a:rPr lang="en-US"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22, Jan 2018</a:t>
            </a:r>
            <a:endParaRPr lang="en-US"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6" name="Rectangle 15"/>
          <p:cNvSpPr/>
          <p:nvPr/>
        </p:nvSpPr>
        <p:spPr>
          <a:xfrm>
            <a:off x="7294809" y="5165667"/>
            <a:ext cx="3939297" cy="1170833"/>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点击添加标题点击添加标题点击添加标题点击添加标题点击添加标题点击添加标题点击添加标题点击添加标题点击添加标题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pic>
        <p:nvPicPr>
          <p:cNvPr id="3" name="Picture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75234" y="1635153"/>
            <a:ext cx="7394985" cy="4466571"/>
          </a:xfrm>
          <a:prstGeom prst="rect">
            <a:avLst/>
          </a:prstGeom>
        </p:spPr>
      </p:pic>
      <p:pic>
        <p:nvPicPr>
          <p:cNvPr id="22" name="图片占位符 21"/>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643" b="2643"/>
          <a:stretch>
            <a:fillRect/>
          </a:stretch>
        </p:blipFill>
        <p:spPr>
          <a:xfrm>
            <a:off x="-877007" y="1851987"/>
            <a:ext cx="5551898" cy="3503783"/>
          </a:xfrm>
        </p:spPr>
      </p:pic>
      <p:sp>
        <p:nvSpPr>
          <p:cNvPr id="23" name="矩形 22"/>
          <p:cNvSpPr/>
          <p:nvPr/>
        </p:nvSpPr>
        <p:spPr>
          <a:xfrm>
            <a:off x="4842285" y="306685"/>
            <a:ext cx="2646878" cy="584775"/>
          </a:xfrm>
          <a:prstGeom prst="rect">
            <a:avLst/>
          </a:prstGeom>
        </p:spPr>
        <p:txBody>
          <a:bodyPr wrap="none">
            <a:spAutoFit/>
          </a:bodyPr>
          <a:lstStyle/>
          <a:p>
            <a:r>
              <a:rPr lang="zh-CN" altLang="en-US" sz="3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sz="3200"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562f4693-34fc-4622-bfca-43fd35292ef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866776" y="1484784"/>
            <a:ext cx="10446965" cy="3929347"/>
            <a:chOff x="866776" y="1484784"/>
            <a:chExt cx="10446965" cy="3929346"/>
          </a:xfrm>
        </p:grpSpPr>
        <p:grpSp>
          <p:nvGrpSpPr>
            <p:cNvPr id="4" name="ïṧ1íḑé"/>
            <p:cNvGrpSpPr/>
            <p:nvPr/>
          </p:nvGrpSpPr>
          <p:grpSpPr>
            <a:xfrm>
              <a:off x="866776" y="1484784"/>
              <a:ext cx="10446965" cy="2626967"/>
              <a:chOff x="866776" y="1754227"/>
              <a:chExt cx="10446965" cy="2626967"/>
            </a:xfrm>
          </p:grpSpPr>
          <p:sp>
            <p:nvSpPr>
              <p:cNvPr id="20" name="ïšḻiḍè"/>
              <p:cNvSpPr/>
              <p:nvPr/>
            </p:nvSpPr>
            <p:spPr>
              <a:xfrm>
                <a:off x="6512520" y="2182579"/>
                <a:ext cx="1772290"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defRPr/>
                </a:pPr>
                <a:r>
                  <a:rPr lang="zh-CN" altLang="en-US" sz="2000">
                    <a:solidFill>
                      <a:srgbClr val="FFFFFF"/>
                    </a:solidFill>
                    <a:latin typeface="FZHei-B01S" panose="02010601030101010101" pitchFamily="2" charset="-122"/>
                    <a:ea typeface="FZHei-B01S" panose="02010601030101010101" pitchFamily="2" charset="-122"/>
                    <a:sym typeface="FZHei-B01S" panose="02010601030101010101" pitchFamily="2" charset="-122"/>
                  </a:rPr>
                  <a:t>关键词</a:t>
                </a:r>
                <a:endParaRPr lang="zh-CN" altLang="en-US" sz="2000" dirty="0">
                  <a:solidFill>
                    <a:srgbClr val="FFFFF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1" name="ïŝ1ïḍe"/>
              <p:cNvSpPr/>
              <p:nvPr/>
            </p:nvSpPr>
            <p:spPr>
              <a:xfrm>
                <a:off x="3883525" y="2182579"/>
                <a:ext cx="1772289"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defRPr/>
                </a:pPr>
                <a:r>
                  <a:rPr lang="zh-CN" altLang="en-US" sz="2000">
                    <a:solidFill>
                      <a:srgbClr val="FFFFFF"/>
                    </a:solidFill>
                    <a:latin typeface="FZHei-B01S" panose="02010601030101010101" pitchFamily="2" charset="-122"/>
                    <a:ea typeface="FZHei-B01S" panose="02010601030101010101" pitchFamily="2" charset="-122"/>
                    <a:sym typeface="FZHei-B01S" panose="02010601030101010101" pitchFamily="2" charset="-122"/>
                  </a:rPr>
                  <a:t>关键词</a:t>
                </a:r>
                <a:endParaRPr lang="zh-CN" altLang="en-US" sz="2000" dirty="0">
                  <a:solidFill>
                    <a:srgbClr val="FFFFF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2" name="îṧ1îḓê"/>
              <p:cNvSpPr/>
              <p:nvPr/>
            </p:nvSpPr>
            <p:spPr>
              <a:xfrm>
                <a:off x="1270767" y="2166338"/>
                <a:ext cx="1770259"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defRPr/>
                </a:pPr>
                <a:r>
                  <a:rPr lang="zh-CN" altLang="en-US" sz="2000">
                    <a:solidFill>
                      <a:srgbClr val="FFFFFF"/>
                    </a:solidFill>
                    <a:latin typeface="FZHei-B01S" panose="02010601030101010101" pitchFamily="2" charset="-122"/>
                    <a:ea typeface="FZHei-B01S" panose="02010601030101010101" pitchFamily="2" charset="-122"/>
                    <a:sym typeface="FZHei-B01S" panose="02010601030101010101" pitchFamily="2" charset="-122"/>
                  </a:rPr>
                  <a:t>关键词</a:t>
                </a:r>
                <a:endParaRPr lang="zh-CN" altLang="en-US" sz="2000" dirty="0">
                  <a:solidFill>
                    <a:srgbClr val="FFFFF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3" name="ïśļïḑé"/>
              <p:cNvSpPr/>
              <p:nvPr/>
            </p:nvSpPr>
            <p:spPr bwMode="auto">
              <a:xfrm>
                <a:off x="866776" y="1760315"/>
                <a:ext cx="4998140" cy="2608697"/>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solidFill>
                <a:prstDash val="solid"/>
                <a:round/>
              </a:ln>
              <a:effectLst/>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4" name="íṩļiḍe"/>
              <p:cNvSpPr/>
              <p:nvPr/>
            </p:nvSpPr>
            <p:spPr>
              <a:xfrm>
                <a:off x="1985367" y="2306417"/>
                <a:ext cx="332939"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400" b="1">
                    <a:solidFill>
                      <a:srgbClr val="333333"/>
                    </a:solidFill>
                    <a:latin typeface="FZHei-B01S" panose="02010601030101010101" pitchFamily="2" charset="-122"/>
                    <a:ea typeface="FZHei-B01S" panose="02010601030101010101" pitchFamily="2" charset="-122"/>
                    <a:sym typeface="FZHei-B01S" panose="02010601030101010101" pitchFamily="2" charset="-122"/>
                  </a:rPr>
                  <a:t>1</a:t>
                </a:r>
                <a:endParaRPr lang="en-US" altLang="zh-CN" sz="1400" b="1" dirty="0">
                  <a:solidFill>
                    <a:srgbClr val="333333"/>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5" name="íṣḷîďé"/>
              <p:cNvSpPr/>
              <p:nvPr/>
            </p:nvSpPr>
            <p:spPr>
              <a:xfrm>
                <a:off x="4602185" y="2322658"/>
                <a:ext cx="334968"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400" b="1">
                    <a:solidFill>
                      <a:srgbClr val="333333"/>
                    </a:solidFill>
                    <a:latin typeface="FZHei-B01S" panose="02010601030101010101" pitchFamily="2" charset="-122"/>
                    <a:ea typeface="FZHei-B01S" panose="02010601030101010101" pitchFamily="2" charset="-122"/>
                    <a:sym typeface="FZHei-B01S" panose="02010601030101010101" pitchFamily="2" charset="-122"/>
                  </a:rPr>
                  <a:t>2</a:t>
                </a:r>
                <a:endParaRPr lang="en-US" altLang="zh-CN" sz="1400" b="1" dirty="0">
                  <a:solidFill>
                    <a:srgbClr val="333333"/>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6" name="ísḷïḓe"/>
              <p:cNvSpPr/>
              <p:nvPr/>
            </p:nvSpPr>
            <p:spPr>
              <a:xfrm>
                <a:off x="7225091" y="2322658"/>
                <a:ext cx="332939"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400" b="1">
                    <a:solidFill>
                      <a:srgbClr val="333333"/>
                    </a:solidFill>
                    <a:latin typeface="FZHei-B01S" panose="02010601030101010101" pitchFamily="2" charset="-122"/>
                    <a:ea typeface="FZHei-B01S" panose="02010601030101010101" pitchFamily="2" charset="-122"/>
                    <a:sym typeface="FZHei-B01S" panose="02010601030101010101" pitchFamily="2" charset="-122"/>
                  </a:rPr>
                  <a:t>3</a:t>
                </a:r>
                <a:endParaRPr lang="en-US" altLang="zh-CN" sz="1400" b="1" dirty="0">
                  <a:solidFill>
                    <a:srgbClr val="333333"/>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7" name="íṡľíḋé"/>
              <p:cNvSpPr/>
              <p:nvPr/>
            </p:nvSpPr>
            <p:spPr>
              <a:xfrm>
                <a:off x="3684573" y="1754227"/>
                <a:ext cx="4797158" cy="2626967"/>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1" fmla="*/ 0 w 3902075"/>
                  <a:gd name="connsiteY0-2" fmla="*/ 1047871 h 2096659"/>
                  <a:gd name="connsiteX1-3" fmla="*/ 1019175 w 3902075"/>
                  <a:gd name="connsiteY1-4" fmla="*/ 2067046 h 2096659"/>
                  <a:gd name="connsiteX2-5" fmla="*/ 3063875 w 3902075"/>
                  <a:gd name="connsiteY2-6" fmla="*/ 25521 h 2096659"/>
                  <a:gd name="connsiteX3-7" fmla="*/ 3902075 w 3902075"/>
                  <a:gd name="connsiteY3-8" fmla="*/ 866896 h 2096659"/>
                  <a:gd name="connsiteX4-9" fmla="*/ 3902075 w 3902075"/>
                  <a:gd name="connsiteY4-10" fmla="*/ 866896 h 2096659"/>
                  <a:gd name="connsiteX0-11" fmla="*/ 0 w 3902075"/>
                  <a:gd name="connsiteY0-12" fmla="*/ 1047871 h 2067046"/>
                  <a:gd name="connsiteX1-13" fmla="*/ 1019175 w 3902075"/>
                  <a:gd name="connsiteY1-14" fmla="*/ 2067046 h 2067046"/>
                  <a:gd name="connsiteX2-15" fmla="*/ 3063875 w 3902075"/>
                  <a:gd name="connsiteY2-16" fmla="*/ 25521 h 2067046"/>
                  <a:gd name="connsiteX3-17" fmla="*/ 3902075 w 3902075"/>
                  <a:gd name="connsiteY3-18" fmla="*/ 866896 h 2067046"/>
                  <a:gd name="connsiteX4-19" fmla="*/ 3902075 w 3902075"/>
                  <a:gd name="connsiteY4-20" fmla="*/ 866896 h 2067046"/>
                  <a:gd name="connsiteX0-21" fmla="*/ 0 w 3902075"/>
                  <a:gd name="connsiteY0-22" fmla="*/ 1047871 h 2067046"/>
                  <a:gd name="connsiteX1-23" fmla="*/ 1019175 w 3902075"/>
                  <a:gd name="connsiteY1-24" fmla="*/ 2067046 h 2067046"/>
                  <a:gd name="connsiteX2-25" fmla="*/ 3063875 w 3902075"/>
                  <a:gd name="connsiteY2-26" fmla="*/ 25521 h 2067046"/>
                  <a:gd name="connsiteX3-27" fmla="*/ 3902075 w 3902075"/>
                  <a:gd name="connsiteY3-28" fmla="*/ 866896 h 2067046"/>
                  <a:gd name="connsiteX4-29" fmla="*/ 3902075 w 3902075"/>
                  <a:gd name="connsiteY4-30" fmla="*/ 866896 h 2067046"/>
                  <a:gd name="connsiteX0-31" fmla="*/ 0 w 3902075"/>
                  <a:gd name="connsiteY0-32" fmla="*/ 1047871 h 2067046"/>
                  <a:gd name="connsiteX1-33" fmla="*/ 1019175 w 3902075"/>
                  <a:gd name="connsiteY1-34" fmla="*/ 2067046 h 2067046"/>
                  <a:gd name="connsiteX2-35" fmla="*/ 3063875 w 3902075"/>
                  <a:gd name="connsiteY2-36" fmla="*/ 25521 h 2067046"/>
                  <a:gd name="connsiteX3-37" fmla="*/ 3902075 w 3902075"/>
                  <a:gd name="connsiteY3-38" fmla="*/ 866896 h 2067046"/>
                  <a:gd name="connsiteX4-39" fmla="*/ 3902075 w 3902075"/>
                  <a:gd name="connsiteY4-40" fmla="*/ 866896 h 2067046"/>
                  <a:gd name="connsiteX0-41" fmla="*/ 0 w 3902075"/>
                  <a:gd name="connsiteY0-42" fmla="*/ 1047871 h 2067046"/>
                  <a:gd name="connsiteX1-43" fmla="*/ 1019175 w 3902075"/>
                  <a:gd name="connsiteY1-44" fmla="*/ 2067046 h 2067046"/>
                  <a:gd name="connsiteX2-45" fmla="*/ 3063875 w 3902075"/>
                  <a:gd name="connsiteY2-46" fmla="*/ 25521 h 2067046"/>
                  <a:gd name="connsiteX3-47" fmla="*/ 3902075 w 3902075"/>
                  <a:gd name="connsiteY3-48" fmla="*/ 866896 h 2067046"/>
                  <a:gd name="connsiteX4-49" fmla="*/ 3902075 w 3902075"/>
                  <a:gd name="connsiteY4-50" fmla="*/ 866896 h 2067046"/>
                  <a:gd name="connsiteX0-51" fmla="*/ 0 w 3902075"/>
                  <a:gd name="connsiteY0-52" fmla="*/ 1047871 h 2067046"/>
                  <a:gd name="connsiteX1-53" fmla="*/ 1019175 w 3902075"/>
                  <a:gd name="connsiteY1-54" fmla="*/ 2067046 h 2067046"/>
                  <a:gd name="connsiteX2-55" fmla="*/ 3063875 w 3902075"/>
                  <a:gd name="connsiteY2-56" fmla="*/ 25521 h 2067046"/>
                  <a:gd name="connsiteX3-57" fmla="*/ 3902075 w 3902075"/>
                  <a:gd name="connsiteY3-58" fmla="*/ 866896 h 2067046"/>
                  <a:gd name="connsiteX4-59" fmla="*/ 3902075 w 3902075"/>
                  <a:gd name="connsiteY4-60" fmla="*/ 866896 h 2067046"/>
                  <a:gd name="connsiteX0-61" fmla="*/ 0 w 3902075"/>
                  <a:gd name="connsiteY0-62" fmla="*/ 1047871 h 2067046"/>
                  <a:gd name="connsiteX1-63" fmla="*/ 1019175 w 3902075"/>
                  <a:gd name="connsiteY1-64" fmla="*/ 2067046 h 2067046"/>
                  <a:gd name="connsiteX2-65" fmla="*/ 3063875 w 3902075"/>
                  <a:gd name="connsiteY2-66" fmla="*/ 25521 h 2067046"/>
                  <a:gd name="connsiteX3-67" fmla="*/ 3902075 w 3902075"/>
                  <a:gd name="connsiteY3-68" fmla="*/ 866896 h 2067046"/>
                  <a:gd name="connsiteX4-69" fmla="*/ 3902075 w 3902075"/>
                  <a:gd name="connsiteY4-70" fmla="*/ 866896 h 2067046"/>
                  <a:gd name="connsiteX0-71" fmla="*/ 0 w 3902075"/>
                  <a:gd name="connsiteY0-72" fmla="*/ 1022350 h 2041525"/>
                  <a:gd name="connsiteX1-73" fmla="*/ 1019175 w 3902075"/>
                  <a:gd name="connsiteY1-74" fmla="*/ 2041525 h 2041525"/>
                  <a:gd name="connsiteX2-75" fmla="*/ 3063875 w 3902075"/>
                  <a:gd name="connsiteY2-76" fmla="*/ 0 h 2041525"/>
                  <a:gd name="connsiteX3-77" fmla="*/ 3902075 w 3902075"/>
                  <a:gd name="connsiteY3-78" fmla="*/ 841375 h 2041525"/>
                  <a:gd name="connsiteX4-79" fmla="*/ 3902075 w 3902075"/>
                  <a:gd name="connsiteY4-80" fmla="*/ 841375 h 2041525"/>
                  <a:gd name="connsiteX0-81" fmla="*/ 0 w 3902075"/>
                  <a:gd name="connsiteY0-82" fmla="*/ 1022350 h 1879600"/>
                  <a:gd name="connsiteX1-83" fmla="*/ 847725 w 3902075"/>
                  <a:gd name="connsiteY1-84" fmla="*/ 1879600 h 1879600"/>
                  <a:gd name="connsiteX2-85" fmla="*/ 3063875 w 3902075"/>
                  <a:gd name="connsiteY2-86" fmla="*/ 0 h 1879600"/>
                  <a:gd name="connsiteX3-87" fmla="*/ 3902075 w 3902075"/>
                  <a:gd name="connsiteY3-88" fmla="*/ 841375 h 1879600"/>
                  <a:gd name="connsiteX4-89" fmla="*/ 3902075 w 3902075"/>
                  <a:gd name="connsiteY4-90" fmla="*/ 841375 h 1879600"/>
                  <a:gd name="connsiteX0-91" fmla="*/ 0 w 3902075"/>
                  <a:gd name="connsiteY0-92" fmla="*/ 1196975 h 2054225"/>
                  <a:gd name="connsiteX1-93" fmla="*/ 847725 w 3902075"/>
                  <a:gd name="connsiteY1-94" fmla="*/ 2054225 h 2054225"/>
                  <a:gd name="connsiteX2-95" fmla="*/ 2895600 w 3902075"/>
                  <a:gd name="connsiteY2-96" fmla="*/ 0 h 2054225"/>
                  <a:gd name="connsiteX3-97" fmla="*/ 3902075 w 3902075"/>
                  <a:gd name="connsiteY3-98" fmla="*/ 1016000 h 2054225"/>
                  <a:gd name="connsiteX4-99" fmla="*/ 3902075 w 3902075"/>
                  <a:gd name="connsiteY4-100" fmla="*/ 1016000 h 2054225"/>
                  <a:gd name="connsiteX0-101" fmla="*/ 0 w 3902075"/>
                  <a:gd name="connsiteY0-102" fmla="*/ 1196975 h 2054225"/>
                  <a:gd name="connsiteX1-103" fmla="*/ 847725 w 3902075"/>
                  <a:gd name="connsiteY1-104" fmla="*/ 2054225 h 2054225"/>
                  <a:gd name="connsiteX2-105" fmla="*/ 2895600 w 3902075"/>
                  <a:gd name="connsiteY2-106" fmla="*/ 0 h 2054225"/>
                  <a:gd name="connsiteX3-107" fmla="*/ 3751060 w 3902075"/>
                  <a:gd name="connsiteY3-108" fmla="*/ 864864 h 2054225"/>
                  <a:gd name="connsiteX4-109" fmla="*/ 3902075 w 3902075"/>
                  <a:gd name="connsiteY4-110" fmla="*/ 1016000 h 2054225"/>
                  <a:gd name="connsiteX5" fmla="*/ 3902075 w 3902075"/>
                  <a:gd name="connsiteY5" fmla="*/ 1016000 h 2054225"/>
                  <a:gd name="connsiteX0-111" fmla="*/ 0 w 3902075"/>
                  <a:gd name="connsiteY0-112" fmla="*/ 1196975 h 2054225"/>
                  <a:gd name="connsiteX1-113" fmla="*/ 847725 w 3902075"/>
                  <a:gd name="connsiteY1-114" fmla="*/ 2054225 h 2054225"/>
                  <a:gd name="connsiteX2-115" fmla="*/ 2895600 w 3902075"/>
                  <a:gd name="connsiteY2-116" fmla="*/ 0 h 2054225"/>
                  <a:gd name="connsiteX3-117" fmla="*/ 3751060 w 3902075"/>
                  <a:gd name="connsiteY3-118" fmla="*/ 864864 h 2054225"/>
                  <a:gd name="connsiteX4-119" fmla="*/ 3902075 w 3902075"/>
                  <a:gd name="connsiteY4-120" fmla="*/ 1016000 h 2054225"/>
                  <a:gd name="connsiteX0-121" fmla="*/ 0 w 3751060"/>
                  <a:gd name="connsiteY0-122" fmla="*/ 1196975 h 2054225"/>
                  <a:gd name="connsiteX1-123" fmla="*/ 847725 w 3751060"/>
                  <a:gd name="connsiteY1-124" fmla="*/ 2054225 h 2054225"/>
                  <a:gd name="connsiteX2-125" fmla="*/ 2895600 w 3751060"/>
                  <a:gd name="connsiteY2-126" fmla="*/ 0 h 2054225"/>
                  <a:gd name="connsiteX3-127" fmla="*/ 3751060 w 3751060"/>
                  <a:gd name="connsiteY3-128" fmla="*/ 864864 h 2054225"/>
                </a:gdLst>
                <a:ahLst/>
                <a:cxnLst>
                  <a:cxn ang="0">
                    <a:pos x="connsiteX0-1" y="connsiteY0-2"/>
                  </a:cxn>
                  <a:cxn ang="0">
                    <a:pos x="connsiteX1-3" y="connsiteY1-4"/>
                  </a:cxn>
                  <a:cxn ang="0">
                    <a:pos x="connsiteX2-5" y="connsiteY2-6"/>
                  </a:cxn>
                  <a:cxn ang="0">
                    <a:pos x="connsiteX3-7" y="connsiteY3-8"/>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8" name="iś1íḍê"/>
              <p:cNvSpPr/>
              <p:nvPr/>
            </p:nvSpPr>
            <p:spPr bwMode="auto">
              <a:xfrm flipH="1" flipV="1">
                <a:off x="6315601" y="1766408"/>
                <a:ext cx="4998140" cy="2610727"/>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solidFill>
                <a:prstDash val="solid"/>
                <a:round/>
              </a:ln>
              <a:effectLst/>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9" name="îṧľíḑê"/>
              <p:cNvSpPr/>
              <p:nvPr/>
            </p:nvSpPr>
            <p:spPr>
              <a:xfrm>
                <a:off x="9157760" y="2182579"/>
                <a:ext cx="1772289"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defTabSz="913765">
                  <a:defRPr/>
                </a:pPr>
                <a:r>
                  <a:rPr lang="zh-CN" altLang="en-US" sz="2000">
                    <a:solidFill>
                      <a:srgbClr val="FFFFFF"/>
                    </a:solidFill>
                    <a:latin typeface="FZHei-B01S" panose="02010601030101010101" pitchFamily="2" charset="-122"/>
                    <a:ea typeface="FZHei-B01S" panose="02010601030101010101" pitchFamily="2" charset="-122"/>
                    <a:sym typeface="FZHei-B01S" panose="02010601030101010101" pitchFamily="2" charset="-122"/>
                  </a:rPr>
                  <a:t>关键词</a:t>
                </a:r>
                <a:endParaRPr lang="zh-CN" altLang="en-US" sz="2000" dirty="0">
                  <a:solidFill>
                    <a:srgbClr val="FFFFFF"/>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0" name="ïşľïḑê"/>
              <p:cNvSpPr/>
              <p:nvPr/>
            </p:nvSpPr>
            <p:spPr>
              <a:xfrm>
                <a:off x="9868300" y="2322658"/>
                <a:ext cx="334968" cy="332939"/>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400" b="1">
                    <a:solidFill>
                      <a:srgbClr val="333333"/>
                    </a:solidFill>
                    <a:latin typeface="FZHei-B01S" panose="02010601030101010101" pitchFamily="2" charset="-122"/>
                    <a:ea typeface="FZHei-B01S" panose="02010601030101010101" pitchFamily="2" charset="-122"/>
                    <a:sym typeface="FZHei-B01S" panose="02010601030101010101" pitchFamily="2" charset="-122"/>
                  </a:rPr>
                  <a:t>4</a:t>
                </a:r>
                <a:endParaRPr lang="en-US" altLang="zh-CN" sz="1400" b="1" dirty="0">
                  <a:solidFill>
                    <a:srgbClr val="333333"/>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5" name="îŝlîďe"/>
            <p:cNvGrpSpPr/>
            <p:nvPr/>
          </p:nvGrpSpPr>
          <p:grpSpPr>
            <a:xfrm>
              <a:off x="1053881" y="4505592"/>
              <a:ext cx="2195910" cy="908538"/>
              <a:chOff x="1089101" y="5214479"/>
              <a:chExt cx="2195910" cy="908538"/>
            </a:xfrm>
          </p:grpSpPr>
          <p:sp>
            <p:nvSpPr>
              <p:cNvPr id="18" name="í$ḷíḋé"/>
              <p:cNvSpPr/>
              <p:nvPr/>
            </p:nvSpPr>
            <p:spPr bwMode="auto">
              <a:xfrm>
                <a:off x="1089101" y="5565618"/>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eaLnBrk="1" hangingPunct="1">
                  <a:lnSpc>
                    <a:spcPct val="120000"/>
                  </a:lnSpc>
                  <a:spcBef>
                    <a:spcPct val="0"/>
                  </a:spcBef>
                  <a:buFontTx/>
                  <a:buNone/>
                </a:pPr>
                <a:r>
                  <a:rPr lang="zh-CN" altLang="en-US" sz="1000">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br>
                  <a:rPr lang="zh-CN" altLang="en-US" sz="1000">
                    <a:latin typeface="FZHei-B01S" panose="02010601030101010101" pitchFamily="2" charset="-122"/>
                    <a:ea typeface="FZHei-B01S" panose="02010601030101010101" pitchFamily="2" charset="-122"/>
                    <a:sym typeface="FZHei-B01S" panose="02010601030101010101" pitchFamily="2" charset="-122"/>
                  </a:rPr>
                </a:br>
                <a:r>
                  <a:rPr lang="zh-CN" altLang="en-US" sz="1000">
                    <a:latin typeface="FZHei-B01S" panose="02010601030101010101" pitchFamily="2" charset="-122"/>
                    <a:ea typeface="FZHei-B01S" panose="02010601030101010101" pitchFamily="2" charset="-122"/>
                    <a:sym typeface="FZHei-B01S" panose="02010601030101010101" pitchFamily="2" charset="-122"/>
                  </a:rPr>
                  <a:t> （建议使用主题字体）</a:t>
                </a:r>
                <a:endParaRPr lang="zh-CN" altLang="en-US" sz="10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9" name="işļíḓe"/>
              <p:cNvSpPr txBox="1"/>
              <p:nvPr/>
            </p:nvSpPr>
            <p:spPr bwMode="auto">
              <a:xfrm>
                <a:off x="1089101" y="5214479"/>
                <a:ext cx="219591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algn="ctr" eaLnBrk="1" hangingPunct="1">
                  <a:spcBef>
                    <a:spcPct val="0"/>
                  </a:spcBef>
                  <a:buFontTx/>
                  <a:buNone/>
                </a:pPr>
                <a:r>
                  <a:rPr lang="zh-CN" altLang="en-US" b="1">
                    <a:solidFill>
                      <a:schemeClr val="accent1"/>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6" name="iśḻïḑè"/>
            <p:cNvGrpSpPr/>
            <p:nvPr/>
          </p:nvGrpSpPr>
          <p:grpSpPr>
            <a:xfrm>
              <a:off x="3702861" y="4505592"/>
              <a:ext cx="2195910" cy="908538"/>
              <a:chOff x="1089101" y="5214479"/>
              <a:chExt cx="2195910" cy="908538"/>
            </a:xfrm>
          </p:grpSpPr>
          <p:sp>
            <p:nvSpPr>
              <p:cNvPr id="16" name="i$liďe"/>
              <p:cNvSpPr/>
              <p:nvPr/>
            </p:nvSpPr>
            <p:spPr bwMode="auto">
              <a:xfrm>
                <a:off x="1089101" y="5565618"/>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eaLnBrk="1" hangingPunct="1">
                  <a:lnSpc>
                    <a:spcPct val="120000"/>
                  </a:lnSpc>
                  <a:spcBef>
                    <a:spcPct val="0"/>
                  </a:spcBef>
                  <a:buFontTx/>
                  <a:buNone/>
                </a:pPr>
                <a:r>
                  <a:rPr lang="zh-CN" altLang="en-US" sz="1000">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br>
                  <a:rPr lang="zh-CN" altLang="en-US" sz="1000">
                    <a:latin typeface="FZHei-B01S" panose="02010601030101010101" pitchFamily="2" charset="-122"/>
                    <a:ea typeface="FZHei-B01S" panose="02010601030101010101" pitchFamily="2" charset="-122"/>
                    <a:sym typeface="FZHei-B01S" panose="02010601030101010101" pitchFamily="2" charset="-122"/>
                  </a:rPr>
                </a:br>
                <a:r>
                  <a:rPr lang="zh-CN" altLang="en-US" sz="1000">
                    <a:latin typeface="FZHei-B01S" panose="02010601030101010101" pitchFamily="2" charset="-122"/>
                    <a:ea typeface="FZHei-B01S" panose="02010601030101010101" pitchFamily="2" charset="-122"/>
                    <a:sym typeface="FZHei-B01S" panose="02010601030101010101" pitchFamily="2" charset="-122"/>
                  </a:rPr>
                  <a:t> （建议使用主题字体）</a:t>
                </a:r>
                <a:endParaRPr lang="zh-CN" altLang="en-US" sz="10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7" name="işlïďe"/>
              <p:cNvSpPr txBox="1"/>
              <p:nvPr/>
            </p:nvSpPr>
            <p:spPr bwMode="auto">
              <a:xfrm>
                <a:off x="1089101" y="5214479"/>
                <a:ext cx="219591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algn="ctr" eaLnBrk="1" hangingPunct="1">
                  <a:spcBef>
                    <a:spcPct val="0"/>
                  </a:spcBef>
                  <a:buFontTx/>
                  <a:buNone/>
                </a:pPr>
                <a:r>
                  <a:rPr lang="zh-CN" altLang="en-US" b="1">
                    <a:solidFill>
                      <a:schemeClr val="accent2"/>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dirty="0">
                  <a:solidFill>
                    <a:schemeClr val="accent2"/>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7" name="íṡľiḋe"/>
            <p:cNvGrpSpPr/>
            <p:nvPr/>
          </p:nvGrpSpPr>
          <p:grpSpPr>
            <a:xfrm>
              <a:off x="6285821" y="4505592"/>
              <a:ext cx="2195910" cy="908538"/>
              <a:chOff x="1089101" y="5214479"/>
              <a:chExt cx="2195910" cy="908538"/>
            </a:xfrm>
          </p:grpSpPr>
          <p:sp>
            <p:nvSpPr>
              <p:cNvPr id="14" name="íSľïdé"/>
              <p:cNvSpPr/>
              <p:nvPr/>
            </p:nvSpPr>
            <p:spPr bwMode="auto">
              <a:xfrm>
                <a:off x="1089101" y="5565618"/>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eaLnBrk="1" hangingPunct="1">
                  <a:lnSpc>
                    <a:spcPct val="120000"/>
                  </a:lnSpc>
                  <a:spcBef>
                    <a:spcPct val="0"/>
                  </a:spcBef>
                  <a:buFontTx/>
                  <a:buNone/>
                </a:pPr>
                <a:r>
                  <a:rPr lang="zh-CN" altLang="en-US" sz="1000">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br>
                  <a:rPr lang="zh-CN" altLang="en-US" sz="1000">
                    <a:latin typeface="FZHei-B01S" panose="02010601030101010101" pitchFamily="2" charset="-122"/>
                    <a:ea typeface="FZHei-B01S" panose="02010601030101010101" pitchFamily="2" charset="-122"/>
                    <a:sym typeface="FZHei-B01S" panose="02010601030101010101" pitchFamily="2" charset="-122"/>
                  </a:rPr>
                </a:br>
                <a:r>
                  <a:rPr lang="zh-CN" altLang="en-US" sz="1000">
                    <a:latin typeface="FZHei-B01S" panose="02010601030101010101" pitchFamily="2" charset="-122"/>
                    <a:ea typeface="FZHei-B01S" panose="02010601030101010101" pitchFamily="2" charset="-122"/>
                    <a:sym typeface="FZHei-B01S" panose="02010601030101010101" pitchFamily="2" charset="-122"/>
                  </a:rPr>
                  <a:t> （建议使用主题字体）</a:t>
                </a:r>
                <a:endParaRPr lang="zh-CN" altLang="en-US" sz="10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5" name="ïṡḷîḓe"/>
              <p:cNvSpPr txBox="1"/>
              <p:nvPr/>
            </p:nvSpPr>
            <p:spPr bwMode="auto">
              <a:xfrm>
                <a:off x="1089101" y="5214479"/>
                <a:ext cx="219591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algn="ctr" eaLnBrk="1" hangingPunct="1">
                  <a:spcBef>
                    <a:spcPct val="0"/>
                  </a:spcBef>
                  <a:buFontTx/>
                  <a:buNone/>
                </a:pPr>
                <a:r>
                  <a:rPr lang="zh-CN" altLang="en-US" b="1">
                    <a:solidFill>
                      <a:schemeClr val="accent3"/>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dirty="0">
                  <a:solidFill>
                    <a:schemeClr val="accent3"/>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8" name="ïšļîḑé"/>
            <p:cNvGrpSpPr/>
            <p:nvPr/>
          </p:nvGrpSpPr>
          <p:grpSpPr>
            <a:xfrm>
              <a:off x="8937829" y="4505592"/>
              <a:ext cx="2195910" cy="908538"/>
              <a:chOff x="1089101" y="5214479"/>
              <a:chExt cx="2195910" cy="908538"/>
            </a:xfrm>
          </p:grpSpPr>
          <p:sp>
            <p:nvSpPr>
              <p:cNvPr id="12" name="ïṧ1íḋè"/>
              <p:cNvSpPr/>
              <p:nvPr/>
            </p:nvSpPr>
            <p:spPr bwMode="auto">
              <a:xfrm>
                <a:off x="1089101" y="5565618"/>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eaLnBrk="1" hangingPunct="1">
                  <a:lnSpc>
                    <a:spcPct val="120000"/>
                  </a:lnSpc>
                  <a:spcBef>
                    <a:spcPct val="0"/>
                  </a:spcBef>
                  <a:buFontTx/>
                  <a:buNone/>
                </a:pPr>
                <a:r>
                  <a:rPr lang="zh-CN" altLang="en-US" sz="1000">
                    <a:latin typeface="FZHei-B01S" panose="02010601030101010101" pitchFamily="2" charset="-122"/>
                    <a:ea typeface="FZHei-B01S" panose="02010601030101010101" pitchFamily="2" charset="-122"/>
                    <a:sym typeface="FZHei-B01S" panose="02010601030101010101" pitchFamily="2" charset="-122"/>
                  </a:rPr>
                  <a:t>此部分内容作为文字排版占位显示</a:t>
                </a:r>
                <a:br>
                  <a:rPr lang="zh-CN" altLang="en-US" sz="1000">
                    <a:latin typeface="FZHei-B01S" panose="02010601030101010101" pitchFamily="2" charset="-122"/>
                    <a:ea typeface="FZHei-B01S" panose="02010601030101010101" pitchFamily="2" charset="-122"/>
                    <a:sym typeface="FZHei-B01S" panose="02010601030101010101" pitchFamily="2" charset="-122"/>
                  </a:rPr>
                </a:br>
                <a:r>
                  <a:rPr lang="zh-CN" altLang="en-US" sz="1000">
                    <a:latin typeface="FZHei-B01S" panose="02010601030101010101" pitchFamily="2" charset="-122"/>
                    <a:ea typeface="FZHei-B01S" panose="02010601030101010101" pitchFamily="2" charset="-122"/>
                    <a:sym typeface="FZHei-B01S" panose="02010601030101010101" pitchFamily="2" charset="-122"/>
                  </a:rPr>
                  <a:t> （建议使用主题字体）</a:t>
                </a:r>
                <a:endParaRPr lang="zh-CN" altLang="en-US" sz="10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3" name="i$1iḋè"/>
              <p:cNvSpPr txBox="1"/>
              <p:nvPr/>
            </p:nvSpPr>
            <p:spPr bwMode="auto">
              <a:xfrm>
                <a:off x="1089101" y="5214479"/>
                <a:ext cx="219591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algn="ctr" eaLnBrk="1" hangingPunct="1">
                  <a:spcBef>
                    <a:spcPct val="0"/>
                  </a:spcBef>
                  <a:buFontTx/>
                  <a:buNone/>
                </a:pPr>
                <a:r>
                  <a:rPr lang="zh-CN" altLang="en-US" b="1">
                    <a:solidFill>
                      <a:schemeClr val="accent4"/>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dirty="0">
                  <a:solidFill>
                    <a:schemeClr val="accent4"/>
                  </a:solidFill>
                  <a:latin typeface="FZHei-B01S" panose="02010601030101010101" pitchFamily="2" charset="-122"/>
                  <a:ea typeface="FZHei-B01S" panose="02010601030101010101" pitchFamily="2" charset="-122"/>
                  <a:sym typeface="FZHei-B01S" panose="02010601030101010101" pitchFamily="2" charset="-122"/>
                </a:endParaRPr>
              </a:p>
            </p:txBody>
          </p:sp>
        </p:grpSp>
        <p:cxnSp>
          <p:nvCxnSpPr>
            <p:cNvPr id="9" name="直接连接符 8"/>
            <p:cNvCxnSpPr/>
            <p:nvPr/>
          </p:nvCxnSpPr>
          <p:spPr>
            <a:xfrm>
              <a:off x="3503712" y="4505592"/>
              <a:ext cx="0" cy="908538"/>
            </a:xfrm>
            <a:prstGeom prst="line">
              <a:avLst/>
            </a:prstGeom>
            <a:ln w="3175" cap="rnd">
              <a:solidFill>
                <a:schemeClr val="accent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096000" y="4505592"/>
              <a:ext cx="0" cy="908538"/>
            </a:xfrm>
            <a:prstGeom prst="line">
              <a:avLst/>
            </a:prstGeom>
            <a:ln w="3175" cap="rnd">
              <a:solidFill>
                <a:schemeClr val="accent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756904" y="4505592"/>
              <a:ext cx="0" cy="908538"/>
            </a:xfrm>
            <a:prstGeom prst="line">
              <a:avLst/>
            </a:prstGeom>
            <a:ln w="3175" cap="rnd">
              <a:solidFill>
                <a:schemeClr val="accent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4842285" y="306685"/>
            <a:ext cx="2646878" cy="584775"/>
          </a:xfrm>
          <a:prstGeom prst="rect">
            <a:avLst/>
          </a:prstGeom>
        </p:spPr>
        <p:txBody>
          <a:bodyPr wrap="none">
            <a:spAutoFit/>
          </a:bodyPr>
          <a:lstStyle/>
          <a:p>
            <a:r>
              <a:rPr lang="zh-CN" altLang="en-US" sz="3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sz="3200"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8d88494b-0e48-49fa-8ebf-b3fb5d5b329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840524" y="2029335"/>
            <a:ext cx="8510955" cy="3092199"/>
            <a:chOff x="914399" y="1426718"/>
            <a:chExt cx="10363201" cy="3765155"/>
          </a:xfrm>
        </p:grpSpPr>
        <p:sp>
          <p:nvSpPr>
            <p:cNvPr id="4" name="î$ľíḑe"/>
            <p:cNvSpPr txBox="1"/>
            <p:nvPr/>
          </p:nvSpPr>
          <p:spPr>
            <a:xfrm>
              <a:off x="5232830" y="1426718"/>
              <a:ext cx="1723549" cy="400110"/>
            </a:xfrm>
            <a:prstGeom prst="rect">
              <a:avLst/>
            </a:prstGeom>
            <a:noFill/>
          </p:spPr>
          <p:txBody>
            <a:bodyPr wrap="none">
              <a:normAutofit fontScale="92500" lnSpcReduction="20000"/>
            </a:bodyPr>
            <a:lstStyle/>
            <a:p>
              <a:pPr algn="ctr"/>
              <a:r>
                <a:rPr lang="zh-CN" altLang="en-US" sz="2000" b="1">
                  <a:solidFill>
                    <a:schemeClr val="tx2"/>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sz="2000" b="1">
                <a:solidFill>
                  <a:schemeClr val="tx2"/>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 name="ïṣ1ïde"/>
            <p:cNvSpPr/>
            <p:nvPr/>
          </p:nvSpPr>
          <p:spPr>
            <a:xfrm>
              <a:off x="1703512" y="1907487"/>
              <a:ext cx="8784976" cy="532453"/>
            </a:xfrm>
            <a:prstGeom prst="rect">
              <a:avLst/>
            </a:prstGeom>
          </p:spPr>
          <p:txBody>
            <a:bodyPr wrap="square">
              <a:normAutofit fontScale="92500" lnSpcReduction="10000"/>
            </a:bodyPr>
            <a:lstStyle/>
            <a:p>
              <a:pPr algn="ctr">
                <a:lnSpc>
                  <a:spcPct val="120000"/>
                </a:lnSpc>
              </a:pPr>
              <a:r>
                <a:rPr lang="zh-CN" altLang="en-US" sz="1100">
                  <a:latin typeface="FZHei-B01S" panose="02010601030101010101" pitchFamily="2" charset="-122"/>
                  <a:ea typeface="FZHei-B01S" panose="02010601030101010101" pitchFamily="2" charset="-122"/>
                  <a:sym typeface="FZHei-B01S" panose="02010601030101010101" pitchFamily="2" charset="-122"/>
                </a:rPr>
                <a:t>此部分内容作为文字排版占位显示（建议使用主题字体）</a:t>
              </a:r>
              <a:br>
                <a:rPr lang="zh-CN" altLang="en-US" sz="1100">
                  <a:latin typeface="FZHei-B01S" panose="02010601030101010101" pitchFamily="2" charset="-122"/>
                  <a:ea typeface="FZHei-B01S" panose="02010601030101010101" pitchFamily="2" charset="-122"/>
                  <a:sym typeface="FZHei-B01S" panose="02010601030101010101" pitchFamily="2" charset="-122"/>
                </a:rPr>
              </a:br>
              <a:r>
                <a:rPr lang="zh-CN" altLang="en-US" sz="1100">
                  <a:latin typeface="FZHei-B01S" panose="02010601030101010101" pitchFamily="2" charset="-122"/>
                  <a:ea typeface="FZHei-B01S" panose="02010601030101010101" pitchFamily="2" charset="-122"/>
                  <a:sym typeface="FZHei-B01S" panose="02010601030101010101" pitchFamily="2" charset="-122"/>
                </a:rPr>
                <a:t>如需更改请在（设置形状格式）菜单下（文本选项）中调整。</a:t>
              </a:r>
              <a:endParaRPr lang="zh-CN" altLang="en-US" sz="1100">
                <a:latin typeface="FZHei-B01S" panose="02010601030101010101" pitchFamily="2" charset="-122"/>
                <a:ea typeface="FZHei-B01S" panose="02010601030101010101" pitchFamily="2" charset="-122"/>
                <a:sym typeface="FZHei-B01S" panose="02010601030101010101" pitchFamily="2" charset="-122"/>
              </a:endParaRPr>
            </a:p>
          </p:txBody>
        </p:sp>
        <p:grpSp>
          <p:nvGrpSpPr>
            <p:cNvPr id="6" name="îṧľíḍè"/>
            <p:cNvGrpSpPr/>
            <p:nvPr/>
          </p:nvGrpSpPr>
          <p:grpSpPr>
            <a:xfrm>
              <a:off x="914400" y="2888940"/>
              <a:ext cx="2418080" cy="2302933"/>
              <a:chOff x="1828800" y="5486398"/>
              <a:chExt cx="3840480" cy="3657600"/>
            </a:xfrm>
          </p:grpSpPr>
          <p:sp>
            <p:nvSpPr>
              <p:cNvPr id="28" name="išļîḑé"/>
              <p:cNvSpPr/>
              <p:nvPr/>
            </p:nvSpPr>
            <p:spPr>
              <a:xfrm>
                <a:off x="1828800" y="5486398"/>
                <a:ext cx="3840480" cy="3657600"/>
              </a:xfrm>
              <a:prstGeom prst="roundRect">
                <a:avLst>
                  <a:gd name="adj" fmla="val 34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9" name="îŝ1iḋe"/>
              <p:cNvSpPr/>
              <p:nvPr/>
            </p:nvSpPr>
            <p:spPr>
              <a:xfrm>
                <a:off x="3351967" y="6054539"/>
                <a:ext cx="794143" cy="794084"/>
              </a:xfrm>
              <a:custGeom>
                <a:avLst/>
                <a:gdLst/>
                <a:ahLst/>
                <a:cxnLst>
                  <a:cxn ang="0">
                    <a:pos x="wd2" y="hd2"/>
                  </a:cxn>
                  <a:cxn ang="5400000">
                    <a:pos x="wd2" y="hd2"/>
                  </a:cxn>
                  <a:cxn ang="10800000">
                    <a:pos x="wd2" y="hd2"/>
                  </a:cxn>
                  <a:cxn ang="16200000">
                    <a:pos x="wd2" y="hd2"/>
                  </a:cxn>
                </a:cxnLst>
                <a:rect l="0" t="0" r="r" b="b"/>
                <a:pathLst>
                  <a:path w="21600" h="21600" extrusionOk="0">
                    <a:moveTo>
                      <a:pt x="16691" y="13745"/>
                    </a:moveTo>
                    <a:cubicBezTo>
                      <a:pt x="16420" y="13745"/>
                      <a:pt x="16200" y="13966"/>
                      <a:pt x="16200" y="14236"/>
                    </a:cubicBezTo>
                    <a:cubicBezTo>
                      <a:pt x="16200" y="14508"/>
                      <a:pt x="16420" y="14727"/>
                      <a:pt x="16691" y="14727"/>
                    </a:cubicBezTo>
                    <a:cubicBezTo>
                      <a:pt x="16962" y="14727"/>
                      <a:pt x="17182" y="14508"/>
                      <a:pt x="17182" y="14236"/>
                    </a:cubicBezTo>
                    <a:cubicBezTo>
                      <a:pt x="17182" y="13966"/>
                      <a:pt x="16962" y="13745"/>
                      <a:pt x="16691" y="13745"/>
                    </a:cubicBezTo>
                    <a:moveTo>
                      <a:pt x="16691" y="10800"/>
                    </a:moveTo>
                    <a:cubicBezTo>
                      <a:pt x="16149" y="10800"/>
                      <a:pt x="15709" y="11240"/>
                      <a:pt x="15709" y="11782"/>
                    </a:cubicBezTo>
                    <a:cubicBezTo>
                      <a:pt x="15709" y="12325"/>
                      <a:pt x="16149" y="12764"/>
                      <a:pt x="16691" y="12764"/>
                    </a:cubicBezTo>
                    <a:cubicBezTo>
                      <a:pt x="17233" y="12764"/>
                      <a:pt x="17673" y="12325"/>
                      <a:pt x="17673" y="11782"/>
                    </a:cubicBezTo>
                    <a:cubicBezTo>
                      <a:pt x="17673" y="11240"/>
                      <a:pt x="17233" y="10800"/>
                      <a:pt x="16691" y="10800"/>
                    </a:cubicBezTo>
                    <a:moveTo>
                      <a:pt x="14236" y="5891"/>
                    </a:moveTo>
                    <a:lnTo>
                      <a:pt x="17960" y="5891"/>
                    </a:lnTo>
                    <a:lnTo>
                      <a:pt x="16835" y="7017"/>
                    </a:lnTo>
                    <a:cubicBezTo>
                      <a:pt x="16746" y="7106"/>
                      <a:pt x="16691" y="7229"/>
                      <a:pt x="16691" y="7364"/>
                    </a:cubicBezTo>
                    <a:cubicBezTo>
                      <a:pt x="16691" y="7635"/>
                      <a:pt x="16911" y="7855"/>
                      <a:pt x="17182" y="7855"/>
                    </a:cubicBezTo>
                    <a:cubicBezTo>
                      <a:pt x="17317" y="7855"/>
                      <a:pt x="17440" y="7800"/>
                      <a:pt x="17529" y="7711"/>
                    </a:cubicBezTo>
                    <a:lnTo>
                      <a:pt x="19493" y="5748"/>
                    </a:lnTo>
                    <a:cubicBezTo>
                      <a:pt x="19581" y="5658"/>
                      <a:pt x="19636" y="5536"/>
                      <a:pt x="19636" y="5400"/>
                    </a:cubicBezTo>
                    <a:cubicBezTo>
                      <a:pt x="19636" y="5265"/>
                      <a:pt x="19581" y="5142"/>
                      <a:pt x="19493" y="5053"/>
                    </a:cubicBezTo>
                    <a:lnTo>
                      <a:pt x="17529" y="3089"/>
                    </a:lnTo>
                    <a:cubicBezTo>
                      <a:pt x="17440" y="3001"/>
                      <a:pt x="17317" y="2945"/>
                      <a:pt x="17182" y="2945"/>
                    </a:cubicBezTo>
                    <a:cubicBezTo>
                      <a:pt x="16911" y="2945"/>
                      <a:pt x="16691" y="3166"/>
                      <a:pt x="16691" y="3436"/>
                    </a:cubicBezTo>
                    <a:cubicBezTo>
                      <a:pt x="16691" y="3572"/>
                      <a:pt x="16746" y="3695"/>
                      <a:pt x="16835" y="3784"/>
                    </a:cubicBezTo>
                    <a:lnTo>
                      <a:pt x="17960" y="4909"/>
                    </a:lnTo>
                    <a:lnTo>
                      <a:pt x="14236" y="4909"/>
                    </a:lnTo>
                    <a:cubicBezTo>
                      <a:pt x="13966" y="4909"/>
                      <a:pt x="13745" y="5129"/>
                      <a:pt x="13745" y="5400"/>
                    </a:cubicBezTo>
                    <a:cubicBezTo>
                      <a:pt x="13745" y="5672"/>
                      <a:pt x="13966" y="5891"/>
                      <a:pt x="14236" y="5891"/>
                    </a:cubicBezTo>
                    <a:moveTo>
                      <a:pt x="10800" y="15709"/>
                    </a:moveTo>
                    <a:cubicBezTo>
                      <a:pt x="10258" y="15709"/>
                      <a:pt x="9818" y="15269"/>
                      <a:pt x="9818" y="14727"/>
                    </a:cubicBezTo>
                    <a:cubicBezTo>
                      <a:pt x="9818" y="14186"/>
                      <a:pt x="10258" y="13745"/>
                      <a:pt x="10800" y="13745"/>
                    </a:cubicBezTo>
                    <a:cubicBezTo>
                      <a:pt x="11342" y="13745"/>
                      <a:pt x="11782" y="14186"/>
                      <a:pt x="11782" y="14727"/>
                    </a:cubicBezTo>
                    <a:cubicBezTo>
                      <a:pt x="11782" y="15269"/>
                      <a:pt x="11342" y="15709"/>
                      <a:pt x="10800" y="15709"/>
                    </a:cubicBezTo>
                    <a:moveTo>
                      <a:pt x="10800" y="12764"/>
                    </a:moveTo>
                    <a:cubicBezTo>
                      <a:pt x="9716" y="12764"/>
                      <a:pt x="8836" y="13643"/>
                      <a:pt x="8836" y="14727"/>
                    </a:cubicBezTo>
                    <a:cubicBezTo>
                      <a:pt x="8836" y="15812"/>
                      <a:pt x="9716" y="16691"/>
                      <a:pt x="10800" y="16691"/>
                    </a:cubicBezTo>
                    <a:cubicBezTo>
                      <a:pt x="11884" y="16691"/>
                      <a:pt x="12764" y="15812"/>
                      <a:pt x="12764" y="14727"/>
                    </a:cubicBezTo>
                    <a:cubicBezTo>
                      <a:pt x="12764" y="13643"/>
                      <a:pt x="11884" y="12764"/>
                      <a:pt x="10800" y="12764"/>
                    </a:cubicBezTo>
                    <a:moveTo>
                      <a:pt x="4071" y="7711"/>
                    </a:moveTo>
                    <a:cubicBezTo>
                      <a:pt x="4160" y="7800"/>
                      <a:pt x="4283" y="7855"/>
                      <a:pt x="4418" y="7855"/>
                    </a:cubicBezTo>
                    <a:cubicBezTo>
                      <a:pt x="4689" y="7855"/>
                      <a:pt x="4909" y="7635"/>
                      <a:pt x="4909" y="7364"/>
                    </a:cubicBezTo>
                    <a:cubicBezTo>
                      <a:pt x="4909" y="7229"/>
                      <a:pt x="4854" y="7106"/>
                      <a:pt x="4765" y="7017"/>
                    </a:cubicBezTo>
                    <a:lnTo>
                      <a:pt x="3640" y="5891"/>
                    </a:lnTo>
                    <a:lnTo>
                      <a:pt x="7364" y="5891"/>
                    </a:lnTo>
                    <a:cubicBezTo>
                      <a:pt x="7634" y="5891"/>
                      <a:pt x="7855" y="5672"/>
                      <a:pt x="7855" y="5400"/>
                    </a:cubicBezTo>
                    <a:cubicBezTo>
                      <a:pt x="7855" y="5129"/>
                      <a:pt x="7634" y="4909"/>
                      <a:pt x="7364" y="4909"/>
                    </a:cubicBezTo>
                    <a:lnTo>
                      <a:pt x="3640" y="4909"/>
                    </a:lnTo>
                    <a:lnTo>
                      <a:pt x="4765" y="3784"/>
                    </a:lnTo>
                    <a:cubicBezTo>
                      <a:pt x="4854" y="3695"/>
                      <a:pt x="4909" y="3572"/>
                      <a:pt x="4909" y="3436"/>
                    </a:cubicBezTo>
                    <a:cubicBezTo>
                      <a:pt x="4909" y="3166"/>
                      <a:pt x="4689" y="2945"/>
                      <a:pt x="4418" y="2945"/>
                    </a:cubicBezTo>
                    <a:cubicBezTo>
                      <a:pt x="4283" y="2945"/>
                      <a:pt x="4160" y="3001"/>
                      <a:pt x="4071" y="3089"/>
                    </a:cubicBezTo>
                    <a:lnTo>
                      <a:pt x="2107" y="5053"/>
                    </a:lnTo>
                    <a:cubicBezTo>
                      <a:pt x="2019" y="5142"/>
                      <a:pt x="1964" y="5265"/>
                      <a:pt x="1964" y="5400"/>
                    </a:cubicBezTo>
                    <a:cubicBezTo>
                      <a:pt x="1964" y="5536"/>
                      <a:pt x="2019" y="5658"/>
                      <a:pt x="2107" y="5748"/>
                    </a:cubicBezTo>
                    <a:cubicBezTo>
                      <a:pt x="2107" y="5748"/>
                      <a:pt x="4071" y="7711"/>
                      <a:pt x="4071" y="7711"/>
                    </a:cubicBezTo>
                    <a:close/>
                    <a:moveTo>
                      <a:pt x="20618" y="15709"/>
                    </a:moveTo>
                    <a:lnTo>
                      <a:pt x="19636" y="15709"/>
                    </a:lnTo>
                    <a:lnTo>
                      <a:pt x="19636" y="10800"/>
                    </a:lnTo>
                    <a:cubicBezTo>
                      <a:pt x="19636" y="9716"/>
                      <a:pt x="18757" y="8836"/>
                      <a:pt x="17673" y="8836"/>
                    </a:cubicBezTo>
                    <a:lnTo>
                      <a:pt x="15709" y="8836"/>
                    </a:lnTo>
                    <a:cubicBezTo>
                      <a:pt x="14236" y="8836"/>
                      <a:pt x="14236" y="6873"/>
                      <a:pt x="12273" y="6873"/>
                    </a:cubicBezTo>
                    <a:lnTo>
                      <a:pt x="9327" y="6873"/>
                    </a:lnTo>
                    <a:cubicBezTo>
                      <a:pt x="7364" y="6873"/>
                      <a:pt x="7364" y="8836"/>
                      <a:pt x="5891" y="8836"/>
                    </a:cubicBezTo>
                    <a:lnTo>
                      <a:pt x="3927" y="8836"/>
                    </a:lnTo>
                    <a:cubicBezTo>
                      <a:pt x="2843" y="8836"/>
                      <a:pt x="1964" y="9716"/>
                      <a:pt x="1964" y="10800"/>
                    </a:cubicBezTo>
                    <a:lnTo>
                      <a:pt x="1964" y="15709"/>
                    </a:lnTo>
                    <a:lnTo>
                      <a:pt x="982" y="15709"/>
                    </a:lnTo>
                    <a:lnTo>
                      <a:pt x="982" y="982"/>
                    </a:lnTo>
                    <a:lnTo>
                      <a:pt x="20618" y="982"/>
                    </a:lnTo>
                    <a:cubicBezTo>
                      <a:pt x="20618" y="982"/>
                      <a:pt x="20618" y="15709"/>
                      <a:pt x="20618" y="15709"/>
                    </a:cubicBezTo>
                    <a:close/>
                    <a:moveTo>
                      <a:pt x="18655" y="19636"/>
                    </a:moveTo>
                    <a:cubicBezTo>
                      <a:pt x="18655" y="20178"/>
                      <a:pt x="18215" y="20618"/>
                      <a:pt x="17673" y="20618"/>
                    </a:cubicBezTo>
                    <a:lnTo>
                      <a:pt x="3927" y="20618"/>
                    </a:lnTo>
                    <a:cubicBezTo>
                      <a:pt x="3385" y="20618"/>
                      <a:pt x="2945" y="20178"/>
                      <a:pt x="2945" y="19636"/>
                    </a:cubicBezTo>
                    <a:lnTo>
                      <a:pt x="2945" y="10800"/>
                    </a:lnTo>
                    <a:cubicBezTo>
                      <a:pt x="2945" y="10258"/>
                      <a:pt x="3385" y="9818"/>
                      <a:pt x="3927" y="9818"/>
                    </a:cubicBezTo>
                    <a:lnTo>
                      <a:pt x="5891" y="9818"/>
                    </a:lnTo>
                    <a:cubicBezTo>
                      <a:pt x="7855" y="9818"/>
                      <a:pt x="7855" y="7855"/>
                      <a:pt x="9327" y="7855"/>
                    </a:cubicBezTo>
                    <a:lnTo>
                      <a:pt x="10800" y="7855"/>
                    </a:lnTo>
                    <a:lnTo>
                      <a:pt x="12273" y="7855"/>
                    </a:lnTo>
                    <a:cubicBezTo>
                      <a:pt x="13745" y="7855"/>
                      <a:pt x="13745" y="9818"/>
                      <a:pt x="15709" y="9818"/>
                    </a:cubicBezTo>
                    <a:lnTo>
                      <a:pt x="17673" y="9818"/>
                    </a:lnTo>
                    <a:cubicBezTo>
                      <a:pt x="18215" y="9818"/>
                      <a:pt x="18655" y="10258"/>
                      <a:pt x="18655" y="10800"/>
                    </a:cubicBezTo>
                    <a:cubicBezTo>
                      <a:pt x="18655" y="10800"/>
                      <a:pt x="18655" y="19636"/>
                      <a:pt x="18655" y="19636"/>
                    </a:cubicBezTo>
                    <a:close/>
                    <a:moveTo>
                      <a:pt x="20618" y="0"/>
                    </a:moveTo>
                    <a:lnTo>
                      <a:pt x="982" y="0"/>
                    </a:lnTo>
                    <a:cubicBezTo>
                      <a:pt x="440" y="0"/>
                      <a:pt x="0" y="440"/>
                      <a:pt x="0" y="982"/>
                    </a:cubicBezTo>
                    <a:lnTo>
                      <a:pt x="0" y="15709"/>
                    </a:lnTo>
                    <a:cubicBezTo>
                      <a:pt x="0" y="16252"/>
                      <a:pt x="440" y="16691"/>
                      <a:pt x="982" y="16691"/>
                    </a:cubicBezTo>
                    <a:lnTo>
                      <a:pt x="1964" y="16691"/>
                    </a:lnTo>
                    <a:lnTo>
                      <a:pt x="1964" y="19636"/>
                    </a:lnTo>
                    <a:cubicBezTo>
                      <a:pt x="1964" y="20721"/>
                      <a:pt x="2843" y="21600"/>
                      <a:pt x="3927" y="21600"/>
                    </a:cubicBezTo>
                    <a:lnTo>
                      <a:pt x="17673" y="21600"/>
                    </a:lnTo>
                    <a:cubicBezTo>
                      <a:pt x="18757" y="21600"/>
                      <a:pt x="19636" y="20721"/>
                      <a:pt x="19636" y="19636"/>
                    </a:cubicBezTo>
                    <a:lnTo>
                      <a:pt x="19636" y="16691"/>
                    </a:lnTo>
                    <a:lnTo>
                      <a:pt x="20618" y="16691"/>
                    </a:lnTo>
                    <a:cubicBezTo>
                      <a:pt x="21160" y="16691"/>
                      <a:pt x="21600" y="16252"/>
                      <a:pt x="21600" y="15709"/>
                    </a:cubicBezTo>
                    <a:lnTo>
                      <a:pt x="21600" y="982"/>
                    </a:lnTo>
                    <a:cubicBezTo>
                      <a:pt x="21600" y="440"/>
                      <a:pt x="21160" y="0"/>
                      <a:pt x="20618" y="0"/>
                    </a:cubicBezTo>
                    <a:moveTo>
                      <a:pt x="10800" y="17673"/>
                    </a:moveTo>
                    <a:cubicBezTo>
                      <a:pt x="9173" y="17673"/>
                      <a:pt x="7855" y="16354"/>
                      <a:pt x="7855" y="14727"/>
                    </a:cubicBezTo>
                    <a:cubicBezTo>
                      <a:pt x="7855" y="13101"/>
                      <a:pt x="9173" y="11782"/>
                      <a:pt x="10800" y="11782"/>
                    </a:cubicBezTo>
                    <a:cubicBezTo>
                      <a:pt x="12427" y="11782"/>
                      <a:pt x="13745" y="13101"/>
                      <a:pt x="13745" y="14727"/>
                    </a:cubicBezTo>
                    <a:cubicBezTo>
                      <a:pt x="13745" y="16354"/>
                      <a:pt x="12427" y="17673"/>
                      <a:pt x="10800" y="17673"/>
                    </a:cubicBezTo>
                    <a:moveTo>
                      <a:pt x="10800" y="10800"/>
                    </a:moveTo>
                    <a:cubicBezTo>
                      <a:pt x="8631" y="10800"/>
                      <a:pt x="6873" y="12558"/>
                      <a:pt x="6873" y="14727"/>
                    </a:cubicBezTo>
                    <a:cubicBezTo>
                      <a:pt x="6873" y="16897"/>
                      <a:pt x="8631" y="18655"/>
                      <a:pt x="10800" y="18655"/>
                    </a:cubicBezTo>
                    <a:cubicBezTo>
                      <a:pt x="12969" y="18655"/>
                      <a:pt x="14727" y="16897"/>
                      <a:pt x="14727" y="14727"/>
                    </a:cubicBezTo>
                    <a:cubicBezTo>
                      <a:pt x="14727" y="12558"/>
                      <a:pt x="12969" y="10800"/>
                      <a:pt x="10800" y="10800"/>
                    </a:cubicBezTo>
                  </a:path>
                </a:pathLst>
              </a:custGeom>
              <a:solidFill>
                <a:schemeClr val="bg1"/>
              </a:solidFill>
              <a:ln w="12700">
                <a:miter lim="400000"/>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7" name="îṥḻïḑe"/>
            <p:cNvGrpSpPr/>
            <p:nvPr/>
          </p:nvGrpSpPr>
          <p:grpSpPr>
            <a:xfrm>
              <a:off x="3562773" y="2888940"/>
              <a:ext cx="2418080" cy="2302933"/>
              <a:chOff x="6035040" y="5486398"/>
              <a:chExt cx="3840480" cy="3657600"/>
            </a:xfrm>
          </p:grpSpPr>
          <p:sp>
            <p:nvSpPr>
              <p:cNvPr id="26" name="iSḷíďe"/>
              <p:cNvSpPr/>
              <p:nvPr/>
            </p:nvSpPr>
            <p:spPr>
              <a:xfrm>
                <a:off x="6035040" y="5486398"/>
                <a:ext cx="3840480" cy="3657600"/>
              </a:xfrm>
              <a:prstGeom prst="roundRect">
                <a:avLst>
                  <a:gd name="adj" fmla="val 3485"/>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7" name="ís1îďè"/>
              <p:cNvSpPr/>
              <p:nvPr/>
            </p:nvSpPr>
            <p:spPr>
              <a:xfrm>
                <a:off x="7558208" y="6198918"/>
                <a:ext cx="794143" cy="649705"/>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chemeClr val="bg1"/>
              </a:solidFill>
              <a:ln w="12700">
                <a:miter lim="400000"/>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8" name="i$ḻíḓe"/>
            <p:cNvGrpSpPr/>
            <p:nvPr/>
          </p:nvGrpSpPr>
          <p:grpSpPr>
            <a:xfrm>
              <a:off x="6211147" y="2888940"/>
              <a:ext cx="2418080" cy="2302933"/>
              <a:chOff x="10241280" y="5486398"/>
              <a:chExt cx="3840480" cy="3657600"/>
            </a:xfrm>
          </p:grpSpPr>
          <p:sp>
            <p:nvSpPr>
              <p:cNvPr id="24" name="ïṩľïḋê"/>
              <p:cNvSpPr/>
              <p:nvPr/>
            </p:nvSpPr>
            <p:spPr>
              <a:xfrm>
                <a:off x="10241280" y="5486398"/>
                <a:ext cx="3840480" cy="3657600"/>
              </a:xfrm>
              <a:prstGeom prst="roundRect">
                <a:avLst>
                  <a:gd name="adj" fmla="val 348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5" name="íšliḋê"/>
              <p:cNvSpPr/>
              <p:nvPr/>
            </p:nvSpPr>
            <p:spPr>
              <a:xfrm>
                <a:off x="11764448" y="6054539"/>
                <a:ext cx="794143" cy="794084"/>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chemeClr val="bg1"/>
              </a:solidFill>
              <a:ln w="12700">
                <a:miter lim="400000"/>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9" name="ïṩḻîdè"/>
            <p:cNvGrpSpPr/>
            <p:nvPr/>
          </p:nvGrpSpPr>
          <p:grpSpPr>
            <a:xfrm>
              <a:off x="8859520" y="2888940"/>
              <a:ext cx="2418080" cy="2302933"/>
              <a:chOff x="14447520" y="5486398"/>
              <a:chExt cx="3840480" cy="3657600"/>
            </a:xfrm>
          </p:grpSpPr>
          <p:sp>
            <p:nvSpPr>
              <p:cNvPr id="22" name="ïS1iḍe"/>
              <p:cNvSpPr/>
              <p:nvPr/>
            </p:nvSpPr>
            <p:spPr>
              <a:xfrm>
                <a:off x="14447520" y="5486398"/>
                <a:ext cx="3840480" cy="3657600"/>
              </a:xfrm>
              <a:prstGeom prst="roundRect">
                <a:avLst>
                  <a:gd name="adj" fmla="val 3485"/>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3" name="ïśḻíḋé"/>
              <p:cNvSpPr/>
              <p:nvPr/>
            </p:nvSpPr>
            <p:spPr>
              <a:xfrm>
                <a:off x="15970688" y="6054539"/>
                <a:ext cx="794143" cy="794084"/>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chemeClr val="bg1"/>
              </a:solidFill>
              <a:ln w="12700">
                <a:miter lim="400000"/>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0" name="iṥḷiḓê"/>
            <p:cNvGrpSpPr/>
            <p:nvPr/>
          </p:nvGrpSpPr>
          <p:grpSpPr>
            <a:xfrm>
              <a:off x="914399" y="3746634"/>
              <a:ext cx="2418079" cy="1445235"/>
              <a:chOff x="910153" y="4551125"/>
              <a:chExt cx="2358834" cy="1362151"/>
            </a:xfrm>
          </p:grpSpPr>
          <p:sp>
            <p:nvSpPr>
              <p:cNvPr id="20" name="íṩḷïḑê"/>
              <p:cNvSpPr txBox="1"/>
              <p:nvPr/>
            </p:nvSpPr>
            <p:spPr>
              <a:xfrm>
                <a:off x="910153" y="4551125"/>
                <a:ext cx="2358834" cy="497126"/>
              </a:xfrm>
              <a:prstGeom prst="rect">
                <a:avLst/>
              </a:prstGeom>
              <a:noFill/>
            </p:spPr>
            <p:txBody>
              <a:bodyPr wrap="none" anchor="b">
                <a:normAutofit/>
              </a:bodyPr>
              <a:lstStyle/>
              <a:p>
                <a:pPr algn="ctr"/>
                <a:r>
                  <a:rPr lang="zh-CN" altLang="en-US" sz="1600" b="1">
                    <a:solidFill>
                      <a:schemeClr val="bg1"/>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sz="1600"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1" name="iṥḻiḓe"/>
              <p:cNvSpPr txBox="1"/>
              <p:nvPr/>
            </p:nvSpPr>
            <p:spPr>
              <a:xfrm>
                <a:off x="910153" y="5048251"/>
                <a:ext cx="2358834" cy="865025"/>
              </a:xfrm>
              <a:prstGeom prst="rect">
                <a:avLst/>
              </a:prstGeom>
              <a:noFill/>
            </p:spPr>
            <p:txBody>
              <a:bodyPr wrap="square">
                <a:normAutofit/>
              </a:bodyPr>
              <a:lstStyle/>
              <a:p>
                <a:pPr algn="ctr">
                  <a:lnSpc>
                    <a:spcPct val="120000"/>
                  </a:lnSpc>
                </a:pPr>
                <a:r>
                  <a:rPr lang="zh-CN" altLang="en-US" sz="11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此部分内容作为文字排版占位显示（建议使用主题字体）</a:t>
                </a:r>
                <a:endParaRPr lang="zh-CN" altLang="en-US" sz="11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1" name="îśļidê"/>
            <p:cNvGrpSpPr/>
            <p:nvPr/>
          </p:nvGrpSpPr>
          <p:grpSpPr>
            <a:xfrm>
              <a:off x="3562773" y="3746634"/>
              <a:ext cx="2418079" cy="1445235"/>
              <a:chOff x="910153" y="4551125"/>
              <a:chExt cx="2358834" cy="1362151"/>
            </a:xfrm>
          </p:grpSpPr>
          <p:sp>
            <p:nvSpPr>
              <p:cNvPr id="18" name="íṣľiďè"/>
              <p:cNvSpPr txBox="1"/>
              <p:nvPr/>
            </p:nvSpPr>
            <p:spPr>
              <a:xfrm>
                <a:off x="910153" y="4551125"/>
                <a:ext cx="2358834" cy="497126"/>
              </a:xfrm>
              <a:prstGeom prst="rect">
                <a:avLst/>
              </a:prstGeom>
              <a:noFill/>
            </p:spPr>
            <p:txBody>
              <a:bodyPr wrap="none" anchor="b">
                <a:normAutofit/>
              </a:bodyPr>
              <a:lstStyle/>
              <a:p>
                <a:pPr algn="ctr"/>
                <a:r>
                  <a:rPr lang="zh-CN" altLang="en-US" sz="1600" b="1">
                    <a:solidFill>
                      <a:schemeClr val="bg1"/>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sz="1600"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9" name="ïšḷîḑê"/>
              <p:cNvSpPr txBox="1"/>
              <p:nvPr/>
            </p:nvSpPr>
            <p:spPr>
              <a:xfrm>
                <a:off x="910153" y="5048251"/>
                <a:ext cx="2358834" cy="865025"/>
              </a:xfrm>
              <a:prstGeom prst="rect">
                <a:avLst/>
              </a:prstGeom>
              <a:noFill/>
            </p:spPr>
            <p:txBody>
              <a:bodyPr wrap="square">
                <a:normAutofit/>
              </a:bodyPr>
              <a:lstStyle/>
              <a:p>
                <a:pPr algn="ctr">
                  <a:lnSpc>
                    <a:spcPct val="120000"/>
                  </a:lnSpc>
                </a:pPr>
                <a:r>
                  <a:rPr lang="zh-CN" altLang="en-US" sz="1100">
                    <a:solidFill>
                      <a:schemeClr val="bg1"/>
                    </a:solidFill>
                    <a:latin typeface="FZHei-B01S" panose="02010601030101010101" pitchFamily="2" charset="-122"/>
                    <a:ea typeface="FZHei-B01S" panose="02010601030101010101" pitchFamily="2" charset="-122"/>
                    <a:sym typeface="FZHei-B01S" panose="02010601030101010101" pitchFamily="2" charset="-122"/>
                  </a:rPr>
                  <a:t>此部分内容作为文字排版占位显示（建议使用主题字体）</a:t>
                </a:r>
                <a:endParaRPr lang="zh-CN" altLang="en-US" sz="110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2" name="iSlïḋe"/>
            <p:cNvGrpSpPr/>
            <p:nvPr/>
          </p:nvGrpSpPr>
          <p:grpSpPr>
            <a:xfrm>
              <a:off x="6211147" y="3746634"/>
              <a:ext cx="2418079" cy="1445235"/>
              <a:chOff x="910153" y="4551125"/>
              <a:chExt cx="2358834" cy="1362151"/>
            </a:xfrm>
          </p:grpSpPr>
          <p:sp>
            <p:nvSpPr>
              <p:cNvPr id="16" name="iśḷïḑé"/>
              <p:cNvSpPr txBox="1"/>
              <p:nvPr/>
            </p:nvSpPr>
            <p:spPr>
              <a:xfrm>
                <a:off x="910153" y="4551125"/>
                <a:ext cx="2358834" cy="497126"/>
              </a:xfrm>
              <a:prstGeom prst="rect">
                <a:avLst/>
              </a:prstGeom>
              <a:noFill/>
            </p:spPr>
            <p:txBody>
              <a:bodyPr wrap="none" anchor="b">
                <a:normAutofit/>
              </a:bodyPr>
              <a:lstStyle/>
              <a:p>
                <a:pPr algn="ctr"/>
                <a:r>
                  <a:rPr lang="zh-CN" altLang="en-US" sz="1600" b="1">
                    <a:solidFill>
                      <a:schemeClr val="bg1"/>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sz="1600"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 name="íŝlïḓê"/>
              <p:cNvSpPr txBox="1"/>
              <p:nvPr/>
            </p:nvSpPr>
            <p:spPr>
              <a:xfrm>
                <a:off x="910153" y="5048251"/>
                <a:ext cx="2358834" cy="865025"/>
              </a:xfrm>
              <a:prstGeom prst="rect">
                <a:avLst/>
              </a:prstGeom>
              <a:noFill/>
            </p:spPr>
            <p:txBody>
              <a:bodyPr wrap="square">
                <a:normAutofit/>
              </a:bodyPr>
              <a:lstStyle/>
              <a:p>
                <a:pPr algn="ctr">
                  <a:lnSpc>
                    <a:spcPct val="120000"/>
                  </a:lnSpc>
                </a:pPr>
                <a:r>
                  <a:rPr lang="zh-CN" altLang="en-US" sz="1100">
                    <a:solidFill>
                      <a:schemeClr val="bg1"/>
                    </a:solidFill>
                    <a:latin typeface="FZHei-B01S" panose="02010601030101010101" pitchFamily="2" charset="-122"/>
                    <a:ea typeface="FZHei-B01S" panose="02010601030101010101" pitchFamily="2" charset="-122"/>
                    <a:sym typeface="FZHei-B01S" panose="02010601030101010101" pitchFamily="2" charset="-122"/>
                  </a:rPr>
                  <a:t>此部分内容作为文字排版占位显示（建议使用主题字体）</a:t>
                </a:r>
                <a:endParaRPr lang="zh-CN" altLang="en-US" sz="110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3" name="ï$ḻidê"/>
            <p:cNvGrpSpPr/>
            <p:nvPr/>
          </p:nvGrpSpPr>
          <p:grpSpPr>
            <a:xfrm>
              <a:off x="8859521" y="3746634"/>
              <a:ext cx="2418079" cy="1445235"/>
              <a:chOff x="910153" y="4551125"/>
              <a:chExt cx="2358834" cy="1362151"/>
            </a:xfrm>
          </p:grpSpPr>
          <p:sp>
            <p:nvSpPr>
              <p:cNvPr id="14" name="iṩlídé"/>
              <p:cNvSpPr txBox="1"/>
              <p:nvPr/>
            </p:nvSpPr>
            <p:spPr>
              <a:xfrm>
                <a:off x="910153" y="4551125"/>
                <a:ext cx="2358834" cy="497126"/>
              </a:xfrm>
              <a:prstGeom prst="rect">
                <a:avLst/>
              </a:prstGeom>
              <a:noFill/>
            </p:spPr>
            <p:txBody>
              <a:bodyPr wrap="none" anchor="b">
                <a:normAutofit/>
              </a:bodyPr>
              <a:lstStyle/>
              <a:p>
                <a:pPr algn="ctr"/>
                <a:r>
                  <a:rPr lang="zh-CN" altLang="en-US" sz="1600" b="1">
                    <a:solidFill>
                      <a:schemeClr val="bg1"/>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sz="1600"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5" name="iŝlïḓé"/>
              <p:cNvSpPr txBox="1"/>
              <p:nvPr/>
            </p:nvSpPr>
            <p:spPr>
              <a:xfrm>
                <a:off x="910153" y="5048251"/>
                <a:ext cx="2358834" cy="865025"/>
              </a:xfrm>
              <a:prstGeom prst="rect">
                <a:avLst/>
              </a:prstGeom>
              <a:noFill/>
            </p:spPr>
            <p:txBody>
              <a:bodyPr wrap="square">
                <a:normAutofit/>
              </a:bodyPr>
              <a:lstStyle/>
              <a:p>
                <a:pPr algn="ctr">
                  <a:lnSpc>
                    <a:spcPct val="120000"/>
                  </a:lnSpc>
                </a:pPr>
                <a:r>
                  <a:rPr lang="zh-CN" altLang="en-US" sz="1100">
                    <a:solidFill>
                      <a:schemeClr val="bg1"/>
                    </a:solidFill>
                    <a:latin typeface="FZHei-B01S" panose="02010601030101010101" pitchFamily="2" charset="-122"/>
                    <a:ea typeface="FZHei-B01S" panose="02010601030101010101" pitchFamily="2" charset="-122"/>
                    <a:sym typeface="FZHei-B01S" panose="02010601030101010101" pitchFamily="2" charset="-122"/>
                  </a:rPr>
                  <a:t>此部分内容作为文字排版占位显示（建议使用主题字体）</a:t>
                </a:r>
                <a:endParaRPr lang="zh-CN" altLang="en-US" sz="110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sp>
        <p:nvSpPr>
          <p:cNvPr id="30" name="矩形 29"/>
          <p:cNvSpPr/>
          <p:nvPr/>
        </p:nvSpPr>
        <p:spPr>
          <a:xfrm>
            <a:off x="4842285" y="306685"/>
            <a:ext cx="2646878" cy="584775"/>
          </a:xfrm>
          <a:prstGeom prst="rect">
            <a:avLst/>
          </a:prstGeom>
        </p:spPr>
        <p:txBody>
          <a:bodyPr wrap="none">
            <a:spAutoFit/>
          </a:bodyPr>
          <a:lstStyle/>
          <a:p>
            <a:r>
              <a:rPr lang="zh-CN" altLang="en-US" sz="3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sz="3200"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1">
            <a:extLst>
              <a:ext uri="{28A0092B-C50C-407E-A947-70E740481C1C}">
                <a14:useLocalDpi xmlns:a14="http://schemas.microsoft.com/office/drawing/2010/main" val="0"/>
              </a:ext>
            </a:extLst>
          </a:blip>
          <a:srcRect r="40741"/>
          <a:stretch>
            <a:fillRect/>
          </a:stretch>
        </p:blipFill>
        <p:spPr>
          <a:xfrm>
            <a:off x="0" y="0"/>
            <a:ext cx="6096000" cy="6858000"/>
          </a:xfrm>
          <a:prstGeom prst="rect">
            <a:avLst/>
          </a:prstGeom>
        </p:spPr>
      </p:pic>
      <p:sp>
        <p:nvSpPr>
          <p:cNvPr id="4" name="矩形 3"/>
          <p:cNvSpPr/>
          <p:nvPr/>
        </p:nvSpPr>
        <p:spPr>
          <a:xfrm>
            <a:off x="1906484" y="1456135"/>
            <a:ext cx="4226029" cy="401875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cxnSp>
        <p:nvCxnSpPr>
          <p:cNvPr id="5" name="直接连接符 4"/>
          <p:cNvCxnSpPr/>
          <p:nvPr/>
        </p:nvCxnSpPr>
        <p:spPr>
          <a:xfrm>
            <a:off x="6582728" y="3289179"/>
            <a:ext cx="200882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476500" y="1865313"/>
            <a:ext cx="3656013" cy="32003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7" name="文本框 6"/>
          <p:cNvSpPr txBox="1"/>
          <p:nvPr/>
        </p:nvSpPr>
        <p:spPr>
          <a:xfrm>
            <a:off x="3163887" y="2300389"/>
            <a:ext cx="3018640" cy="2308324"/>
          </a:xfrm>
          <a:prstGeom prst="rect">
            <a:avLst/>
          </a:prstGeom>
          <a:noFill/>
        </p:spPr>
        <p:txBody>
          <a:bodyPr wrap="square" rtlCol="0">
            <a:spAutoFit/>
          </a:bodyPr>
          <a:lstStyle/>
          <a:p>
            <a:r>
              <a:rPr lang="en-US" altLang="zh-CN" sz="7200" b="1" dirty="0">
                <a:blipFill>
                  <a:blip r:embed="rId1"/>
                  <a:stretch>
                    <a:fillRect/>
                  </a:stretch>
                </a:blipFill>
                <a:latin typeface="FZHei-B01S" panose="02010601030101010101" pitchFamily="2" charset="-122"/>
                <a:ea typeface="FZHei-B01S" panose="02010601030101010101" pitchFamily="2" charset="-122"/>
                <a:sym typeface="FZHei-B01S" panose="02010601030101010101" pitchFamily="2" charset="-122"/>
              </a:rPr>
              <a:t>PART  </a:t>
            </a:r>
            <a:endParaRPr lang="en-US" altLang="zh-CN" sz="7200" b="1" dirty="0">
              <a:blipFill>
                <a:blip r:embed="rId1"/>
                <a:stretch>
                  <a:fillRect/>
                </a:stretch>
              </a:blipFill>
              <a:latin typeface="FZHei-B01S" panose="02010601030101010101" pitchFamily="2" charset="-122"/>
              <a:ea typeface="FZHei-B01S" panose="02010601030101010101" pitchFamily="2" charset="-122"/>
              <a:sym typeface="FZHei-B01S" panose="02010601030101010101" pitchFamily="2" charset="-122"/>
            </a:endParaRPr>
          </a:p>
          <a:p>
            <a:r>
              <a:rPr lang="en-US" altLang="zh-CN" sz="7200" b="1" dirty="0">
                <a:blipFill>
                  <a:blip r:embed="rId1"/>
                  <a:stretch>
                    <a:fillRect/>
                  </a:stretch>
                </a:blipFill>
                <a:latin typeface="FZHei-B01S" panose="02010601030101010101" pitchFamily="2" charset="-122"/>
                <a:ea typeface="FZHei-B01S" panose="02010601030101010101" pitchFamily="2" charset="-122"/>
                <a:sym typeface="FZHei-B01S" panose="02010601030101010101" pitchFamily="2" charset="-122"/>
              </a:rPr>
              <a:t>02</a:t>
            </a:r>
            <a:endParaRPr lang="zh-CN" altLang="en-US" sz="7200" b="1" dirty="0">
              <a:blipFill>
                <a:blip r:embed="rId1"/>
                <a:stretch>
                  <a:fillRect/>
                </a:stretch>
              </a:blipFill>
              <a:latin typeface="FZHei-B01S" panose="02010601030101010101" pitchFamily="2" charset="-122"/>
              <a:ea typeface="FZHei-B01S" panose="02010601030101010101" pitchFamily="2" charset="-122"/>
              <a:sym typeface="FZHei-B01S" panose="02010601030101010101" pitchFamily="2" charset="-122"/>
            </a:endParaRPr>
          </a:p>
        </p:txBody>
      </p:sp>
      <p:sp>
        <p:nvSpPr>
          <p:cNvPr id="23" name="矩形 22"/>
          <p:cNvSpPr/>
          <p:nvPr/>
        </p:nvSpPr>
        <p:spPr>
          <a:xfrm>
            <a:off x="6132513" y="3466071"/>
            <a:ext cx="6059487" cy="1412111"/>
          </a:xfrm>
          <a:prstGeom prst="rect">
            <a:avLst/>
          </a:prstGeom>
          <a:solidFill>
            <a:srgbClr val="189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6" name="文本框 5"/>
          <p:cNvSpPr txBox="1"/>
          <p:nvPr/>
        </p:nvSpPr>
        <p:spPr>
          <a:xfrm>
            <a:off x="6632741" y="3503280"/>
            <a:ext cx="4638943" cy="1423916"/>
          </a:xfrm>
          <a:prstGeom prst="rect">
            <a:avLst/>
          </a:prstGeom>
          <a:noFill/>
        </p:spPr>
        <p:txBody>
          <a:bodyPr wrap="square" rtlCol="0">
            <a:spAutoFit/>
          </a:bodyPr>
          <a:lstStyle/>
          <a:p>
            <a:pPr lvl="0">
              <a:lnSpc>
                <a:spcPct val="150000"/>
              </a:lnSpc>
            </a:pPr>
            <a:r>
              <a:rPr lang="zh-CN" altLang="en-US"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rPr>
              <a:t>点击此处添加文字描述，文字颜色、大小、字体可根据需求进行更改。点击此处添加文字描述，文字颜色、大小、字体可根据需求进行更改。</a:t>
            </a:r>
            <a:endParaRPr lang="en-US" altLang="zh-CN" sz="1400" b="1" dirty="0">
              <a:solidFill>
                <a:schemeClr val="bg1"/>
              </a:solidFill>
              <a:latin typeface="FZHei-B01S" panose="02010601030101010101" pitchFamily="2" charset="-122"/>
              <a:ea typeface="FZHei-B01S" panose="02010601030101010101" pitchFamily="2" charset="-122"/>
              <a:cs typeface="+mn-ea"/>
              <a:sym typeface="FZHei-B01S" panose="02010601030101010101" pitchFamily="2" charset="-122"/>
            </a:endParaRPr>
          </a:p>
          <a:p>
            <a:pPr>
              <a:lnSpc>
                <a:spcPct val="150000"/>
              </a:lnSpc>
            </a:pPr>
            <a:endParaRPr lang="zh-CN" altLang="en-US"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6" name="文本框 25"/>
          <p:cNvSpPr txBox="1"/>
          <p:nvPr/>
        </p:nvSpPr>
        <p:spPr>
          <a:xfrm>
            <a:off x="6458526" y="2341169"/>
            <a:ext cx="4638943" cy="825803"/>
          </a:xfrm>
          <a:prstGeom prst="rect">
            <a:avLst/>
          </a:prstGeom>
          <a:noFill/>
        </p:spPr>
        <p:txBody>
          <a:bodyPr wrap="square" rtlCol="0">
            <a:spAutoFit/>
          </a:bodyPr>
          <a:lstStyle/>
          <a:p>
            <a:pPr>
              <a:lnSpc>
                <a:spcPct val="150000"/>
              </a:lnSpc>
            </a:pPr>
            <a:r>
              <a:rPr lang="zh-CN" altLang="en-US" sz="3600" b="1" dirty="0">
                <a:latin typeface="FZHei-B01S" panose="02010601030101010101" pitchFamily="2" charset="-122"/>
                <a:ea typeface="FZHei-B01S" panose="02010601030101010101" pitchFamily="2" charset="-122"/>
                <a:sym typeface="FZHei-B01S" panose="02010601030101010101" pitchFamily="2" charset="-122"/>
              </a:rPr>
              <a:t>项目成果展示</a:t>
            </a:r>
            <a:endParaRPr lang="zh-CN" altLang="en-US" sz="3600" b="1"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par>
                                <p:cTn id="12" presetID="22" presetClass="entr" presetSubtype="8" fill="hold" nodeType="with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wipe(left)">
                                      <p:cBhvr>
                                        <p:cTn id="14" dur="500"/>
                                        <p:tgtEl>
                                          <p:spTgt spid="7">
                                            <p:txEl>
                                              <p:pRg st="1" end="1"/>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2" presetClass="entr" presetSubtype="4"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ppt_x"/>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animBg="1"/>
      <p:bldP spid="6"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20370" r="20370"/>
          <a:stretch>
            <a:fillRect/>
          </a:stretch>
        </p:blipFill>
        <p:spPr/>
      </p:pic>
      <p:sp>
        <p:nvSpPr>
          <p:cNvPr id="4" name="Shape 2540"/>
          <p:cNvSpPr/>
          <p:nvPr/>
        </p:nvSpPr>
        <p:spPr>
          <a:xfrm>
            <a:off x="6853169" y="1050884"/>
            <a:ext cx="549115" cy="54911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9050">
            <a:noFill/>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5" name="TextBox 4"/>
          <p:cNvSpPr txBox="1"/>
          <p:nvPr/>
        </p:nvSpPr>
        <p:spPr>
          <a:xfrm>
            <a:off x="7843612" y="935352"/>
            <a:ext cx="2616625" cy="400110"/>
          </a:xfrm>
          <a:prstGeom prst="rect">
            <a:avLst/>
          </a:prstGeom>
          <a:noFill/>
        </p:spPr>
        <p:txBody>
          <a:bodyPr wrap="square" rtlCol="0">
            <a:spAutoFit/>
          </a:bodyPr>
          <a:lstStyle/>
          <a:p>
            <a:r>
              <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20, Jan 2018</a:t>
            </a:r>
            <a:endPar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 name="Rectangle 5"/>
          <p:cNvSpPr/>
          <p:nvPr/>
        </p:nvSpPr>
        <p:spPr>
          <a:xfrm>
            <a:off x="7843611" y="1276833"/>
            <a:ext cx="3583669" cy="618054"/>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 name="Shape 2540"/>
          <p:cNvSpPr/>
          <p:nvPr/>
        </p:nvSpPr>
        <p:spPr>
          <a:xfrm>
            <a:off x="6853169" y="2806796"/>
            <a:ext cx="549115" cy="54911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9050">
            <a:noFill/>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9" name="TextBox 8"/>
          <p:cNvSpPr txBox="1"/>
          <p:nvPr/>
        </p:nvSpPr>
        <p:spPr>
          <a:xfrm>
            <a:off x="7843612" y="2739872"/>
            <a:ext cx="2616625" cy="400110"/>
          </a:xfrm>
          <a:prstGeom prst="rect">
            <a:avLst/>
          </a:prstGeom>
          <a:noFill/>
        </p:spPr>
        <p:txBody>
          <a:bodyPr wrap="square" rtlCol="0">
            <a:spAutoFit/>
          </a:bodyPr>
          <a:lstStyle/>
          <a:p>
            <a:r>
              <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21, Jan 2018</a:t>
            </a:r>
            <a:endPar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Rectangle 9"/>
          <p:cNvSpPr/>
          <p:nvPr/>
        </p:nvSpPr>
        <p:spPr>
          <a:xfrm>
            <a:off x="7843611" y="3084664"/>
            <a:ext cx="3583669" cy="895053"/>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 name="Shape 2540"/>
          <p:cNvSpPr/>
          <p:nvPr/>
        </p:nvSpPr>
        <p:spPr>
          <a:xfrm>
            <a:off x="6853169" y="4562708"/>
            <a:ext cx="549115" cy="54911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9050">
            <a:noFill/>
            <a:miter lim="400000"/>
          </a:ln>
        </p:spPr>
        <p:txBody>
          <a:bodyPr lIns="38091" tIns="38091" rIns="38091" bIns="38091"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FZHei-B01S" panose="02010601030101010101" pitchFamily="2" charset="-122"/>
              <a:ea typeface="FZHei-B01S" panose="02010601030101010101" pitchFamily="2" charset="-122"/>
              <a:sym typeface="FZHei-B01S" panose="02010601030101010101" pitchFamily="2" charset="-122"/>
            </a:endParaRPr>
          </a:p>
        </p:txBody>
      </p:sp>
      <p:sp>
        <p:nvSpPr>
          <p:cNvPr id="13" name="TextBox 12"/>
          <p:cNvSpPr txBox="1"/>
          <p:nvPr/>
        </p:nvSpPr>
        <p:spPr>
          <a:xfrm>
            <a:off x="7843612" y="4499441"/>
            <a:ext cx="2616625" cy="400110"/>
          </a:xfrm>
          <a:prstGeom prst="rect">
            <a:avLst/>
          </a:prstGeom>
          <a:noFill/>
        </p:spPr>
        <p:txBody>
          <a:bodyPr wrap="square" rtlCol="0">
            <a:spAutoFit/>
          </a:bodyPr>
          <a:lstStyle/>
          <a:p>
            <a:r>
              <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rPr>
              <a:t>22, Jan 2018</a:t>
            </a:r>
            <a:endParaRPr lang="en-US" sz="2000" b="1">
              <a:solidFill>
                <a:schemeClr val="tx1">
                  <a:lumMod val="85000"/>
                  <a:lumOff val="1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4" name="Rectangle 13"/>
          <p:cNvSpPr/>
          <p:nvPr/>
        </p:nvSpPr>
        <p:spPr>
          <a:xfrm>
            <a:off x="7843611" y="4856315"/>
            <a:ext cx="3583669" cy="895053"/>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endParaRPr lang="en-US" sz="1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6" name="Rectangle 15"/>
          <p:cNvSpPr/>
          <p:nvPr/>
        </p:nvSpPr>
        <p:spPr>
          <a:xfrm>
            <a:off x="0" y="1050885"/>
            <a:ext cx="6096000" cy="4728761"/>
          </a:xfrm>
          <a:prstGeom prst="rect">
            <a:avLst/>
          </a:prstGeom>
          <a:gradFill>
            <a:gsLst>
              <a:gs pos="0">
                <a:schemeClr val="accent1">
                  <a:lumMod val="75000"/>
                  <a:alpha val="50000"/>
                </a:schemeClr>
              </a:gs>
              <a:gs pos="100000">
                <a:schemeClr val="accent2">
                  <a:alpha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7" name="TextBox 16"/>
          <p:cNvSpPr txBox="1"/>
          <p:nvPr/>
        </p:nvSpPr>
        <p:spPr>
          <a:xfrm>
            <a:off x="720853" y="1729577"/>
            <a:ext cx="3304143" cy="1077218"/>
          </a:xfrm>
          <a:prstGeom prst="rect">
            <a:avLst/>
          </a:prstGeom>
          <a:noFill/>
        </p:spPr>
        <p:txBody>
          <a:bodyPr wrap="square" rtlCol="0">
            <a:spAutoFit/>
          </a:bodyPr>
          <a:lstStyle/>
          <a:p>
            <a:r>
              <a:rPr lang="en-US" sz="3200" b="1">
                <a:solidFill>
                  <a:schemeClr val="bg1"/>
                </a:solidFill>
                <a:latin typeface="FZHei-B01S" panose="02010601030101010101" pitchFamily="2" charset="-122"/>
                <a:ea typeface="FZHei-B01S" panose="02010601030101010101" pitchFamily="2" charset="-122"/>
                <a:sym typeface="FZHei-B01S" panose="02010601030101010101" pitchFamily="2" charset="-122"/>
              </a:rPr>
              <a:t>Awesome Great Service</a:t>
            </a:r>
            <a:endParaRPr lang="en-US" sz="3200" b="1">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8" name="Rectangle 17"/>
          <p:cNvSpPr/>
          <p:nvPr/>
        </p:nvSpPr>
        <p:spPr>
          <a:xfrm>
            <a:off x="857505" y="2921656"/>
            <a:ext cx="597279" cy="815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9" name="Rectangle 18"/>
          <p:cNvSpPr/>
          <p:nvPr/>
        </p:nvSpPr>
        <p:spPr>
          <a:xfrm>
            <a:off x="720853" y="3541864"/>
            <a:ext cx="4765548" cy="1170833"/>
          </a:xfrm>
          <a:prstGeom prst="rect">
            <a:avLst/>
          </a:prstGeom>
        </p:spPr>
        <p:txBody>
          <a:bodyPr wrap="square">
            <a:spAutoFit/>
          </a:bodyPr>
          <a:lstStyle/>
          <a:p>
            <a:pPr>
              <a:lnSpc>
                <a:spcPct val="150000"/>
              </a:lnSpc>
            </a:pPr>
            <a:r>
              <a:rPr lang="zh-CN" altLang="en-US" sz="12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a:t>
            </a:r>
            <a:r>
              <a:rPr lang="en-US" sz="12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 </a:t>
            </a:r>
            <a:r>
              <a:rPr lang="zh-CN" altLang="en-US" sz="1200"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点击添加标题点击添加标题点击添加标题点击添加标题点击添加标题点击添加标题点击添加标题点击添加标题点击添加标题点击添加标题点击添加标题点击添加标题点击添加标题</a:t>
            </a:r>
            <a:endParaRPr lang="en-US" sz="1200"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0" name="矩形 19"/>
          <p:cNvSpPr/>
          <p:nvPr/>
        </p:nvSpPr>
        <p:spPr>
          <a:xfrm>
            <a:off x="4842285" y="306685"/>
            <a:ext cx="2646878" cy="584775"/>
          </a:xfrm>
          <a:prstGeom prst="rect">
            <a:avLst/>
          </a:prstGeom>
        </p:spPr>
        <p:txBody>
          <a:bodyPr wrap="none">
            <a:spAutoFit/>
          </a:bodyPr>
          <a:lstStyle/>
          <a:p>
            <a:r>
              <a:rPr lang="zh-CN" altLang="en-US" sz="3200"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sz="3200" dirty="0">
              <a:latin typeface="FZHei-B01S" panose="02010601030101010101" pitchFamily="2" charset="-122"/>
              <a:ea typeface="FZHei-B01S" panose="02010601030101010101" pitchFamily="2" charset="-122"/>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
</file>

<file path=ppt/tags/tag1.xml><?xml version="1.0" encoding="utf-8"?>
<p:tagLst xmlns:p="http://schemas.openxmlformats.org/presentationml/2006/main">
  <p:tag name="ISLIDE.DIAGRAM" val="1d69b3fe-8861-4848-b75d-f1da4c85bc78"/>
</p:tagLst>
</file>

<file path=ppt/tags/tag2.xml><?xml version="1.0" encoding="utf-8"?>
<p:tagLst xmlns:p="http://schemas.openxmlformats.org/presentationml/2006/main">
  <p:tag name="ISLIDE.DIAGRAM" val="562f4693-34fc-4622-bfca-43fd35292efa"/>
</p:tagLst>
</file>

<file path=ppt/tags/tag3.xml><?xml version="1.0" encoding="utf-8"?>
<p:tagLst xmlns:p="http://schemas.openxmlformats.org/presentationml/2006/main">
  <p:tag name="ISLIDE.DIAGRAM" val="8d88494b-0e48-49fa-8ebf-b3fb5d5b329a"/>
</p:tagLst>
</file>

<file path=ppt/tags/tag4.xml><?xml version="1.0" encoding="utf-8"?>
<p:tagLst xmlns:p="http://schemas.openxmlformats.org/presentationml/2006/main">
  <p:tag name="ISLIDE.DIAGRAM" val="abb72e3a-0be7-415c-9637-35cba3a0c3fb"/>
</p:tagLst>
</file>

<file path=ppt/tags/tag5.xml><?xml version="1.0" encoding="utf-8"?>
<p:tagLst xmlns:p="http://schemas.openxmlformats.org/presentationml/2006/main">
  <p:tag name="ISLIDE.DIAGRAM" val="05d839b4-bb22-422b-9edd-0f468d606502"/>
</p:tagLst>
</file>

<file path=ppt/tags/tag6.xml><?xml version="1.0" encoding="utf-8"?>
<p:tagLst xmlns:p="http://schemas.openxmlformats.org/presentationml/2006/main">
  <p:tag name="ISLIDE.DIAGRAM" val="995b51d3-047e-49ff-bc9b-98f67546f6a4"/>
</p:tagLst>
</file>

<file path=ppt/theme/theme1.xml><?xml version="1.0" encoding="utf-8"?>
<a:theme xmlns:a="http://schemas.openxmlformats.org/drawingml/2006/main" name="Office Theme">
  <a:themeElements>
    <a:clrScheme name="自定义 1213">
      <a:dk1>
        <a:sysClr val="windowText" lastClr="000000"/>
      </a:dk1>
      <a:lt1>
        <a:sysClr val="window" lastClr="FFFFFF"/>
      </a:lt1>
      <a:dk2>
        <a:srgbClr val="1F497D"/>
      </a:dk2>
      <a:lt2>
        <a:srgbClr val="EEECE1"/>
      </a:lt2>
      <a:accent1>
        <a:srgbClr val="1894B0"/>
      </a:accent1>
      <a:accent2>
        <a:srgbClr val="1894B0"/>
      </a:accent2>
      <a:accent3>
        <a:srgbClr val="1894B0"/>
      </a:accent3>
      <a:accent4>
        <a:srgbClr val="1894B0"/>
      </a:accent4>
      <a:accent5>
        <a:srgbClr val="1894B0"/>
      </a:accent5>
      <a:accent6>
        <a:srgbClr val="1894B0"/>
      </a:accent6>
      <a:hlink>
        <a:srgbClr val="1894B0"/>
      </a:hlink>
      <a:folHlink>
        <a:srgbClr val="1894B0"/>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4161</Words>
  <Application>WPS 演示</Application>
  <PresentationFormat>宽屏</PresentationFormat>
  <Paragraphs>402</Paragraphs>
  <Slides>24</Slides>
  <Notes>11</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vt:i4>
      </vt:variant>
    </vt:vector>
  </HeadingPairs>
  <TitlesOfParts>
    <vt:vector size="39" baseType="lpstr">
      <vt:lpstr>Arial</vt:lpstr>
      <vt:lpstr>宋体</vt:lpstr>
      <vt:lpstr>Wingdings</vt:lpstr>
      <vt:lpstr>Lato Regular</vt:lpstr>
      <vt:lpstr>Lato Hairline</vt:lpstr>
      <vt:lpstr>Lato Light</vt:lpstr>
      <vt:lpstr>FZHei-B01S</vt:lpstr>
      <vt:lpstr>Gill Sans</vt:lpstr>
      <vt:lpstr>微软雅黑</vt:lpstr>
      <vt:lpstr>Arial Unicode MS</vt:lpstr>
      <vt:lpstr>等线</vt:lpstr>
      <vt:lpstr>Segoe Print</vt:lpstr>
      <vt:lpstr>等线 Light</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2019-01-01T10:03:25Z</dcterms:created>
  <dcterms:modified xsi:type="dcterms:W3CDTF">2019-01-01T10:11:11Z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