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9"/>
  </p:handoutMasterIdLst>
  <p:sldIdLst>
    <p:sldId id="289" r:id="rId3"/>
    <p:sldId id="257" r:id="rId5"/>
    <p:sldId id="258" r:id="rId6"/>
    <p:sldId id="267" r:id="rId7"/>
    <p:sldId id="268" r:id="rId8"/>
    <p:sldId id="269" r:id="rId9"/>
    <p:sldId id="270" r:id="rId10"/>
    <p:sldId id="271" r:id="rId11"/>
    <p:sldId id="290" r:id="rId12"/>
    <p:sldId id="272" r:id="rId13"/>
    <p:sldId id="273" r:id="rId14"/>
    <p:sldId id="274" r:id="rId15"/>
    <p:sldId id="275" r:id="rId16"/>
    <p:sldId id="291" r:id="rId17"/>
    <p:sldId id="276" r:id="rId18"/>
    <p:sldId id="277" r:id="rId19"/>
    <p:sldId id="278" r:id="rId20"/>
    <p:sldId id="279" r:id="rId21"/>
    <p:sldId id="292" r:id="rId22"/>
    <p:sldId id="280" r:id="rId23"/>
    <p:sldId id="281" r:id="rId24"/>
    <p:sldId id="282" r:id="rId25"/>
    <p:sldId id="293" r:id="rId26"/>
    <p:sldId id="283" r:id="rId27"/>
    <p:sldId id="294" r:id="rId2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895D"/>
    <a:srgbClr val="DAC399"/>
    <a:srgbClr val="FFFFFF"/>
    <a:srgbClr val="C6A36B"/>
    <a:srgbClr val="F3F3F3"/>
    <a:srgbClr val="F7FCFE"/>
    <a:srgbClr val="FFFFFC"/>
    <a:srgbClr val="E6E6E6"/>
    <a:srgbClr val="44BE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79" autoAdjust="0"/>
    <p:restoredTop sz="94584" autoAdjust="0"/>
  </p:normalViewPr>
  <p:slideViewPr>
    <p:cSldViewPr snapToGrid="0" showGuides="1">
      <p:cViewPr varScale="1">
        <p:scale>
          <a:sx n="110" d="100"/>
          <a:sy n="110" d="100"/>
        </p:scale>
        <p:origin x="-230" y="-67"/>
      </p:cViewPr>
      <p:guideLst>
        <p:guide orient="horz" pos="97"/>
        <p:guide orient="horz" pos="3143"/>
        <p:guide orient="horz" pos="454"/>
        <p:guide orient="horz" pos="556"/>
        <p:guide orient="horz" pos="3007"/>
        <p:guide orient="horz" pos="2916"/>
        <p:guide pos="172"/>
        <p:guide pos="558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度页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A30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 rot="16200000">
            <a:off x="1981200" y="-1995964"/>
            <a:ext cx="5181600" cy="915447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tags" Target="../tags/tag4.xml"/><Relationship Id="rId7" Type="http://schemas.openxmlformats.org/officeDocument/2006/relationships/tags" Target="../tags/tag3.xml"/><Relationship Id="rId6" Type="http://schemas.openxmlformats.org/officeDocument/2006/relationships/tags" Target="../tags/tag2.xml"/><Relationship Id="rId5" Type="http://schemas.openxmlformats.org/officeDocument/2006/relationships/tags" Target="../tags/tag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4" Type="http://schemas.openxmlformats.org/officeDocument/2006/relationships/notesSlide" Target="../notesSlides/notesSlide1.xml"/><Relationship Id="rId13" Type="http://schemas.openxmlformats.org/officeDocument/2006/relationships/slideLayout" Target="../slideLayouts/slideLayout8.xml"/><Relationship Id="rId12" Type="http://schemas.openxmlformats.org/officeDocument/2006/relationships/tags" Target="../tags/tag7.xml"/><Relationship Id="rId11" Type="http://schemas.openxmlformats.org/officeDocument/2006/relationships/image" Target="../media/image5.png"/><Relationship Id="rId10" Type="http://schemas.openxmlformats.org/officeDocument/2006/relationships/tags" Target="../tags/tag6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tags" Target="../tags/tag62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tags" Target="../tags/tag68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6.xml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tags" Target="../tags/tag79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3" Type="http://schemas.openxmlformats.org/officeDocument/2006/relationships/notesSlide" Target="../notesSlides/notesSlide2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17.xml"/><Relationship Id="rId10" Type="http://schemas.openxmlformats.org/officeDocument/2006/relationships/tags" Target="../tags/tag16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0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84.xml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tags" Target="../tags/tag80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8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tags" Target="../tags/tag85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97.xml"/><Relationship Id="rId8" Type="http://schemas.openxmlformats.org/officeDocument/2006/relationships/tags" Target="../tags/tag96.xml"/><Relationship Id="rId7" Type="http://schemas.openxmlformats.org/officeDocument/2006/relationships/tags" Target="../tags/tag95.xml"/><Relationship Id="rId6" Type="http://schemas.openxmlformats.org/officeDocument/2006/relationships/tags" Target="../tags/tag94.xml"/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2" Type="http://schemas.openxmlformats.org/officeDocument/2006/relationships/notesSlide" Target="../notesSlides/notesSlide22.xml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98.xml"/><Relationship Id="rId1" Type="http://schemas.openxmlformats.org/officeDocument/2006/relationships/tags" Target="../tags/tag89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3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tags" Target="../tags/tag99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111.xml"/><Relationship Id="rId7" Type="http://schemas.openxmlformats.org/officeDocument/2006/relationships/tags" Target="../tags/tag110.xml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0" Type="http://schemas.openxmlformats.org/officeDocument/2006/relationships/notesSlide" Target="../notesSlides/notesSlide24.xml"/><Relationship Id="rId1" Type="http://schemas.openxmlformats.org/officeDocument/2006/relationships/tags" Target="../tags/tag104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116.xml"/><Relationship Id="rId8" Type="http://schemas.openxmlformats.org/officeDocument/2006/relationships/tags" Target="../tags/tag115.xml"/><Relationship Id="rId7" Type="http://schemas.openxmlformats.org/officeDocument/2006/relationships/tags" Target="../tags/tag114.xml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25.xml"/><Relationship Id="rId10" Type="http://schemas.openxmlformats.org/officeDocument/2006/relationships/slideLayout" Target="../slideLayouts/slideLayout8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tags" Target="../tags/tag18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tags" Target="../tags/tag36.xml"/><Relationship Id="rId7" Type="http://schemas.openxmlformats.org/officeDocument/2006/relationships/tags" Target="../tags/tag35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0" Type="http://schemas.openxmlformats.org/officeDocument/2006/relationships/notesSlide" Target="../notesSlides/notesSlide6.xml"/><Relationship Id="rId1" Type="http://schemas.openxmlformats.org/officeDocument/2006/relationships/tags" Target="../tags/tag29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tags" Target="../tags/tag45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A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1981200" y="-1995964"/>
            <a:ext cx="5181600" cy="9154478"/>
          </a:xfrm>
          <a:prstGeom prst="rect">
            <a:avLst/>
          </a:prstGeom>
        </p:spPr>
      </p:pic>
      <p:pic>
        <p:nvPicPr>
          <p:cNvPr id="5" name="图片 4" descr="VC"/>
          <p:cNvPicPr>
            <a:picLocks noChangeAspect="1"/>
          </p:cNvPicPr>
          <p:nvPr/>
        </p:nvPicPr>
        <p:blipFill>
          <a:blip r:embed="rId2"/>
          <a:srcRect t="86363" b="4432"/>
          <a:stretch>
            <a:fillRect/>
          </a:stretch>
        </p:blipFill>
        <p:spPr>
          <a:xfrm>
            <a:off x="-5239" y="4377214"/>
            <a:ext cx="9154001" cy="794861"/>
          </a:xfrm>
          <a:prstGeom prst="rect">
            <a:avLst/>
          </a:prstGeom>
        </p:spPr>
      </p:pic>
      <p:pic>
        <p:nvPicPr>
          <p:cNvPr id="6" name="图片 5" descr="FGC"/>
          <p:cNvPicPr>
            <a:picLocks noChangeAspect="1"/>
          </p:cNvPicPr>
          <p:nvPr/>
        </p:nvPicPr>
        <p:blipFill>
          <a:blip r:embed="rId3"/>
          <a:srcRect t="64991"/>
          <a:stretch>
            <a:fillRect/>
          </a:stretch>
        </p:blipFill>
        <p:spPr>
          <a:xfrm>
            <a:off x="-5239" y="2773204"/>
            <a:ext cx="5122069" cy="2640806"/>
          </a:xfrm>
          <a:prstGeom prst="rect">
            <a:avLst/>
          </a:prstGeom>
        </p:spPr>
      </p:pic>
      <p:pic>
        <p:nvPicPr>
          <p:cNvPr id="7" name="图片 6" descr="FGC"/>
          <p:cNvPicPr>
            <a:picLocks noChangeAspect="1"/>
          </p:cNvPicPr>
          <p:nvPr/>
        </p:nvPicPr>
        <p:blipFill>
          <a:blip r:embed="rId3"/>
          <a:srcRect t="64991" r="11102" b="13745"/>
          <a:stretch>
            <a:fillRect/>
          </a:stretch>
        </p:blipFill>
        <p:spPr>
          <a:xfrm>
            <a:off x="4584859" y="2773204"/>
            <a:ext cx="4564380" cy="1604010"/>
          </a:xfrm>
          <a:prstGeom prst="rect">
            <a:avLst/>
          </a:prstGeom>
        </p:spPr>
      </p:pic>
      <p:pic>
        <p:nvPicPr>
          <p:cNvPr id="9" name="图片 8" descr="A30"/>
          <p:cNvPicPr>
            <a:picLocks noChangeAspect="1"/>
          </p:cNvPicPr>
          <p:nvPr/>
        </p:nvPicPr>
        <p:blipFill>
          <a:blip r:embed="rId4"/>
          <a:srcRect l="41655" t="46638"/>
          <a:stretch>
            <a:fillRect/>
          </a:stretch>
        </p:blipFill>
        <p:spPr>
          <a:xfrm>
            <a:off x="5943600" y="1388745"/>
            <a:ext cx="2988469" cy="4025265"/>
          </a:xfrm>
          <a:prstGeom prst="rect">
            <a:avLst/>
          </a:prstGeom>
        </p:spPr>
      </p:pic>
      <p:pic>
        <p:nvPicPr>
          <p:cNvPr id="10" name="图片 9" descr="A30"/>
          <p:cNvPicPr>
            <a:picLocks noChangeAspect="1"/>
          </p:cNvPicPr>
          <p:nvPr/>
        </p:nvPicPr>
        <p:blipFill>
          <a:blip r:embed="rId4"/>
          <a:srcRect r="63849" b="73685"/>
          <a:stretch>
            <a:fillRect/>
          </a:stretch>
        </p:blipFill>
        <p:spPr>
          <a:xfrm>
            <a:off x="-5239" y="-9525"/>
            <a:ext cx="1925955" cy="206502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765500" y="276225"/>
            <a:ext cx="2617905" cy="3251835"/>
            <a:chOff x="7457" y="1279"/>
            <a:chExt cx="4123" cy="5121"/>
          </a:xfrm>
        </p:grpSpPr>
        <p:sp>
          <p:nvSpPr>
            <p:cNvPr id="11" name="1"/>
            <p:cNvSpPr txBox="1"/>
            <p:nvPr>
              <p:custDataLst>
                <p:tags r:id="rId5"/>
              </p:custDataLst>
            </p:nvPr>
          </p:nvSpPr>
          <p:spPr>
            <a:xfrm>
              <a:off x="8559" y="1501"/>
              <a:ext cx="2032" cy="153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7200" spc="-225" dirty="0">
                  <a:solidFill>
                    <a:srgbClr val="C6A36B"/>
                  </a:solidFill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创</a:t>
              </a:r>
              <a:endParaRPr lang="zh-CN" altLang="en-US" sz="7200" spc="-225" dirty="0">
                <a:solidFill>
                  <a:srgbClr val="C6A36B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  <p:sp>
          <p:nvSpPr>
            <p:cNvPr id="12" name="2"/>
            <p:cNvSpPr txBox="1"/>
            <p:nvPr>
              <p:custDataLst>
                <p:tags r:id="rId6"/>
              </p:custDataLst>
            </p:nvPr>
          </p:nvSpPr>
          <p:spPr>
            <a:xfrm>
              <a:off x="10435" y="1279"/>
              <a:ext cx="869" cy="17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2400" spc="-225" dirty="0">
                  <a:solidFill>
                    <a:srgbClr val="C6A36B"/>
                  </a:solidFill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中国风</a:t>
              </a:r>
              <a:endParaRPr lang="zh-CN" altLang="en-US" sz="2400" spc="-225" dirty="0">
                <a:solidFill>
                  <a:srgbClr val="C6A36B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  <p:sp>
          <p:nvSpPr>
            <p:cNvPr id="13" name="3"/>
            <p:cNvSpPr txBox="1"/>
            <p:nvPr>
              <p:custDataLst>
                <p:tags r:id="rId7"/>
              </p:custDataLst>
            </p:nvPr>
          </p:nvSpPr>
          <p:spPr>
            <a:xfrm>
              <a:off x="8263" y="3040"/>
              <a:ext cx="1257" cy="3360"/>
            </a:xfrm>
            <a:prstGeom prst="rect">
              <a:avLst/>
            </a:prstGeom>
            <a:noFill/>
          </p:spPr>
          <p:txBody>
            <a:bodyPr vert="eaVert" wrap="none" rtlCol="0" anchor="b">
              <a:spAutoFit/>
            </a:bodyPr>
            <a:lstStyle/>
            <a:p>
              <a:r>
                <a:rPr lang="zh-CN" altLang="en-US" sz="4000" b="1" dirty="0">
                  <a:solidFill>
                    <a:srgbClr val="C6A36B"/>
                  </a:solidFill>
                  <a:latin typeface="楷体" panose="02010609060101010101" charset="-122"/>
                  <a:ea typeface="楷体" panose="02010609060101010101" charset="-122"/>
                </a:rPr>
                <a:t>年终总结</a:t>
              </a:r>
              <a:endParaRPr lang="zh-CN" altLang="en-US" sz="4000" b="1" dirty="0">
                <a:solidFill>
                  <a:srgbClr val="C6A36B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4" name="4"/>
            <p:cNvSpPr/>
            <p:nvPr>
              <p:custDataLst>
                <p:tags r:id="rId8"/>
              </p:custDataLst>
            </p:nvPr>
          </p:nvSpPr>
          <p:spPr>
            <a:xfrm>
              <a:off x="9639" y="3277"/>
              <a:ext cx="1875" cy="1875"/>
            </a:xfrm>
            <a:prstGeom prst="ellipse">
              <a:avLst/>
            </a:prstGeom>
            <a:noFill/>
            <a:ln>
              <a:solidFill>
                <a:srgbClr val="C6A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700">
                <a:solidFill>
                  <a:srgbClr val="C6A36B"/>
                </a:solidFill>
              </a:endParaRPr>
            </a:p>
          </p:txBody>
        </p:sp>
        <p:sp>
          <p:nvSpPr>
            <p:cNvPr id="15" name="5"/>
            <p:cNvSpPr txBox="1"/>
            <p:nvPr>
              <p:custDataLst>
                <p:tags r:id="rId9"/>
              </p:custDataLst>
            </p:nvPr>
          </p:nvSpPr>
          <p:spPr>
            <a:xfrm>
              <a:off x="9693" y="3445"/>
              <a:ext cx="1887" cy="141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6600" spc="-225" dirty="0">
                  <a:solidFill>
                    <a:srgbClr val="C6A36B"/>
                  </a:solidFill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意</a:t>
              </a:r>
              <a:endParaRPr lang="zh-CN" altLang="en-US" sz="6600" spc="-225" dirty="0">
                <a:solidFill>
                  <a:srgbClr val="C6A36B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  <p:grpSp>
          <p:nvGrpSpPr>
            <p:cNvPr id="16" name="6"/>
            <p:cNvGrpSpPr>
              <a:grpSpLocks noChangeAspect="1"/>
            </p:cNvGrpSpPr>
            <p:nvPr>
              <p:custDataLst>
                <p:tags r:id="rId10"/>
              </p:custDataLst>
            </p:nvPr>
          </p:nvGrpSpPr>
          <p:grpSpPr>
            <a:xfrm>
              <a:off x="7457" y="4641"/>
              <a:ext cx="688" cy="1162"/>
              <a:chOff x="2551747" y="1422826"/>
              <a:chExt cx="492842" cy="832917"/>
            </a:xfrm>
          </p:grpSpPr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11" cstate="print"/>
              <a:stretch>
                <a:fillRect/>
              </a:stretch>
            </p:blipFill>
            <p:spPr>
              <a:xfrm>
                <a:off x="2567763" y="1479584"/>
                <a:ext cx="440132" cy="648127"/>
              </a:xfrm>
              <a:prstGeom prst="rect">
                <a:avLst/>
              </a:prstGeom>
            </p:spPr>
          </p:pic>
          <p:sp>
            <p:nvSpPr>
              <p:cNvPr id="18" name="淘宝网chenying0907出品 35"/>
              <p:cNvSpPr txBox="1"/>
              <p:nvPr/>
            </p:nvSpPr>
            <p:spPr>
              <a:xfrm>
                <a:off x="2565284" y="1497448"/>
                <a:ext cx="479305" cy="4159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zh-CN" altLang="en-US" dirty="0">
                  <a:solidFill>
                    <a:srgbClr val="C6A36B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</p:txBody>
          </p:sp>
          <p:sp>
            <p:nvSpPr>
              <p:cNvPr id="19" name="淘宝网chenying0907出品 36"/>
              <p:cNvSpPr txBox="1"/>
              <p:nvPr/>
            </p:nvSpPr>
            <p:spPr>
              <a:xfrm>
                <a:off x="2551747" y="1422826"/>
                <a:ext cx="388434" cy="832917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lang="zh-CN" altLang="en-US" sz="1050" dirty="0">
                    <a:solidFill>
                      <a:schemeClr val="bg1"/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小木头</a:t>
                </a:r>
                <a:endParaRPr lang="zh-CN" altLang="en-US" sz="1050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</p:txBody>
          </p:sp>
        </p:grpSp>
      </p:grp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3"/>
          <p:cNvGrpSpPr/>
          <p:nvPr>
            <p:custDataLst>
              <p:tags r:id="rId1"/>
            </p:custDataLst>
          </p:nvPr>
        </p:nvGrpSpPr>
        <p:grpSpPr>
          <a:xfrm>
            <a:off x="1108586" y="1573089"/>
            <a:ext cx="1761477" cy="1766522"/>
            <a:chOff x="1183288" y="1844824"/>
            <a:chExt cx="2348636" cy="2355363"/>
          </a:xfrm>
        </p:grpSpPr>
        <p:grpSp>
          <p:nvGrpSpPr>
            <p:cNvPr id="32" name="组合 31"/>
            <p:cNvGrpSpPr/>
            <p:nvPr/>
          </p:nvGrpSpPr>
          <p:grpSpPr>
            <a:xfrm>
              <a:off x="1183288" y="3412793"/>
              <a:ext cx="1715248" cy="787394"/>
              <a:chOff x="5122025" y="525814"/>
              <a:chExt cx="2020976" cy="927740"/>
            </a:xfrm>
          </p:grpSpPr>
          <p:sp>
            <p:nvSpPr>
              <p:cNvPr id="38" name="文本框 22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750" dirty="0">
                    <a:solidFill>
                      <a:schemeClr val="bg1"/>
                    </a:solidFill>
                  </a:rPr>
                  <a:t>请替换文字内容复制你的内容到此 小木头699pic</a:t>
                </a:r>
                <a:endParaRPr lang="zh-CN" altLang="en-US" sz="75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sz="1350" b="1" dirty="0">
                    <a:solidFill>
                      <a:schemeClr val="bg1"/>
                    </a:solidFill>
                  </a:rPr>
                  <a:t>输入标题文本</a:t>
                </a:r>
                <a:endParaRPr lang="zh-CN" altLang="en-US" sz="135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1199456" y="1844824"/>
              <a:ext cx="2332468" cy="1330409"/>
              <a:chOff x="2056588" y="2818963"/>
              <a:chExt cx="2332468" cy="1330409"/>
            </a:xfrm>
          </p:grpSpPr>
          <p:sp>
            <p:nvSpPr>
              <p:cNvPr id="34" name="等腰三角形 33"/>
              <p:cNvSpPr/>
              <p:nvPr/>
            </p:nvSpPr>
            <p:spPr>
              <a:xfrm>
                <a:off x="3088656" y="2818963"/>
                <a:ext cx="1300400" cy="1330409"/>
              </a:xfrm>
              <a:prstGeom prst="triangle">
                <a:avLst/>
              </a:prstGeom>
              <a:solidFill>
                <a:srgbClr val="DAC399">
                  <a:alpha val="66000"/>
                </a:srgb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35" name="等腰三角形 34"/>
              <p:cNvSpPr/>
              <p:nvPr/>
            </p:nvSpPr>
            <p:spPr>
              <a:xfrm>
                <a:off x="2468910" y="2818963"/>
                <a:ext cx="1300401" cy="1330409"/>
              </a:xfrm>
              <a:prstGeom prst="triangle">
                <a:avLst/>
              </a:prstGeom>
              <a:solidFill>
                <a:srgbClr val="DAC399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36" name="等腰三角形 35"/>
              <p:cNvSpPr/>
              <p:nvPr/>
            </p:nvSpPr>
            <p:spPr>
              <a:xfrm>
                <a:off x="2056588" y="3305697"/>
                <a:ext cx="824645" cy="843674"/>
              </a:xfrm>
              <a:prstGeom prst="triangle">
                <a:avLst/>
              </a:prstGeom>
              <a:solidFill>
                <a:srgbClr val="DAC399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 anchorCtr="1">
                <a:normAutofit lnSpcReduction="10000"/>
              </a:bodyPr>
              <a:lstStyle/>
              <a:p>
                <a:pPr algn="ctr"/>
                <a:r>
                  <a:rPr lang="en-US" altLang="zh-CN" sz="1500" b="1">
                    <a:solidFill>
                      <a:schemeClr val="bg1">
                        <a:lumMod val="100000"/>
                      </a:schemeClr>
                    </a:solidFill>
                  </a:rPr>
                  <a:t>1</a:t>
                </a:r>
                <a:endParaRPr lang="en-US" altLang="zh-CN" sz="1500" b="1" dirty="0">
                  <a:solidFill>
                    <a:schemeClr val="bg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37" name="任意多边形 15" title="wr6E73WmjL"/>
              <p:cNvSpPr/>
              <p:nvPr/>
            </p:nvSpPr>
            <p:spPr bwMode="auto">
              <a:xfrm>
                <a:off x="2938917" y="3443154"/>
                <a:ext cx="360388" cy="459883"/>
              </a:xfrm>
              <a:custGeom>
                <a:avLst/>
                <a:gdLst>
                  <a:gd name="connsiteX0" fmla="*/ 43815 w 258763"/>
                  <a:gd name="connsiteY0" fmla="*/ 130175 h 330201"/>
                  <a:gd name="connsiteX1" fmla="*/ 28575 w 258763"/>
                  <a:gd name="connsiteY1" fmla="*/ 147060 h 330201"/>
                  <a:gd name="connsiteX2" fmla="*/ 28575 w 258763"/>
                  <a:gd name="connsiteY2" fmla="*/ 227590 h 330201"/>
                  <a:gd name="connsiteX3" fmla="*/ 43815 w 258763"/>
                  <a:gd name="connsiteY3" fmla="*/ 244475 h 330201"/>
                  <a:gd name="connsiteX4" fmla="*/ 60325 w 258763"/>
                  <a:gd name="connsiteY4" fmla="*/ 227590 h 330201"/>
                  <a:gd name="connsiteX5" fmla="*/ 60325 w 258763"/>
                  <a:gd name="connsiteY5" fmla="*/ 147060 h 330201"/>
                  <a:gd name="connsiteX6" fmla="*/ 43815 w 258763"/>
                  <a:gd name="connsiteY6" fmla="*/ 130175 h 330201"/>
                  <a:gd name="connsiteX7" fmla="*/ 221457 w 258763"/>
                  <a:gd name="connsiteY7" fmla="*/ 98425 h 330201"/>
                  <a:gd name="connsiteX8" fmla="*/ 211138 w 258763"/>
                  <a:gd name="connsiteY8" fmla="*/ 110021 h 330201"/>
                  <a:gd name="connsiteX9" fmla="*/ 211138 w 258763"/>
                  <a:gd name="connsiteY9" fmla="*/ 265918 h 330201"/>
                  <a:gd name="connsiteX10" fmla="*/ 221457 w 258763"/>
                  <a:gd name="connsiteY10" fmla="*/ 276225 h 330201"/>
                  <a:gd name="connsiteX11" fmla="*/ 231776 w 258763"/>
                  <a:gd name="connsiteY11" fmla="*/ 265918 h 330201"/>
                  <a:gd name="connsiteX12" fmla="*/ 231776 w 258763"/>
                  <a:gd name="connsiteY12" fmla="*/ 110021 h 330201"/>
                  <a:gd name="connsiteX13" fmla="*/ 221457 w 258763"/>
                  <a:gd name="connsiteY13" fmla="*/ 98425 h 330201"/>
                  <a:gd name="connsiteX14" fmla="*/ 80216 w 258763"/>
                  <a:gd name="connsiteY14" fmla="*/ 71438 h 330201"/>
                  <a:gd name="connsiteX15" fmla="*/ 236768 w 258763"/>
                  <a:gd name="connsiteY15" fmla="*/ 71438 h 330201"/>
                  <a:gd name="connsiteX16" fmla="*/ 258763 w 258763"/>
                  <a:gd name="connsiteY16" fmla="*/ 93324 h 330201"/>
                  <a:gd name="connsiteX17" fmla="*/ 258763 w 258763"/>
                  <a:gd name="connsiteY17" fmla="*/ 274844 h 330201"/>
                  <a:gd name="connsiteX18" fmla="*/ 204423 w 258763"/>
                  <a:gd name="connsiteY18" fmla="*/ 330201 h 330201"/>
                  <a:gd name="connsiteX19" fmla="*/ 113856 w 258763"/>
                  <a:gd name="connsiteY19" fmla="*/ 330201 h 330201"/>
                  <a:gd name="connsiteX20" fmla="*/ 59515 w 258763"/>
                  <a:gd name="connsiteY20" fmla="*/ 274844 h 330201"/>
                  <a:gd name="connsiteX21" fmla="*/ 59515 w 258763"/>
                  <a:gd name="connsiteY21" fmla="*/ 267120 h 330201"/>
                  <a:gd name="connsiteX22" fmla="*/ 42696 w 258763"/>
                  <a:gd name="connsiteY22" fmla="*/ 270982 h 330201"/>
                  <a:gd name="connsiteX23" fmla="*/ 0 w 258763"/>
                  <a:gd name="connsiteY23" fmla="*/ 227211 h 330201"/>
                  <a:gd name="connsiteX24" fmla="*/ 0 w 258763"/>
                  <a:gd name="connsiteY24" fmla="*/ 147394 h 330201"/>
                  <a:gd name="connsiteX25" fmla="*/ 42696 w 258763"/>
                  <a:gd name="connsiteY25" fmla="*/ 103623 h 330201"/>
                  <a:gd name="connsiteX26" fmla="*/ 59515 w 258763"/>
                  <a:gd name="connsiteY26" fmla="*/ 107485 h 330201"/>
                  <a:gd name="connsiteX27" fmla="*/ 59515 w 258763"/>
                  <a:gd name="connsiteY27" fmla="*/ 93324 h 330201"/>
                  <a:gd name="connsiteX28" fmla="*/ 80216 w 258763"/>
                  <a:gd name="connsiteY28" fmla="*/ 71438 h 330201"/>
                  <a:gd name="connsiteX29" fmla="*/ 107950 w 258763"/>
                  <a:gd name="connsiteY29" fmla="*/ 0 h 330201"/>
                  <a:gd name="connsiteX30" fmla="*/ 109247 w 258763"/>
                  <a:gd name="connsiteY30" fmla="*/ 1290 h 330201"/>
                  <a:gd name="connsiteX31" fmla="*/ 113139 w 258763"/>
                  <a:gd name="connsiteY31" fmla="*/ 2580 h 330201"/>
                  <a:gd name="connsiteX32" fmla="*/ 119624 w 258763"/>
                  <a:gd name="connsiteY32" fmla="*/ 5160 h 330201"/>
                  <a:gd name="connsiteX33" fmla="*/ 126110 w 258763"/>
                  <a:gd name="connsiteY33" fmla="*/ 7739 h 330201"/>
                  <a:gd name="connsiteX34" fmla="*/ 144269 w 258763"/>
                  <a:gd name="connsiteY34" fmla="*/ 12899 h 330201"/>
                  <a:gd name="connsiteX35" fmla="*/ 145566 w 258763"/>
                  <a:gd name="connsiteY35" fmla="*/ 12899 h 330201"/>
                  <a:gd name="connsiteX36" fmla="*/ 146863 w 258763"/>
                  <a:gd name="connsiteY36" fmla="*/ 14189 h 330201"/>
                  <a:gd name="connsiteX37" fmla="*/ 148161 w 258763"/>
                  <a:gd name="connsiteY37" fmla="*/ 14189 h 330201"/>
                  <a:gd name="connsiteX38" fmla="*/ 149458 w 258763"/>
                  <a:gd name="connsiteY38" fmla="*/ 14189 h 330201"/>
                  <a:gd name="connsiteX39" fmla="*/ 152052 w 258763"/>
                  <a:gd name="connsiteY39" fmla="*/ 14189 h 330201"/>
                  <a:gd name="connsiteX40" fmla="*/ 154646 w 258763"/>
                  <a:gd name="connsiteY40" fmla="*/ 15478 h 330201"/>
                  <a:gd name="connsiteX41" fmla="*/ 155943 w 258763"/>
                  <a:gd name="connsiteY41" fmla="*/ 15478 h 330201"/>
                  <a:gd name="connsiteX42" fmla="*/ 157240 w 258763"/>
                  <a:gd name="connsiteY42" fmla="*/ 15478 h 330201"/>
                  <a:gd name="connsiteX43" fmla="*/ 158537 w 258763"/>
                  <a:gd name="connsiteY43" fmla="*/ 16768 h 330201"/>
                  <a:gd name="connsiteX44" fmla="*/ 159835 w 258763"/>
                  <a:gd name="connsiteY44" fmla="*/ 16768 h 330201"/>
                  <a:gd name="connsiteX45" fmla="*/ 162429 w 258763"/>
                  <a:gd name="connsiteY45" fmla="*/ 16768 h 330201"/>
                  <a:gd name="connsiteX46" fmla="*/ 165023 w 258763"/>
                  <a:gd name="connsiteY46" fmla="*/ 18058 h 330201"/>
                  <a:gd name="connsiteX47" fmla="*/ 166320 w 258763"/>
                  <a:gd name="connsiteY47" fmla="*/ 18058 h 330201"/>
                  <a:gd name="connsiteX48" fmla="*/ 167617 w 258763"/>
                  <a:gd name="connsiteY48" fmla="*/ 18058 h 330201"/>
                  <a:gd name="connsiteX49" fmla="*/ 168914 w 258763"/>
                  <a:gd name="connsiteY49" fmla="*/ 18058 h 330201"/>
                  <a:gd name="connsiteX50" fmla="*/ 170211 w 258763"/>
                  <a:gd name="connsiteY50" fmla="*/ 18058 h 330201"/>
                  <a:gd name="connsiteX51" fmla="*/ 176697 w 258763"/>
                  <a:gd name="connsiteY51" fmla="*/ 20638 h 330201"/>
                  <a:gd name="connsiteX52" fmla="*/ 188371 w 258763"/>
                  <a:gd name="connsiteY52" fmla="*/ 24507 h 330201"/>
                  <a:gd name="connsiteX53" fmla="*/ 193559 w 258763"/>
                  <a:gd name="connsiteY53" fmla="*/ 27087 h 330201"/>
                  <a:gd name="connsiteX54" fmla="*/ 194856 w 258763"/>
                  <a:gd name="connsiteY54" fmla="*/ 28377 h 330201"/>
                  <a:gd name="connsiteX55" fmla="*/ 196154 w 258763"/>
                  <a:gd name="connsiteY55" fmla="*/ 29667 h 330201"/>
                  <a:gd name="connsiteX56" fmla="*/ 197451 w 258763"/>
                  <a:gd name="connsiteY56" fmla="*/ 29667 h 330201"/>
                  <a:gd name="connsiteX57" fmla="*/ 198748 w 258763"/>
                  <a:gd name="connsiteY57" fmla="*/ 30957 h 330201"/>
                  <a:gd name="connsiteX58" fmla="*/ 207828 w 258763"/>
                  <a:gd name="connsiteY58" fmla="*/ 38696 h 330201"/>
                  <a:gd name="connsiteX59" fmla="*/ 213016 w 258763"/>
                  <a:gd name="connsiteY59" fmla="*/ 47725 h 330201"/>
                  <a:gd name="connsiteX60" fmla="*/ 214313 w 258763"/>
                  <a:gd name="connsiteY60" fmla="*/ 55464 h 330201"/>
                  <a:gd name="connsiteX61" fmla="*/ 214313 w 258763"/>
                  <a:gd name="connsiteY61" fmla="*/ 58044 h 330201"/>
                  <a:gd name="connsiteX62" fmla="*/ 213016 w 258763"/>
                  <a:gd name="connsiteY62" fmla="*/ 59334 h 330201"/>
                  <a:gd name="connsiteX63" fmla="*/ 213016 w 258763"/>
                  <a:gd name="connsiteY63" fmla="*/ 60623 h 330201"/>
                  <a:gd name="connsiteX64" fmla="*/ 213016 w 258763"/>
                  <a:gd name="connsiteY64" fmla="*/ 61913 h 330201"/>
                  <a:gd name="connsiteX65" fmla="*/ 211719 w 258763"/>
                  <a:gd name="connsiteY65" fmla="*/ 60623 h 330201"/>
                  <a:gd name="connsiteX66" fmla="*/ 210422 w 258763"/>
                  <a:gd name="connsiteY66" fmla="*/ 59334 h 330201"/>
                  <a:gd name="connsiteX67" fmla="*/ 209125 w 258763"/>
                  <a:gd name="connsiteY67" fmla="*/ 58044 h 330201"/>
                  <a:gd name="connsiteX68" fmla="*/ 203936 w 258763"/>
                  <a:gd name="connsiteY68" fmla="*/ 54174 h 330201"/>
                  <a:gd name="connsiteX69" fmla="*/ 197451 w 258763"/>
                  <a:gd name="connsiteY69" fmla="*/ 51594 h 330201"/>
                  <a:gd name="connsiteX70" fmla="*/ 189668 w 258763"/>
                  <a:gd name="connsiteY70" fmla="*/ 50305 h 330201"/>
                  <a:gd name="connsiteX71" fmla="*/ 187074 w 258763"/>
                  <a:gd name="connsiteY71" fmla="*/ 50305 h 330201"/>
                  <a:gd name="connsiteX72" fmla="*/ 184480 w 258763"/>
                  <a:gd name="connsiteY72" fmla="*/ 49015 h 330201"/>
                  <a:gd name="connsiteX73" fmla="*/ 180588 w 258763"/>
                  <a:gd name="connsiteY73" fmla="*/ 47725 h 330201"/>
                  <a:gd name="connsiteX74" fmla="*/ 170211 w 258763"/>
                  <a:gd name="connsiteY74" fmla="*/ 46435 h 330201"/>
                  <a:gd name="connsiteX75" fmla="*/ 165023 w 258763"/>
                  <a:gd name="connsiteY75" fmla="*/ 45145 h 330201"/>
                  <a:gd name="connsiteX76" fmla="*/ 163726 w 258763"/>
                  <a:gd name="connsiteY76" fmla="*/ 45145 h 330201"/>
                  <a:gd name="connsiteX77" fmla="*/ 162429 w 258763"/>
                  <a:gd name="connsiteY77" fmla="*/ 45145 h 330201"/>
                  <a:gd name="connsiteX78" fmla="*/ 159835 w 258763"/>
                  <a:gd name="connsiteY78" fmla="*/ 43855 h 330201"/>
                  <a:gd name="connsiteX79" fmla="*/ 158537 w 258763"/>
                  <a:gd name="connsiteY79" fmla="*/ 43855 h 330201"/>
                  <a:gd name="connsiteX80" fmla="*/ 155943 w 258763"/>
                  <a:gd name="connsiteY80" fmla="*/ 42565 h 330201"/>
                  <a:gd name="connsiteX81" fmla="*/ 152052 w 258763"/>
                  <a:gd name="connsiteY81" fmla="*/ 42565 h 330201"/>
                  <a:gd name="connsiteX82" fmla="*/ 149458 w 258763"/>
                  <a:gd name="connsiteY82" fmla="*/ 41276 h 330201"/>
                  <a:gd name="connsiteX83" fmla="*/ 146863 w 258763"/>
                  <a:gd name="connsiteY83" fmla="*/ 39986 h 330201"/>
                  <a:gd name="connsiteX84" fmla="*/ 135189 w 258763"/>
                  <a:gd name="connsiteY84" fmla="*/ 34826 h 330201"/>
                  <a:gd name="connsiteX85" fmla="*/ 124813 w 258763"/>
                  <a:gd name="connsiteY85" fmla="*/ 27087 h 330201"/>
                  <a:gd name="connsiteX86" fmla="*/ 117030 w 258763"/>
                  <a:gd name="connsiteY86" fmla="*/ 19348 h 330201"/>
                  <a:gd name="connsiteX87" fmla="*/ 111841 w 258763"/>
                  <a:gd name="connsiteY87" fmla="*/ 12899 h 330201"/>
                  <a:gd name="connsiteX88" fmla="*/ 109247 w 258763"/>
                  <a:gd name="connsiteY88" fmla="*/ 6450 h 330201"/>
                  <a:gd name="connsiteX89" fmla="*/ 107950 w 258763"/>
                  <a:gd name="connsiteY89" fmla="*/ 1290 h 330201"/>
                  <a:gd name="connsiteX90" fmla="*/ 107950 w 258763"/>
                  <a:gd name="connsiteY90" fmla="*/ 0 h 330201"/>
                  <a:gd name="connsiteX91" fmla="*/ 9525 w 258763"/>
                  <a:gd name="connsiteY91" fmla="*/ 0 h 330201"/>
                  <a:gd name="connsiteX92" fmla="*/ 10822 w 258763"/>
                  <a:gd name="connsiteY92" fmla="*/ 1290 h 330201"/>
                  <a:gd name="connsiteX93" fmla="*/ 14713 w 258763"/>
                  <a:gd name="connsiteY93" fmla="*/ 2580 h 330201"/>
                  <a:gd name="connsiteX94" fmla="*/ 19902 w 258763"/>
                  <a:gd name="connsiteY94" fmla="*/ 5160 h 330201"/>
                  <a:gd name="connsiteX95" fmla="*/ 27684 w 258763"/>
                  <a:gd name="connsiteY95" fmla="*/ 7739 h 330201"/>
                  <a:gd name="connsiteX96" fmla="*/ 45844 w 258763"/>
                  <a:gd name="connsiteY96" fmla="*/ 12899 h 330201"/>
                  <a:gd name="connsiteX97" fmla="*/ 47141 w 258763"/>
                  <a:gd name="connsiteY97" fmla="*/ 12899 h 330201"/>
                  <a:gd name="connsiteX98" fmla="*/ 48438 w 258763"/>
                  <a:gd name="connsiteY98" fmla="*/ 12899 h 330201"/>
                  <a:gd name="connsiteX99" fmla="*/ 48438 w 258763"/>
                  <a:gd name="connsiteY99" fmla="*/ 14189 h 330201"/>
                  <a:gd name="connsiteX100" fmla="*/ 49735 w 258763"/>
                  <a:gd name="connsiteY100" fmla="*/ 14189 h 330201"/>
                  <a:gd name="connsiteX101" fmla="*/ 52329 w 258763"/>
                  <a:gd name="connsiteY101" fmla="*/ 14189 h 330201"/>
                  <a:gd name="connsiteX102" fmla="*/ 54924 w 258763"/>
                  <a:gd name="connsiteY102" fmla="*/ 15478 h 330201"/>
                  <a:gd name="connsiteX103" fmla="*/ 56221 w 258763"/>
                  <a:gd name="connsiteY103" fmla="*/ 15478 h 330201"/>
                  <a:gd name="connsiteX104" fmla="*/ 57518 w 258763"/>
                  <a:gd name="connsiteY104" fmla="*/ 15478 h 330201"/>
                  <a:gd name="connsiteX105" fmla="*/ 58815 w 258763"/>
                  <a:gd name="connsiteY105" fmla="*/ 15478 h 330201"/>
                  <a:gd name="connsiteX106" fmla="*/ 60112 w 258763"/>
                  <a:gd name="connsiteY106" fmla="*/ 16768 h 330201"/>
                  <a:gd name="connsiteX107" fmla="*/ 62706 w 258763"/>
                  <a:gd name="connsiteY107" fmla="*/ 16768 h 330201"/>
                  <a:gd name="connsiteX108" fmla="*/ 65301 w 258763"/>
                  <a:gd name="connsiteY108" fmla="*/ 18058 h 330201"/>
                  <a:gd name="connsiteX109" fmla="*/ 66598 w 258763"/>
                  <a:gd name="connsiteY109" fmla="*/ 18058 h 330201"/>
                  <a:gd name="connsiteX110" fmla="*/ 69192 w 258763"/>
                  <a:gd name="connsiteY110" fmla="*/ 18058 h 330201"/>
                  <a:gd name="connsiteX111" fmla="*/ 70489 w 258763"/>
                  <a:gd name="connsiteY111" fmla="*/ 18058 h 330201"/>
                  <a:gd name="connsiteX112" fmla="*/ 71786 w 258763"/>
                  <a:gd name="connsiteY112" fmla="*/ 18058 h 330201"/>
                  <a:gd name="connsiteX113" fmla="*/ 76975 w 258763"/>
                  <a:gd name="connsiteY113" fmla="*/ 20638 h 330201"/>
                  <a:gd name="connsiteX114" fmla="*/ 89946 w 258763"/>
                  <a:gd name="connsiteY114" fmla="*/ 24507 h 330201"/>
                  <a:gd name="connsiteX115" fmla="*/ 95134 w 258763"/>
                  <a:gd name="connsiteY115" fmla="*/ 27087 h 330201"/>
                  <a:gd name="connsiteX116" fmla="*/ 96431 w 258763"/>
                  <a:gd name="connsiteY116" fmla="*/ 28377 h 330201"/>
                  <a:gd name="connsiteX117" fmla="*/ 97728 w 258763"/>
                  <a:gd name="connsiteY117" fmla="*/ 28377 h 330201"/>
                  <a:gd name="connsiteX118" fmla="*/ 99025 w 258763"/>
                  <a:gd name="connsiteY118" fmla="*/ 29667 h 330201"/>
                  <a:gd name="connsiteX119" fmla="*/ 100323 w 258763"/>
                  <a:gd name="connsiteY119" fmla="*/ 30957 h 330201"/>
                  <a:gd name="connsiteX120" fmla="*/ 108105 w 258763"/>
                  <a:gd name="connsiteY120" fmla="*/ 38696 h 330201"/>
                  <a:gd name="connsiteX121" fmla="*/ 113294 w 258763"/>
                  <a:gd name="connsiteY121" fmla="*/ 47725 h 330201"/>
                  <a:gd name="connsiteX122" fmla="*/ 114591 w 258763"/>
                  <a:gd name="connsiteY122" fmla="*/ 55464 h 330201"/>
                  <a:gd name="connsiteX123" fmla="*/ 114591 w 258763"/>
                  <a:gd name="connsiteY123" fmla="*/ 58044 h 330201"/>
                  <a:gd name="connsiteX124" fmla="*/ 114591 w 258763"/>
                  <a:gd name="connsiteY124" fmla="*/ 59334 h 330201"/>
                  <a:gd name="connsiteX125" fmla="*/ 114591 w 258763"/>
                  <a:gd name="connsiteY125" fmla="*/ 60623 h 330201"/>
                  <a:gd name="connsiteX126" fmla="*/ 113294 w 258763"/>
                  <a:gd name="connsiteY126" fmla="*/ 61913 h 330201"/>
                  <a:gd name="connsiteX127" fmla="*/ 111997 w 258763"/>
                  <a:gd name="connsiteY127" fmla="*/ 60623 h 330201"/>
                  <a:gd name="connsiteX128" fmla="*/ 111997 w 258763"/>
                  <a:gd name="connsiteY128" fmla="*/ 59334 h 330201"/>
                  <a:gd name="connsiteX129" fmla="*/ 110700 w 258763"/>
                  <a:gd name="connsiteY129" fmla="*/ 58044 h 330201"/>
                  <a:gd name="connsiteX130" fmla="*/ 109403 w 258763"/>
                  <a:gd name="connsiteY130" fmla="*/ 58044 h 330201"/>
                  <a:gd name="connsiteX131" fmla="*/ 104214 w 258763"/>
                  <a:gd name="connsiteY131" fmla="*/ 54174 h 330201"/>
                  <a:gd name="connsiteX132" fmla="*/ 97728 w 258763"/>
                  <a:gd name="connsiteY132" fmla="*/ 51594 h 330201"/>
                  <a:gd name="connsiteX133" fmla="*/ 89946 w 258763"/>
                  <a:gd name="connsiteY133" fmla="*/ 50305 h 330201"/>
                  <a:gd name="connsiteX134" fmla="*/ 88649 w 258763"/>
                  <a:gd name="connsiteY134" fmla="*/ 50305 h 330201"/>
                  <a:gd name="connsiteX135" fmla="*/ 86054 w 258763"/>
                  <a:gd name="connsiteY135" fmla="*/ 49015 h 330201"/>
                  <a:gd name="connsiteX136" fmla="*/ 80866 w 258763"/>
                  <a:gd name="connsiteY136" fmla="*/ 47725 h 330201"/>
                  <a:gd name="connsiteX137" fmla="*/ 71786 w 258763"/>
                  <a:gd name="connsiteY137" fmla="*/ 46435 h 330201"/>
                  <a:gd name="connsiteX138" fmla="*/ 66598 w 258763"/>
                  <a:gd name="connsiteY138" fmla="*/ 45145 h 330201"/>
                  <a:gd name="connsiteX139" fmla="*/ 65301 w 258763"/>
                  <a:gd name="connsiteY139" fmla="*/ 45145 h 330201"/>
                  <a:gd name="connsiteX140" fmla="*/ 64003 w 258763"/>
                  <a:gd name="connsiteY140" fmla="*/ 45145 h 330201"/>
                  <a:gd name="connsiteX141" fmla="*/ 62706 w 258763"/>
                  <a:gd name="connsiteY141" fmla="*/ 45145 h 330201"/>
                  <a:gd name="connsiteX142" fmla="*/ 61409 w 258763"/>
                  <a:gd name="connsiteY142" fmla="*/ 43855 h 330201"/>
                  <a:gd name="connsiteX143" fmla="*/ 60112 w 258763"/>
                  <a:gd name="connsiteY143" fmla="*/ 43855 h 330201"/>
                  <a:gd name="connsiteX144" fmla="*/ 56221 w 258763"/>
                  <a:gd name="connsiteY144" fmla="*/ 42565 h 330201"/>
                  <a:gd name="connsiteX145" fmla="*/ 53627 w 258763"/>
                  <a:gd name="connsiteY145" fmla="*/ 42565 h 330201"/>
                  <a:gd name="connsiteX146" fmla="*/ 51032 w 258763"/>
                  <a:gd name="connsiteY146" fmla="*/ 41276 h 330201"/>
                  <a:gd name="connsiteX147" fmla="*/ 47141 w 258763"/>
                  <a:gd name="connsiteY147" fmla="*/ 39986 h 330201"/>
                  <a:gd name="connsiteX148" fmla="*/ 36764 w 258763"/>
                  <a:gd name="connsiteY148" fmla="*/ 34826 h 330201"/>
                  <a:gd name="connsiteX149" fmla="*/ 26387 w 258763"/>
                  <a:gd name="connsiteY149" fmla="*/ 27087 h 330201"/>
                  <a:gd name="connsiteX150" fmla="*/ 18605 w 258763"/>
                  <a:gd name="connsiteY150" fmla="*/ 19348 h 330201"/>
                  <a:gd name="connsiteX151" fmla="*/ 13416 w 258763"/>
                  <a:gd name="connsiteY151" fmla="*/ 12899 h 330201"/>
                  <a:gd name="connsiteX152" fmla="*/ 10822 w 258763"/>
                  <a:gd name="connsiteY152" fmla="*/ 6450 h 330201"/>
                  <a:gd name="connsiteX153" fmla="*/ 9525 w 258763"/>
                  <a:gd name="connsiteY153" fmla="*/ 1290 h 330201"/>
                  <a:gd name="connsiteX154" fmla="*/ 9525 w 258763"/>
                  <a:gd name="connsiteY154" fmla="*/ 0 h 330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258763" h="330201">
                    <a:moveTo>
                      <a:pt x="43815" y="130175"/>
                    </a:moveTo>
                    <a:cubicBezTo>
                      <a:pt x="34925" y="130175"/>
                      <a:pt x="28575" y="137968"/>
                      <a:pt x="28575" y="147060"/>
                    </a:cubicBezTo>
                    <a:cubicBezTo>
                      <a:pt x="28575" y="147060"/>
                      <a:pt x="28575" y="147060"/>
                      <a:pt x="28575" y="227590"/>
                    </a:cubicBezTo>
                    <a:cubicBezTo>
                      <a:pt x="28575" y="236682"/>
                      <a:pt x="34925" y="244475"/>
                      <a:pt x="43815" y="244475"/>
                    </a:cubicBezTo>
                    <a:cubicBezTo>
                      <a:pt x="52705" y="244475"/>
                      <a:pt x="60325" y="236682"/>
                      <a:pt x="60325" y="227590"/>
                    </a:cubicBezTo>
                    <a:cubicBezTo>
                      <a:pt x="60325" y="227590"/>
                      <a:pt x="60325" y="227590"/>
                      <a:pt x="60325" y="147060"/>
                    </a:cubicBezTo>
                    <a:cubicBezTo>
                      <a:pt x="60325" y="137968"/>
                      <a:pt x="52705" y="130175"/>
                      <a:pt x="43815" y="130175"/>
                    </a:cubicBezTo>
                    <a:close/>
                    <a:moveTo>
                      <a:pt x="221457" y="98425"/>
                    </a:moveTo>
                    <a:cubicBezTo>
                      <a:pt x="215008" y="98425"/>
                      <a:pt x="211138" y="103579"/>
                      <a:pt x="211138" y="110021"/>
                    </a:cubicBezTo>
                    <a:lnTo>
                      <a:pt x="211138" y="265918"/>
                    </a:lnTo>
                    <a:cubicBezTo>
                      <a:pt x="211138" y="271072"/>
                      <a:pt x="215008" y="276225"/>
                      <a:pt x="221457" y="276225"/>
                    </a:cubicBezTo>
                    <a:cubicBezTo>
                      <a:pt x="227907" y="276225"/>
                      <a:pt x="231776" y="271072"/>
                      <a:pt x="231776" y="265918"/>
                    </a:cubicBezTo>
                    <a:cubicBezTo>
                      <a:pt x="231776" y="265918"/>
                      <a:pt x="231776" y="265918"/>
                      <a:pt x="231776" y="110021"/>
                    </a:cubicBezTo>
                    <a:cubicBezTo>
                      <a:pt x="231776" y="103579"/>
                      <a:pt x="227907" y="98425"/>
                      <a:pt x="221457" y="98425"/>
                    </a:cubicBezTo>
                    <a:close/>
                    <a:moveTo>
                      <a:pt x="80216" y="71438"/>
                    </a:moveTo>
                    <a:cubicBezTo>
                      <a:pt x="80216" y="71438"/>
                      <a:pt x="80216" y="71438"/>
                      <a:pt x="236768" y="71438"/>
                    </a:cubicBezTo>
                    <a:cubicBezTo>
                      <a:pt x="258763" y="71438"/>
                      <a:pt x="258763" y="71438"/>
                      <a:pt x="258763" y="93324"/>
                    </a:cubicBezTo>
                    <a:cubicBezTo>
                      <a:pt x="258763" y="93324"/>
                      <a:pt x="258763" y="93324"/>
                      <a:pt x="258763" y="274844"/>
                    </a:cubicBezTo>
                    <a:cubicBezTo>
                      <a:pt x="258763" y="330201"/>
                      <a:pt x="258763" y="330201"/>
                      <a:pt x="204423" y="330201"/>
                    </a:cubicBezTo>
                    <a:cubicBezTo>
                      <a:pt x="204423" y="330201"/>
                      <a:pt x="204423" y="330201"/>
                      <a:pt x="113856" y="330201"/>
                    </a:cubicBezTo>
                    <a:cubicBezTo>
                      <a:pt x="59515" y="330201"/>
                      <a:pt x="59515" y="330201"/>
                      <a:pt x="59515" y="274844"/>
                    </a:cubicBezTo>
                    <a:cubicBezTo>
                      <a:pt x="59515" y="274844"/>
                      <a:pt x="59515" y="274844"/>
                      <a:pt x="59515" y="267120"/>
                    </a:cubicBezTo>
                    <a:cubicBezTo>
                      <a:pt x="54340" y="269694"/>
                      <a:pt x="49165" y="270982"/>
                      <a:pt x="42696" y="270982"/>
                    </a:cubicBezTo>
                    <a:cubicBezTo>
                      <a:pt x="19407" y="270982"/>
                      <a:pt x="0" y="251671"/>
                      <a:pt x="0" y="227211"/>
                    </a:cubicBezTo>
                    <a:cubicBezTo>
                      <a:pt x="0" y="227211"/>
                      <a:pt x="0" y="227211"/>
                      <a:pt x="0" y="147394"/>
                    </a:cubicBezTo>
                    <a:cubicBezTo>
                      <a:pt x="0" y="122933"/>
                      <a:pt x="19407" y="103623"/>
                      <a:pt x="42696" y="103623"/>
                    </a:cubicBezTo>
                    <a:cubicBezTo>
                      <a:pt x="49165" y="103623"/>
                      <a:pt x="54340" y="104910"/>
                      <a:pt x="59515" y="107485"/>
                    </a:cubicBezTo>
                    <a:cubicBezTo>
                      <a:pt x="59515" y="107485"/>
                      <a:pt x="59515" y="107485"/>
                      <a:pt x="59515" y="93324"/>
                    </a:cubicBezTo>
                    <a:cubicBezTo>
                      <a:pt x="59515" y="71438"/>
                      <a:pt x="59515" y="71438"/>
                      <a:pt x="80216" y="71438"/>
                    </a:cubicBezTo>
                    <a:close/>
                    <a:moveTo>
                      <a:pt x="107950" y="0"/>
                    </a:moveTo>
                    <a:cubicBezTo>
                      <a:pt x="107950" y="0"/>
                      <a:pt x="107950" y="0"/>
                      <a:pt x="109247" y="1290"/>
                    </a:cubicBezTo>
                    <a:cubicBezTo>
                      <a:pt x="110544" y="1290"/>
                      <a:pt x="111841" y="2580"/>
                      <a:pt x="113139" y="2580"/>
                    </a:cubicBezTo>
                    <a:cubicBezTo>
                      <a:pt x="114436" y="3870"/>
                      <a:pt x="117030" y="3870"/>
                      <a:pt x="119624" y="5160"/>
                    </a:cubicBezTo>
                    <a:cubicBezTo>
                      <a:pt x="120921" y="6450"/>
                      <a:pt x="123515" y="6450"/>
                      <a:pt x="126110" y="7739"/>
                    </a:cubicBezTo>
                    <a:cubicBezTo>
                      <a:pt x="131298" y="10319"/>
                      <a:pt x="137784" y="11609"/>
                      <a:pt x="144269" y="12899"/>
                    </a:cubicBezTo>
                    <a:cubicBezTo>
                      <a:pt x="144269" y="12899"/>
                      <a:pt x="144269" y="12899"/>
                      <a:pt x="145566" y="12899"/>
                    </a:cubicBezTo>
                    <a:cubicBezTo>
                      <a:pt x="145566" y="12899"/>
                      <a:pt x="146863" y="12899"/>
                      <a:pt x="146863" y="14189"/>
                    </a:cubicBezTo>
                    <a:cubicBezTo>
                      <a:pt x="146863" y="14189"/>
                      <a:pt x="146863" y="14189"/>
                      <a:pt x="148161" y="14189"/>
                    </a:cubicBezTo>
                    <a:cubicBezTo>
                      <a:pt x="148161" y="14189"/>
                      <a:pt x="149458" y="14189"/>
                      <a:pt x="149458" y="14189"/>
                    </a:cubicBezTo>
                    <a:cubicBezTo>
                      <a:pt x="149458" y="14189"/>
                      <a:pt x="150755" y="14189"/>
                      <a:pt x="152052" y="14189"/>
                    </a:cubicBezTo>
                    <a:cubicBezTo>
                      <a:pt x="152052" y="15478"/>
                      <a:pt x="153349" y="15478"/>
                      <a:pt x="154646" y="15478"/>
                    </a:cubicBezTo>
                    <a:cubicBezTo>
                      <a:pt x="154646" y="15478"/>
                      <a:pt x="154646" y="15478"/>
                      <a:pt x="155943" y="15478"/>
                    </a:cubicBezTo>
                    <a:cubicBezTo>
                      <a:pt x="155943" y="15478"/>
                      <a:pt x="155943" y="15478"/>
                      <a:pt x="157240" y="15478"/>
                    </a:cubicBezTo>
                    <a:cubicBezTo>
                      <a:pt x="157240" y="15478"/>
                      <a:pt x="157240" y="15478"/>
                      <a:pt x="158537" y="16768"/>
                    </a:cubicBezTo>
                    <a:cubicBezTo>
                      <a:pt x="158537" y="16768"/>
                      <a:pt x="158537" y="16768"/>
                      <a:pt x="159835" y="16768"/>
                    </a:cubicBezTo>
                    <a:cubicBezTo>
                      <a:pt x="161132" y="16768"/>
                      <a:pt x="161132" y="16768"/>
                      <a:pt x="162429" y="16768"/>
                    </a:cubicBezTo>
                    <a:cubicBezTo>
                      <a:pt x="163726" y="16768"/>
                      <a:pt x="163726" y="16768"/>
                      <a:pt x="165023" y="18058"/>
                    </a:cubicBezTo>
                    <a:cubicBezTo>
                      <a:pt x="165023" y="18058"/>
                      <a:pt x="165023" y="18058"/>
                      <a:pt x="166320" y="18058"/>
                    </a:cubicBezTo>
                    <a:cubicBezTo>
                      <a:pt x="166320" y="18058"/>
                      <a:pt x="166320" y="18058"/>
                      <a:pt x="167617" y="18058"/>
                    </a:cubicBezTo>
                    <a:cubicBezTo>
                      <a:pt x="167617" y="18058"/>
                      <a:pt x="167617" y="18058"/>
                      <a:pt x="168914" y="18058"/>
                    </a:cubicBezTo>
                    <a:cubicBezTo>
                      <a:pt x="168914" y="18058"/>
                      <a:pt x="168914" y="18058"/>
                      <a:pt x="170211" y="18058"/>
                    </a:cubicBezTo>
                    <a:cubicBezTo>
                      <a:pt x="172806" y="19348"/>
                      <a:pt x="174103" y="19348"/>
                      <a:pt x="176697" y="20638"/>
                    </a:cubicBezTo>
                    <a:cubicBezTo>
                      <a:pt x="180588" y="21928"/>
                      <a:pt x="184480" y="23218"/>
                      <a:pt x="188371" y="24507"/>
                    </a:cubicBezTo>
                    <a:cubicBezTo>
                      <a:pt x="190965" y="25797"/>
                      <a:pt x="192262" y="25797"/>
                      <a:pt x="193559" y="27087"/>
                    </a:cubicBezTo>
                    <a:cubicBezTo>
                      <a:pt x="194856" y="28377"/>
                      <a:pt x="194856" y="28377"/>
                      <a:pt x="194856" y="28377"/>
                    </a:cubicBezTo>
                    <a:cubicBezTo>
                      <a:pt x="196154" y="28377"/>
                      <a:pt x="196154" y="28377"/>
                      <a:pt x="196154" y="29667"/>
                    </a:cubicBezTo>
                    <a:cubicBezTo>
                      <a:pt x="197451" y="29667"/>
                      <a:pt x="197451" y="29667"/>
                      <a:pt x="197451" y="29667"/>
                    </a:cubicBezTo>
                    <a:cubicBezTo>
                      <a:pt x="198748" y="29667"/>
                      <a:pt x="198748" y="30957"/>
                      <a:pt x="198748" y="30957"/>
                    </a:cubicBezTo>
                    <a:cubicBezTo>
                      <a:pt x="202639" y="33536"/>
                      <a:pt x="205233" y="36116"/>
                      <a:pt x="207828" y="38696"/>
                    </a:cubicBezTo>
                    <a:cubicBezTo>
                      <a:pt x="210422" y="41276"/>
                      <a:pt x="211719" y="45145"/>
                      <a:pt x="213016" y="47725"/>
                    </a:cubicBezTo>
                    <a:cubicBezTo>
                      <a:pt x="214313" y="50305"/>
                      <a:pt x="214313" y="52884"/>
                      <a:pt x="214313" y="55464"/>
                    </a:cubicBezTo>
                    <a:cubicBezTo>
                      <a:pt x="214313" y="56754"/>
                      <a:pt x="214313" y="56754"/>
                      <a:pt x="214313" y="58044"/>
                    </a:cubicBezTo>
                    <a:cubicBezTo>
                      <a:pt x="214313" y="58044"/>
                      <a:pt x="214313" y="59334"/>
                      <a:pt x="213016" y="59334"/>
                    </a:cubicBezTo>
                    <a:cubicBezTo>
                      <a:pt x="213016" y="59334"/>
                      <a:pt x="213016" y="59334"/>
                      <a:pt x="213016" y="60623"/>
                    </a:cubicBezTo>
                    <a:cubicBezTo>
                      <a:pt x="213016" y="61913"/>
                      <a:pt x="213016" y="61913"/>
                      <a:pt x="213016" y="61913"/>
                    </a:cubicBezTo>
                    <a:cubicBezTo>
                      <a:pt x="213016" y="61913"/>
                      <a:pt x="213016" y="61913"/>
                      <a:pt x="211719" y="60623"/>
                    </a:cubicBezTo>
                    <a:cubicBezTo>
                      <a:pt x="211719" y="60623"/>
                      <a:pt x="211719" y="59334"/>
                      <a:pt x="210422" y="59334"/>
                    </a:cubicBezTo>
                    <a:cubicBezTo>
                      <a:pt x="210422" y="59334"/>
                      <a:pt x="210422" y="58044"/>
                      <a:pt x="209125" y="58044"/>
                    </a:cubicBezTo>
                    <a:cubicBezTo>
                      <a:pt x="207828" y="56754"/>
                      <a:pt x="205233" y="55464"/>
                      <a:pt x="203936" y="54174"/>
                    </a:cubicBezTo>
                    <a:cubicBezTo>
                      <a:pt x="201342" y="54174"/>
                      <a:pt x="200045" y="52884"/>
                      <a:pt x="197451" y="51594"/>
                    </a:cubicBezTo>
                    <a:cubicBezTo>
                      <a:pt x="194856" y="51594"/>
                      <a:pt x="192262" y="50305"/>
                      <a:pt x="189668" y="50305"/>
                    </a:cubicBezTo>
                    <a:cubicBezTo>
                      <a:pt x="188371" y="50305"/>
                      <a:pt x="188371" y="50305"/>
                      <a:pt x="187074" y="50305"/>
                    </a:cubicBezTo>
                    <a:cubicBezTo>
                      <a:pt x="187074" y="49015"/>
                      <a:pt x="185777" y="49015"/>
                      <a:pt x="184480" y="49015"/>
                    </a:cubicBezTo>
                    <a:cubicBezTo>
                      <a:pt x="183182" y="49015"/>
                      <a:pt x="181885" y="49015"/>
                      <a:pt x="180588" y="47725"/>
                    </a:cubicBezTo>
                    <a:cubicBezTo>
                      <a:pt x="176697" y="47725"/>
                      <a:pt x="174103" y="47725"/>
                      <a:pt x="170211" y="46435"/>
                    </a:cubicBezTo>
                    <a:cubicBezTo>
                      <a:pt x="168914" y="46435"/>
                      <a:pt x="166320" y="45145"/>
                      <a:pt x="165023" y="45145"/>
                    </a:cubicBezTo>
                    <a:cubicBezTo>
                      <a:pt x="165023" y="45145"/>
                      <a:pt x="165023" y="45145"/>
                      <a:pt x="163726" y="45145"/>
                    </a:cubicBezTo>
                    <a:cubicBezTo>
                      <a:pt x="163726" y="45145"/>
                      <a:pt x="163726" y="45145"/>
                      <a:pt x="162429" y="45145"/>
                    </a:cubicBezTo>
                    <a:cubicBezTo>
                      <a:pt x="162429" y="45145"/>
                      <a:pt x="162429" y="45145"/>
                      <a:pt x="159835" y="43855"/>
                    </a:cubicBezTo>
                    <a:cubicBezTo>
                      <a:pt x="159835" y="43855"/>
                      <a:pt x="159835" y="43855"/>
                      <a:pt x="158537" y="43855"/>
                    </a:cubicBezTo>
                    <a:cubicBezTo>
                      <a:pt x="157240" y="43855"/>
                      <a:pt x="157240" y="43855"/>
                      <a:pt x="155943" y="42565"/>
                    </a:cubicBezTo>
                    <a:cubicBezTo>
                      <a:pt x="154646" y="42565"/>
                      <a:pt x="153349" y="42565"/>
                      <a:pt x="152052" y="42565"/>
                    </a:cubicBezTo>
                    <a:cubicBezTo>
                      <a:pt x="152052" y="41276"/>
                      <a:pt x="150755" y="41276"/>
                      <a:pt x="149458" y="41276"/>
                    </a:cubicBezTo>
                    <a:cubicBezTo>
                      <a:pt x="148161" y="41276"/>
                      <a:pt x="146863" y="39986"/>
                      <a:pt x="146863" y="39986"/>
                    </a:cubicBezTo>
                    <a:cubicBezTo>
                      <a:pt x="142972" y="38696"/>
                      <a:pt x="139081" y="36116"/>
                      <a:pt x="135189" y="34826"/>
                    </a:cubicBezTo>
                    <a:cubicBezTo>
                      <a:pt x="131298" y="32247"/>
                      <a:pt x="128704" y="29667"/>
                      <a:pt x="124813" y="27087"/>
                    </a:cubicBezTo>
                    <a:cubicBezTo>
                      <a:pt x="122218" y="24507"/>
                      <a:pt x="119624" y="21928"/>
                      <a:pt x="117030" y="19348"/>
                    </a:cubicBezTo>
                    <a:cubicBezTo>
                      <a:pt x="115733" y="16768"/>
                      <a:pt x="113139" y="15478"/>
                      <a:pt x="111841" y="12899"/>
                    </a:cubicBezTo>
                    <a:cubicBezTo>
                      <a:pt x="110544" y="10319"/>
                      <a:pt x="110544" y="7739"/>
                      <a:pt x="109247" y="6450"/>
                    </a:cubicBezTo>
                    <a:cubicBezTo>
                      <a:pt x="109247" y="3870"/>
                      <a:pt x="107950" y="2580"/>
                      <a:pt x="107950" y="1290"/>
                    </a:cubicBezTo>
                    <a:cubicBezTo>
                      <a:pt x="107950" y="1290"/>
                      <a:pt x="107950" y="0"/>
                      <a:pt x="107950" y="0"/>
                    </a:cubicBezTo>
                    <a:close/>
                    <a:moveTo>
                      <a:pt x="9525" y="0"/>
                    </a:moveTo>
                    <a:cubicBezTo>
                      <a:pt x="9525" y="0"/>
                      <a:pt x="9525" y="0"/>
                      <a:pt x="10822" y="1290"/>
                    </a:cubicBezTo>
                    <a:cubicBezTo>
                      <a:pt x="12119" y="1290"/>
                      <a:pt x="12119" y="2580"/>
                      <a:pt x="14713" y="2580"/>
                    </a:cubicBezTo>
                    <a:cubicBezTo>
                      <a:pt x="16010" y="3870"/>
                      <a:pt x="17308" y="3870"/>
                      <a:pt x="19902" y="5160"/>
                    </a:cubicBezTo>
                    <a:cubicBezTo>
                      <a:pt x="22496" y="6450"/>
                      <a:pt x="25090" y="6450"/>
                      <a:pt x="27684" y="7739"/>
                    </a:cubicBezTo>
                    <a:cubicBezTo>
                      <a:pt x="32873" y="9029"/>
                      <a:pt x="39358" y="11609"/>
                      <a:pt x="45844" y="12899"/>
                    </a:cubicBezTo>
                    <a:cubicBezTo>
                      <a:pt x="45844" y="12899"/>
                      <a:pt x="45844" y="12899"/>
                      <a:pt x="47141" y="12899"/>
                    </a:cubicBezTo>
                    <a:cubicBezTo>
                      <a:pt x="47141" y="12899"/>
                      <a:pt x="47141" y="12899"/>
                      <a:pt x="48438" y="12899"/>
                    </a:cubicBezTo>
                    <a:cubicBezTo>
                      <a:pt x="48438" y="12899"/>
                      <a:pt x="48438" y="12899"/>
                      <a:pt x="48438" y="14189"/>
                    </a:cubicBezTo>
                    <a:cubicBezTo>
                      <a:pt x="49735" y="14189"/>
                      <a:pt x="49735" y="14189"/>
                      <a:pt x="49735" y="14189"/>
                    </a:cubicBezTo>
                    <a:cubicBezTo>
                      <a:pt x="51032" y="14189"/>
                      <a:pt x="52329" y="14189"/>
                      <a:pt x="52329" y="14189"/>
                    </a:cubicBezTo>
                    <a:cubicBezTo>
                      <a:pt x="53627" y="15478"/>
                      <a:pt x="54924" y="15478"/>
                      <a:pt x="54924" y="15478"/>
                    </a:cubicBezTo>
                    <a:cubicBezTo>
                      <a:pt x="56221" y="15478"/>
                      <a:pt x="56221" y="15478"/>
                      <a:pt x="56221" y="15478"/>
                    </a:cubicBezTo>
                    <a:cubicBezTo>
                      <a:pt x="57518" y="15478"/>
                      <a:pt x="57518" y="15478"/>
                      <a:pt x="57518" y="15478"/>
                    </a:cubicBezTo>
                    <a:cubicBezTo>
                      <a:pt x="58815" y="15478"/>
                      <a:pt x="58815" y="15478"/>
                      <a:pt x="58815" y="15478"/>
                    </a:cubicBezTo>
                    <a:cubicBezTo>
                      <a:pt x="60112" y="16768"/>
                      <a:pt x="60112" y="16768"/>
                      <a:pt x="60112" y="16768"/>
                    </a:cubicBezTo>
                    <a:cubicBezTo>
                      <a:pt x="61409" y="16768"/>
                      <a:pt x="62706" y="16768"/>
                      <a:pt x="62706" y="16768"/>
                    </a:cubicBezTo>
                    <a:cubicBezTo>
                      <a:pt x="64003" y="16768"/>
                      <a:pt x="65301" y="16768"/>
                      <a:pt x="65301" y="18058"/>
                    </a:cubicBezTo>
                    <a:cubicBezTo>
                      <a:pt x="65301" y="18058"/>
                      <a:pt x="65301" y="18058"/>
                      <a:pt x="66598" y="18058"/>
                    </a:cubicBezTo>
                    <a:cubicBezTo>
                      <a:pt x="66598" y="18058"/>
                      <a:pt x="66598" y="18058"/>
                      <a:pt x="69192" y="18058"/>
                    </a:cubicBezTo>
                    <a:cubicBezTo>
                      <a:pt x="69192" y="18058"/>
                      <a:pt x="69192" y="18058"/>
                      <a:pt x="70489" y="18058"/>
                    </a:cubicBezTo>
                    <a:cubicBezTo>
                      <a:pt x="70489" y="18058"/>
                      <a:pt x="70489" y="18058"/>
                      <a:pt x="71786" y="18058"/>
                    </a:cubicBezTo>
                    <a:cubicBezTo>
                      <a:pt x="73083" y="19348"/>
                      <a:pt x="75677" y="19348"/>
                      <a:pt x="76975" y="20638"/>
                    </a:cubicBezTo>
                    <a:cubicBezTo>
                      <a:pt x="82163" y="20638"/>
                      <a:pt x="86054" y="23218"/>
                      <a:pt x="89946" y="24507"/>
                    </a:cubicBezTo>
                    <a:cubicBezTo>
                      <a:pt x="91243" y="25797"/>
                      <a:pt x="93837" y="25797"/>
                      <a:pt x="95134" y="27087"/>
                    </a:cubicBezTo>
                    <a:cubicBezTo>
                      <a:pt x="95134" y="27087"/>
                      <a:pt x="96431" y="28377"/>
                      <a:pt x="96431" y="28377"/>
                    </a:cubicBezTo>
                    <a:cubicBezTo>
                      <a:pt x="96431" y="28377"/>
                      <a:pt x="97728" y="28377"/>
                      <a:pt x="97728" y="28377"/>
                    </a:cubicBezTo>
                    <a:cubicBezTo>
                      <a:pt x="97728" y="29667"/>
                      <a:pt x="99025" y="29667"/>
                      <a:pt x="99025" y="29667"/>
                    </a:cubicBezTo>
                    <a:cubicBezTo>
                      <a:pt x="99025" y="29667"/>
                      <a:pt x="100323" y="30957"/>
                      <a:pt x="100323" y="30957"/>
                    </a:cubicBezTo>
                    <a:cubicBezTo>
                      <a:pt x="102917" y="33536"/>
                      <a:pt x="106808" y="36116"/>
                      <a:pt x="108105" y="38696"/>
                    </a:cubicBezTo>
                    <a:cubicBezTo>
                      <a:pt x="110700" y="41276"/>
                      <a:pt x="111997" y="45145"/>
                      <a:pt x="113294" y="47725"/>
                    </a:cubicBezTo>
                    <a:cubicBezTo>
                      <a:pt x="114591" y="50305"/>
                      <a:pt x="115888" y="52884"/>
                      <a:pt x="114591" y="55464"/>
                    </a:cubicBezTo>
                    <a:cubicBezTo>
                      <a:pt x="114591" y="56754"/>
                      <a:pt x="114591" y="56754"/>
                      <a:pt x="114591" y="58044"/>
                    </a:cubicBezTo>
                    <a:cubicBezTo>
                      <a:pt x="114591" y="58044"/>
                      <a:pt x="114591" y="59334"/>
                      <a:pt x="114591" y="59334"/>
                    </a:cubicBezTo>
                    <a:cubicBezTo>
                      <a:pt x="114591" y="59334"/>
                      <a:pt x="114591" y="59334"/>
                      <a:pt x="114591" y="60623"/>
                    </a:cubicBezTo>
                    <a:cubicBezTo>
                      <a:pt x="114591" y="60623"/>
                      <a:pt x="113294" y="60623"/>
                      <a:pt x="113294" y="61913"/>
                    </a:cubicBezTo>
                    <a:cubicBezTo>
                      <a:pt x="113294" y="60623"/>
                      <a:pt x="113294" y="60623"/>
                      <a:pt x="111997" y="60623"/>
                    </a:cubicBezTo>
                    <a:cubicBezTo>
                      <a:pt x="111997" y="60623"/>
                      <a:pt x="111997" y="59334"/>
                      <a:pt x="111997" y="59334"/>
                    </a:cubicBezTo>
                    <a:cubicBezTo>
                      <a:pt x="110700" y="59334"/>
                      <a:pt x="110700" y="58044"/>
                      <a:pt x="110700" y="58044"/>
                    </a:cubicBezTo>
                    <a:cubicBezTo>
                      <a:pt x="110700" y="58044"/>
                      <a:pt x="110700" y="58044"/>
                      <a:pt x="109403" y="58044"/>
                    </a:cubicBezTo>
                    <a:cubicBezTo>
                      <a:pt x="108105" y="56754"/>
                      <a:pt x="106808" y="55464"/>
                      <a:pt x="104214" y="54174"/>
                    </a:cubicBezTo>
                    <a:cubicBezTo>
                      <a:pt x="102917" y="54174"/>
                      <a:pt x="100323" y="52884"/>
                      <a:pt x="97728" y="51594"/>
                    </a:cubicBezTo>
                    <a:cubicBezTo>
                      <a:pt x="96431" y="51594"/>
                      <a:pt x="93837" y="50305"/>
                      <a:pt x="89946" y="50305"/>
                    </a:cubicBezTo>
                    <a:cubicBezTo>
                      <a:pt x="89946" y="50305"/>
                      <a:pt x="88649" y="50305"/>
                      <a:pt x="88649" y="50305"/>
                    </a:cubicBezTo>
                    <a:cubicBezTo>
                      <a:pt x="87351" y="49015"/>
                      <a:pt x="87351" y="49015"/>
                      <a:pt x="86054" y="49015"/>
                    </a:cubicBezTo>
                    <a:cubicBezTo>
                      <a:pt x="84757" y="49015"/>
                      <a:pt x="83460" y="49015"/>
                      <a:pt x="80866" y="47725"/>
                    </a:cubicBezTo>
                    <a:cubicBezTo>
                      <a:pt x="78272" y="47725"/>
                      <a:pt x="74380" y="47725"/>
                      <a:pt x="71786" y="46435"/>
                    </a:cubicBezTo>
                    <a:cubicBezTo>
                      <a:pt x="69192" y="46435"/>
                      <a:pt x="67895" y="45145"/>
                      <a:pt x="66598" y="45145"/>
                    </a:cubicBezTo>
                    <a:cubicBezTo>
                      <a:pt x="66598" y="45145"/>
                      <a:pt x="66598" y="45145"/>
                      <a:pt x="65301" y="45145"/>
                    </a:cubicBezTo>
                    <a:cubicBezTo>
                      <a:pt x="65301" y="45145"/>
                      <a:pt x="65301" y="45145"/>
                      <a:pt x="64003" y="45145"/>
                    </a:cubicBezTo>
                    <a:cubicBezTo>
                      <a:pt x="64003" y="45145"/>
                      <a:pt x="64003" y="45145"/>
                      <a:pt x="62706" y="45145"/>
                    </a:cubicBezTo>
                    <a:cubicBezTo>
                      <a:pt x="62706" y="45145"/>
                      <a:pt x="62706" y="45145"/>
                      <a:pt x="61409" y="43855"/>
                    </a:cubicBezTo>
                    <a:cubicBezTo>
                      <a:pt x="61409" y="43855"/>
                      <a:pt x="61409" y="43855"/>
                      <a:pt x="60112" y="43855"/>
                    </a:cubicBezTo>
                    <a:cubicBezTo>
                      <a:pt x="58815" y="43855"/>
                      <a:pt x="57518" y="43855"/>
                      <a:pt x="56221" y="42565"/>
                    </a:cubicBezTo>
                    <a:cubicBezTo>
                      <a:pt x="56221" y="42565"/>
                      <a:pt x="54924" y="42565"/>
                      <a:pt x="53627" y="42565"/>
                    </a:cubicBezTo>
                    <a:cubicBezTo>
                      <a:pt x="52329" y="41276"/>
                      <a:pt x="51032" y="41276"/>
                      <a:pt x="51032" y="41276"/>
                    </a:cubicBezTo>
                    <a:cubicBezTo>
                      <a:pt x="49735" y="41276"/>
                      <a:pt x="48438" y="39986"/>
                      <a:pt x="47141" y="39986"/>
                    </a:cubicBezTo>
                    <a:cubicBezTo>
                      <a:pt x="43250" y="38696"/>
                      <a:pt x="39358" y="36116"/>
                      <a:pt x="36764" y="34826"/>
                    </a:cubicBezTo>
                    <a:cubicBezTo>
                      <a:pt x="32873" y="32247"/>
                      <a:pt x="28982" y="29667"/>
                      <a:pt x="26387" y="27087"/>
                    </a:cubicBezTo>
                    <a:cubicBezTo>
                      <a:pt x="23793" y="24507"/>
                      <a:pt x="21199" y="21928"/>
                      <a:pt x="18605" y="19348"/>
                    </a:cubicBezTo>
                    <a:cubicBezTo>
                      <a:pt x="16010" y="18058"/>
                      <a:pt x="14713" y="15478"/>
                      <a:pt x="13416" y="12899"/>
                    </a:cubicBezTo>
                    <a:cubicBezTo>
                      <a:pt x="12119" y="10319"/>
                      <a:pt x="10822" y="7739"/>
                      <a:pt x="10822" y="6450"/>
                    </a:cubicBezTo>
                    <a:cubicBezTo>
                      <a:pt x="9525" y="3870"/>
                      <a:pt x="9525" y="2580"/>
                      <a:pt x="9525" y="1290"/>
                    </a:cubicBezTo>
                    <a:cubicBezTo>
                      <a:pt x="9525" y="0"/>
                      <a:pt x="9525" y="0"/>
                      <a:pt x="952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</p:grpSp>
      </p:grpSp>
      <p:grpSp>
        <p:nvGrpSpPr>
          <p:cNvPr id="5" name="千图PPT彼岸天：ID 8661124库_组合 4"/>
          <p:cNvGrpSpPr/>
          <p:nvPr>
            <p:custDataLst>
              <p:tags r:id="rId2"/>
            </p:custDataLst>
          </p:nvPr>
        </p:nvGrpSpPr>
        <p:grpSpPr>
          <a:xfrm>
            <a:off x="2834250" y="1671661"/>
            <a:ext cx="1749352" cy="2200094"/>
            <a:chOff x="5208390" y="2240868"/>
            <a:chExt cx="2332469" cy="2933458"/>
          </a:xfrm>
        </p:grpSpPr>
        <p:grpSp>
          <p:nvGrpSpPr>
            <p:cNvPr id="24" name="组合 23"/>
            <p:cNvGrpSpPr/>
            <p:nvPr/>
          </p:nvGrpSpPr>
          <p:grpSpPr>
            <a:xfrm>
              <a:off x="5232426" y="4386932"/>
              <a:ext cx="1715248" cy="787394"/>
              <a:chOff x="5122025" y="525814"/>
              <a:chExt cx="2020976" cy="927740"/>
            </a:xfrm>
          </p:grpSpPr>
          <p:sp>
            <p:nvSpPr>
              <p:cNvPr id="30" name="文本框 20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750" dirty="0">
                    <a:solidFill>
                      <a:schemeClr val="bg1"/>
                    </a:solidFill>
                  </a:rPr>
                  <a:t>请替换文字内容复制你的内容到此 小木头699pic</a:t>
                </a:r>
                <a:endParaRPr lang="zh-CN" altLang="en-US" sz="75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sz="1350" b="1" dirty="0">
                    <a:solidFill>
                      <a:schemeClr val="bg1"/>
                    </a:solidFill>
                  </a:rPr>
                  <a:t>输入标题文本</a:t>
                </a:r>
                <a:endParaRPr lang="zh-CN" altLang="en-US" sz="135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5208390" y="2240868"/>
              <a:ext cx="2332469" cy="1908503"/>
              <a:chOff x="5208390" y="2240868"/>
              <a:chExt cx="2332469" cy="1908503"/>
            </a:xfrm>
          </p:grpSpPr>
          <p:sp>
            <p:nvSpPr>
              <p:cNvPr id="26" name="等腰三角形 25"/>
              <p:cNvSpPr/>
              <p:nvPr/>
            </p:nvSpPr>
            <p:spPr>
              <a:xfrm>
                <a:off x="6240459" y="2240868"/>
                <a:ext cx="1300400" cy="1908503"/>
              </a:xfrm>
              <a:prstGeom prst="triangle">
                <a:avLst/>
              </a:prstGeom>
              <a:solidFill>
                <a:srgbClr val="B2895D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27" name="等腰三角形 26"/>
              <p:cNvSpPr/>
              <p:nvPr/>
            </p:nvSpPr>
            <p:spPr>
              <a:xfrm>
                <a:off x="5620712" y="2240868"/>
                <a:ext cx="1300401" cy="1908503"/>
              </a:xfrm>
              <a:prstGeom prst="triangle">
                <a:avLst/>
              </a:prstGeom>
              <a:solidFill>
                <a:srgbClr val="B2895D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28" name="等腰三角形 27"/>
              <p:cNvSpPr/>
              <p:nvPr/>
            </p:nvSpPr>
            <p:spPr>
              <a:xfrm>
                <a:off x="5208390" y="3305697"/>
                <a:ext cx="824645" cy="843674"/>
              </a:xfrm>
              <a:prstGeom prst="triangle">
                <a:avLst/>
              </a:prstGeom>
              <a:solidFill>
                <a:srgbClr val="B2895D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 anchorCtr="1">
                <a:normAutofit lnSpcReduction="10000"/>
              </a:bodyPr>
              <a:lstStyle/>
              <a:p>
                <a:pPr algn="ctr"/>
                <a:r>
                  <a:rPr lang="en-US" altLang="zh-CN" sz="1500" b="1">
                    <a:solidFill>
                      <a:schemeClr val="bg1">
                        <a:lumMod val="100000"/>
                      </a:schemeClr>
                    </a:solidFill>
                  </a:rPr>
                  <a:t>2</a:t>
                </a:r>
                <a:endParaRPr lang="en-US" altLang="zh-CN" sz="1500" b="1" dirty="0">
                  <a:solidFill>
                    <a:schemeClr val="bg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9" name="任意多边形 16" title="PVbvzsHBvL"/>
              <p:cNvSpPr>
                <a:spLocks noChangeAspect="1"/>
              </p:cNvSpPr>
              <p:nvPr/>
            </p:nvSpPr>
            <p:spPr bwMode="auto">
              <a:xfrm>
                <a:off x="6097962" y="3426358"/>
                <a:ext cx="345902" cy="435959"/>
              </a:xfrm>
              <a:custGeom>
                <a:avLst/>
                <a:gdLst>
                  <a:gd name="connsiteX0" fmla="*/ 179388 w 268288"/>
                  <a:gd name="connsiteY0" fmla="*/ 166688 h 338138"/>
                  <a:gd name="connsiteX1" fmla="*/ 203200 w 268288"/>
                  <a:gd name="connsiteY1" fmla="*/ 190443 h 338138"/>
                  <a:gd name="connsiteX2" fmla="*/ 203200 w 268288"/>
                  <a:gd name="connsiteY2" fmla="*/ 252471 h 338138"/>
                  <a:gd name="connsiteX3" fmla="*/ 179388 w 268288"/>
                  <a:gd name="connsiteY3" fmla="*/ 276226 h 338138"/>
                  <a:gd name="connsiteX4" fmla="*/ 155575 w 268288"/>
                  <a:gd name="connsiteY4" fmla="*/ 252471 h 338138"/>
                  <a:gd name="connsiteX5" fmla="*/ 155575 w 268288"/>
                  <a:gd name="connsiteY5" fmla="*/ 190443 h 338138"/>
                  <a:gd name="connsiteX6" fmla="*/ 179388 w 268288"/>
                  <a:gd name="connsiteY6" fmla="*/ 166688 h 338138"/>
                  <a:gd name="connsiteX7" fmla="*/ 179388 w 268288"/>
                  <a:gd name="connsiteY7" fmla="*/ 150813 h 338138"/>
                  <a:gd name="connsiteX8" fmla="*/ 139700 w 268288"/>
                  <a:gd name="connsiteY8" fmla="*/ 190427 h 338138"/>
                  <a:gd name="connsiteX9" fmla="*/ 139700 w 268288"/>
                  <a:gd name="connsiteY9" fmla="*/ 252488 h 338138"/>
                  <a:gd name="connsiteX10" fmla="*/ 179388 w 268288"/>
                  <a:gd name="connsiteY10" fmla="*/ 292101 h 338138"/>
                  <a:gd name="connsiteX11" fmla="*/ 219075 w 268288"/>
                  <a:gd name="connsiteY11" fmla="*/ 252488 h 338138"/>
                  <a:gd name="connsiteX12" fmla="*/ 219075 w 268288"/>
                  <a:gd name="connsiteY12" fmla="*/ 190427 h 338138"/>
                  <a:gd name="connsiteX13" fmla="*/ 179388 w 268288"/>
                  <a:gd name="connsiteY13" fmla="*/ 150813 h 338138"/>
                  <a:gd name="connsiteX14" fmla="*/ 57120 w 268288"/>
                  <a:gd name="connsiteY14" fmla="*/ 150813 h 338138"/>
                  <a:gd name="connsiteX15" fmla="*/ 49212 w 268288"/>
                  <a:gd name="connsiteY15" fmla="*/ 158705 h 338138"/>
                  <a:gd name="connsiteX16" fmla="*/ 57120 w 268288"/>
                  <a:gd name="connsiteY16" fmla="*/ 166597 h 338138"/>
                  <a:gd name="connsiteX17" fmla="*/ 80842 w 268288"/>
                  <a:gd name="connsiteY17" fmla="*/ 166597 h 338138"/>
                  <a:gd name="connsiteX18" fmla="*/ 103247 w 268288"/>
                  <a:gd name="connsiteY18" fmla="*/ 188959 h 338138"/>
                  <a:gd name="connsiteX19" fmla="*/ 103247 w 268288"/>
                  <a:gd name="connsiteY19" fmla="*/ 190274 h 338138"/>
                  <a:gd name="connsiteX20" fmla="*/ 80842 w 268288"/>
                  <a:gd name="connsiteY20" fmla="*/ 212635 h 338138"/>
                  <a:gd name="connsiteX21" fmla="*/ 57120 w 268288"/>
                  <a:gd name="connsiteY21" fmla="*/ 212635 h 338138"/>
                  <a:gd name="connsiteX22" fmla="*/ 49212 w 268288"/>
                  <a:gd name="connsiteY22" fmla="*/ 220527 h 338138"/>
                  <a:gd name="connsiteX23" fmla="*/ 57120 w 268288"/>
                  <a:gd name="connsiteY23" fmla="*/ 228419 h 338138"/>
                  <a:gd name="connsiteX24" fmla="*/ 80842 w 268288"/>
                  <a:gd name="connsiteY24" fmla="*/ 228419 h 338138"/>
                  <a:gd name="connsiteX25" fmla="*/ 103247 w 268288"/>
                  <a:gd name="connsiteY25" fmla="*/ 250781 h 338138"/>
                  <a:gd name="connsiteX26" fmla="*/ 80842 w 268288"/>
                  <a:gd name="connsiteY26" fmla="*/ 273142 h 338138"/>
                  <a:gd name="connsiteX27" fmla="*/ 57120 w 268288"/>
                  <a:gd name="connsiteY27" fmla="*/ 273142 h 338138"/>
                  <a:gd name="connsiteX28" fmla="*/ 49212 w 268288"/>
                  <a:gd name="connsiteY28" fmla="*/ 281034 h 338138"/>
                  <a:gd name="connsiteX29" fmla="*/ 57120 w 268288"/>
                  <a:gd name="connsiteY29" fmla="*/ 288926 h 338138"/>
                  <a:gd name="connsiteX30" fmla="*/ 80842 w 268288"/>
                  <a:gd name="connsiteY30" fmla="*/ 288926 h 338138"/>
                  <a:gd name="connsiteX31" fmla="*/ 119062 w 268288"/>
                  <a:gd name="connsiteY31" fmla="*/ 250781 h 338138"/>
                  <a:gd name="connsiteX32" fmla="*/ 103247 w 268288"/>
                  <a:gd name="connsiteY32" fmla="*/ 220527 h 338138"/>
                  <a:gd name="connsiteX33" fmla="*/ 119062 w 268288"/>
                  <a:gd name="connsiteY33" fmla="*/ 190274 h 338138"/>
                  <a:gd name="connsiteX34" fmla="*/ 119062 w 268288"/>
                  <a:gd name="connsiteY34" fmla="*/ 188959 h 338138"/>
                  <a:gd name="connsiteX35" fmla="*/ 80842 w 268288"/>
                  <a:gd name="connsiteY35" fmla="*/ 150813 h 338138"/>
                  <a:gd name="connsiteX36" fmla="*/ 57120 w 268288"/>
                  <a:gd name="connsiteY36" fmla="*/ 150813 h 338138"/>
                  <a:gd name="connsiteX37" fmla="*/ 46099 w 268288"/>
                  <a:gd name="connsiteY37" fmla="*/ 47625 h 338138"/>
                  <a:gd name="connsiteX38" fmla="*/ 15875 w 268288"/>
                  <a:gd name="connsiteY38" fmla="*/ 79629 h 338138"/>
                  <a:gd name="connsiteX39" fmla="*/ 15875 w 268288"/>
                  <a:gd name="connsiteY39" fmla="*/ 114300 h 338138"/>
                  <a:gd name="connsiteX40" fmla="*/ 252413 w 268288"/>
                  <a:gd name="connsiteY40" fmla="*/ 114300 h 338138"/>
                  <a:gd name="connsiteX41" fmla="*/ 252413 w 268288"/>
                  <a:gd name="connsiteY41" fmla="*/ 79629 h 338138"/>
                  <a:gd name="connsiteX42" fmla="*/ 222189 w 268288"/>
                  <a:gd name="connsiteY42" fmla="*/ 47625 h 338138"/>
                  <a:gd name="connsiteX43" fmla="*/ 210362 w 268288"/>
                  <a:gd name="connsiteY43" fmla="*/ 47625 h 338138"/>
                  <a:gd name="connsiteX44" fmla="*/ 210362 w 268288"/>
                  <a:gd name="connsiteY44" fmla="*/ 71628 h 338138"/>
                  <a:gd name="connsiteX45" fmla="*/ 202477 w 268288"/>
                  <a:gd name="connsiteY45" fmla="*/ 79629 h 338138"/>
                  <a:gd name="connsiteX46" fmla="*/ 194593 w 268288"/>
                  <a:gd name="connsiteY46" fmla="*/ 71628 h 338138"/>
                  <a:gd name="connsiteX47" fmla="*/ 194593 w 268288"/>
                  <a:gd name="connsiteY47" fmla="*/ 47625 h 338138"/>
                  <a:gd name="connsiteX48" fmla="*/ 73696 w 268288"/>
                  <a:gd name="connsiteY48" fmla="*/ 47625 h 338138"/>
                  <a:gd name="connsiteX49" fmla="*/ 73696 w 268288"/>
                  <a:gd name="connsiteY49" fmla="*/ 71628 h 338138"/>
                  <a:gd name="connsiteX50" fmla="*/ 65811 w 268288"/>
                  <a:gd name="connsiteY50" fmla="*/ 79629 h 338138"/>
                  <a:gd name="connsiteX51" fmla="*/ 57926 w 268288"/>
                  <a:gd name="connsiteY51" fmla="*/ 71628 h 338138"/>
                  <a:gd name="connsiteX52" fmla="*/ 57926 w 268288"/>
                  <a:gd name="connsiteY52" fmla="*/ 47625 h 338138"/>
                  <a:gd name="connsiteX53" fmla="*/ 46099 w 268288"/>
                  <a:gd name="connsiteY53" fmla="*/ 47625 h 338138"/>
                  <a:gd name="connsiteX54" fmla="*/ 65757 w 268288"/>
                  <a:gd name="connsiteY54" fmla="*/ 0 h 338138"/>
                  <a:gd name="connsiteX55" fmla="*/ 73648 w 268288"/>
                  <a:gd name="connsiteY55" fmla="*/ 7925 h 338138"/>
                  <a:gd name="connsiteX56" fmla="*/ 73648 w 268288"/>
                  <a:gd name="connsiteY56" fmla="*/ 31700 h 338138"/>
                  <a:gd name="connsiteX57" fmla="*/ 194640 w 268288"/>
                  <a:gd name="connsiteY57" fmla="*/ 31700 h 338138"/>
                  <a:gd name="connsiteX58" fmla="*/ 194640 w 268288"/>
                  <a:gd name="connsiteY58" fmla="*/ 7925 h 338138"/>
                  <a:gd name="connsiteX59" fmla="*/ 202531 w 268288"/>
                  <a:gd name="connsiteY59" fmla="*/ 0 h 338138"/>
                  <a:gd name="connsiteX60" fmla="*/ 210422 w 268288"/>
                  <a:gd name="connsiteY60" fmla="*/ 7925 h 338138"/>
                  <a:gd name="connsiteX61" fmla="*/ 210422 w 268288"/>
                  <a:gd name="connsiteY61" fmla="*/ 31700 h 338138"/>
                  <a:gd name="connsiteX62" fmla="*/ 222258 w 268288"/>
                  <a:gd name="connsiteY62" fmla="*/ 31700 h 338138"/>
                  <a:gd name="connsiteX63" fmla="*/ 268288 w 268288"/>
                  <a:gd name="connsiteY63" fmla="*/ 79251 h 338138"/>
                  <a:gd name="connsiteX64" fmla="*/ 268288 w 268288"/>
                  <a:gd name="connsiteY64" fmla="*/ 290587 h 338138"/>
                  <a:gd name="connsiteX65" fmla="*/ 222258 w 268288"/>
                  <a:gd name="connsiteY65" fmla="*/ 338138 h 338138"/>
                  <a:gd name="connsiteX66" fmla="*/ 46030 w 268288"/>
                  <a:gd name="connsiteY66" fmla="*/ 338138 h 338138"/>
                  <a:gd name="connsiteX67" fmla="*/ 0 w 268288"/>
                  <a:gd name="connsiteY67" fmla="*/ 290587 h 338138"/>
                  <a:gd name="connsiteX68" fmla="*/ 0 w 268288"/>
                  <a:gd name="connsiteY68" fmla="*/ 79251 h 338138"/>
                  <a:gd name="connsiteX69" fmla="*/ 46030 w 268288"/>
                  <a:gd name="connsiteY69" fmla="*/ 31700 h 338138"/>
                  <a:gd name="connsiteX70" fmla="*/ 57866 w 268288"/>
                  <a:gd name="connsiteY70" fmla="*/ 31700 h 338138"/>
                  <a:gd name="connsiteX71" fmla="*/ 57866 w 268288"/>
                  <a:gd name="connsiteY71" fmla="*/ 7925 h 338138"/>
                  <a:gd name="connsiteX72" fmla="*/ 65757 w 268288"/>
                  <a:gd name="connsiteY72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268288" h="338138">
                    <a:moveTo>
                      <a:pt x="179388" y="166688"/>
                    </a:moveTo>
                    <a:cubicBezTo>
                      <a:pt x="192617" y="166688"/>
                      <a:pt x="203200" y="177246"/>
                      <a:pt x="203200" y="190443"/>
                    </a:cubicBezTo>
                    <a:cubicBezTo>
                      <a:pt x="203200" y="252471"/>
                      <a:pt x="203200" y="252471"/>
                      <a:pt x="203200" y="252471"/>
                    </a:cubicBezTo>
                    <a:cubicBezTo>
                      <a:pt x="203200" y="265668"/>
                      <a:pt x="192617" y="276226"/>
                      <a:pt x="179388" y="276226"/>
                    </a:cubicBezTo>
                    <a:cubicBezTo>
                      <a:pt x="166158" y="276226"/>
                      <a:pt x="155575" y="265668"/>
                      <a:pt x="155575" y="252471"/>
                    </a:cubicBezTo>
                    <a:cubicBezTo>
                      <a:pt x="155575" y="190443"/>
                      <a:pt x="155575" y="190443"/>
                      <a:pt x="155575" y="190443"/>
                    </a:cubicBezTo>
                    <a:cubicBezTo>
                      <a:pt x="155575" y="177246"/>
                      <a:pt x="166158" y="166688"/>
                      <a:pt x="179388" y="166688"/>
                    </a:cubicBezTo>
                    <a:close/>
                    <a:moveTo>
                      <a:pt x="179388" y="150813"/>
                    </a:moveTo>
                    <a:cubicBezTo>
                      <a:pt x="158221" y="150813"/>
                      <a:pt x="139700" y="169299"/>
                      <a:pt x="139700" y="190427"/>
                    </a:cubicBezTo>
                    <a:cubicBezTo>
                      <a:pt x="139700" y="252488"/>
                      <a:pt x="139700" y="252488"/>
                      <a:pt x="139700" y="252488"/>
                    </a:cubicBezTo>
                    <a:cubicBezTo>
                      <a:pt x="139700" y="273615"/>
                      <a:pt x="158221" y="292101"/>
                      <a:pt x="179388" y="292101"/>
                    </a:cubicBezTo>
                    <a:cubicBezTo>
                      <a:pt x="201877" y="292101"/>
                      <a:pt x="219075" y="273615"/>
                      <a:pt x="219075" y="252488"/>
                    </a:cubicBezTo>
                    <a:lnTo>
                      <a:pt x="219075" y="190427"/>
                    </a:lnTo>
                    <a:cubicBezTo>
                      <a:pt x="219075" y="169299"/>
                      <a:pt x="201877" y="150813"/>
                      <a:pt x="179388" y="150813"/>
                    </a:cubicBezTo>
                    <a:close/>
                    <a:moveTo>
                      <a:pt x="57120" y="150813"/>
                    </a:moveTo>
                    <a:cubicBezTo>
                      <a:pt x="51848" y="150813"/>
                      <a:pt x="49212" y="154759"/>
                      <a:pt x="49212" y="158705"/>
                    </a:cubicBezTo>
                    <a:cubicBezTo>
                      <a:pt x="49212" y="163967"/>
                      <a:pt x="51848" y="166597"/>
                      <a:pt x="57120" y="166597"/>
                    </a:cubicBezTo>
                    <a:cubicBezTo>
                      <a:pt x="80842" y="166597"/>
                      <a:pt x="80842" y="166597"/>
                      <a:pt x="80842" y="166597"/>
                    </a:cubicBezTo>
                    <a:cubicBezTo>
                      <a:pt x="92704" y="166597"/>
                      <a:pt x="103247" y="177120"/>
                      <a:pt x="103247" y="188959"/>
                    </a:cubicBezTo>
                    <a:cubicBezTo>
                      <a:pt x="103247" y="190274"/>
                      <a:pt x="103247" y="190274"/>
                      <a:pt x="103247" y="190274"/>
                    </a:cubicBezTo>
                    <a:cubicBezTo>
                      <a:pt x="103247" y="202112"/>
                      <a:pt x="92704" y="212635"/>
                      <a:pt x="80842" y="212635"/>
                    </a:cubicBezTo>
                    <a:cubicBezTo>
                      <a:pt x="57120" y="212635"/>
                      <a:pt x="57120" y="212635"/>
                      <a:pt x="57120" y="212635"/>
                    </a:cubicBezTo>
                    <a:cubicBezTo>
                      <a:pt x="51848" y="212635"/>
                      <a:pt x="49212" y="215266"/>
                      <a:pt x="49212" y="220527"/>
                    </a:cubicBezTo>
                    <a:cubicBezTo>
                      <a:pt x="49212" y="224473"/>
                      <a:pt x="51848" y="228419"/>
                      <a:pt x="57120" y="228419"/>
                    </a:cubicBezTo>
                    <a:cubicBezTo>
                      <a:pt x="80842" y="228419"/>
                      <a:pt x="80842" y="228419"/>
                      <a:pt x="80842" y="228419"/>
                    </a:cubicBezTo>
                    <a:cubicBezTo>
                      <a:pt x="92704" y="228419"/>
                      <a:pt x="103247" y="237627"/>
                      <a:pt x="103247" y="250781"/>
                    </a:cubicBezTo>
                    <a:cubicBezTo>
                      <a:pt x="103247" y="263934"/>
                      <a:pt x="92704" y="273142"/>
                      <a:pt x="80842" y="273142"/>
                    </a:cubicBezTo>
                    <a:cubicBezTo>
                      <a:pt x="57120" y="273142"/>
                      <a:pt x="57120" y="273142"/>
                      <a:pt x="57120" y="273142"/>
                    </a:cubicBezTo>
                    <a:cubicBezTo>
                      <a:pt x="51848" y="273142"/>
                      <a:pt x="49212" y="277088"/>
                      <a:pt x="49212" y="281034"/>
                    </a:cubicBezTo>
                    <a:cubicBezTo>
                      <a:pt x="49212" y="284980"/>
                      <a:pt x="51848" y="288926"/>
                      <a:pt x="57120" y="288926"/>
                    </a:cubicBezTo>
                    <a:cubicBezTo>
                      <a:pt x="80842" y="288926"/>
                      <a:pt x="80842" y="288926"/>
                      <a:pt x="80842" y="288926"/>
                    </a:cubicBezTo>
                    <a:cubicBezTo>
                      <a:pt x="101929" y="288926"/>
                      <a:pt x="119062" y="271826"/>
                      <a:pt x="119062" y="250781"/>
                    </a:cubicBezTo>
                    <a:cubicBezTo>
                      <a:pt x="119062" y="237627"/>
                      <a:pt x="112473" y="227104"/>
                      <a:pt x="103247" y="220527"/>
                    </a:cubicBezTo>
                    <a:cubicBezTo>
                      <a:pt x="112473" y="212635"/>
                      <a:pt x="119062" y="202112"/>
                      <a:pt x="119062" y="190274"/>
                    </a:cubicBezTo>
                    <a:lnTo>
                      <a:pt x="119062" y="188959"/>
                    </a:lnTo>
                    <a:cubicBezTo>
                      <a:pt x="119062" y="167913"/>
                      <a:pt x="101929" y="150813"/>
                      <a:pt x="80842" y="150813"/>
                    </a:cubicBezTo>
                    <a:cubicBezTo>
                      <a:pt x="57120" y="150813"/>
                      <a:pt x="57120" y="150813"/>
                      <a:pt x="57120" y="150813"/>
                    </a:cubicBezTo>
                    <a:close/>
                    <a:moveTo>
                      <a:pt x="46099" y="47625"/>
                    </a:moveTo>
                    <a:cubicBezTo>
                      <a:pt x="29016" y="47625"/>
                      <a:pt x="15875" y="62294"/>
                      <a:pt x="15875" y="79629"/>
                    </a:cubicBezTo>
                    <a:cubicBezTo>
                      <a:pt x="15875" y="114300"/>
                      <a:pt x="15875" y="114300"/>
                      <a:pt x="15875" y="114300"/>
                    </a:cubicBezTo>
                    <a:cubicBezTo>
                      <a:pt x="252413" y="114300"/>
                      <a:pt x="252413" y="114300"/>
                      <a:pt x="252413" y="114300"/>
                    </a:cubicBezTo>
                    <a:lnTo>
                      <a:pt x="252413" y="79629"/>
                    </a:lnTo>
                    <a:cubicBezTo>
                      <a:pt x="252413" y="62294"/>
                      <a:pt x="239272" y="47625"/>
                      <a:pt x="222189" y="47625"/>
                    </a:cubicBezTo>
                    <a:cubicBezTo>
                      <a:pt x="210362" y="47625"/>
                      <a:pt x="210362" y="47625"/>
                      <a:pt x="210362" y="47625"/>
                    </a:cubicBezTo>
                    <a:cubicBezTo>
                      <a:pt x="210362" y="71628"/>
                      <a:pt x="210362" y="71628"/>
                      <a:pt x="210362" y="71628"/>
                    </a:cubicBezTo>
                    <a:cubicBezTo>
                      <a:pt x="210362" y="75629"/>
                      <a:pt x="206420" y="79629"/>
                      <a:pt x="202477" y="79629"/>
                    </a:cubicBezTo>
                    <a:cubicBezTo>
                      <a:pt x="197221" y="79629"/>
                      <a:pt x="194593" y="75629"/>
                      <a:pt x="194593" y="71628"/>
                    </a:cubicBezTo>
                    <a:cubicBezTo>
                      <a:pt x="194593" y="47625"/>
                      <a:pt x="194593" y="47625"/>
                      <a:pt x="194593" y="47625"/>
                    </a:cubicBezTo>
                    <a:cubicBezTo>
                      <a:pt x="73696" y="47625"/>
                      <a:pt x="73696" y="47625"/>
                      <a:pt x="73696" y="47625"/>
                    </a:cubicBezTo>
                    <a:cubicBezTo>
                      <a:pt x="73696" y="71628"/>
                      <a:pt x="73696" y="71628"/>
                      <a:pt x="73696" y="71628"/>
                    </a:cubicBezTo>
                    <a:cubicBezTo>
                      <a:pt x="73696" y="75629"/>
                      <a:pt x="71067" y="79629"/>
                      <a:pt x="65811" y="79629"/>
                    </a:cubicBezTo>
                    <a:cubicBezTo>
                      <a:pt x="61869" y="79629"/>
                      <a:pt x="57926" y="75629"/>
                      <a:pt x="57926" y="71628"/>
                    </a:cubicBezTo>
                    <a:cubicBezTo>
                      <a:pt x="57926" y="47625"/>
                      <a:pt x="57926" y="47625"/>
                      <a:pt x="57926" y="47625"/>
                    </a:cubicBezTo>
                    <a:cubicBezTo>
                      <a:pt x="46099" y="47625"/>
                      <a:pt x="46099" y="47625"/>
                      <a:pt x="46099" y="47625"/>
                    </a:cubicBezTo>
                    <a:close/>
                    <a:moveTo>
                      <a:pt x="65757" y="0"/>
                    </a:moveTo>
                    <a:cubicBezTo>
                      <a:pt x="71018" y="0"/>
                      <a:pt x="73648" y="3962"/>
                      <a:pt x="73648" y="7925"/>
                    </a:cubicBezTo>
                    <a:cubicBezTo>
                      <a:pt x="73648" y="31700"/>
                      <a:pt x="73648" y="31700"/>
                      <a:pt x="73648" y="31700"/>
                    </a:cubicBezTo>
                    <a:cubicBezTo>
                      <a:pt x="194640" y="31700"/>
                      <a:pt x="194640" y="31700"/>
                      <a:pt x="194640" y="31700"/>
                    </a:cubicBezTo>
                    <a:cubicBezTo>
                      <a:pt x="194640" y="7925"/>
                      <a:pt x="194640" y="7925"/>
                      <a:pt x="194640" y="7925"/>
                    </a:cubicBezTo>
                    <a:cubicBezTo>
                      <a:pt x="194640" y="3962"/>
                      <a:pt x="197271" y="0"/>
                      <a:pt x="202531" y="0"/>
                    </a:cubicBezTo>
                    <a:cubicBezTo>
                      <a:pt x="206477" y="0"/>
                      <a:pt x="210422" y="3962"/>
                      <a:pt x="210422" y="7925"/>
                    </a:cubicBezTo>
                    <a:cubicBezTo>
                      <a:pt x="210422" y="31700"/>
                      <a:pt x="210422" y="31700"/>
                      <a:pt x="210422" y="31700"/>
                    </a:cubicBezTo>
                    <a:cubicBezTo>
                      <a:pt x="222258" y="31700"/>
                      <a:pt x="222258" y="31700"/>
                      <a:pt x="222258" y="31700"/>
                    </a:cubicBezTo>
                    <a:cubicBezTo>
                      <a:pt x="247246" y="31700"/>
                      <a:pt x="268288" y="52834"/>
                      <a:pt x="268288" y="79251"/>
                    </a:cubicBezTo>
                    <a:cubicBezTo>
                      <a:pt x="268288" y="290587"/>
                      <a:pt x="268288" y="290587"/>
                      <a:pt x="268288" y="290587"/>
                    </a:cubicBezTo>
                    <a:cubicBezTo>
                      <a:pt x="268288" y="317005"/>
                      <a:pt x="247246" y="338138"/>
                      <a:pt x="222258" y="338138"/>
                    </a:cubicBezTo>
                    <a:cubicBezTo>
                      <a:pt x="46030" y="338138"/>
                      <a:pt x="46030" y="338138"/>
                      <a:pt x="46030" y="338138"/>
                    </a:cubicBezTo>
                    <a:cubicBezTo>
                      <a:pt x="21042" y="338138"/>
                      <a:pt x="0" y="317005"/>
                      <a:pt x="0" y="290587"/>
                    </a:cubicBezTo>
                    <a:cubicBezTo>
                      <a:pt x="0" y="79251"/>
                      <a:pt x="0" y="79251"/>
                      <a:pt x="0" y="79251"/>
                    </a:cubicBezTo>
                    <a:cubicBezTo>
                      <a:pt x="0" y="52834"/>
                      <a:pt x="21042" y="31700"/>
                      <a:pt x="46030" y="31700"/>
                    </a:cubicBezTo>
                    <a:cubicBezTo>
                      <a:pt x="57866" y="31700"/>
                      <a:pt x="57866" y="31700"/>
                      <a:pt x="57866" y="31700"/>
                    </a:cubicBezTo>
                    <a:cubicBezTo>
                      <a:pt x="57866" y="7925"/>
                      <a:pt x="57866" y="7925"/>
                      <a:pt x="57866" y="7925"/>
                    </a:cubicBezTo>
                    <a:cubicBezTo>
                      <a:pt x="57866" y="3962"/>
                      <a:pt x="61812" y="0"/>
                      <a:pt x="6575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</p:grpSp>
      </p:grpSp>
      <p:grpSp>
        <p:nvGrpSpPr>
          <p:cNvPr id="6" name="千图PPT彼岸天：ID 8661124库_组合 5"/>
          <p:cNvGrpSpPr/>
          <p:nvPr>
            <p:custDataLst>
              <p:tags r:id="rId3"/>
            </p:custDataLst>
          </p:nvPr>
        </p:nvGrpSpPr>
        <p:grpSpPr>
          <a:xfrm>
            <a:off x="4572523" y="1573089"/>
            <a:ext cx="1749351" cy="1635858"/>
            <a:chOff x="8360193" y="2993182"/>
            <a:chExt cx="2332468" cy="2181144"/>
          </a:xfrm>
        </p:grpSpPr>
        <p:grpSp>
          <p:nvGrpSpPr>
            <p:cNvPr id="16" name="组合 15"/>
            <p:cNvGrpSpPr/>
            <p:nvPr/>
          </p:nvGrpSpPr>
          <p:grpSpPr>
            <a:xfrm>
              <a:off x="8684507" y="4366612"/>
              <a:ext cx="1715249" cy="807714"/>
              <a:chOff x="5543002" y="501872"/>
              <a:chExt cx="2020977" cy="951682"/>
            </a:xfrm>
          </p:grpSpPr>
          <p:sp>
            <p:nvSpPr>
              <p:cNvPr id="22" name="文本框 18"/>
              <p:cNvSpPr txBox="1"/>
              <p:nvPr/>
            </p:nvSpPr>
            <p:spPr>
              <a:xfrm>
                <a:off x="5543004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750" dirty="0">
                    <a:solidFill>
                      <a:schemeClr val="bg1"/>
                    </a:solidFill>
                  </a:rPr>
                  <a:t>请替换文字内容复制你的内容到此 小木头699pic</a:t>
                </a:r>
                <a:endParaRPr lang="zh-CN" altLang="en-US" sz="75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5543002" y="501872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sz="1350" b="1" dirty="0">
                    <a:solidFill>
                      <a:schemeClr val="bg1"/>
                    </a:solidFill>
                  </a:rPr>
                  <a:t>输入标题文本</a:t>
                </a:r>
                <a:endParaRPr lang="zh-CN" altLang="en-US" sz="135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8360193" y="2993182"/>
              <a:ext cx="2332468" cy="1156189"/>
              <a:chOff x="8360193" y="2993182"/>
              <a:chExt cx="2332468" cy="1156189"/>
            </a:xfrm>
          </p:grpSpPr>
          <p:sp>
            <p:nvSpPr>
              <p:cNvPr id="18" name="等腰三角形 17"/>
              <p:cNvSpPr/>
              <p:nvPr/>
            </p:nvSpPr>
            <p:spPr>
              <a:xfrm>
                <a:off x="9392261" y="2993182"/>
                <a:ext cx="1300400" cy="1156189"/>
              </a:xfrm>
              <a:prstGeom prst="triangle">
                <a:avLst/>
              </a:prstGeom>
              <a:solidFill>
                <a:srgbClr val="DAC399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19" name="等腰三角形 18"/>
              <p:cNvSpPr/>
              <p:nvPr/>
            </p:nvSpPr>
            <p:spPr>
              <a:xfrm>
                <a:off x="8772515" y="2993182"/>
                <a:ext cx="1300401" cy="1156189"/>
              </a:xfrm>
              <a:prstGeom prst="triangle">
                <a:avLst/>
              </a:prstGeom>
              <a:solidFill>
                <a:srgbClr val="DAC399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>
                <a:off x="8360193" y="3305697"/>
                <a:ext cx="824645" cy="843674"/>
              </a:xfrm>
              <a:prstGeom prst="triangle">
                <a:avLst/>
              </a:prstGeom>
              <a:solidFill>
                <a:srgbClr val="DAC399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 anchorCtr="1">
                <a:normAutofit lnSpcReduction="10000"/>
              </a:bodyPr>
              <a:lstStyle/>
              <a:p>
                <a:pPr algn="ctr"/>
                <a:r>
                  <a:rPr lang="en-US" altLang="zh-CN" sz="1500" b="1">
                    <a:solidFill>
                      <a:schemeClr val="bg1">
                        <a:lumMod val="100000"/>
                      </a:schemeClr>
                    </a:solidFill>
                  </a:rPr>
                  <a:t>3</a:t>
                </a:r>
                <a:endParaRPr lang="en-US" altLang="zh-CN" sz="1500" b="1" dirty="0">
                  <a:solidFill>
                    <a:schemeClr val="bg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1" name="任意多边形 17" title="zumY2Jory7koa69K2WYW"/>
              <p:cNvSpPr/>
              <p:nvPr/>
            </p:nvSpPr>
            <p:spPr bwMode="auto">
              <a:xfrm>
                <a:off x="9251057" y="3532538"/>
                <a:ext cx="343317" cy="343502"/>
              </a:xfrm>
              <a:custGeom>
                <a:avLst/>
                <a:gdLst>
                  <a:gd name="connsiteX0" fmla="*/ 94638 w 328437"/>
                  <a:gd name="connsiteY0" fmla="*/ 163513 h 328613"/>
                  <a:gd name="connsiteX1" fmla="*/ 95937 w 328437"/>
                  <a:gd name="connsiteY1" fmla="*/ 163513 h 328613"/>
                  <a:gd name="connsiteX2" fmla="*/ 134903 w 328437"/>
                  <a:gd name="connsiteY2" fmla="*/ 169971 h 328613"/>
                  <a:gd name="connsiteX3" fmla="*/ 136202 w 328437"/>
                  <a:gd name="connsiteY3" fmla="*/ 171262 h 328613"/>
                  <a:gd name="connsiteX4" fmla="*/ 136202 w 328437"/>
                  <a:gd name="connsiteY4" fmla="*/ 238422 h 328613"/>
                  <a:gd name="connsiteX5" fmla="*/ 136202 w 328437"/>
                  <a:gd name="connsiteY5" fmla="*/ 239713 h 328613"/>
                  <a:gd name="connsiteX6" fmla="*/ 134903 w 328437"/>
                  <a:gd name="connsiteY6" fmla="*/ 239713 h 328613"/>
                  <a:gd name="connsiteX7" fmla="*/ 133604 w 328437"/>
                  <a:gd name="connsiteY7" fmla="*/ 239713 h 328613"/>
                  <a:gd name="connsiteX8" fmla="*/ 94638 w 328437"/>
                  <a:gd name="connsiteY8" fmla="*/ 226798 h 328613"/>
                  <a:gd name="connsiteX9" fmla="*/ 93339 w 328437"/>
                  <a:gd name="connsiteY9" fmla="*/ 225506 h 328613"/>
                  <a:gd name="connsiteX10" fmla="*/ 93339 w 328437"/>
                  <a:gd name="connsiteY10" fmla="*/ 166096 h 328613"/>
                  <a:gd name="connsiteX11" fmla="*/ 94638 w 328437"/>
                  <a:gd name="connsiteY11" fmla="*/ 163513 h 328613"/>
                  <a:gd name="connsiteX12" fmla="*/ 45714 w 328437"/>
                  <a:gd name="connsiteY12" fmla="*/ 157163 h 328613"/>
                  <a:gd name="connsiteX13" fmla="*/ 48227 w 328437"/>
                  <a:gd name="connsiteY13" fmla="*/ 157163 h 328613"/>
                  <a:gd name="connsiteX14" fmla="*/ 74620 w 328437"/>
                  <a:gd name="connsiteY14" fmla="*/ 161051 h 328613"/>
                  <a:gd name="connsiteX15" fmla="*/ 75877 w 328437"/>
                  <a:gd name="connsiteY15" fmla="*/ 162347 h 328613"/>
                  <a:gd name="connsiteX16" fmla="*/ 75877 w 328437"/>
                  <a:gd name="connsiteY16" fmla="*/ 218071 h 328613"/>
                  <a:gd name="connsiteX17" fmla="*/ 74620 w 328437"/>
                  <a:gd name="connsiteY17" fmla="*/ 219367 h 328613"/>
                  <a:gd name="connsiteX18" fmla="*/ 73363 w 328437"/>
                  <a:gd name="connsiteY18" fmla="*/ 220663 h 328613"/>
                  <a:gd name="connsiteX19" fmla="*/ 46971 w 328437"/>
                  <a:gd name="connsiteY19" fmla="*/ 211592 h 328613"/>
                  <a:gd name="connsiteX20" fmla="*/ 45714 w 328437"/>
                  <a:gd name="connsiteY20" fmla="*/ 209000 h 328613"/>
                  <a:gd name="connsiteX21" fmla="*/ 45714 w 328437"/>
                  <a:gd name="connsiteY21" fmla="*/ 158459 h 328613"/>
                  <a:gd name="connsiteX22" fmla="*/ 45714 w 328437"/>
                  <a:gd name="connsiteY22" fmla="*/ 157163 h 328613"/>
                  <a:gd name="connsiteX23" fmla="*/ 34601 w 328437"/>
                  <a:gd name="connsiteY23" fmla="*/ 131763 h 328613"/>
                  <a:gd name="connsiteX24" fmla="*/ 34601 w 328437"/>
                  <a:gd name="connsiteY24" fmla="*/ 246063 h 328613"/>
                  <a:gd name="connsiteX25" fmla="*/ 161601 w 328437"/>
                  <a:gd name="connsiteY25" fmla="*/ 311151 h 328613"/>
                  <a:gd name="connsiteX26" fmla="*/ 161601 w 328437"/>
                  <a:gd name="connsiteY26" fmla="*/ 133351 h 328613"/>
                  <a:gd name="connsiteX27" fmla="*/ 134613 w 328437"/>
                  <a:gd name="connsiteY27" fmla="*/ 133351 h 328613"/>
                  <a:gd name="connsiteX28" fmla="*/ 235241 w 328437"/>
                  <a:gd name="connsiteY28" fmla="*/ 15875 h 328613"/>
                  <a:gd name="connsiteX29" fmla="*/ 147314 w 328437"/>
                  <a:gd name="connsiteY29" fmla="*/ 120775 h 328613"/>
                  <a:gd name="connsiteX30" fmla="*/ 165417 w 328437"/>
                  <a:gd name="connsiteY30" fmla="*/ 120775 h 328613"/>
                  <a:gd name="connsiteX31" fmla="*/ 171882 w 328437"/>
                  <a:gd name="connsiteY31" fmla="*/ 127251 h 328613"/>
                  <a:gd name="connsiteX32" fmla="*/ 171882 w 328437"/>
                  <a:gd name="connsiteY32" fmla="*/ 311150 h 328613"/>
                  <a:gd name="connsiteX33" fmla="*/ 222311 w 328437"/>
                  <a:gd name="connsiteY33" fmla="*/ 285249 h 328613"/>
                  <a:gd name="connsiteX34" fmla="*/ 222311 w 328437"/>
                  <a:gd name="connsiteY34" fmla="*/ 157037 h 328613"/>
                  <a:gd name="connsiteX35" fmla="*/ 223604 w 328437"/>
                  <a:gd name="connsiteY35" fmla="*/ 154447 h 328613"/>
                  <a:gd name="connsiteX36" fmla="*/ 257223 w 328437"/>
                  <a:gd name="connsiteY36" fmla="*/ 151857 h 328613"/>
                  <a:gd name="connsiteX37" fmla="*/ 258516 w 328437"/>
                  <a:gd name="connsiteY37" fmla="*/ 151857 h 328613"/>
                  <a:gd name="connsiteX38" fmla="*/ 259809 w 328437"/>
                  <a:gd name="connsiteY38" fmla="*/ 153152 h 328613"/>
                  <a:gd name="connsiteX39" fmla="*/ 259809 w 328437"/>
                  <a:gd name="connsiteY39" fmla="*/ 265823 h 328613"/>
                  <a:gd name="connsiteX40" fmla="*/ 293429 w 328437"/>
                  <a:gd name="connsiteY40" fmla="*/ 247692 h 328613"/>
                  <a:gd name="connsiteX41" fmla="*/ 294722 w 328437"/>
                  <a:gd name="connsiteY41" fmla="*/ 118185 h 328613"/>
                  <a:gd name="connsiteX42" fmla="*/ 296015 w 328437"/>
                  <a:gd name="connsiteY42" fmla="*/ 114300 h 328613"/>
                  <a:gd name="connsiteX43" fmla="*/ 301187 w 328437"/>
                  <a:gd name="connsiteY43" fmla="*/ 111710 h 328613"/>
                  <a:gd name="connsiteX44" fmla="*/ 307652 w 328437"/>
                  <a:gd name="connsiteY44" fmla="*/ 113005 h 328613"/>
                  <a:gd name="connsiteX45" fmla="*/ 235241 w 328437"/>
                  <a:gd name="connsiteY45" fmla="*/ 15875 h 328613"/>
                  <a:gd name="connsiteX46" fmla="*/ 235348 w 328437"/>
                  <a:gd name="connsiteY46" fmla="*/ 0 h 328613"/>
                  <a:gd name="connsiteX47" fmla="*/ 239233 w 328437"/>
                  <a:gd name="connsiteY47" fmla="*/ 0 h 328613"/>
                  <a:gd name="connsiteX48" fmla="*/ 241823 w 328437"/>
                  <a:gd name="connsiteY48" fmla="*/ 2598 h 328613"/>
                  <a:gd name="connsiteX49" fmla="*/ 327286 w 328437"/>
                  <a:gd name="connsiteY49" fmla="*/ 115599 h 328613"/>
                  <a:gd name="connsiteX50" fmla="*/ 327286 w 328437"/>
                  <a:gd name="connsiteY50" fmla="*/ 123392 h 328613"/>
                  <a:gd name="connsiteX51" fmla="*/ 322107 w 328437"/>
                  <a:gd name="connsiteY51" fmla="*/ 125990 h 328613"/>
                  <a:gd name="connsiteX52" fmla="*/ 307863 w 328437"/>
                  <a:gd name="connsiteY52" fmla="*/ 124691 h 328613"/>
                  <a:gd name="connsiteX53" fmla="*/ 307863 w 328437"/>
                  <a:gd name="connsiteY53" fmla="*/ 251980 h 328613"/>
                  <a:gd name="connsiteX54" fmla="*/ 303978 w 328437"/>
                  <a:gd name="connsiteY54" fmla="*/ 257175 h 328613"/>
                  <a:gd name="connsiteX55" fmla="*/ 169308 w 328437"/>
                  <a:gd name="connsiteY55" fmla="*/ 327314 h 328613"/>
                  <a:gd name="connsiteX56" fmla="*/ 166718 w 328437"/>
                  <a:gd name="connsiteY56" fmla="*/ 328613 h 328613"/>
                  <a:gd name="connsiteX57" fmla="*/ 164129 w 328437"/>
                  <a:gd name="connsiteY57" fmla="*/ 327314 h 328613"/>
                  <a:gd name="connsiteX58" fmla="*/ 25574 w 328437"/>
                  <a:gd name="connsiteY58" fmla="*/ 254578 h 328613"/>
                  <a:gd name="connsiteX59" fmla="*/ 21689 w 328437"/>
                  <a:gd name="connsiteY59" fmla="*/ 249382 h 328613"/>
                  <a:gd name="connsiteX60" fmla="*/ 21689 w 328437"/>
                  <a:gd name="connsiteY60" fmla="*/ 129887 h 328613"/>
                  <a:gd name="connsiteX61" fmla="*/ 6150 w 328437"/>
                  <a:gd name="connsiteY61" fmla="*/ 129887 h 328613"/>
                  <a:gd name="connsiteX62" fmla="*/ 971 w 328437"/>
                  <a:gd name="connsiteY62" fmla="*/ 127289 h 328613"/>
                  <a:gd name="connsiteX63" fmla="*/ 971 w 328437"/>
                  <a:gd name="connsiteY63" fmla="*/ 120795 h 328613"/>
                  <a:gd name="connsiteX64" fmla="*/ 34638 w 328437"/>
                  <a:gd name="connsiteY64" fmla="*/ 54552 h 328613"/>
                  <a:gd name="connsiteX65" fmla="*/ 38523 w 328437"/>
                  <a:gd name="connsiteY65" fmla="*/ 50656 h 328613"/>
                  <a:gd name="connsiteX66" fmla="*/ 59241 w 328437"/>
                  <a:gd name="connsiteY66" fmla="*/ 45460 h 328613"/>
                  <a:gd name="connsiteX67" fmla="*/ 59241 w 328437"/>
                  <a:gd name="connsiteY67" fmla="*/ 27276 h 328613"/>
                  <a:gd name="connsiteX68" fmla="*/ 63126 w 328437"/>
                  <a:gd name="connsiteY68" fmla="*/ 20782 h 328613"/>
                  <a:gd name="connsiteX69" fmla="*/ 83844 w 328437"/>
                  <a:gd name="connsiteY69" fmla="*/ 14287 h 328613"/>
                  <a:gd name="connsiteX70" fmla="*/ 85139 w 328437"/>
                  <a:gd name="connsiteY70" fmla="*/ 14287 h 328613"/>
                  <a:gd name="connsiteX71" fmla="*/ 86434 w 328437"/>
                  <a:gd name="connsiteY71" fmla="*/ 14287 h 328613"/>
                  <a:gd name="connsiteX72" fmla="*/ 98088 w 328437"/>
                  <a:gd name="connsiteY72" fmla="*/ 16885 h 328613"/>
                  <a:gd name="connsiteX73" fmla="*/ 103268 w 328437"/>
                  <a:gd name="connsiteY73" fmla="*/ 22081 h 328613"/>
                  <a:gd name="connsiteX74" fmla="*/ 103268 w 328437"/>
                  <a:gd name="connsiteY74" fmla="*/ 33771 h 328613"/>
                  <a:gd name="connsiteX75" fmla="*/ 235348 w 328437"/>
                  <a:gd name="connsiteY75" fmla="*/ 0 h 328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8437" h="328613">
                    <a:moveTo>
                      <a:pt x="94638" y="163513"/>
                    </a:moveTo>
                    <a:cubicBezTo>
                      <a:pt x="94638" y="163513"/>
                      <a:pt x="95937" y="163513"/>
                      <a:pt x="95937" y="163513"/>
                    </a:cubicBezTo>
                    <a:cubicBezTo>
                      <a:pt x="95937" y="163513"/>
                      <a:pt x="95937" y="163513"/>
                      <a:pt x="134903" y="169971"/>
                    </a:cubicBezTo>
                    <a:cubicBezTo>
                      <a:pt x="136202" y="169971"/>
                      <a:pt x="136202" y="169971"/>
                      <a:pt x="136202" y="171262"/>
                    </a:cubicBezTo>
                    <a:cubicBezTo>
                      <a:pt x="136202" y="171262"/>
                      <a:pt x="136202" y="171262"/>
                      <a:pt x="136202" y="238422"/>
                    </a:cubicBezTo>
                    <a:cubicBezTo>
                      <a:pt x="136202" y="238422"/>
                      <a:pt x="136202" y="239713"/>
                      <a:pt x="136202" y="239713"/>
                    </a:cubicBezTo>
                    <a:cubicBezTo>
                      <a:pt x="134903" y="239713"/>
                      <a:pt x="134903" y="239713"/>
                      <a:pt x="134903" y="239713"/>
                    </a:cubicBezTo>
                    <a:cubicBezTo>
                      <a:pt x="134903" y="239713"/>
                      <a:pt x="134903" y="239713"/>
                      <a:pt x="133604" y="239713"/>
                    </a:cubicBezTo>
                    <a:cubicBezTo>
                      <a:pt x="133604" y="239713"/>
                      <a:pt x="133604" y="239713"/>
                      <a:pt x="94638" y="226798"/>
                    </a:cubicBezTo>
                    <a:cubicBezTo>
                      <a:pt x="94638" y="226798"/>
                      <a:pt x="93339" y="225506"/>
                      <a:pt x="93339" y="225506"/>
                    </a:cubicBezTo>
                    <a:cubicBezTo>
                      <a:pt x="93339" y="225506"/>
                      <a:pt x="93339" y="225506"/>
                      <a:pt x="93339" y="166096"/>
                    </a:cubicBezTo>
                    <a:cubicBezTo>
                      <a:pt x="93339" y="164805"/>
                      <a:pt x="94638" y="164805"/>
                      <a:pt x="94638" y="163513"/>
                    </a:cubicBezTo>
                    <a:close/>
                    <a:moveTo>
                      <a:pt x="45714" y="157163"/>
                    </a:moveTo>
                    <a:cubicBezTo>
                      <a:pt x="46971" y="157163"/>
                      <a:pt x="46971" y="157163"/>
                      <a:pt x="48227" y="157163"/>
                    </a:cubicBezTo>
                    <a:cubicBezTo>
                      <a:pt x="48227" y="157163"/>
                      <a:pt x="48227" y="157163"/>
                      <a:pt x="74620" y="161051"/>
                    </a:cubicBezTo>
                    <a:cubicBezTo>
                      <a:pt x="74620" y="161051"/>
                      <a:pt x="75877" y="161051"/>
                      <a:pt x="75877" y="162347"/>
                    </a:cubicBezTo>
                    <a:cubicBezTo>
                      <a:pt x="75877" y="162347"/>
                      <a:pt x="75877" y="162347"/>
                      <a:pt x="75877" y="218071"/>
                    </a:cubicBezTo>
                    <a:cubicBezTo>
                      <a:pt x="75877" y="219367"/>
                      <a:pt x="75877" y="219367"/>
                      <a:pt x="74620" y="219367"/>
                    </a:cubicBezTo>
                    <a:cubicBezTo>
                      <a:pt x="74620" y="220663"/>
                      <a:pt x="74620" y="220663"/>
                      <a:pt x="73363" y="220663"/>
                    </a:cubicBezTo>
                    <a:cubicBezTo>
                      <a:pt x="73363" y="220663"/>
                      <a:pt x="73363" y="220663"/>
                      <a:pt x="46971" y="211592"/>
                    </a:cubicBezTo>
                    <a:cubicBezTo>
                      <a:pt x="45714" y="210296"/>
                      <a:pt x="45714" y="210296"/>
                      <a:pt x="45714" y="209000"/>
                    </a:cubicBezTo>
                    <a:cubicBezTo>
                      <a:pt x="45714" y="209000"/>
                      <a:pt x="45714" y="209000"/>
                      <a:pt x="45714" y="158459"/>
                    </a:cubicBezTo>
                    <a:cubicBezTo>
                      <a:pt x="45714" y="158459"/>
                      <a:pt x="45714" y="157163"/>
                      <a:pt x="45714" y="157163"/>
                    </a:cubicBezTo>
                    <a:close/>
                    <a:moveTo>
                      <a:pt x="34601" y="131763"/>
                    </a:moveTo>
                    <a:lnTo>
                      <a:pt x="34601" y="246063"/>
                    </a:lnTo>
                    <a:lnTo>
                      <a:pt x="161601" y="311151"/>
                    </a:lnTo>
                    <a:lnTo>
                      <a:pt x="161601" y="133351"/>
                    </a:lnTo>
                    <a:lnTo>
                      <a:pt x="134613" y="133351"/>
                    </a:lnTo>
                    <a:close/>
                    <a:moveTo>
                      <a:pt x="235241" y="15875"/>
                    </a:moveTo>
                    <a:cubicBezTo>
                      <a:pt x="235241" y="15875"/>
                      <a:pt x="235241" y="15875"/>
                      <a:pt x="147314" y="120775"/>
                    </a:cubicBezTo>
                    <a:cubicBezTo>
                      <a:pt x="147314" y="120775"/>
                      <a:pt x="147314" y="120775"/>
                      <a:pt x="165417" y="120775"/>
                    </a:cubicBezTo>
                    <a:cubicBezTo>
                      <a:pt x="169296" y="120775"/>
                      <a:pt x="171882" y="123365"/>
                      <a:pt x="171882" y="127251"/>
                    </a:cubicBezTo>
                    <a:cubicBezTo>
                      <a:pt x="171882" y="127251"/>
                      <a:pt x="171882" y="127251"/>
                      <a:pt x="171882" y="311150"/>
                    </a:cubicBezTo>
                    <a:cubicBezTo>
                      <a:pt x="171882" y="311150"/>
                      <a:pt x="171882" y="311150"/>
                      <a:pt x="222311" y="285249"/>
                    </a:cubicBezTo>
                    <a:cubicBezTo>
                      <a:pt x="222311" y="285249"/>
                      <a:pt x="222311" y="285249"/>
                      <a:pt x="222311" y="157037"/>
                    </a:cubicBezTo>
                    <a:cubicBezTo>
                      <a:pt x="222311" y="155742"/>
                      <a:pt x="222311" y="154447"/>
                      <a:pt x="223604" y="154447"/>
                    </a:cubicBezTo>
                    <a:cubicBezTo>
                      <a:pt x="223604" y="154447"/>
                      <a:pt x="223604" y="154447"/>
                      <a:pt x="257223" y="151857"/>
                    </a:cubicBezTo>
                    <a:cubicBezTo>
                      <a:pt x="257223" y="151857"/>
                      <a:pt x="258516" y="151857"/>
                      <a:pt x="258516" y="151857"/>
                    </a:cubicBezTo>
                    <a:cubicBezTo>
                      <a:pt x="258516" y="153152"/>
                      <a:pt x="259809" y="153152"/>
                      <a:pt x="259809" y="153152"/>
                    </a:cubicBezTo>
                    <a:cubicBezTo>
                      <a:pt x="259809" y="153152"/>
                      <a:pt x="259809" y="153152"/>
                      <a:pt x="259809" y="265823"/>
                    </a:cubicBezTo>
                    <a:cubicBezTo>
                      <a:pt x="259809" y="265823"/>
                      <a:pt x="259809" y="265823"/>
                      <a:pt x="293429" y="247692"/>
                    </a:cubicBezTo>
                    <a:cubicBezTo>
                      <a:pt x="293429" y="247692"/>
                      <a:pt x="293429" y="247692"/>
                      <a:pt x="294722" y="118185"/>
                    </a:cubicBezTo>
                    <a:cubicBezTo>
                      <a:pt x="294722" y="116890"/>
                      <a:pt x="294722" y="115595"/>
                      <a:pt x="296015" y="114300"/>
                    </a:cubicBezTo>
                    <a:cubicBezTo>
                      <a:pt x="297308" y="113005"/>
                      <a:pt x="298601" y="111710"/>
                      <a:pt x="301187" y="111710"/>
                    </a:cubicBezTo>
                    <a:lnTo>
                      <a:pt x="307652" y="113005"/>
                    </a:lnTo>
                    <a:cubicBezTo>
                      <a:pt x="307652" y="113005"/>
                      <a:pt x="307652" y="113005"/>
                      <a:pt x="235241" y="15875"/>
                    </a:cubicBezTo>
                    <a:close/>
                    <a:moveTo>
                      <a:pt x="235348" y="0"/>
                    </a:moveTo>
                    <a:cubicBezTo>
                      <a:pt x="235348" y="0"/>
                      <a:pt x="237938" y="0"/>
                      <a:pt x="239233" y="0"/>
                    </a:cubicBezTo>
                    <a:cubicBezTo>
                      <a:pt x="241823" y="1299"/>
                      <a:pt x="241823" y="2598"/>
                      <a:pt x="241823" y="2598"/>
                    </a:cubicBezTo>
                    <a:cubicBezTo>
                      <a:pt x="241823" y="2598"/>
                      <a:pt x="241823" y="2598"/>
                      <a:pt x="327286" y="115599"/>
                    </a:cubicBezTo>
                    <a:cubicBezTo>
                      <a:pt x="327286" y="115599"/>
                      <a:pt x="329876" y="119496"/>
                      <a:pt x="327286" y="123392"/>
                    </a:cubicBezTo>
                    <a:cubicBezTo>
                      <a:pt x="324697" y="125990"/>
                      <a:pt x="322107" y="125990"/>
                      <a:pt x="322107" y="125990"/>
                    </a:cubicBezTo>
                    <a:cubicBezTo>
                      <a:pt x="322107" y="125990"/>
                      <a:pt x="322107" y="125990"/>
                      <a:pt x="307863" y="124691"/>
                    </a:cubicBezTo>
                    <a:cubicBezTo>
                      <a:pt x="307863" y="124691"/>
                      <a:pt x="307863" y="124691"/>
                      <a:pt x="307863" y="251980"/>
                    </a:cubicBezTo>
                    <a:cubicBezTo>
                      <a:pt x="307863" y="254578"/>
                      <a:pt x="306568" y="255877"/>
                      <a:pt x="303978" y="257175"/>
                    </a:cubicBezTo>
                    <a:cubicBezTo>
                      <a:pt x="303978" y="257175"/>
                      <a:pt x="303978" y="257175"/>
                      <a:pt x="169308" y="327314"/>
                    </a:cubicBezTo>
                    <a:cubicBezTo>
                      <a:pt x="169308" y="327314"/>
                      <a:pt x="168013" y="328613"/>
                      <a:pt x="166718" y="328613"/>
                    </a:cubicBezTo>
                    <a:cubicBezTo>
                      <a:pt x="165424" y="328613"/>
                      <a:pt x="164129" y="327314"/>
                      <a:pt x="164129" y="327314"/>
                    </a:cubicBezTo>
                    <a:cubicBezTo>
                      <a:pt x="164129" y="327314"/>
                      <a:pt x="164129" y="327314"/>
                      <a:pt x="25574" y="254578"/>
                    </a:cubicBezTo>
                    <a:cubicBezTo>
                      <a:pt x="22984" y="254578"/>
                      <a:pt x="21689" y="251980"/>
                      <a:pt x="21689" y="249382"/>
                    </a:cubicBezTo>
                    <a:cubicBezTo>
                      <a:pt x="21689" y="249382"/>
                      <a:pt x="21689" y="249382"/>
                      <a:pt x="21689" y="129887"/>
                    </a:cubicBezTo>
                    <a:cubicBezTo>
                      <a:pt x="21689" y="129887"/>
                      <a:pt x="21689" y="129887"/>
                      <a:pt x="6150" y="129887"/>
                    </a:cubicBezTo>
                    <a:cubicBezTo>
                      <a:pt x="3561" y="129887"/>
                      <a:pt x="2266" y="128588"/>
                      <a:pt x="971" y="127289"/>
                    </a:cubicBezTo>
                    <a:cubicBezTo>
                      <a:pt x="-324" y="125990"/>
                      <a:pt x="-324" y="123392"/>
                      <a:pt x="971" y="120795"/>
                    </a:cubicBezTo>
                    <a:cubicBezTo>
                      <a:pt x="971" y="120795"/>
                      <a:pt x="971" y="120795"/>
                      <a:pt x="34638" y="54552"/>
                    </a:cubicBezTo>
                    <a:cubicBezTo>
                      <a:pt x="35933" y="51955"/>
                      <a:pt x="37228" y="51955"/>
                      <a:pt x="38523" y="50656"/>
                    </a:cubicBezTo>
                    <a:cubicBezTo>
                      <a:pt x="38523" y="50656"/>
                      <a:pt x="38523" y="50656"/>
                      <a:pt x="59241" y="45460"/>
                    </a:cubicBezTo>
                    <a:cubicBezTo>
                      <a:pt x="59241" y="45460"/>
                      <a:pt x="59241" y="45460"/>
                      <a:pt x="59241" y="27276"/>
                    </a:cubicBezTo>
                    <a:cubicBezTo>
                      <a:pt x="59241" y="24678"/>
                      <a:pt x="60536" y="22081"/>
                      <a:pt x="63126" y="20782"/>
                    </a:cubicBezTo>
                    <a:cubicBezTo>
                      <a:pt x="63126" y="20782"/>
                      <a:pt x="63126" y="20782"/>
                      <a:pt x="83844" y="14287"/>
                    </a:cubicBezTo>
                    <a:cubicBezTo>
                      <a:pt x="83844" y="14287"/>
                      <a:pt x="83844" y="14287"/>
                      <a:pt x="85139" y="14287"/>
                    </a:cubicBezTo>
                    <a:cubicBezTo>
                      <a:pt x="86434" y="14287"/>
                      <a:pt x="86434" y="14287"/>
                      <a:pt x="86434" y="14287"/>
                    </a:cubicBezTo>
                    <a:cubicBezTo>
                      <a:pt x="86434" y="14287"/>
                      <a:pt x="86434" y="14287"/>
                      <a:pt x="98088" y="16885"/>
                    </a:cubicBezTo>
                    <a:cubicBezTo>
                      <a:pt x="100678" y="16885"/>
                      <a:pt x="103268" y="19483"/>
                      <a:pt x="103268" y="22081"/>
                    </a:cubicBezTo>
                    <a:cubicBezTo>
                      <a:pt x="103268" y="22081"/>
                      <a:pt x="103268" y="22081"/>
                      <a:pt x="103268" y="33771"/>
                    </a:cubicBezTo>
                    <a:cubicBezTo>
                      <a:pt x="103268" y="33771"/>
                      <a:pt x="103268" y="33771"/>
                      <a:pt x="2353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</p:grpSp>
      </p:grpSp>
      <p:grpSp>
        <p:nvGrpSpPr>
          <p:cNvPr id="7" name="千图PPT彼岸天：ID 8661124库_组合 6"/>
          <p:cNvGrpSpPr/>
          <p:nvPr>
            <p:custDataLst>
              <p:tags r:id="rId4"/>
            </p:custDataLst>
          </p:nvPr>
        </p:nvGrpSpPr>
        <p:grpSpPr>
          <a:xfrm>
            <a:off x="6286063" y="1671661"/>
            <a:ext cx="1749352" cy="2200094"/>
            <a:chOff x="5208390" y="2240868"/>
            <a:chExt cx="2332469" cy="2933458"/>
          </a:xfrm>
        </p:grpSpPr>
        <p:grpSp>
          <p:nvGrpSpPr>
            <p:cNvPr id="8" name="组合 7"/>
            <p:cNvGrpSpPr/>
            <p:nvPr/>
          </p:nvGrpSpPr>
          <p:grpSpPr>
            <a:xfrm>
              <a:off x="5232426" y="4386932"/>
              <a:ext cx="1715248" cy="787394"/>
              <a:chOff x="5122025" y="525814"/>
              <a:chExt cx="2020976" cy="927740"/>
            </a:xfrm>
          </p:grpSpPr>
          <p:sp>
            <p:nvSpPr>
              <p:cNvPr id="14" name="文本框 37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750" dirty="0">
                    <a:solidFill>
                      <a:schemeClr val="bg1"/>
                    </a:solidFill>
                  </a:rPr>
                  <a:t>请替换文字内容复制你的内容到此 小木头699pic</a:t>
                </a:r>
                <a:endParaRPr lang="zh-CN" altLang="en-US" sz="75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sz="1350" b="1" dirty="0">
                    <a:solidFill>
                      <a:schemeClr val="bg1"/>
                    </a:solidFill>
                  </a:rPr>
                  <a:t>输入标题文本</a:t>
                </a:r>
                <a:endParaRPr lang="zh-CN" altLang="en-US" sz="135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5208390" y="2240868"/>
              <a:ext cx="2332469" cy="1908503"/>
              <a:chOff x="5208390" y="2240868"/>
              <a:chExt cx="2332469" cy="1908503"/>
            </a:xfrm>
          </p:grpSpPr>
          <p:sp>
            <p:nvSpPr>
              <p:cNvPr id="10" name="等腰三角形 9"/>
              <p:cNvSpPr/>
              <p:nvPr/>
            </p:nvSpPr>
            <p:spPr>
              <a:xfrm>
                <a:off x="6240459" y="2240868"/>
                <a:ext cx="1300400" cy="1908503"/>
              </a:xfrm>
              <a:prstGeom prst="triangle">
                <a:avLst/>
              </a:prstGeom>
              <a:solidFill>
                <a:srgbClr val="B2895D">
                  <a:alpha val="66000"/>
                </a:srgb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11" name="等腰三角形 10"/>
              <p:cNvSpPr/>
              <p:nvPr/>
            </p:nvSpPr>
            <p:spPr>
              <a:xfrm>
                <a:off x="5620712" y="2240868"/>
                <a:ext cx="1300401" cy="1908503"/>
              </a:xfrm>
              <a:prstGeom prst="triangle">
                <a:avLst/>
              </a:prstGeom>
              <a:solidFill>
                <a:srgbClr val="B2895D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>
                <a:off x="5208390" y="3305697"/>
                <a:ext cx="824645" cy="843674"/>
              </a:xfrm>
              <a:prstGeom prst="triangle">
                <a:avLst/>
              </a:prstGeom>
              <a:solidFill>
                <a:srgbClr val="C6A36B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 anchorCtr="1">
                <a:normAutofit lnSpcReduction="10000"/>
              </a:bodyPr>
              <a:lstStyle/>
              <a:p>
                <a:pPr algn="ctr"/>
                <a:r>
                  <a:rPr lang="en-US" altLang="zh-CN" sz="1500" b="1">
                    <a:solidFill>
                      <a:schemeClr val="bg1">
                        <a:lumMod val="100000"/>
                      </a:schemeClr>
                    </a:solidFill>
                  </a:rPr>
                  <a:t>4</a:t>
                </a:r>
                <a:endParaRPr lang="en-US" altLang="zh-CN" sz="1500" b="1" dirty="0">
                  <a:solidFill>
                    <a:schemeClr val="bg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3" name="任意多边形 36" title="PVbvzsHBvL"/>
              <p:cNvSpPr>
                <a:spLocks noChangeAspect="1"/>
              </p:cNvSpPr>
              <p:nvPr/>
            </p:nvSpPr>
            <p:spPr bwMode="auto">
              <a:xfrm>
                <a:off x="6097962" y="3426358"/>
                <a:ext cx="345902" cy="435959"/>
              </a:xfrm>
              <a:custGeom>
                <a:avLst/>
                <a:gdLst>
                  <a:gd name="connsiteX0" fmla="*/ 179388 w 268288"/>
                  <a:gd name="connsiteY0" fmla="*/ 166688 h 338138"/>
                  <a:gd name="connsiteX1" fmla="*/ 203200 w 268288"/>
                  <a:gd name="connsiteY1" fmla="*/ 190443 h 338138"/>
                  <a:gd name="connsiteX2" fmla="*/ 203200 w 268288"/>
                  <a:gd name="connsiteY2" fmla="*/ 252471 h 338138"/>
                  <a:gd name="connsiteX3" fmla="*/ 179388 w 268288"/>
                  <a:gd name="connsiteY3" fmla="*/ 276226 h 338138"/>
                  <a:gd name="connsiteX4" fmla="*/ 155575 w 268288"/>
                  <a:gd name="connsiteY4" fmla="*/ 252471 h 338138"/>
                  <a:gd name="connsiteX5" fmla="*/ 155575 w 268288"/>
                  <a:gd name="connsiteY5" fmla="*/ 190443 h 338138"/>
                  <a:gd name="connsiteX6" fmla="*/ 179388 w 268288"/>
                  <a:gd name="connsiteY6" fmla="*/ 166688 h 338138"/>
                  <a:gd name="connsiteX7" fmla="*/ 179388 w 268288"/>
                  <a:gd name="connsiteY7" fmla="*/ 150813 h 338138"/>
                  <a:gd name="connsiteX8" fmla="*/ 139700 w 268288"/>
                  <a:gd name="connsiteY8" fmla="*/ 190427 h 338138"/>
                  <a:gd name="connsiteX9" fmla="*/ 139700 w 268288"/>
                  <a:gd name="connsiteY9" fmla="*/ 252488 h 338138"/>
                  <a:gd name="connsiteX10" fmla="*/ 179388 w 268288"/>
                  <a:gd name="connsiteY10" fmla="*/ 292101 h 338138"/>
                  <a:gd name="connsiteX11" fmla="*/ 219075 w 268288"/>
                  <a:gd name="connsiteY11" fmla="*/ 252488 h 338138"/>
                  <a:gd name="connsiteX12" fmla="*/ 219075 w 268288"/>
                  <a:gd name="connsiteY12" fmla="*/ 190427 h 338138"/>
                  <a:gd name="connsiteX13" fmla="*/ 179388 w 268288"/>
                  <a:gd name="connsiteY13" fmla="*/ 150813 h 338138"/>
                  <a:gd name="connsiteX14" fmla="*/ 57120 w 268288"/>
                  <a:gd name="connsiteY14" fmla="*/ 150813 h 338138"/>
                  <a:gd name="connsiteX15" fmla="*/ 49212 w 268288"/>
                  <a:gd name="connsiteY15" fmla="*/ 158705 h 338138"/>
                  <a:gd name="connsiteX16" fmla="*/ 57120 w 268288"/>
                  <a:gd name="connsiteY16" fmla="*/ 166597 h 338138"/>
                  <a:gd name="connsiteX17" fmla="*/ 80842 w 268288"/>
                  <a:gd name="connsiteY17" fmla="*/ 166597 h 338138"/>
                  <a:gd name="connsiteX18" fmla="*/ 103247 w 268288"/>
                  <a:gd name="connsiteY18" fmla="*/ 188959 h 338138"/>
                  <a:gd name="connsiteX19" fmla="*/ 103247 w 268288"/>
                  <a:gd name="connsiteY19" fmla="*/ 190274 h 338138"/>
                  <a:gd name="connsiteX20" fmla="*/ 80842 w 268288"/>
                  <a:gd name="connsiteY20" fmla="*/ 212635 h 338138"/>
                  <a:gd name="connsiteX21" fmla="*/ 57120 w 268288"/>
                  <a:gd name="connsiteY21" fmla="*/ 212635 h 338138"/>
                  <a:gd name="connsiteX22" fmla="*/ 49212 w 268288"/>
                  <a:gd name="connsiteY22" fmla="*/ 220527 h 338138"/>
                  <a:gd name="connsiteX23" fmla="*/ 57120 w 268288"/>
                  <a:gd name="connsiteY23" fmla="*/ 228419 h 338138"/>
                  <a:gd name="connsiteX24" fmla="*/ 80842 w 268288"/>
                  <a:gd name="connsiteY24" fmla="*/ 228419 h 338138"/>
                  <a:gd name="connsiteX25" fmla="*/ 103247 w 268288"/>
                  <a:gd name="connsiteY25" fmla="*/ 250781 h 338138"/>
                  <a:gd name="connsiteX26" fmla="*/ 80842 w 268288"/>
                  <a:gd name="connsiteY26" fmla="*/ 273142 h 338138"/>
                  <a:gd name="connsiteX27" fmla="*/ 57120 w 268288"/>
                  <a:gd name="connsiteY27" fmla="*/ 273142 h 338138"/>
                  <a:gd name="connsiteX28" fmla="*/ 49212 w 268288"/>
                  <a:gd name="connsiteY28" fmla="*/ 281034 h 338138"/>
                  <a:gd name="connsiteX29" fmla="*/ 57120 w 268288"/>
                  <a:gd name="connsiteY29" fmla="*/ 288926 h 338138"/>
                  <a:gd name="connsiteX30" fmla="*/ 80842 w 268288"/>
                  <a:gd name="connsiteY30" fmla="*/ 288926 h 338138"/>
                  <a:gd name="connsiteX31" fmla="*/ 119062 w 268288"/>
                  <a:gd name="connsiteY31" fmla="*/ 250781 h 338138"/>
                  <a:gd name="connsiteX32" fmla="*/ 103247 w 268288"/>
                  <a:gd name="connsiteY32" fmla="*/ 220527 h 338138"/>
                  <a:gd name="connsiteX33" fmla="*/ 119062 w 268288"/>
                  <a:gd name="connsiteY33" fmla="*/ 190274 h 338138"/>
                  <a:gd name="connsiteX34" fmla="*/ 119062 w 268288"/>
                  <a:gd name="connsiteY34" fmla="*/ 188959 h 338138"/>
                  <a:gd name="connsiteX35" fmla="*/ 80842 w 268288"/>
                  <a:gd name="connsiteY35" fmla="*/ 150813 h 338138"/>
                  <a:gd name="connsiteX36" fmla="*/ 57120 w 268288"/>
                  <a:gd name="connsiteY36" fmla="*/ 150813 h 338138"/>
                  <a:gd name="connsiteX37" fmla="*/ 46099 w 268288"/>
                  <a:gd name="connsiteY37" fmla="*/ 47625 h 338138"/>
                  <a:gd name="connsiteX38" fmla="*/ 15875 w 268288"/>
                  <a:gd name="connsiteY38" fmla="*/ 79629 h 338138"/>
                  <a:gd name="connsiteX39" fmla="*/ 15875 w 268288"/>
                  <a:gd name="connsiteY39" fmla="*/ 114300 h 338138"/>
                  <a:gd name="connsiteX40" fmla="*/ 252413 w 268288"/>
                  <a:gd name="connsiteY40" fmla="*/ 114300 h 338138"/>
                  <a:gd name="connsiteX41" fmla="*/ 252413 w 268288"/>
                  <a:gd name="connsiteY41" fmla="*/ 79629 h 338138"/>
                  <a:gd name="connsiteX42" fmla="*/ 222189 w 268288"/>
                  <a:gd name="connsiteY42" fmla="*/ 47625 h 338138"/>
                  <a:gd name="connsiteX43" fmla="*/ 210362 w 268288"/>
                  <a:gd name="connsiteY43" fmla="*/ 47625 h 338138"/>
                  <a:gd name="connsiteX44" fmla="*/ 210362 w 268288"/>
                  <a:gd name="connsiteY44" fmla="*/ 71628 h 338138"/>
                  <a:gd name="connsiteX45" fmla="*/ 202477 w 268288"/>
                  <a:gd name="connsiteY45" fmla="*/ 79629 h 338138"/>
                  <a:gd name="connsiteX46" fmla="*/ 194593 w 268288"/>
                  <a:gd name="connsiteY46" fmla="*/ 71628 h 338138"/>
                  <a:gd name="connsiteX47" fmla="*/ 194593 w 268288"/>
                  <a:gd name="connsiteY47" fmla="*/ 47625 h 338138"/>
                  <a:gd name="connsiteX48" fmla="*/ 73696 w 268288"/>
                  <a:gd name="connsiteY48" fmla="*/ 47625 h 338138"/>
                  <a:gd name="connsiteX49" fmla="*/ 73696 w 268288"/>
                  <a:gd name="connsiteY49" fmla="*/ 71628 h 338138"/>
                  <a:gd name="connsiteX50" fmla="*/ 65811 w 268288"/>
                  <a:gd name="connsiteY50" fmla="*/ 79629 h 338138"/>
                  <a:gd name="connsiteX51" fmla="*/ 57926 w 268288"/>
                  <a:gd name="connsiteY51" fmla="*/ 71628 h 338138"/>
                  <a:gd name="connsiteX52" fmla="*/ 57926 w 268288"/>
                  <a:gd name="connsiteY52" fmla="*/ 47625 h 338138"/>
                  <a:gd name="connsiteX53" fmla="*/ 46099 w 268288"/>
                  <a:gd name="connsiteY53" fmla="*/ 47625 h 338138"/>
                  <a:gd name="connsiteX54" fmla="*/ 65757 w 268288"/>
                  <a:gd name="connsiteY54" fmla="*/ 0 h 338138"/>
                  <a:gd name="connsiteX55" fmla="*/ 73648 w 268288"/>
                  <a:gd name="connsiteY55" fmla="*/ 7925 h 338138"/>
                  <a:gd name="connsiteX56" fmla="*/ 73648 w 268288"/>
                  <a:gd name="connsiteY56" fmla="*/ 31700 h 338138"/>
                  <a:gd name="connsiteX57" fmla="*/ 194640 w 268288"/>
                  <a:gd name="connsiteY57" fmla="*/ 31700 h 338138"/>
                  <a:gd name="connsiteX58" fmla="*/ 194640 w 268288"/>
                  <a:gd name="connsiteY58" fmla="*/ 7925 h 338138"/>
                  <a:gd name="connsiteX59" fmla="*/ 202531 w 268288"/>
                  <a:gd name="connsiteY59" fmla="*/ 0 h 338138"/>
                  <a:gd name="connsiteX60" fmla="*/ 210422 w 268288"/>
                  <a:gd name="connsiteY60" fmla="*/ 7925 h 338138"/>
                  <a:gd name="connsiteX61" fmla="*/ 210422 w 268288"/>
                  <a:gd name="connsiteY61" fmla="*/ 31700 h 338138"/>
                  <a:gd name="connsiteX62" fmla="*/ 222258 w 268288"/>
                  <a:gd name="connsiteY62" fmla="*/ 31700 h 338138"/>
                  <a:gd name="connsiteX63" fmla="*/ 268288 w 268288"/>
                  <a:gd name="connsiteY63" fmla="*/ 79251 h 338138"/>
                  <a:gd name="connsiteX64" fmla="*/ 268288 w 268288"/>
                  <a:gd name="connsiteY64" fmla="*/ 290587 h 338138"/>
                  <a:gd name="connsiteX65" fmla="*/ 222258 w 268288"/>
                  <a:gd name="connsiteY65" fmla="*/ 338138 h 338138"/>
                  <a:gd name="connsiteX66" fmla="*/ 46030 w 268288"/>
                  <a:gd name="connsiteY66" fmla="*/ 338138 h 338138"/>
                  <a:gd name="connsiteX67" fmla="*/ 0 w 268288"/>
                  <a:gd name="connsiteY67" fmla="*/ 290587 h 338138"/>
                  <a:gd name="connsiteX68" fmla="*/ 0 w 268288"/>
                  <a:gd name="connsiteY68" fmla="*/ 79251 h 338138"/>
                  <a:gd name="connsiteX69" fmla="*/ 46030 w 268288"/>
                  <a:gd name="connsiteY69" fmla="*/ 31700 h 338138"/>
                  <a:gd name="connsiteX70" fmla="*/ 57866 w 268288"/>
                  <a:gd name="connsiteY70" fmla="*/ 31700 h 338138"/>
                  <a:gd name="connsiteX71" fmla="*/ 57866 w 268288"/>
                  <a:gd name="connsiteY71" fmla="*/ 7925 h 338138"/>
                  <a:gd name="connsiteX72" fmla="*/ 65757 w 268288"/>
                  <a:gd name="connsiteY72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268288" h="338138">
                    <a:moveTo>
                      <a:pt x="179388" y="166688"/>
                    </a:moveTo>
                    <a:cubicBezTo>
                      <a:pt x="192617" y="166688"/>
                      <a:pt x="203200" y="177246"/>
                      <a:pt x="203200" y="190443"/>
                    </a:cubicBezTo>
                    <a:cubicBezTo>
                      <a:pt x="203200" y="252471"/>
                      <a:pt x="203200" y="252471"/>
                      <a:pt x="203200" y="252471"/>
                    </a:cubicBezTo>
                    <a:cubicBezTo>
                      <a:pt x="203200" y="265668"/>
                      <a:pt x="192617" y="276226"/>
                      <a:pt x="179388" y="276226"/>
                    </a:cubicBezTo>
                    <a:cubicBezTo>
                      <a:pt x="166158" y="276226"/>
                      <a:pt x="155575" y="265668"/>
                      <a:pt x="155575" y="252471"/>
                    </a:cubicBezTo>
                    <a:cubicBezTo>
                      <a:pt x="155575" y="190443"/>
                      <a:pt x="155575" y="190443"/>
                      <a:pt x="155575" y="190443"/>
                    </a:cubicBezTo>
                    <a:cubicBezTo>
                      <a:pt x="155575" y="177246"/>
                      <a:pt x="166158" y="166688"/>
                      <a:pt x="179388" y="166688"/>
                    </a:cubicBezTo>
                    <a:close/>
                    <a:moveTo>
                      <a:pt x="179388" y="150813"/>
                    </a:moveTo>
                    <a:cubicBezTo>
                      <a:pt x="158221" y="150813"/>
                      <a:pt x="139700" y="169299"/>
                      <a:pt x="139700" y="190427"/>
                    </a:cubicBezTo>
                    <a:cubicBezTo>
                      <a:pt x="139700" y="252488"/>
                      <a:pt x="139700" y="252488"/>
                      <a:pt x="139700" y="252488"/>
                    </a:cubicBezTo>
                    <a:cubicBezTo>
                      <a:pt x="139700" y="273615"/>
                      <a:pt x="158221" y="292101"/>
                      <a:pt x="179388" y="292101"/>
                    </a:cubicBezTo>
                    <a:cubicBezTo>
                      <a:pt x="201877" y="292101"/>
                      <a:pt x="219075" y="273615"/>
                      <a:pt x="219075" y="252488"/>
                    </a:cubicBezTo>
                    <a:lnTo>
                      <a:pt x="219075" y="190427"/>
                    </a:lnTo>
                    <a:cubicBezTo>
                      <a:pt x="219075" y="169299"/>
                      <a:pt x="201877" y="150813"/>
                      <a:pt x="179388" y="150813"/>
                    </a:cubicBezTo>
                    <a:close/>
                    <a:moveTo>
                      <a:pt x="57120" y="150813"/>
                    </a:moveTo>
                    <a:cubicBezTo>
                      <a:pt x="51848" y="150813"/>
                      <a:pt x="49212" y="154759"/>
                      <a:pt x="49212" y="158705"/>
                    </a:cubicBezTo>
                    <a:cubicBezTo>
                      <a:pt x="49212" y="163967"/>
                      <a:pt x="51848" y="166597"/>
                      <a:pt x="57120" y="166597"/>
                    </a:cubicBezTo>
                    <a:cubicBezTo>
                      <a:pt x="80842" y="166597"/>
                      <a:pt x="80842" y="166597"/>
                      <a:pt x="80842" y="166597"/>
                    </a:cubicBezTo>
                    <a:cubicBezTo>
                      <a:pt x="92704" y="166597"/>
                      <a:pt x="103247" y="177120"/>
                      <a:pt x="103247" y="188959"/>
                    </a:cubicBezTo>
                    <a:cubicBezTo>
                      <a:pt x="103247" y="190274"/>
                      <a:pt x="103247" y="190274"/>
                      <a:pt x="103247" y="190274"/>
                    </a:cubicBezTo>
                    <a:cubicBezTo>
                      <a:pt x="103247" y="202112"/>
                      <a:pt x="92704" y="212635"/>
                      <a:pt x="80842" y="212635"/>
                    </a:cubicBezTo>
                    <a:cubicBezTo>
                      <a:pt x="57120" y="212635"/>
                      <a:pt x="57120" y="212635"/>
                      <a:pt x="57120" y="212635"/>
                    </a:cubicBezTo>
                    <a:cubicBezTo>
                      <a:pt x="51848" y="212635"/>
                      <a:pt x="49212" y="215266"/>
                      <a:pt x="49212" y="220527"/>
                    </a:cubicBezTo>
                    <a:cubicBezTo>
                      <a:pt x="49212" y="224473"/>
                      <a:pt x="51848" y="228419"/>
                      <a:pt x="57120" y="228419"/>
                    </a:cubicBezTo>
                    <a:cubicBezTo>
                      <a:pt x="80842" y="228419"/>
                      <a:pt x="80842" y="228419"/>
                      <a:pt x="80842" y="228419"/>
                    </a:cubicBezTo>
                    <a:cubicBezTo>
                      <a:pt x="92704" y="228419"/>
                      <a:pt x="103247" y="237627"/>
                      <a:pt x="103247" y="250781"/>
                    </a:cubicBezTo>
                    <a:cubicBezTo>
                      <a:pt x="103247" y="263934"/>
                      <a:pt x="92704" y="273142"/>
                      <a:pt x="80842" y="273142"/>
                    </a:cubicBezTo>
                    <a:cubicBezTo>
                      <a:pt x="57120" y="273142"/>
                      <a:pt x="57120" y="273142"/>
                      <a:pt x="57120" y="273142"/>
                    </a:cubicBezTo>
                    <a:cubicBezTo>
                      <a:pt x="51848" y="273142"/>
                      <a:pt x="49212" y="277088"/>
                      <a:pt x="49212" y="281034"/>
                    </a:cubicBezTo>
                    <a:cubicBezTo>
                      <a:pt x="49212" y="284980"/>
                      <a:pt x="51848" y="288926"/>
                      <a:pt x="57120" y="288926"/>
                    </a:cubicBezTo>
                    <a:cubicBezTo>
                      <a:pt x="80842" y="288926"/>
                      <a:pt x="80842" y="288926"/>
                      <a:pt x="80842" y="288926"/>
                    </a:cubicBezTo>
                    <a:cubicBezTo>
                      <a:pt x="101929" y="288926"/>
                      <a:pt x="119062" y="271826"/>
                      <a:pt x="119062" y="250781"/>
                    </a:cubicBezTo>
                    <a:cubicBezTo>
                      <a:pt x="119062" y="237627"/>
                      <a:pt x="112473" y="227104"/>
                      <a:pt x="103247" y="220527"/>
                    </a:cubicBezTo>
                    <a:cubicBezTo>
                      <a:pt x="112473" y="212635"/>
                      <a:pt x="119062" y="202112"/>
                      <a:pt x="119062" y="190274"/>
                    </a:cubicBezTo>
                    <a:lnTo>
                      <a:pt x="119062" y="188959"/>
                    </a:lnTo>
                    <a:cubicBezTo>
                      <a:pt x="119062" y="167913"/>
                      <a:pt x="101929" y="150813"/>
                      <a:pt x="80842" y="150813"/>
                    </a:cubicBezTo>
                    <a:cubicBezTo>
                      <a:pt x="57120" y="150813"/>
                      <a:pt x="57120" y="150813"/>
                      <a:pt x="57120" y="150813"/>
                    </a:cubicBezTo>
                    <a:close/>
                    <a:moveTo>
                      <a:pt x="46099" y="47625"/>
                    </a:moveTo>
                    <a:cubicBezTo>
                      <a:pt x="29016" y="47625"/>
                      <a:pt x="15875" y="62294"/>
                      <a:pt x="15875" y="79629"/>
                    </a:cubicBezTo>
                    <a:cubicBezTo>
                      <a:pt x="15875" y="114300"/>
                      <a:pt x="15875" y="114300"/>
                      <a:pt x="15875" y="114300"/>
                    </a:cubicBezTo>
                    <a:cubicBezTo>
                      <a:pt x="252413" y="114300"/>
                      <a:pt x="252413" y="114300"/>
                      <a:pt x="252413" y="114300"/>
                    </a:cubicBezTo>
                    <a:lnTo>
                      <a:pt x="252413" y="79629"/>
                    </a:lnTo>
                    <a:cubicBezTo>
                      <a:pt x="252413" y="62294"/>
                      <a:pt x="239272" y="47625"/>
                      <a:pt x="222189" y="47625"/>
                    </a:cubicBezTo>
                    <a:cubicBezTo>
                      <a:pt x="210362" y="47625"/>
                      <a:pt x="210362" y="47625"/>
                      <a:pt x="210362" y="47625"/>
                    </a:cubicBezTo>
                    <a:cubicBezTo>
                      <a:pt x="210362" y="71628"/>
                      <a:pt x="210362" y="71628"/>
                      <a:pt x="210362" y="71628"/>
                    </a:cubicBezTo>
                    <a:cubicBezTo>
                      <a:pt x="210362" y="75629"/>
                      <a:pt x="206420" y="79629"/>
                      <a:pt x="202477" y="79629"/>
                    </a:cubicBezTo>
                    <a:cubicBezTo>
                      <a:pt x="197221" y="79629"/>
                      <a:pt x="194593" y="75629"/>
                      <a:pt x="194593" y="71628"/>
                    </a:cubicBezTo>
                    <a:cubicBezTo>
                      <a:pt x="194593" y="47625"/>
                      <a:pt x="194593" y="47625"/>
                      <a:pt x="194593" y="47625"/>
                    </a:cubicBezTo>
                    <a:cubicBezTo>
                      <a:pt x="73696" y="47625"/>
                      <a:pt x="73696" y="47625"/>
                      <a:pt x="73696" y="47625"/>
                    </a:cubicBezTo>
                    <a:cubicBezTo>
                      <a:pt x="73696" y="71628"/>
                      <a:pt x="73696" y="71628"/>
                      <a:pt x="73696" y="71628"/>
                    </a:cubicBezTo>
                    <a:cubicBezTo>
                      <a:pt x="73696" y="75629"/>
                      <a:pt x="71067" y="79629"/>
                      <a:pt x="65811" y="79629"/>
                    </a:cubicBezTo>
                    <a:cubicBezTo>
                      <a:pt x="61869" y="79629"/>
                      <a:pt x="57926" y="75629"/>
                      <a:pt x="57926" y="71628"/>
                    </a:cubicBezTo>
                    <a:cubicBezTo>
                      <a:pt x="57926" y="47625"/>
                      <a:pt x="57926" y="47625"/>
                      <a:pt x="57926" y="47625"/>
                    </a:cubicBezTo>
                    <a:cubicBezTo>
                      <a:pt x="46099" y="47625"/>
                      <a:pt x="46099" y="47625"/>
                      <a:pt x="46099" y="47625"/>
                    </a:cubicBezTo>
                    <a:close/>
                    <a:moveTo>
                      <a:pt x="65757" y="0"/>
                    </a:moveTo>
                    <a:cubicBezTo>
                      <a:pt x="71018" y="0"/>
                      <a:pt x="73648" y="3962"/>
                      <a:pt x="73648" y="7925"/>
                    </a:cubicBezTo>
                    <a:cubicBezTo>
                      <a:pt x="73648" y="31700"/>
                      <a:pt x="73648" y="31700"/>
                      <a:pt x="73648" y="31700"/>
                    </a:cubicBezTo>
                    <a:cubicBezTo>
                      <a:pt x="194640" y="31700"/>
                      <a:pt x="194640" y="31700"/>
                      <a:pt x="194640" y="31700"/>
                    </a:cubicBezTo>
                    <a:cubicBezTo>
                      <a:pt x="194640" y="7925"/>
                      <a:pt x="194640" y="7925"/>
                      <a:pt x="194640" y="7925"/>
                    </a:cubicBezTo>
                    <a:cubicBezTo>
                      <a:pt x="194640" y="3962"/>
                      <a:pt x="197271" y="0"/>
                      <a:pt x="202531" y="0"/>
                    </a:cubicBezTo>
                    <a:cubicBezTo>
                      <a:pt x="206477" y="0"/>
                      <a:pt x="210422" y="3962"/>
                      <a:pt x="210422" y="7925"/>
                    </a:cubicBezTo>
                    <a:cubicBezTo>
                      <a:pt x="210422" y="31700"/>
                      <a:pt x="210422" y="31700"/>
                      <a:pt x="210422" y="31700"/>
                    </a:cubicBezTo>
                    <a:cubicBezTo>
                      <a:pt x="222258" y="31700"/>
                      <a:pt x="222258" y="31700"/>
                      <a:pt x="222258" y="31700"/>
                    </a:cubicBezTo>
                    <a:cubicBezTo>
                      <a:pt x="247246" y="31700"/>
                      <a:pt x="268288" y="52834"/>
                      <a:pt x="268288" y="79251"/>
                    </a:cubicBezTo>
                    <a:cubicBezTo>
                      <a:pt x="268288" y="290587"/>
                      <a:pt x="268288" y="290587"/>
                      <a:pt x="268288" y="290587"/>
                    </a:cubicBezTo>
                    <a:cubicBezTo>
                      <a:pt x="268288" y="317005"/>
                      <a:pt x="247246" y="338138"/>
                      <a:pt x="222258" y="338138"/>
                    </a:cubicBezTo>
                    <a:cubicBezTo>
                      <a:pt x="46030" y="338138"/>
                      <a:pt x="46030" y="338138"/>
                      <a:pt x="46030" y="338138"/>
                    </a:cubicBezTo>
                    <a:cubicBezTo>
                      <a:pt x="21042" y="338138"/>
                      <a:pt x="0" y="317005"/>
                      <a:pt x="0" y="290587"/>
                    </a:cubicBezTo>
                    <a:cubicBezTo>
                      <a:pt x="0" y="79251"/>
                      <a:pt x="0" y="79251"/>
                      <a:pt x="0" y="79251"/>
                    </a:cubicBezTo>
                    <a:cubicBezTo>
                      <a:pt x="0" y="52834"/>
                      <a:pt x="21042" y="31700"/>
                      <a:pt x="46030" y="31700"/>
                    </a:cubicBezTo>
                    <a:cubicBezTo>
                      <a:pt x="57866" y="31700"/>
                      <a:pt x="57866" y="31700"/>
                      <a:pt x="57866" y="31700"/>
                    </a:cubicBezTo>
                    <a:cubicBezTo>
                      <a:pt x="57866" y="7925"/>
                      <a:pt x="57866" y="7925"/>
                      <a:pt x="57866" y="7925"/>
                    </a:cubicBezTo>
                    <a:cubicBezTo>
                      <a:pt x="57866" y="3962"/>
                      <a:pt x="61812" y="0"/>
                      <a:pt x="6575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</p:grpSp>
      </p:grpSp>
      <p:sp>
        <p:nvSpPr>
          <p:cNvPr id="2" name="矩形 1"/>
          <p:cNvSpPr/>
          <p:nvPr userDrawn="1"/>
        </p:nvSpPr>
        <p:spPr>
          <a:xfrm>
            <a:off x="318693" y="285763"/>
            <a:ext cx="26212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spc="300" dirty="0">
                <a:solidFill>
                  <a:schemeClr val="bg1"/>
                </a:solidFill>
                <a:latin typeface="造字工房俊雅（非商用）常规体" pitchFamily="50" charset="-122"/>
                <a:ea typeface="造字工房俊雅（非商用）常规体" pitchFamily="50" charset="-122"/>
              </a:rPr>
              <a:t>请在这里输入标题</a:t>
            </a:r>
            <a:endParaRPr lang="zh-CN" altLang="en-US" sz="2100" spc="300" dirty="0">
              <a:solidFill>
                <a:schemeClr val="bg1"/>
              </a:solidFill>
              <a:latin typeface="造字工房俊雅（非商用）常规体" pitchFamily="50" charset="-122"/>
              <a:ea typeface="造字工房俊雅（非商用）常规体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3"/>
          <p:cNvGrpSpPr/>
          <p:nvPr>
            <p:custDataLst>
              <p:tags r:id="rId1"/>
            </p:custDataLst>
          </p:nvPr>
        </p:nvGrpSpPr>
        <p:grpSpPr>
          <a:xfrm>
            <a:off x="1949194" y="1290661"/>
            <a:ext cx="3926576" cy="881960"/>
            <a:chOff x="3306007" y="1985645"/>
            <a:chExt cx="5235435" cy="1175947"/>
          </a:xfrm>
        </p:grpSpPr>
        <p:cxnSp>
          <p:nvCxnSpPr>
            <p:cNvPr id="26" name="直接箭头连接符 25"/>
            <p:cNvCxnSpPr/>
            <p:nvPr/>
          </p:nvCxnSpPr>
          <p:spPr>
            <a:xfrm>
              <a:off x="4274381" y="2411204"/>
              <a:ext cx="954240" cy="0"/>
            </a:xfrm>
            <a:prstGeom prst="straightConnector1">
              <a:avLst/>
            </a:prstGeom>
            <a:ln>
              <a:solidFill>
                <a:srgbClr val="DAC399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圆角矩形 10"/>
            <p:cNvSpPr/>
            <p:nvPr/>
          </p:nvSpPr>
          <p:spPr>
            <a:xfrm>
              <a:off x="5291632" y="2235778"/>
              <a:ext cx="3249810" cy="352981"/>
            </a:xfrm>
            <a:prstGeom prst="roundRect">
              <a:avLst>
                <a:gd name="adj" fmla="val 50000"/>
              </a:avLst>
            </a:prstGeom>
            <a:solidFill>
              <a:srgbClr val="DAC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08000" anchor="ctr" anchorCtr="0">
              <a:normAutofit fontScale="50000" lnSpcReduction="200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8" name="文本框 12"/>
            <p:cNvSpPr txBox="1"/>
            <p:nvPr/>
          </p:nvSpPr>
          <p:spPr bwMode="auto">
            <a:xfrm>
              <a:off x="5291632" y="2588760"/>
              <a:ext cx="3249810" cy="572832"/>
            </a:xfrm>
            <a:prstGeom prst="rect">
              <a:avLst/>
            </a:prstGeom>
          </p:spPr>
          <p:txBody>
            <a:bodyPr wrap="square" lIns="162000" tIns="0" rIns="0" bIns="0" anchor="t" anchorCtr="0">
              <a:normAutofit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750" dirty="0">
                  <a:solidFill>
                    <a:schemeClr val="bg1"/>
                  </a:solidFill>
                </a:rPr>
                <a:t>请替换文字内容复制你的内容到此</a:t>
              </a:r>
              <a:br>
                <a:rPr lang="zh-CN" altLang="en-US" sz="750" dirty="0">
                  <a:solidFill>
                    <a:schemeClr val="bg1"/>
                  </a:solidFill>
                </a:rPr>
              </a:br>
              <a:r>
                <a:rPr lang="zh-CN" altLang="en-US" sz="750" dirty="0">
                  <a:solidFill>
                    <a:schemeClr val="bg1"/>
                  </a:solidFill>
                </a:rPr>
                <a:t> 小木头699pic</a:t>
              </a:r>
              <a:endParaRPr lang="zh-CN" altLang="en-US" sz="750" dirty="0">
                <a:solidFill>
                  <a:schemeClr val="bg1"/>
                </a:solidFill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3306007" y="1985645"/>
              <a:ext cx="1032574" cy="851116"/>
              <a:chOff x="2531604" y="1628800"/>
              <a:chExt cx="1898423" cy="1564806"/>
            </a:xfrm>
          </p:grpSpPr>
          <p:sp>
            <p:nvSpPr>
              <p:cNvPr id="30" name="圆角矩形 11"/>
              <p:cNvSpPr/>
              <p:nvPr/>
            </p:nvSpPr>
            <p:spPr>
              <a:xfrm>
                <a:off x="2531604" y="1628800"/>
                <a:ext cx="1898423" cy="1564806"/>
              </a:xfrm>
              <a:prstGeom prst="roundRect">
                <a:avLst>
                  <a:gd name="adj" fmla="val 46218"/>
                </a:avLst>
              </a:prstGeom>
              <a:solidFill>
                <a:schemeClr val="bg1"/>
              </a:solidFill>
              <a:ln w="76200">
                <a:solidFill>
                  <a:srgbClr val="DAC399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31" name="任意多边形 14"/>
              <p:cNvSpPr/>
              <p:nvPr/>
            </p:nvSpPr>
            <p:spPr bwMode="auto">
              <a:xfrm>
                <a:off x="3121138" y="2096805"/>
                <a:ext cx="628796" cy="628796"/>
              </a:xfrm>
              <a:custGeom>
                <a:avLst/>
                <a:gdLst>
                  <a:gd name="T0" fmla="*/ 223 w 228"/>
                  <a:gd name="T1" fmla="*/ 95 h 228"/>
                  <a:gd name="T2" fmla="*/ 196 w 228"/>
                  <a:gd name="T3" fmla="*/ 90 h 228"/>
                  <a:gd name="T4" fmla="*/ 189 w 228"/>
                  <a:gd name="T5" fmla="*/ 74 h 228"/>
                  <a:gd name="T6" fmla="*/ 205 w 228"/>
                  <a:gd name="T7" fmla="*/ 50 h 228"/>
                  <a:gd name="T8" fmla="*/ 205 w 228"/>
                  <a:gd name="T9" fmla="*/ 43 h 228"/>
                  <a:gd name="T10" fmla="*/ 185 w 228"/>
                  <a:gd name="T11" fmla="*/ 24 h 228"/>
                  <a:gd name="T12" fmla="*/ 178 w 228"/>
                  <a:gd name="T13" fmla="*/ 23 h 228"/>
                  <a:gd name="T14" fmla="*/ 155 w 228"/>
                  <a:gd name="T15" fmla="*/ 39 h 228"/>
                  <a:gd name="T16" fmla="*/ 138 w 228"/>
                  <a:gd name="T17" fmla="*/ 32 h 228"/>
                  <a:gd name="T18" fmla="*/ 133 w 228"/>
                  <a:gd name="T19" fmla="*/ 5 h 228"/>
                  <a:gd name="T20" fmla="*/ 127 w 228"/>
                  <a:gd name="T21" fmla="*/ 0 h 228"/>
                  <a:gd name="T22" fmla="*/ 100 w 228"/>
                  <a:gd name="T23" fmla="*/ 0 h 228"/>
                  <a:gd name="T24" fmla="*/ 94 w 228"/>
                  <a:gd name="T25" fmla="*/ 5 h 228"/>
                  <a:gd name="T26" fmla="*/ 89 w 228"/>
                  <a:gd name="T27" fmla="*/ 32 h 228"/>
                  <a:gd name="T28" fmla="*/ 73 w 228"/>
                  <a:gd name="T29" fmla="*/ 39 h 228"/>
                  <a:gd name="T30" fmla="*/ 50 w 228"/>
                  <a:gd name="T31" fmla="*/ 23 h 228"/>
                  <a:gd name="T32" fmla="*/ 43 w 228"/>
                  <a:gd name="T33" fmla="*/ 24 h 228"/>
                  <a:gd name="T34" fmla="*/ 23 w 228"/>
                  <a:gd name="T35" fmla="*/ 43 h 228"/>
                  <a:gd name="T36" fmla="*/ 23 w 228"/>
                  <a:gd name="T37" fmla="*/ 51 h 228"/>
                  <a:gd name="T38" fmla="*/ 39 w 228"/>
                  <a:gd name="T39" fmla="*/ 74 h 228"/>
                  <a:gd name="T40" fmla="*/ 32 w 228"/>
                  <a:gd name="T41" fmla="*/ 90 h 228"/>
                  <a:gd name="T42" fmla="*/ 5 w 228"/>
                  <a:gd name="T43" fmla="*/ 95 h 228"/>
                  <a:gd name="T44" fmla="*/ 0 w 228"/>
                  <a:gd name="T45" fmla="*/ 100 h 228"/>
                  <a:gd name="T46" fmla="*/ 0 w 228"/>
                  <a:gd name="T47" fmla="*/ 128 h 228"/>
                  <a:gd name="T48" fmla="*/ 5 w 228"/>
                  <a:gd name="T49" fmla="*/ 134 h 228"/>
                  <a:gd name="T50" fmla="*/ 32 w 228"/>
                  <a:gd name="T51" fmla="*/ 139 h 228"/>
                  <a:gd name="T52" fmla="*/ 39 w 228"/>
                  <a:gd name="T53" fmla="*/ 155 h 228"/>
                  <a:gd name="T54" fmla="*/ 23 w 228"/>
                  <a:gd name="T55" fmla="*/ 178 h 228"/>
                  <a:gd name="T56" fmla="*/ 24 w 228"/>
                  <a:gd name="T57" fmla="*/ 185 h 228"/>
                  <a:gd name="T58" fmla="*/ 43 w 228"/>
                  <a:gd name="T59" fmla="*/ 204 h 228"/>
                  <a:gd name="T60" fmla="*/ 51 w 228"/>
                  <a:gd name="T61" fmla="*/ 205 h 228"/>
                  <a:gd name="T62" fmla="*/ 73 w 228"/>
                  <a:gd name="T63" fmla="*/ 189 h 228"/>
                  <a:gd name="T64" fmla="*/ 89 w 228"/>
                  <a:gd name="T65" fmla="*/ 196 h 228"/>
                  <a:gd name="T66" fmla="*/ 94 w 228"/>
                  <a:gd name="T67" fmla="*/ 223 h 228"/>
                  <a:gd name="T68" fmla="*/ 100 w 228"/>
                  <a:gd name="T69" fmla="*/ 228 h 228"/>
                  <a:gd name="T70" fmla="*/ 127 w 228"/>
                  <a:gd name="T71" fmla="*/ 228 h 228"/>
                  <a:gd name="T72" fmla="*/ 133 w 228"/>
                  <a:gd name="T73" fmla="*/ 223 h 228"/>
                  <a:gd name="T74" fmla="*/ 138 w 228"/>
                  <a:gd name="T75" fmla="*/ 196 h 228"/>
                  <a:gd name="T76" fmla="*/ 154 w 228"/>
                  <a:gd name="T77" fmla="*/ 190 h 228"/>
                  <a:gd name="T78" fmla="*/ 177 w 228"/>
                  <a:gd name="T79" fmla="*/ 205 h 228"/>
                  <a:gd name="T80" fmla="*/ 185 w 228"/>
                  <a:gd name="T81" fmla="*/ 205 h 228"/>
                  <a:gd name="T82" fmla="*/ 204 w 228"/>
                  <a:gd name="T83" fmla="*/ 185 h 228"/>
                  <a:gd name="T84" fmla="*/ 205 w 228"/>
                  <a:gd name="T85" fmla="*/ 178 h 228"/>
                  <a:gd name="T86" fmla="*/ 189 w 228"/>
                  <a:gd name="T87" fmla="*/ 155 h 228"/>
                  <a:gd name="T88" fmla="*/ 196 w 228"/>
                  <a:gd name="T89" fmla="*/ 139 h 228"/>
                  <a:gd name="T90" fmla="*/ 223 w 228"/>
                  <a:gd name="T91" fmla="*/ 134 h 228"/>
                  <a:gd name="T92" fmla="*/ 228 w 228"/>
                  <a:gd name="T93" fmla="*/ 128 h 228"/>
                  <a:gd name="T94" fmla="*/ 228 w 228"/>
                  <a:gd name="T95" fmla="*/ 100 h 228"/>
                  <a:gd name="T96" fmla="*/ 223 w 228"/>
                  <a:gd name="T97" fmla="*/ 95 h 228"/>
                  <a:gd name="T98" fmla="*/ 114 w 228"/>
                  <a:gd name="T99" fmla="*/ 149 h 228"/>
                  <a:gd name="T100" fmla="*/ 79 w 228"/>
                  <a:gd name="T101" fmla="*/ 114 h 228"/>
                  <a:gd name="T102" fmla="*/ 114 w 228"/>
                  <a:gd name="T103" fmla="*/ 79 h 228"/>
                  <a:gd name="T104" fmla="*/ 149 w 228"/>
                  <a:gd name="T105" fmla="*/ 114 h 228"/>
                  <a:gd name="T106" fmla="*/ 114 w 228"/>
                  <a:gd name="T107" fmla="*/ 149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8" h="228">
                    <a:moveTo>
                      <a:pt x="223" y="95"/>
                    </a:moveTo>
                    <a:cubicBezTo>
                      <a:pt x="196" y="90"/>
                      <a:pt x="196" y="90"/>
                      <a:pt x="196" y="90"/>
                    </a:cubicBezTo>
                    <a:cubicBezTo>
                      <a:pt x="194" y="84"/>
                      <a:pt x="192" y="79"/>
                      <a:pt x="189" y="74"/>
                    </a:cubicBezTo>
                    <a:cubicBezTo>
                      <a:pt x="205" y="50"/>
                      <a:pt x="205" y="50"/>
                      <a:pt x="205" y="50"/>
                    </a:cubicBezTo>
                    <a:cubicBezTo>
                      <a:pt x="207" y="48"/>
                      <a:pt x="206" y="45"/>
                      <a:pt x="205" y="43"/>
                    </a:cubicBezTo>
                    <a:cubicBezTo>
                      <a:pt x="185" y="24"/>
                      <a:pt x="185" y="24"/>
                      <a:pt x="185" y="24"/>
                    </a:cubicBezTo>
                    <a:cubicBezTo>
                      <a:pt x="183" y="22"/>
                      <a:pt x="180" y="21"/>
                      <a:pt x="178" y="23"/>
                    </a:cubicBezTo>
                    <a:cubicBezTo>
                      <a:pt x="155" y="39"/>
                      <a:pt x="155" y="39"/>
                      <a:pt x="155" y="39"/>
                    </a:cubicBezTo>
                    <a:cubicBezTo>
                      <a:pt x="149" y="36"/>
                      <a:pt x="144" y="34"/>
                      <a:pt x="138" y="32"/>
                    </a:cubicBezTo>
                    <a:cubicBezTo>
                      <a:pt x="133" y="5"/>
                      <a:pt x="133" y="5"/>
                      <a:pt x="133" y="5"/>
                    </a:cubicBezTo>
                    <a:cubicBezTo>
                      <a:pt x="133" y="2"/>
                      <a:pt x="130" y="0"/>
                      <a:pt x="127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7" y="0"/>
                      <a:pt x="95" y="2"/>
                      <a:pt x="94" y="5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3" y="34"/>
                      <a:pt x="78" y="36"/>
                      <a:pt x="73" y="39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48" y="22"/>
                      <a:pt x="45" y="22"/>
                      <a:pt x="43" y="24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2" y="45"/>
                      <a:pt x="21" y="49"/>
                      <a:pt x="23" y="51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6" y="79"/>
                      <a:pt x="34" y="84"/>
                      <a:pt x="32" y="90"/>
                    </a:cubicBezTo>
                    <a:cubicBezTo>
                      <a:pt x="5" y="95"/>
                      <a:pt x="5" y="95"/>
                      <a:pt x="5" y="95"/>
                    </a:cubicBezTo>
                    <a:cubicBezTo>
                      <a:pt x="2" y="95"/>
                      <a:pt x="0" y="98"/>
                      <a:pt x="0" y="100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1"/>
                      <a:pt x="2" y="133"/>
                      <a:pt x="5" y="134"/>
                    </a:cubicBezTo>
                    <a:cubicBezTo>
                      <a:pt x="32" y="139"/>
                      <a:pt x="32" y="139"/>
                      <a:pt x="32" y="139"/>
                    </a:cubicBezTo>
                    <a:cubicBezTo>
                      <a:pt x="34" y="144"/>
                      <a:pt x="36" y="150"/>
                      <a:pt x="39" y="155"/>
                    </a:cubicBezTo>
                    <a:cubicBezTo>
                      <a:pt x="23" y="178"/>
                      <a:pt x="23" y="178"/>
                      <a:pt x="23" y="178"/>
                    </a:cubicBezTo>
                    <a:cubicBezTo>
                      <a:pt x="22" y="180"/>
                      <a:pt x="22" y="183"/>
                      <a:pt x="24" y="185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5" y="206"/>
                      <a:pt x="48" y="207"/>
                      <a:pt x="51" y="205"/>
                    </a:cubicBezTo>
                    <a:cubicBezTo>
                      <a:pt x="73" y="189"/>
                      <a:pt x="73" y="189"/>
                      <a:pt x="73" y="189"/>
                    </a:cubicBezTo>
                    <a:cubicBezTo>
                      <a:pt x="78" y="192"/>
                      <a:pt x="84" y="194"/>
                      <a:pt x="89" y="196"/>
                    </a:cubicBezTo>
                    <a:cubicBezTo>
                      <a:pt x="94" y="223"/>
                      <a:pt x="94" y="223"/>
                      <a:pt x="94" y="223"/>
                    </a:cubicBezTo>
                    <a:cubicBezTo>
                      <a:pt x="95" y="226"/>
                      <a:pt x="97" y="228"/>
                      <a:pt x="100" y="228"/>
                    </a:cubicBezTo>
                    <a:cubicBezTo>
                      <a:pt x="127" y="228"/>
                      <a:pt x="127" y="228"/>
                      <a:pt x="127" y="228"/>
                    </a:cubicBezTo>
                    <a:cubicBezTo>
                      <a:pt x="130" y="228"/>
                      <a:pt x="133" y="226"/>
                      <a:pt x="133" y="223"/>
                    </a:cubicBezTo>
                    <a:cubicBezTo>
                      <a:pt x="138" y="196"/>
                      <a:pt x="138" y="196"/>
                      <a:pt x="138" y="196"/>
                    </a:cubicBezTo>
                    <a:cubicBezTo>
                      <a:pt x="144" y="194"/>
                      <a:pt x="149" y="192"/>
                      <a:pt x="154" y="190"/>
                    </a:cubicBezTo>
                    <a:cubicBezTo>
                      <a:pt x="177" y="205"/>
                      <a:pt x="177" y="205"/>
                      <a:pt x="177" y="205"/>
                    </a:cubicBezTo>
                    <a:cubicBezTo>
                      <a:pt x="180" y="207"/>
                      <a:pt x="183" y="207"/>
                      <a:pt x="185" y="205"/>
                    </a:cubicBezTo>
                    <a:cubicBezTo>
                      <a:pt x="204" y="185"/>
                      <a:pt x="204" y="185"/>
                      <a:pt x="204" y="185"/>
                    </a:cubicBezTo>
                    <a:cubicBezTo>
                      <a:pt x="206" y="183"/>
                      <a:pt x="206" y="180"/>
                      <a:pt x="205" y="178"/>
                    </a:cubicBezTo>
                    <a:cubicBezTo>
                      <a:pt x="189" y="155"/>
                      <a:pt x="189" y="155"/>
                      <a:pt x="189" y="155"/>
                    </a:cubicBezTo>
                    <a:cubicBezTo>
                      <a:pt x="192" y="150"/>
                      <a:pt x="194" y="144"/>
                      <a:pt x="196" y="139"/>
                    </a:cubicBezTo>
                    <a:cubicBezTo>
                      <a:pt x="223" y="134"/>
                      <a:pt x="223" y="134"/>
                      <a:pt x="223" y="134"/>
                    </a:cubicBezTo>
                    <a:cubicBezTo>
                      <a:pt x="226" y="133"/>
                      <a:pt x="228" y="131"/>
                      <a:pt x="228" y="128"/>
                    </a:cubicBezTo>
                    <a:cubicBezTo>
                      <a:pt x="228" y="100"/>
                      <a:pt x="228" y="100"/>
                      <a:pt x="228" y="100"/>
                    </a:cubicBezTo>
                    <a:cubicBezTo>
                      <a:pt x="228" y="98"/>
                      <a:pt x="226" y="95"/>
                      <a:pt x="223" y="95"/>
                    </a:cubicBezTo>
                    <a:close/>
                    <a:moveTo>
                      <a:pt x="114" y="149"/>
                    </a:moveTo>
                    <a:cubicBezTo>
                      <a:pt x="95" y="149"/>
                      <a:pt x="79" y="133"/>
                      <a:pt x="79" y="114"/>
                    </a:cubicBezTo>
                    <a:cubicBezTo>
                      <a:pt x="79" y="95"/>
                      <a:pt x="95" y="79"/>
                      <a:pt x="114" y="79"/>
                    </a:cubicBezTo>
                    <a:cubicBezTo>
                      <a:pt x="133" y="79"/>
                      <a:pt x="149" y="95"/>
                      <a:pt x="149" y="114"/>
                    </a:cubicBezTo>
                    <a:cubicBezTo>
                      <a:pt x="149" y="133"/>
                      <a:pt x="133" y="149"/>
                      <a:pt x="114" y="149"/>
                    </a:cubicBezTo>
                    <a:close/>
                  </a:path>
                </a:pathLst>
              </a:custGeom>
              <a:solidFill>
                <a:srgbClr val="DAC39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</p:grpSp>
      </p:grpSp>
      <p:grpSp>
        <p:nvGrpSpPr>
          <p:cNvPr id="5" name="千图PPT彼岸天：ID 8661124库_组合 4"/>
          <p:cNvGrpSpPr/>
          <p:nvPr>
            <p:custDataLst>
              <p:tags r:id="rId2"/>
            </p:custDataLst>
          </p:nvPr>
        </p:nvGrpSpPr>
        <p:grpSpPr>
          <a:xfrm>
            <a:off x="2441714" y="1929309"/>
            <a:ext cx="3904554" cy="890385"/>
            <a:chOff x="3944920" y="3145861"/>
            <a:chExt cx="5206072" cy="1187180"/>
          </a:xfrm>
        </p:grpSpPr>
        <p:cxnSp>
          <p:nvCxnSpPr>
            <p:cNvPr id="20" name="直接箭头连接符 19"/>
            <p:cNvCxnSpPr/>
            <p:nvPr/>
          </p:nvCxnSpPr>
          <p:spPr>
            <a:xfrm>
              <a:off x="4879174" y="3571419"/>
              <a:ext cx="954240" cy="0"/>
            </a:xfrm>
            <a:prstGeom prst="straightConnector1">
              <a:avLst/>
            </a:prstGeom>
            <a:ln>
              <a:solidFill>
                <a:srgbClr val="B2895D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圆角矩形 9"/>
            <p:cNvSpPr/>
            <p:nvPr/>
          </p:nvSpPr>
          <p:spPr>
            <a:xfrm>
              <a:off x="5901182" y="3394966"/>
              <a:ext cx="3249810" cy="352981"/>
            </a:xfrm>
            <a:prstGeom prst="roundRect">
              <a:avLst>
                <a:gd name="adj" fmla="val 50000"/>
              </a:avLst>
            </a:prstGeom>
            <a:solidFill>
              <a:srgbClr val="B2895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08000" anchor="ctr" anchorCtr="0">
              <a:normAutofit fontScale="50000" lnSpcReduction="200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3944920" y="3145861"/>
              <a:ext cx="1032574" cy="851116"/>
              <a:chOff x="3170517" y="2789016"/>
              <a:chExt cx="1898423" cy="1564806"/>
            </a:xfrm>
          </p:grpSpPr>
          <p:sp>
            <p:nvSpPr>
              <p:cNvPr id="24" name="圆角矩形 7"/>
              <p:cNvSpPr/>
              <p:nvPr/>
            </p:nvSpPr>
            <p:spPr>
              <a:xfrm>
                <a:off x="3170517" y="2789016"/>
                <a:ext cx="1898423" cy="1564806"/>
              </a:xfrm>
              <a:prstGeom prst="roundRect">
                <a:avLst>
                  <a:gd name="adj" fmla="val 46218"/>
                </a:avLst>
              </a:prstGeom>
              <a:solidFill>
                <a:schemeClr val="bg1"/>
              </a:solidFill>
              <a:ln w="76200">
                <a:solidFill>
                  <a:srgbClr val="B2895D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25" name="任意多边形 15"/>
              <p:cNvSpPr/>
              <p:nvPr/>
            </p:nvSpPr>
            <p:spPr bwMode="auto">
              <a:xfrm>
                <a:off x="3862607" y="3264117"/>
                <a:ext cx="628796" cy="628796"/>
              </a:xfrm>
              <a:custGeom>
                <a:avLst/>
                <a:gdLst>
                  <a:gd name="T0" fmla="*/ 130 w 236"/>
                  <a:gd name="T1" fmla="*/ 1 h 236"/>
                  <a:gd name="T2" fmla="*/ 118 w 236"/>
                  <a:gd name="T3" fmla="*/ 0 h 236"/>
                  <a:gd name="T4" fmla="*/ 30 w 236"/>
                  <a:gd name="T5" fmla="*/ 40 h 236"/>
                  <a:gd name="T6" fmla="*/ 68 w 236"/>
                  <a:gd name="T7" fmla="*/ 105 h 236"/>
                  <a:gd name="T8" fmla="*/ 130 w 236"/>
                  <a:gd name="T9" fmla="*/ 1 h 236"/>
                  <a:gd name="T10" fmla="*/ 20 w 236"/>
                  <a:gd name="T11" fmla="*/ 52 h 236"/>
                  <a:gd name="T12" fmla="*/ 0 w 236"/>
                  <a:gd name="T13" fmla="*/ 118 h 236"/>
                  <a:gd name="T14" fmla="*/ 5 w 236"/>
                  <a:gd name="T15" fmla="*/ 153 h 236"/>
                  <a:gd name="T16" fmla="*/ 81 w 236"/>
                  <a:gd name="T17" fmla="*/ 153 h 236"/>
                  <a:gd name="T18" fmla="*/ 20 w 236"/>
                  <a:gd name="T19" fmla="*/ 52 h 236"/>
                  <a:gd name="T20" fmla="*/ 225 w 236"/>
                  <a:gd name="T21" fmla="*/ 68 h 236"/>
                  <a:gd name="T22" fmla="*/ 145 w 236"/>
                  <a:gd name="T23" fmla="*/ 3 h 236"/>
                  <a:gd name="T24" fmla="*/ 106 w 236"/>
                  <a:gd name="T25" fmla="*/ 68 h 236"/>
                  <a:gd name="T26" fmla="*/ 225 w 236"/>
                  <a:gd name="T27" fmla="*/ 68 h 236"/>
                  <a:gd name="T28" fmla="*/ 130 w 236"/>
                  <a:gd name="T29" fmla="*/ 167 h 236"/>
                  <a:gd name="T30" fmla="*/ 11 w 236"/>
                  <a:gd name="T31" fmla="*/ 167 h 236"/>
                  <a:gd name="T32" fmla="*/ 96 w 236"/>
                  <a:gd name="T33" fmla="*/ 234 h 236"/>
                  <a:gd name="T34" fmla="*/ 93 w 236"/>
                  <a:gd name="T35" fmla="*/ 232 h 236"/>
                  <a:gd name="T36" fmla="*/ 130 w 236"/>
                  <a:gd name="T37" fmla="*/ 167 h 236"/>
                  <a:gd name="T38" fmla="*/ 230 w 236"/>
                  <a:gd name="T39" fmla="*/ 82 h 236"/>
                  <a:gd name="T40" fmla="*/ 155 w 236"/>
                  <a:gd name="T41" fmla="*/ 82 h 236"/>
                  <a:gd name="T42" fmla="*/ 215 w 236"/>
                  <a:gd name="T43" fmla="*/ 186 h 236"/>
                  <a:gd name="T44" fmla="*/ 236 w 236"/>
                  <a:gd name="T45" fmla="*/ 118 h 236"/>
                  <a:gd name="T46" fmla="*/ 230 w 236"/>
                  <a:gd name="T47" fmla="*/ 82 h 236"/>
                  <a:gd name="T48" fmla="*/ 108 w 236"/>
                  <a:gd name="T49" fmla="*/ 236 h 236"/>
                  <a:gd name="T50" fmla="*/ 118 w 236"/>
                  <a:gd name="T51" fmla="*/ 236 h 236"/>
                  <a:gd name="T52" fmla="*/ 205 w 236"/>
                  <a:gd name="T53" fmla="*/ 198 h 236"/>
                  <a:gd name="T54" fmla="*/ 167 w 236"/>
                  <a:gd name="T55" fmla="*/ 132 h 236"/>
                  <a:gd name="T56" fmla="*/ 108 w 236"/>
                  <a:gd name="T57" fmla="*/ 23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36" h="236">
                    <a:moveTo>
                      <a:pt x="130" y="1"/>
                    </a:moveTo>
                    <a:cubicBezTo>
                      <a:pt x="126" y="0"/>
                      <a:pt x="122" y="0"/>
                      <a:pt x="118" y="0"/>
                    </a:cubicBezTo>
                    <a:cubicBezTo>
                      <a:pt x="83" y="0"/>
                      <a:pt x="51" y="16"/>
                      <a:pt x="30" y="40"/>
                    </a:cubicBezTo>
                    <a:cubicBezTo>
                      <a:pt x="68" y="105"/>
                      <a:pt x="68" y="105"/>
                      <a:pt x="68" y="105"/>
                    </a:cubicBezTo>
                    <a:lnTo>
                      <a:pt x="130" y="1"/>
                    </a:lnTo>
                    <a:close/>
                    <a:moveTo>
                      <a:pt x="20" y="52"/>
                    </a:moveTo>
                    <a:cubicBezTo>
                      <a:pt x="7" y="71"/>
                      <a:pt x="0" y="94"/>
                      <a:pt x="0" y="118"/>
                    </a:cubicBezTo>
                    <a:cubicBezTo>
                      <a:pt x="0" y="130"/>
                      <a:pt x="2" y="142"/>
                      <a:pt x="5" y="153"/>
                    </a:cubicBezTo>
                    <a:cubicBezTo>
                      <a:pt x="81" y="153"/>
                      <a:pt x="81" y="153"/>
                      <a:pt x="81" y="153"/>
                    </a:cubicBezTo>
                    <a:lnTo>
                      <a:pt x="20" y="52"/>
                    </a:lnTo>
                    <a:close/>
                    <a:moveTo>
                      <a:pt x="225" y="68"/>
                    </a:moveTo>
                    <a:cubicBezTo>
                      <a:pt x="210" y="36"/>
                      <a:pt x="180" y="11"/>
                      <a:pt x="145" y="3"/>
                    </a:cubicBezTo>
                    <a:cubicBezTo>
                      <a:pt x="106" y="68"/>
                      <a:pt x="106" y="68"/>
                      <a:pt x="106" y="68"/>
                    </a:cubicBezTo>
                    <a:lnTo>
                      <a:pt x="225" y="68"/>
                    </a:lnTo>
                    <a:close/>
                    <a:moveTo>
                      <a:pt x="130" y="167"/>
                    </a:moveTo>
                    <a:cubicBezTo>
                      <a:pt x="11" y="167"/>
                      <a:pt x="11" y="167"/>
                      <a:pt x="11" y="167"/>
                    </a:cubicBezTo>
                    <a:cubicBezTo>
                      <a:pt x="26" y="201"/>
                      <a:pt x="58" y="227"/>
                      <a:pt x="96" y="234"/>
                    </a:cubicBezTo>
                    <a:cubicBezTo>
                      <a:pt x="93" y="232"/>
                      <a:pt x="93" y="232"/>
                      <a:pt x="93" y="232"/>
                    </a:cubicBezTo>
                    <a:lnTo>
                      <a:pt x="130" y="167"/>
                    </a:lnTo>
                    <a:close/>
                    <a:moveTo>
                      <a:pt x="230" y="82"/>
                    </a:moveTo>
                    <a:cubicBezTo>
                      <a:pt x="155" y="82"/>
                      <a:pt x="155" y="82"/>
                      <a:pt x="155" y="82"/>
                    </a:cubicBezTo>
                    <a:cubicBezTo>
                      <a:pt x="215" y="186"/>
                      <a:pt x="215" y="186"/>
                      <a:pt x="215" y="186"/>
                    </a:cubicBezTo>
                    <a:cubicBezTo>
                      <a:pt x="228" y="167"/>
                      <a:pt x="236" y="143"/>
                      <a:pt x="236" y="118"/>
                    </a:cubicBezTo>
                    <a:cubicBezTo>
                      <a:pt x="236" y="106"/>
                      <a:pt x="234" y="94"/>
                      <a:pt x="230" y="82"/>
                    </a:cubicBezTo>
                    <a:close/>
                    <a:moveTo>
                      <a:pt x="108" y="236"/>
                    </a:moveTo>
                    <a:cubicBezTo>
                      <a:pt x="111" y="236"/>
                      <a:pt x="115" y="236"/>
                      <a:pt x="118" y="236"/>
                    </a:cubicBezTo>
                    <a:cubicBezTo>
                      <a:pt x="152" y="236"/>
                      <a:pt x="183" y="221"/>
                      <a:pt x="205" y="198"/>
                    </a:cubicBezTo>
                    <a:cubicBezTo>
                      <a:pt x="167" y="132"/>
                      <a:pt x="167" y="132"/>
                      <a:pt x="167" y="132"/>
                    </a:cubicBezTo>
                    <a:lnTo>
                      <a:pt x="108" y="236"/>
                    </a:lnTo>
                    <a:close/>
                  </a:path>
                </a:pathLst>
              </a:custGeom>
              <a:solidFill>
                <a:srgbClr val="B2895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</p:grpSp>
        <p:sp>
          <p:nvSpPr>
            <p:cNvPr id="23" name="文本框 16"/>
            <p:cNvSpPr txBox="1"/>
            <p:nvPr/>
          </p:nvSpPr>
          <p:spPr bwMode="auto">
            <a:xfrm>
              <a:off x="5901182" y="3760209"/>
              <a:ext cx="3249810" cy="572832"/>
            </a:xfrm>
            <a:prstGeom prst="rect">
              <a:avLst/>
            </a:prstGeom>
          </p:spPr>
          <p:txBody>
            <a:bodyPr wrap="square" lIns="162000" tIns="0" rIns="0" bIns="0" anchor="t" anchorCtr="0">
              <a:normAutofit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750" dirty="0">
                  <a:solidFill>
                    <a:schemeClr val="bg1"/>
                  </a:solidFill>
                </a:rPr>
                <a:t>请替换文字内容复制你的内容到此</a:t>
              </a:r>
              <a:br>
                <a:rPr lang="zh-CN" altLang="en-US" sz="750" dirty="0">
                  <a:solidFill>
                    <a:schemeClr val="bg1"/>
                  </a:solidFill>
                </a:rPr>
              </a:br>
              <a:r>
                <a:rPr lang="zh-CN" altLang="en-US" sz="750" dirty="0">
                  <a:solidFill>
                    <a:schemeClr val="bg1"/>
                  </a:solidFill>
                </a:rPr>
                <a:t> 小木头699pic</a:t>
              </a:r>
              <a:endParaRPr lang="zh-CN" altLang="en-US" sz="7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千图PPT彼岸天：ID 8661124库_组合 5"/>
          <p:cNvGrpSpPr/>
          <p:nvPr>
            <p:custDataLst>
              <p:tags r:id="rId3"/>
            </p:custDataLst>
          </p:nvPr>
        </p:nvGrpSpPr>
        <p:grpSpPr>
          <a:xfrm>
            <a:off x="2920898" y="2582562"/>
            <a:ext cx="3882533" cy="880418"/>
            <a:chOff x="4583832" y="4306076"/>
            <a:chExt cx="5176710" cy="1173890"/>
          </a:xfrm>
        </p:grpSpPr>
        <p:cxnSp>
          <p:nvCxnSpPr>
            <p:cNvPr id="14" name="直接箭头连接符 13"/>
            <p:cNvCxnSpPr/>
            <p:nvPr/>
          </p:nvCxnSpPr>
          <p:spPr>
            <a:xfrm>
              <a:off x="5483967" y="4731634"/>
              <a:ext cx="954240" cy="0"/>
            </a:xfrm>
            <a:prstGeom prst="straightConnector1">
              <a:avLst/>
            </a:prstGeom>
            <a:ln>
              <a:solidFill>
                <a:srgbClr val="DAC399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圆角矩形 8"/>
            <p:cNvSpPr/>
            <p:nvPr/>
          </p:nvSpPr>
          <p:spPr>
            <a:xfrm>
              <a:off x="6510732" y="4554153"/>
              <a:ext cx="3249810" cy="352981"/>
            </a:xfrm>
            <a:prstGeom prst="roundRect">
              <a:avLst>
                <a:gd name="adj" fmla="val 50000"/>
              </a:avLst>
            </a:prstGeom>
            <a:solidFill>
              <a:srgbClr val="DAC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08000" anchor="ctr" anchorCtr="0">
              <a:normAutofit fontScale="50000" lnSpcReduction="200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583832" y="4306076"/>
              <a:ext cx="1032574" cy="851116"/>
              <a:chOff x="3809429" y="3949231"/>
              <a:chExt cx="1898423" cy="1564806"/>
            </a:xfrm>
          </p:grpSpPr>
          <p:sp>
            <p:nvSpPr>
              <p:cNvPr id="18" name="圆角矩形 6"/>
              <p:cNvSpPr/>
              <p:nvPr/>
            </p:nvSpPr>
            <p:spPr>
              <a:xfrm>
                <a:off x="3809429" y="3949231"/>
                <a:ext cx="1898423" cy="1564806"/>
              </a:xfrm>
              <a:prstGeom prst="roundRect">
                <a:avLst>
                  <a:gd name="adj" fmla="val 46218"/>
                </a:avLst>
              </a:prstGeom>
              <a:solidFill>
                <a:schemeClr val="bg1"/>
              </a:solidFill>
              <a:ln w="76200">
                <a:solidFill>
                  <a:srgbClr val="DAC399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19" name="任意多边形 13"/>
              <p:cNvSpPr/>
              <p:nvPr/>
            </p:nvSpPr>
            <p:spPr bwMode="auto">
              <a:xfrm>
                <a:off x="4430027" y="4480651"/>
                <a:ext cx="628796" cy="628796"/>
              </a:xfrm>
              <a:custGeom>
                <a:avLst/>
                <a:gdLst>
                  <a:gd name="T0" fmla="*/ 118 w 236"/>
                  <a:gd name="T1" fmla="*/ 0 h 236"/>
                  <a:gd name="T2" fmla="*/ 0 w 236"/>
                  <a:gd name="T3" fmla="*/ 118 h 236"/>
                  <a:gd name="T4" fmla="*/ 118 w 236"/>
                  <a:gd name="T5" fmla="*/ 236 h 236"/>
                  <a:gd name="T6" fmla="*/ 236 w 236"/>
                  <a:gd name="T7" fmla="*/ 118 h 236"/>
                  <a:gd name="T8" fmla="*/ 118 w 236"/>
                  <a:gd name="T9" fmla="*/ 0 h 236"/>
                  <a:gd name="T10" fmla="*/ 106 w 236"/>
                  <a:gd name="T11" fmla="*/ 171 h 236"/>
                  <a:gd name="T12" fmla="*/ 54 w 236"/>
                  <a:gd name="T13" fmla="*/ 163 h 236"/>
                  <a:gd name="T14" fmla="*/ 54 w 236"/>
                  <a:gd name="T15" fmla="*/ 121 h 236"/>
                  <a:gd name="T16" fmla="*/ 106 w 236"/>
                  <a:gd name="T17" fmla="*/ 121 h 236"/>
                  <a:gd name="T18" fmla="*/ 106 w 236"/>
                  <a:gd name="T19" fmla="*/ 171 h 236"/>
                  <a:gd name="T20" fmla="*/ 106 w 236"/>
                  <a:gd name="T21" fmla="*/ 114 h 236"/>
                  <a:gd name="T22" fmla="*/ 54 w 236"/>
                  <a:gd name="T23" fmla="*/ 114 h 236"/>
                  <a:gd name="T24" fmla="*/ 54 w 236"/>
                  <a:gd name="T25" fmla="*/ 72 h 236"/>
                  <a:gd name="T26" fmla="*/ 106 w 236"/>
                  <a:gd name="T27" fmla="*/ 64 h 236"/>
                  <a:gd name="T28" fmla="*/ 106 w 236"/>
                  <a:gd name="T29" fmla="*/ 114 h 236"/>
                  <a:gd name="T30" fmla="*/ 182 w 236"/>
                  <a:gd name="T31" fmla="*/ 182 h 236"/>
                  <a:gd name="T32" fmla="*/ 113 w 236"/>
                  <a:gd name="T33" fmla="*/ 172 h 236"/>
                  <a:gd name="T34" fmla="*/ 113 w 236"/>
                  <a:gd name="T35" fmla="*/ 121 h 236"/>
                  <a:gd name="T36" fmla="*/ 182 w 236"/>
                  <a:gd name="T37" fmla="*/ 121 h 236"/>
                  <a:gd name="T38" fmla="*/ 182 w 236"/>
                  <a:gd name="T39" fmla="*/ 182 h 236"/>
                  <a:gd name="T40" fmla="*/ 182 w 236"/>
                  <a:gd name="T41" fmla="*/ 114 h 236"/>
                  <a:gd name="T42" fmla="*/ 113 w 236"/>
                  <a:gd name="T43" fmla="*/ 114 h 236"/>
                  <a:gd name="T44" fmla="*/ 113 w 236"/>
                  <a:gd name="T45" fmla="*/ 63 h 236"/>
                  <a:gd name="T46" fmla="*/ 182 w 236"/>
                  <a:gd name="T47" fmla="*/ 53 h 236"/>
                  <a:gd name="T48" fmla="*/ 182 w 236"/>
                  <a:gd name="T49" fmla="*/ 114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6" h="236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06" y="171"/>
                    </a:moveTo>
                    <a:cubicBezTo>
                      <a:pt x="54" y="163"/>
                      <a:pt x="54" y="163"/>
                      <a:pt x="54" y="163"/>
                    </a:cubicBezTo>
                    <a:cubicBezTo>
                      <a:pt x="54" y="121"/>
                      <a:pt x="54" y="121"/>
                      <a:pt x="54" y="121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71"/>
                    </a:lnTo>
                    <a:close/>
                    <a:moveTo>
                      <a:pt x="106" y="114"/>
                    </a:moveTo>
                    <a:cubicBezTo>
                      <a:pt x="54" y="114"/>
                      <a:pt x="54" y="114"/>
                      <a:pt x="54" y="114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106" y="64"/>
                      <a:pt x="106" y="64"/>
                      <a:pt x="106" y="64"/>
                    </a:cubicBezTo>
                    <a:lnTo>
                      <a:pt x="106" y="114"/>
                    </a:lnTo>
                    <a:close/>
                    <a:moveTo>
                      <a:pt x="182" y="182"/>
                    </a:moveTo>
                    <a:cubicBezTo>
                      <a:pt x="113" y="172"/>
                      <a:pt x="113" y="172"/>
                      <a:pt x="113" y="172"/>
                    </a:cubicBezTo>
                    <a:cubicBezTo>
                      <a:pt x="113" y="121"/>
                      <a:pt x="113" y="121"/>
                      <a:pt x="113" y="121"/>
                    </a:cubicBezTo>
                    <a:cubicBezTo>
                      <a:pt x="182" y="121"/>
                      <a:pt x="182" y="121"/>
                      <a:pt x="182" y="121"/>
                    </a:cubicBezTo>
                    <a:lnTo>
                      <a:pt x="182" y="182"/>
                    </a:lnTo>
                    <a:close/>
                    <a:moveTo>
                      <a:pt x="182" y="114"/>
                    </a:moveTo>
                    <a:cubicBezTo>
                      <a:pt x="113" y="114"/>
                      <a:pt x="113" y="114"/>
                      <a:pt x="113" y="114"/>
                    </a:cubicBezTo>
                    <a:cubicBezTo>
                      <a:pt x="113" y="63"/>
                      <a:pt x="113" y="63"/>
                      <a:pt x="113" y="63"/>
                    </a:cubicBezTo>
                    <a:cubicBezTo>
                      <a:pt x="182" y="53"/>
                      <a:pt x="182" y="53"/>
                      <a:pt x="182" y="53"/>
                    </a:cubicBezTo>
                    <a:lnTo>
                      <a:pt x="182" y="114"/>
                    </a:lnTo>
                    <a:close/>
                  </a:path>
                </a:pathLst>
              </a:custGeom>
              <a:solidFill>
                <a:srgbClr val="DAC39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</p:grpSp>
        <p:sp>
          <p:nvSpPr>
            <p:cNvPr id="17" name="文本框 17"/>
            <p:cNvSpPr txBox="1"/>
            <p:nvPr/>
          </p:nvSpPr>
          <p:spPr bwMode="auto">
            <a:xfrm>
              <a:off x="6510732" y="4907134"/>
              <a:ext cx="3249810" cy="572832"/>
            </a:xfrm>
            <a:prstGeom prst="rect">
              <a:avLst/>
            </a:prstGeom>
          </p:spPr>
          <p:txBody>
            <a:bodyPr wrap="square" lIns="162000" tIns="0" rIns="0" bIns="0" anchor="t" anchorCtr="0">
              <a:normAutofit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750" dirty="0">
                  <a:solidFill>
                    <a:schemeClr val="bg1"/>
                  </a:solidFill>
                </a:rPr>
                <a:t>请替换文字内容复制你的内容到此</a:t>
              </a:r>
              <a:br>
                <a:rPr lang="zh-CN" altLang="en-US" sz="750" dirty="0">
                  <a:solidFill>
                    <a:schemeClr val="bg1"/>
                  </a:solidFill>
                </a:rPr>
              </a:br>
              <a:r>
                <a:rPr lang="zh-CN" altLang="en-US" sz="750" dirty="0">
                  <a:solidFill>
                    <a:schemeClr val="bg1"/>
                  </a:solidFill>
                </a:rPr>
                <a:t> 小木头699pic</a:t>
              </a:r>
              <a:endParaRPr lang="zh-CN" altLang="en-US" sz="7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千图PPT彼岸天：ID 8661124库_组合 6"/>
          <p:cNvGrpSpPr/>
          <p:nvPr>
            <p:custDataLst>
              <p:tags r:id="rId4"/>
            </p:custDataLst>
          </p:nvPr>
        </p:nvGrpSpPr>
        <p:grpSpPr>
          <a:xfrm>
            <a:off x="3298940" y="3275590"/>
            <a:ext cx="3882533" cy="880418"/>
            <a:chOff x="4583832" y="4306076"/>
            <a:chExt cx="5176710" cy="1173890"/>
          </a:xfrm>
        </p:grpSpPr>
        <p:cxnSp>
          <p:nvCxnSpPr>
            <p:cNvPr id="8" name="直接箭头连接符 7"/>
            <p:cNvCxnSpPr/>
            <p:nvPr/>
          </p:nvCxnSpPr>
          <p:spPr>
            <a:xfrm>
              <a:off x="5483967" y="4731634"/>
              <a:ext cx="954240" cy="0"/>
            </a:xfrm>
            <a:prstGeom prst="straightConnector1">
              <a:avLst/>
            </a:prstGeom>
            <a:ln w="12700" cap="flat" cmpd="sng" algn="ctr">
              <a:solidFill>
                <a:srgbClr val="B2895D"/>
              </a:solidFill>
              <a:prstDash val="solid"/>
              <a:miter lim="800000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圆角矩形 27"/>
            <p:cNvSpPr/>
            <p:nvPr/>
          </p:nvSpPr>
          <p:spPr>
            <a:xfrm>
              <a:off x="6510732" y="4554153"/>
              <a:ext cx="3249810" cy="352981"/>
            </a:xfrm>
            <a:prstGeom prst="roundRect">
              <a:avLst>
                <a:gd name="adj" fmla="val 50000"/>
              </a:avLst>
            </a:prstGeom>
            <a:solidFill>
              <a:srgbClr val="B2895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08000" anchor="ctr" anchorCtr="0">
              <a:normAutofit fontScale="50000" lnSpcReduction="200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583832" y="4306076"/>
              <a:ext cx="1032574" cy="851116"/>
              <a:chOff x="3809429" y="3949231"/>
              <a:chExt cx="1898423" cy="1564806"/>
            </a:xfrm>
          </p:grpSpPr>
          <p:sp>
            <p:nvSpPr>
              <p:cNvPr id="12" name="圆角矩形 30"/>
              <p:cNvSpPr/>
              <p:nvPr/>
            </p:nvSpPr>
            <p:spPr>
              <a:xfrm>
                <a:off x="3809429" y="3949231"/>
                <a:ext cx="1898423" cy="1564806"/>
              </a:xfrm>
              <a:prstGeom prst="roundRect">
                <a:avLst>
                  <a:gd name="adj" fmla="val 46218"/>
                </a:avLst>
              </a:prstGeom>
              <a:solidFill>
                <a:schemeClr val="bg1"/>
              </a:solidFill>
              <a:ln w="76200">
                <a:solidFill>
                  <a:srgbClr val="B2895D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13" name="任意多边形 31"/>
              <p:cNvSpPr/>
              <p:nvPr/>
            </p:nvSpPr>
            <p:spPr bwMode="auto">
              <a:xfrm>
                <a:off x="4430027" y="4480651"/>
                <a:ext cx="628796" cy="628796"/>
              </a:xfrm>
              <a:custGeom>
                <a:avLst/>
                <a:gdLst>
                  <a:gd name="T0" fmla="*/ 118 w 236"/>
                  <a:gd name="T1" fmla="*/ 0 h 236"/>
                  <a:gd name="T2" fmla="*/ 0 w 236"/>
                  <a:gd name="T3" fmla="*/ 118 h 236"/>
                  <a:gd name="T4" fmla="*/ 118 w 236"/>
                  <a:gd name="T5" fmla="*/ 236 h 236"/>
                  <a:gd name="T6" fmla="*/ 236 w 236"/>
                  <a:gd name="T7" fmla="*/ 118 h 236"/>
                  <a:gd name="T8" fmla="*/ 118 w 236"/>
                  <a:gd name="T9" fmla="*/ 0 h 236"/>
                  <a:gd name="T10" fmla="*/ 106 w 236"/>
                  <a:gd name="T11" fmla="*/ 171 h 236"/>
                  <a:gd name="T12" fmla="*/ 54 w 236"/>
                  <a:gd name="T13" fmla="*/ 163 h 236"/>
                  <a:gd name="T14" fmla="*/ 54 w 236"/>
                  <a:gd name="T15" fmla="*/ 121 h 236"/>
                  <a:gd name="T16" fmla="*/ 106 w 236"/>
                  <a:gd name="T17" fmla="*/ 121 h 236"/>
                  <a:gd name="T18" fmla="*/ 106 w 236"/>
                  <a:gd name="T19" fmla="*/ 171 h 236"/>
                  <a:gd name="T20" fmla="*/ 106 w 236"/>
                  <a:gd name="T21" fmla="*/ 114 h 236"/>
                  <a:gd name="T22" fmla="*/ 54 w 236"/>
                  <a:gd name="T23" fmla="*/ 114 h 236"/>
                  <a:gd name="T24" fmla="*/ 54 w 236"/>
                  <a:gd name="T25" fmla="*/ 72 h 236"/>
                  <a:gd name="T26" fmla="*/ 106 w 236"/>
                  <a:gd name="T27" fmla="*/ 64 h 236"/>
                  <a:gd name="T28" fmla="*/ 106 w 236"/>
                  <a:gd name="T29" fmla="*/ 114 h 236"/>
                  <a:gd name="T30" fmla="*/ 182 w 236"/>
                  <a:gd name="T31" fmla="*/ 182 h 236"/>
                  <a:gd name="T32" fmla="*/ 113 w 236"/>
                  <a:gd name="T33" fmla="*/ 172 h 236"/>
                  <a:gd name="T34" fmla="*/ 113 w 236"/>
                  <a:gd name="T35" fmla="*/ 121 h 236"/>
                  <a:gd name="T36" fmla="*/ 182 w 236"/>
                  <a:gd name="T37" fmla="*/ 121 h 236"/>
                  <a:gd name="T38" fmla="*/ 182 w 236"/>
                  <a:gd name="T39" fmla="*/ 182 h 236"/>
                  <a:gd name="T40" fmla="*/ 182 w 236"/>
                  <a:gd name="T41" fmla="*/ 114 h 236"/>
                  <a:gd name="T42" fmla="*/ 113 w 236"/>
                  <a:gd name="T43" fmla="*/ 114 h 236"/>
                  <a:gd name="T44" fmla="*/ 113 w 236"/>
                  <a:gd name="T45" fmla="*/ 63 h 236"/>
                  <a:gd name="T46" fmla="*/ 182 w 236"/>
                  <a:gd name="T47" fmla="*/ 53 h 236"/>
                  <a:gd name="T48" fmla="*/ 182 w 236"/>
                  <a:gd name="T49" fmla="*/ 114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6" h="236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06" y="171"/>
                    </a:moveTo>
                    <a:cubicBezTo>
                      <a:pt x="54" y="163"/>
                      <a:pt x="54" y="163"/>
                      <a:pt x="54" y="163"/>
                    </a:cubicBezTo>
                    <a:cubicBezTo>
                      <a:pt x="54" y="121"/>
                      <a:pt x="54" y="121"/>
                      <a:pt x="54" y="121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71"/>
                    </a:lnTo>
                    <a:close/>
                    <a:moveTo>
                      <a:pt x="106" y="114"/>
                    </a:moveTo>
                    <a:cubicBezTo>
                      <a:pt x="54" y="114"/>
                      <a:pt x="54" y="114"/>
                      <a:pt x="54" y="114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106" y="64"/>
                      <a:pt x="106" y="64"/>
                      <a:pt x="106" y="64"/>
                    </a:cubicBezTo>
                    <a:lnTo>
                      <a:pt x="106" y="114"/>
                    </a:lnTo>
                    <a:close/>
                    <a:moveTo>
                      <a:pt x="182" y="182"/>
                    </a:moveTo>
                    <a:cubicBezTo>
                      <a:pt x="113" y="172"/>
                      <a:pt x="113" y="172"/>
                      <a:pt x="113" y="172"/>
                    </a:cubicBezTo>
                    <a:cubicBezTo>
                      <a:pt x="113" y="121"/>
                      <a:pt x="113" y="121"/>
                      <a:pt x="113" y="121"/>
                    </a:cubicBezTo>
                    <a:cubicBezTo>
                      <a:pt x="182" y="121"/>
                      <a:pt x="182" y="121"/>
                      <a:pt x="182" y="121"/>
                    </a:cubicBezTo>
                    <a:lnTo>
                      <a:pt x="182" y="182"/>
                    </a:lnTo>
                    <a:close/>
                    <a:moveTo>
                      <a:pt x="182" y="114"/>
                    </a:moveTo>
                    <a:cubicBezTo>
                      <a:pt x="113" y="114"/>
                      <a:pt x="113" y="114"/>
                      <a:pt x="113" y="114"/>
                    </a:cubicBezTo>
                    <a:cubicBezTo>
                      <a:pt x="113" y="63"/>
                      <a:pt x="113" y="63"/>
                      <a:pt x="113" y="63"/>
                    </a:cubicBezTo>
                    <a:cubicBezTo>
                      <a:pt x="182" y="53"/>
                      <a:pt x="182" y="53"/>
                      <a:pt x="182" y="53"/>
                    </a:cubicBezTo>
                    <a:lnTo>
                      <a:pt x="182" y="114"/>
                    </a:lnTo>
                    <a:close/>
                  </a:path>
                </a:pathLst>
              </a:custGeom>
              <a:solidFill>
                <a:srgbClr val="B2895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</p:grpSp>
        <p:sp>
          <p:nvSpPr>
            <p:cNvPr id="11" name="文本框 29"/>
            <p:cNvSpPr txBox="1"/>
            <p:nvPr/>
          </p:nvSpPr>
          <p:spPr bwMode="auto">
            <a:xfrm>
              <a:off x="6510732" y="4907134"/>
              <a:ext cx="3249810" cy="572832"/>
            </a:xfrm>
            <a:prstGeom prst="rect">
              <a:avLst/>
            </a:prstGeom>
          </p:spPr>
          <p:txBody>
            <a:bodyPr wrap="square" lIns="162000" tIns="0" rIns="0" bIns="0" anchor="t" anchorCtr="0">
              <a:normAutofit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750" dirty="0">
                  <a:solidFill>
                    <a:schemeClr val="bg1"/>
                  </a:solidFill>
                </a:rPr>
                <a:t>请替换文字内容复制你的内容到此</a:t>
              </a:r>
              <a:br>
                <a:rPr lang="zh-CN" altLang="en-US" sz="750" dirty="0">
                  <a:solidFill>
                    <a:schemeClr val="bg1"/>
                  </a:solidFill>
                </a:rPr>
              </a:br>
              <a:r>
                <a:rPr lang="zh-CN" altLang="en-US" sz="750" dirty="0">
                  <a:solidFill>
                    <a:schemeClr val="bg1"/>
                  </a:solidFill>
                </a:rPr>
                <a:t> 小木头699pic</a:t>
              </a:r>
              <a:endParaRPr lang="zh-CN" altLang="en-US" sz="75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矩形 1"/>
          <p:cNvSpPr/>
          <p:nvPr userDrawn="1"/>
        </p:nvSpPr>
        <p:spPr>
          <a:xfrm>
            <a:off x="318693" y="285763"/>
            <a:ext cx="26212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spc="300" dirty="0">
                <a:solidFill>
                  <a:schemeClr val="bg1"/>
                </a:solidFill>
                <a:latin typeface="造字工房俊雅（非商用）常规体" pitchFamily="50" charset="-122"/>
                <a:ea typeface="造字工房俊雅（非商用）常规体" pitchFamily="50" charset="-122"/>
              </a:rPr>
              <a:t>请在这里输入标题</a:t>
            </a:r>
            <a:endParaRPr lang="zh-CN" altLang="en-US" sz="2100" spc="300" dirty="0">
              <a:solidFill>
                <a:schemeClr val="bg1"/>
              </a:solidFill>
              <a:latin typeface="造字工房俊雅（非商用）常规体" pitchFamily="50" charset="-122"/>
              <a:ea typeface="造字工房俊雅（非商用）常规体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954338" y="1057536"/>
            <a:ext cx="1790506" cy="2941201"/>
            <a:chOff x="1272450" y="1409448"/>
            <a:chExt cx="2387341" cy="3921601"/>
          </a:xfrm>
        </p:grpSpPr>
        <p:grpSp>
          <p:nvGrpSpPr>
            <p:cNvPr id="18" name="Group 2"/>
            <p:cNvGrpSpPr/>
            <p:nvPr/>
          </p:nvGrpSpPr>
          <p:grpSpPr>
            <a:xfrm>
              <a:off x="1272450" y="1409448"/>
              <a:ext cx="2272017" cy="2700650"/>
              <a:chOff x="898488" y="1755251"/>
              <a:chExt cx="2448156" cy="2910018"/>
            </a:xfrm>
          </p:grpSpPr>
          <p:sp>
            <p:nvSpPr>
              <p:cNvPr id="48" name="Trapezoid 39"/>
              <p:cNvSpPr/>
              <p:nvPr/>
            </p:nvSpPr>
            <p:spPr>
              <a:xfrm rot="10800000">
                <a:off x="898488" y="2980372"/>
                <a:ext cx="2448154" cy="106052"/>
              </a:xfrm>
              <a:prstGeom prst="trapezoid">
                <a:avLst>
                  <a:gd name="adj" fmla="val 75086"/>
                </a:avLst>
              </a:prstGeom>
              <a:pattFill prst="dkDnDiag">
                <a:fgClr>
                  <a:srgbClr val="DAC399"/>
                </a:fgClr>
                <a:bgClr>
                  <a:schemeClr val="accent1">
                    <a:lumMod val="75000"/>
                  </a:schemeClr>
                </a:bgClr>
              </a:patt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49" name="Trapezoid 40"/>
              <p:cNvSpPr/>
              <p:nvPr/>
            </p:nvSpPr>
            <p:spPr>
              <a:xfrm rot="10800000">
                <a:off x="1354262" y="4559217"/>
                <a:ext cx="1549106" cy="106052"/>
              </a:xfrm>
              <a:prstGeom prst="trapezoid">
                <a:avLst>
                  <a:gd name="adj" fmla="val 75086"/>
                </a:avLst>
              </a:prstGeom>
              <a:pattFill prst="dkDnDiag">
                <a:fgClr>
                  <a:srgbClr val="DAC399"/>
                </a:fgClr>
                <a:bgClr>
                  <a:schemeClr val="accent1">
                    <a:lumMod val="75000"/>
                  </a:schemeClr>
                </a:bgClr>
              </a:patt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50" name="Arrow: Up 41"/>
              <p:cNvSpPr/>
              <p:nvPr/>
            </p:nvSpPr>
            <p:spPr>
              <a:xfrm>
                <a:off x="898490" y="1755251"/>
                <a:ext cx="2448154" cy="2801165"/>
              </a:xfrm>
              <a:prstGeom prst="upArrow">
                <a:avLst>
                  <a:gd name="adj1" fmla="val 63377"/>
                  <a:gd name="adj2" fmla="val 50000"/>
                </a:avLst>
              </a:prstGeom>
              <a:solidFill>
                <a:srgbClr val="DAC399"/>
              </a:solidFill>
              <a:ln w="3175" cap="flat" cmpd="sng" algn="ctr">
                <a:noFill/>
                <a:prstDash val="solid"/>
              </a:ln>
              <a:effectLst>
                <a:outerShdw dist="25400" dir="5400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51" name="Freeform: Shape 59"/>
              <p:cNvSpPr/>
              <p:nvPr/>
            </p:nvSpPr>
            <p:spPr bwMode="auto">
              <a:xfrm>
                <a:off x="1818993" y="2487757"/>
                <a:ext cx="607144" cy="404762"/>
              </a:xfrm>
              <a:custGeom>
                <a:avLst/>
                <a:gdLst>
                  <a:gd name="T0" fmla="*/ 271245842 w 21600"/>
                  <a:gd name="T1" fmla="*/ 0 h 21600"/>
                  <a:gd name="T2" fmla="*/ 23038200 w 21600"/>
                  <a:gd name="T3" fmla="*/ 0 h 21600"/>
                  <a:gd name="T4" fmla="*/ 0 w 21600"/>
                  <a:gd name="T5" fmla="*/ 6760360 h 21600"/>
                  <a:gd name="T6" fmla="*/ 0 w 21600"/>
                  <a:gd name="T7" fmla="*/ 51369316 h 21600"/>
                  <a:gd name="T8" fmla="*/ 23038200 w 21600"/>
                  <a:gd name="T9" fmla="*/ 58129677 h 21600"/>
                  <a:gd name="T10" fmla="*/ 271245842 w 21600"/>
                  <a:gd name="T11" fmla="*/ 58129677 h 21600"/>
                  <a:gd name="T12" fmla="*/ 294284053 w 21600"/>
                  <a:gd name="T13" fmla="*/ 51369316 h 21600"/>
                  <a:gd name="T14" fmla="*/ 294284053 w 21600"/>
                  <a:gd name="T15" fmla="*/ 6760360 h 21600"/>
                  <a:gd name="T16" fmla="*/ 271245842 w 21600"/>
                  <a:gd name="T17" fmla="*/ 0 h 21600"/>
                  <a:gd name="T18" fmla="*/ 23038200 w 21600"/>
                  <a:gd name="T19" fmla="*/ 5366279 h 21600"/>
                  <a:gd name="T20" fmla="*/ 271245842 w 21600"/>
                  <a:gd name="T21" fmla="*/ 5366279 h 21600"/>
                  <a:gd name="T22" fmla="*/ 275999976 w 21600"/>
                  <a:gd name="T23" fmla="*/ 6760360 h 21600"/>
                  <a:gd name="T24" fmla="*/ 275999976 w 21600"/>
                  <a:gd name="T25" fmla="*/ 11677128 h 21600"/>
                  <a:gd name="T26" fmla="*/ 18284077 w 21600"/>
                  <a:gd name="T27" fmla="*/ 11677128 h 21600"/>
                  <a:gd name="T28" fmla="*/ 18284077 w 21600"/>
                  <a:gd name="T29" fmla="*/ 6760360 h 21600"/>
                  <a:gd name="T30" fmla="*/ 23038200 w 21600"/>
                  <a:gd name="T31" fmla="*/ 5366279 h 21600"/>
                  <a:gd name="T32" fmla="*/ 271245842 w 21600"/>
                  <a:gd name="T33" fmla="*/ 52763398 h 21600"/>
                  <a:gd name="T34" fmla="*/ 23038200 w 21600"/>
                  <a:gd name="T35" fmla="*/ 52763398 h 21600"/>
                  <a:gd name="T36" fmla="*/ 18284077 w 21600"/>
                  <a:gd name="T37" fmla="*/ 51371967 h 21600"/>
                  <a:gd name="T38" fmla="*/ 18284077 w 21600"/>
                  <a:gd name="T39" fmla="*/ 24535697 h 21600"/>
                  <a:gd name="T40" fmla="*/ 275999976 w 21600"/>
                  <a:gd name="T41" fmla="*/ 24535697 h 21600"/>
                  <a:gd name="T42" fmla="*/ 275999976 w 21600"/>
                  <a:gd name="T43" fmla="*/ 51371967 h 21600"/>
                  <a:gd name="T44" fmla="*/ 271245842 w 21600"/>
                  <a:gd name="T45" fmla="*/ 52763398 h 21600"/>
                  <a:gd name="T46" fmla="*/ 271245842 w 21600"/>
                  <a:gd name="T47" fmla="*/ 52763398 h 2160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21600" h="21600">
                    <a:moveTo>
                      <a:pt x="19909" y="0"/>
                    </a:moveTo>
                    <a:lnTo>
                      <a:pt x="1691" y="0"/>
                    </a:lnTo>
                    <a:cubicBezTo>
                      <a:pt x="761" y="0"/>
                      <a:pt x="0" y="1131"/>
                      <a:pt x="0" y="2512"/>
                    </a:cubicBezTo>
                    <a:lnTo>
                      <a:pt x="0" y="19088"/>
                    </a:lnTo>
                    <a:cubicBezTo>
                      <a:pt x="0" y="20469"/>
                      <a:pt x="761" y="21600"/>
                      <a:pt x="1691" y="21600"/>
                    </a:cubicBezTo>
                    <a:lnTo>
                      <a:pt x="19909" y="21600"/>
                    </a:lnTo>
                    <a:cubicBezTo>
                      <a:pt x="20840" y="21600"/>
                      <a:pt x="21600" y="20469"/>
                      <a:pt x="21600" y="19088"/>
                    </a:cubicBezTo>
                    <a:lnTo>
                      <a:pt x="21600" y="2512"/>
                    </a:lnTo>
                    <a:cubicBezTo>
                      <a:pt x="21600" y="1131"/>
                      <a:pt x="20839" y="0"/>
                      <a:pt x="19909" y="0"/>
                    </a:cubicBezTo>
                    <a:close/>
                    <a:moveTo>
                      <a:pt x="1691" y="1994"/>
                    </a:moveTo>
                    <a:lnTo>
                      <a:pt x="19909" y="1994"/>
                    </a:lnTo>
                    <a:cubicBezTo>
                      <a:pt x="20098" y="1994"/>
                      <a:pt x="20258" y="2232"/>
                      <a:pt x="20258" y="2512"/>
                    </a:cubicBezTo>
                    <a:lnTo>
                      <a:pt x="20258" y="4339"/>
                    </a:lnTo>
                    <a:lnTo>
                      <a:pt x="1342" y="4339"/>
                    </a:lnTo>
                    <a:lnTo>
                      <a:pt x="1342" y="2512"/>
                    </a:lnTo>
                    <a:cubicBezTo>
                      <a:pt x="1342" y="2232"/>
                      <a:pt x="1502" y="1994"/>
                      <a:pt x="1691" y="1994"/>
                    </a:cubicBezTo>
                    <a:close/>
                    <a:moveTo>
                      <a:pt x="19909" y="19606"/>
                    </a:moveTo>
                    <a:lnTo>
                      <a:pt x="1691" y="19606"/>
                    </a:lnTo>
                    <a:cubicBezTo>
                      <a:pt x="1502" y="19606"/>
                      <a:pt x="1342" y="19369"/>
                      <a:pt x="1342" y="19089"/>
                    </a:cubicBezTo>
                    <a:lnTo>
                      <a:pt x="1342" y="9117"/>
                    </a:lnTo>
                    <a:lnTo>
                      <a:pt x="20258" y="9117"/>
                    </a:lnTo>
                    <a:lnTo>
                      <a:pt x="20258" y="19089"/>
                    </a:lnTo>
                    <a:cubicBezTo>
                      <a:pt x="20258" y="19368"/>
                      <a:pt x="20098" y="19606"/>
                      <a:pt x="19909" y="19606"/>
                    </a:cubicBezTo>
                    <a:close/>
                    <a:moveTo>
                      <a:pt x="19909" y="19606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grpSp>
            <p:nvGrpSpPr>
              <p:cNvPr id="52" name="Group 30"/>
              <p:cNvGrpSpPr/>
              <p:nvPr/>
            </p:nvGrpSpPr>
            <p:grpSpPr>
              <a:xfrm>
                <a:off x="1354261" y="3524732"/>
                <a:ext cx="1549107" cy="593624"/>
                <a:chOff x="725817" y="2270701"/>
                <a:chExt cx="1889082" cy="593624"/>
              </a:xfrm>
            </p:grpSpPr>
            <p:sp>
              <p:nvSpPr>
                <p:cNvPr id="53" name="Rectangle 31"/>
                <p:cNvSpPr/>
                <p:nvPr/>
              </p:nvSpPr>
              <p:spPr>
                <a:xfrm>
                  <a:off x="725817" y="2270701"/>
                  <a:ext cx="1889082" cy="246221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ctr"/>
                  <a:r>
                    <a:rPr lang="zh-CN" altLang="en-US" sz="1200" b="1" dirty="0">
                      <a:solidFill>
                        <a:schemeClr val="bg1"/>
                      </a:solidFill>
                    </a:rPr>
                    <a:t>输入标题文本</a:t>
                  </a:r>
                  <a:endParaRPr lang="zh-CN" altLang="en-US" sz="12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4" name="Rectangle 32"/>
                <p:cNvSpPr/>
                <p:nvPr/>
              </p:nvSpPr>
              <p:spPr>
                <a:xfrm>
                  <a:off x="725817" y="2516922"/>
                  <a:ext cx="1889082" cy="347403"/>
                </a:xfrm>
                <a:prstGeom prst="rect">
                  <a:avLst/>
                </a:prstGeom>
              </p:spPr>
              <p:txBody>
                <a:bodyPr wrap="square" lIns="0" tIns="0" rIns="0" bIns="0">
                  <a:normAutofit fontScale="77500" lnSpcReduction="200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675" dirty="0">
                      <a:solidFill>
                        <a:schemeClr val="bg1"/>
                      </a:solidFill>
                    </a:rPr>
                    <a:t>请替换文字内容复制你的内容到此</a:t>
                  </a:r>
                  <a:br>
                    <a:rPr lang="zh-CN" altLang="en-US" sz="675" dirty="0">
                      <a:solidFill>
                        <a:schemeClr val="bg1"/>
                      </a:solidFill>
                    </a:rPr>
                  </a:br>
                  <a:r>
                    <a:rPr lang="zh-CN" altLang="en-US" sz="675" dirty="0">
                      <a:solidFill>
                        <a:schemeClr val="bg1"/>
                      </a:solidFill>
                    </a:rPr>
                    <a:t>小木头699pic</a:t>
                  </a:r>
                  <a:endParaRPr lang="zh-CN" altLang="en-US" sz="675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6" name="Group 46"/>
            <p:cNvGrpSpPr/>
            <p:nvPr/>
          </p:nvGrpSpPr>
          <p:grpSpPr>
            <a:xfrm>
              <a:off x="1446648" y="4473789"/>
              <a:ext cx="2213143" cy="857260"/>
              <a:chOff x="1732858" y="5001250"/>
              <a:chExt cx="2213143" cy="857260"/>
            </a:xfrm>
          </p:grpSpPr>
          <p:sp>
            <p:nvSpPr>
              <p:cNvPr id="16" name="TextBox 77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050" b="1" dirty="0">
                    <a:solidFill>
                      <a:schemeClr val="bg1"/>
                    </a:solidFill>
                  </a:rPr>
                  <a:t>输入标题文本</a:t>
                </a:r>
                <a:endParaRPr lang="zh-CN" altLang="en-US" sz="105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TextBox 78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750" dirty="0">
                    <a:solidFill>
                      <a:schemeClr val="bg1"/>
                    </a:solidFill>
                  </a:rPr>
                  <a:t>请替换文字内容复制你的内容到此 </a:t>
                </a:r>
                <a:br>
                  <a:rPr lang="zh-CN" altLang="en-US" sz="750" dirty="0">
                    <a:solidFill>
                      <a:schemeClr val="bg1"/>
                    </a:solidFill>
                  </a:rPr>
                </a:br>
                <a:r>
                  <a:rPr lang="zh-CN" altLang="en-US" sz="750" dirty="0">
                    <a:solidFill>
                      <a:schemeClr val="bg1"/>
                    </a:solidFill>
                  </a:rPr>
                  <a:t>小木头699pic</a:t>
                </a:r>
                <a:endParaRPr lang="zh-CN" altLang="en-US" sz="75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5" name="千图PPT彼岸天：ID 8661124库_组合 54"/>
          <p:cNvGrpSpPr/>
          <p:nvPr>
            <p:custDataLst>
              <p:tags r:id="rId2"/>
            </p:custDataLst>
          </p:nvPr>
        </p:nvGrpSpPr>
        <p:grpSpPr>
          <a:xfrm>
            <a:off x="2798108" y="1057536"/>
            <a:ext cx="1718126" cy="2941201"/>
            <a:chOff x="3730810" y="1409448"/>
            <a:chExt cx="2290835" cy="3921601"/>
          </a:xfrm>
        </p:grpSpPr>
        <p:grpSp>
          <p:nvGrpSpPr>
            <p:cNvPr id="19" name="Group 3"/>
            <p:cNvGrpSpPr/>
            <p:nvPr/>
          </p:nvGrpSpPr>
          <p:grpSpPr>
            <a:xfrm>
              <a:off x="3730810" y="1409448"/>
              <a:ext cx="2272017" cy="2700650"/>
              <a:chOff x="3547433" y="1755251"/>
              <a:chExt cx="2448156" cy="2910018"/>
            </a:xfrm>
          </p:grpSpPr>
          <p:sp>
            <p:nvSpPr>
              <p:cNvPr id="39" name="Trapezoid 43"/>
              <p:cNvSpPr/>
              <p:nvPr/>
            </p:nvSpPr>
            <p:spPr>
              <a:xfrm rot="10800000">
                <a:off x="3547433" y="2980372"/>
                <a:ext cx="2448154" cy="106052"/>
              </a:xfrm>
              <a:prstGeom prst="trapezoid">
                <a:avLst>
                  <a:gd name="adj" fmla="val 75086"/>
                </a:avLst>
              </a:prstGeom>
              <a:pattFill prst="dkDnDiag">
                <a:fgClr>
                  <a:schemeClr val="accent2">
                    <a:lumMod val="50000"/>
                  </a:schemeClr>
                </a:fgClr>
                <a:bgClr>
                  <a:schemeClr val="accent2">
                    <a:lumMod val="75000"/>
                  </a:schemeClr>
                </a:bgClr>
              </a:patt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40" name="Trapezoid 44"/>
              <p:cNvSpPr/>
              <p:nvPr/>
            </p:nvSpPr>
            <p:spPr>
              <a:xfrm rot="10800000">
                <a:off x="4003207" y="4559217"/>
                <a:ext cx="1549106" cy="106052"/>
              </a:xfrm>
              <a:prstGeom prst="trapezoid">
                <a:avLst>
                  <a:gd name="adj" fmla="val 75086"/>
                </a:avLst>
              </a:prstGeom>
              <a:pattFill prst="dkDnDiag">
                <a:fgClr>
                  <a:schemeClr val="accent2">
                    <a:lumMod val="50000"/>
                  </a:schemeClr>
                </a:fgClr>
                <a:bgClr>
                  <a:schemeClr val="accent2">
                    <a:lumMod val="75000"/>
                  </a:schemeClr>
                </a:bgClr>
              </a:patt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41" name="Arrow: Up 45"/>
              <p:cNvSpPr/>
              <p:nvPr/>
            </p:nvSpPr>
            <p:spPr>
              <a:xfrm>
                <a:off x="3547435" y="1755251"/>
                <a:ext cx="2448154" cy="2801165"/>
              </a:xfrm>
              <a:prstGeom prst="upArrow">
                <a:avLst>
                  <a:gd name="adj1" fmla="val 63377"/>
                  <a:gd name="adj2" fmla="val 50000"/>
                </a:avLst>
              </a:prstGeom>
              <a:solidFill>
                <a:srgbClr val="B2895D"/>
              </a:solidFill>
              <a:ln w="3175" cap="flat" cmpd="sng" algn="ctr">
                <a:noFill/>
                <a:prstDash val="solid"/>
              </a:ln>
              <a:effectLst>
                <a:outerShdw dist="25400" dir="5400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350"/>
              </a:p>
            </p:txBody>
          </p:sp>
          <p:grpSp>
            <p:nvGrpSpPr>
              <p:cNvPr id="42" name="Group 61"/>
              <p:cNvGrpSpPr/>
              <p:nvPr/>
            </p:nvGrpSpPr>
            <p:grpSpPr bwMode="auto">
              <a:xfrm>
                <a:off x="4470004" y="2483094"/>
                <a:ext cx="603010" cy="379981"/>
                <a:chOff x="0" y="0"/>
                <a:chExt cx="575" cy="363"/>
              </a:xfrm>
              <a:solidFill>
                <a:srgbClr val="FFFFFF"/>
              </a:solidFill>
            </p:grpSpPr>
            <p:sp>
              <p:nvSpPr>
                <p:cNvPr id="46" name="Freeform: Shape 63"/>
                <p:cNvSpPr/>
                <p:nvPr/>
              </p:nvSpPr>
              <p:spPr bwMode="auto">
                <a:xfrm>
                  <a:off x="0" y="104"/>
                  <a:ext cx="205" cy="259"/>
                </a:xfrm>
                <a:custGeom>
                  <a:avLst/>
                  <a:gdLst>
                    <a:gd name="T0" fmla="*/ 0 w 21470"/>
                    <a:gd name="T1" fmla="*/ 0 h 21600"/>
                    <a:gd name="T2" fmla="*/ 0 w 21470"/>
                    <a:gd name="T3" fmla="*/ 0 h 21600"/>
                    <a:gd name="T4" fmla="*/ 0 w 21470"/>
                    <a:gd name="T5" fmla="*/ 0 h 21600"/>
                    <a:gd name="T6" fmla="*/ 0 w 21470"/>
                    <a:gd name="T7" fmla="*/ 0 h 21600"/>
                    <a:gd name="T8" fmla="*/ 0 w 21470"/>
                    <a:gd name="T9" fmla="*/ 0 h 21600"/>
                    <a:gd name="T10" fmla="*/ 0 w 21470"/>
                    <a:gd name="T11" fmla="*/ 0 h 21600"/>
                    <a:gd name="T12" fmla="*/ 0 w 21470"/>
                    <a:gd name="T13" fmla="*/ 0 h 21600"/>
                    <a:gd name="T14" fmla="*/ 0 w 21470"/>
                    <a:gd name="T15" fmla="*/ 0 h 21600"/>
                    <a:gd name="T16" fmla="*/ 0 w 21470"/>
                    <a:gd name="T17" fmla="*/ 0 h 21600"/>
                    <a:gd name="T18" fmla="*/ 0 w 21470"/>
                    <a:gd name="T19" fmla="*/ 0 h 21600"/>
                    <a:gd name="T20" fmla="*/ 0 w 21470"/>
                    <a:gd name="T21" fmla="*/ 0 h 21600"/>
                    <a:gd name="T22" fmla="*/ 0 w 21470"/>
                    <a:gd name="T23" fmla="*/ 0 h 21600"/>
                    <a:gd name="T24" fmla="*/ 0 w 21470"/>
                    <a:gd name="T25" fmla="*/ 0 h 21600"/>
                    <a:gd name="T26" fmla="*/ 0 w 21470"/>
                    <a:gd name="T27" fmla="*/ 0 h 21600"/>
                    <a:gd name="T28" fmla="*/ 0 w 21470"/>
                    <a:gd name="T29" fmla="*/ 0 h 21600"/>
                    <a:gd name="T30" fmla="*/ 0 w 21470"/>
                    <a:gd name="T31" fmla="*/ 0 h 21600"/>
                    <a:gd name="T32" fmla="*/ 0 w 21470"/>
                    <a:gd name="T33" fmla="*/ 0 h 21600"/>
                    <a:gd name="T34" fmla="*/ 0 w 21470"/>
                    <a:gd name="T35" fmla="*/ 0 h 21600"/>
                    <a:gd name="T36" fmla="*/ 0 w 21470"/>
                    <a:gd name="T37" fmla="*/ 0 h 2160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1470" h="21600">
                      <a:moveTo>
                        <a:pt x="13938" y="18089"/>
                      </a:moveTo>
                      <a:lnTo>
                        <a:pt x="13938" y="18075"/>
                      </a:lnTo>
                      <a:cubicBezTo>
                        <a:pt x="13949" y="17312"/>
                        <a:pt x="14370" y="14919"/>
                        <a:pt x="18829" y="12741"/>
                      </a:cubicBezTo>
                      <a:cubicBezTo>
                        <a:pt x="19646" y="11856"/>
                        <a:pt x="20317" y="10649"/>
                        <a:pt x="21003" y="9256"/>
                      </a:cubicBezTo>
                      <a:cubicBezTo>
                        <a:pt x="21476" y="8293"/>
                        <a:pt x="21396" y="7471"/>
                        <a:pt x="21396" y="6302"/>
                      </a:cubicBezTo>
                      <a:cubicBezTo>
                        <a:pt x="21396" y="5437"/>
                        <a:pt x="21600" y="4050"/>
                        <a:pt x="21332" y="3287"/>
                      </a:cubicBezTo>
                      <a:cubicBezTo>
                        <a:pt x="20424" y="712"/>
                        <a:pt x="18134" y="0"/>
                        <a:pt x="15449" y="0"/>
                      </a:cubicBezTo>
                      <a:cubicBezTo>
                        <a:pt x="12764" y="0"/>
                        <a:pt x="10471" y="714"/>
                        <a:pt x="9566" y="3295"/>
                      </a:cubicBezTo>
                      <a:cubicBezTo>
                        <a:pt x="9299" y="4054"/>
                        <a:pt x="9504" y="5439"/>
                        <a:pt x="9504" y="6301"/>
                      </a:cubicBezTo>
                      <a:cubicBezTo>
                        <a:pt x="9504" y="7473"/>
                        <a:pt x="9424" y="8297"/>
                        <a:pt x="9900" y="9263"/>
                      </a:cubicBezTo>
                      <a:cubicBezTo>
                        <a:pt x="10724" y="10935"/>
                        <a:pt x="11509" y="12336"/>
                        <a:pt x="12556" y="13231"/>
                      </a:cubicBezTo>
                      <a:cubicBezTo>
                        <a:pt x="8479" y="13828"/>
                        <a:pt x="5724" y="15525"/>
                        <a:pt x="3865" y="16187"/>
                      </a:cubicBezTo>
                      <a:cubicBezTo>
                        <a:pt x="18" y="17556"/>
                        <a:pt x="0" y="19055"/>
                        <a:pt x="0" y="19055"/>
                      </a:cubicBezTo>
                      <a:lnTo>
                        <a:pt x="0" y="21600"/>
                      </a:lnTo>
                      <a:lnTo>
                        <a:pt x="13940" y="21598"/>
                      </a:lnTo>
                      <a:lnTo>
                        <a:pt x="13940" y="18100"/>
                      </a:lnTo>
                      <a:lnTo>
                        <a:pt x="13940" y="18089"/>
                      </a:lnTo>
                      <a:lnTo>
                        <a:pt x="13938" y="18089"/>
                      </a:lnTo>
                      <a:close/>
                      <a:moveTo>
                        <a:pt x="13938" y="18089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sz="1350"/>
                </a:p>
              </p:txBody>
            </p:sp>
            <p:sp>
              <p:nvSpPr>
                <p:cNvPr id="47" name="Freeform: Shape 64"/>
                <p:cNvSpPr/>
                <p:nvPr/>
              </p:nvSpPr>
              <p:spPr bwMode="auto">
                <a:xfrm>
                  <a:off x="168" y="0"/>
                  <a:ext cx="407" cy="35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21600" h="21600">
                      <a:moveTo>
                        <a:pt x="18895" y="16182"/>
                      </a:moveTo>
                      <a:cubicBezTo>
                        <a:pt x="17591" y="15518"/>
                        <a:pt x="15655" y="13809"/>
                        <a:pt x="12789" y="13222"/>
                      </a:cubicBezTo>
                      <a:cubicBezTo>
                        <a:pt x="13522" y="12323"/>
                        <a:pt x="14076" y="10920"/>
                        <a:pt x="14647" y="9256"/>
                      </a:cubicBezTo>
                      <a:cubicBezTo>
                        <a:pt x="14978" y="8292"/>
                        <a:pt x="14921" y="7470"/>
                        <a:pt x="14921" y="6300"/>
                      </a:cubicBezTo>
                      <a:cubicBezTo>
                        <a:pt x="14921" y="5435"/>
                        <a:pt x="15063" y="4048"/>
                        <a:pt x="14876" y="3287"/>
                      </a:cubicBezTo>
                      <a:cubicBezTo>
                        <a:pt x="14244" y="710"/>
                        <a:pt x="12647" y="0"/>
                        <a:pt x="10775" y="0"/>
                      </a:cubicBezTo>
                      <a:cubicBezTo>
                        <a:pt x="8902" y="0"/>
                        <a:pt x="7303" y="714"/>
                        <a:pt x="6672" y="3294"/>
                      </a:cubicBezTo>
                      <a:cubicBezTo>
                        <a:pt x="6486" y="4054"/>
                        <a:pt x="6628" y="5438"/>
                        <a:pt x="6628" y="6300"/>
                      </a:cubicBezTo>
                      <a:cubicBezTo>
                        <a:pt x="6628" y="7473"/>
                        <a:pt x="6572" y="8297"/>
                        <a:pt x="6904" y="9262"/>
                      </a:cubicBezTo>
                      <a:cubicBezTo>
                        <a:pt x="7479" y="10934"/>
                        <a:pt x="8026" y="12336"/>
                        <a:pt x="8756" y="13231"/>
                      </a:cubicBezTo>
                      <a:cubicBezTo>
                        <a:pt x="5913" y="13828"/>
                        <a:pt x="3991" y="15526"/>
                        <a:pt x="2695" y="16187"/>
                      </a:cubicBezTo>
                      <a:cubicBezTo>
                        <a:pt x="13" y="17556"/>
                        <a:pt x="0" y="19054"/>
                        <a:pt x="0" y="19054"/>
                      </a:cubicBezTo>
                      <a:lnTo>
                        <a:pt x="0" y="21600"/>
                      </a:lnTo>
                      <a:lnTo>
                        <a:pt x="21600" y="21597"/>
                      </a:lnTo>
                      <a:lnTo>
                        <a:pt x="21600" y="19054"/>
                      </a:lnTo>
                      <a:cubicBezTo>
                        <a:pt x="21600" y="19054"/>
                        <a:pt x="21587" y="17551"/>
                        <a:pt x="18895" y="16182"/>
                      </a:cubicBezTo>
                      <a:close/>
                      <a:moveTo>
                        <a:pt x="18895" y="16182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sz="1350"/>
                </a:p>
              </p:txBody>
            </p:sp>
          </p:grpSp>
          <p:grpSp>
            <p:nvGrpSpPr>
              <p:cNvPr id="43" name="Group 33"/>
              <p:cNvGrpSpPr/>
              <p:nvPr/>
            </p:nvGrpSpPr>
            <p:grpSpPr>
              <a:xfrm>
                <a:off x="4003206" y="3524732"/>
                <a:ext cx="1549107" cy="593624"/>
                <a:chOff x="725817" y="2270701"/>
                <a:chExt cx="1889082" cy="593624"/>
              </a:xfrm>
            </p:grpSpPr>
            <p:sp>
              <p:nvSpPr>
                <p:cNvPr id="44" name="Rectangle 34"/>
                <p:cNvSpPr/>
                <p:nvPr/>
              </p:nvSpPr>
              <p:spPr>
                <a:xfrm>
                  <a:off x="725817" y="2270701"/>
                  <a:ext cx="1889082" cy="246221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ctr"/>
                  <a:r>
                    <a:rPr lang="zh-CN" altLang="en-US" sz="1200" b="1" dirty="0">
                      <a:solidFill>
                        <a:schemeClr val="bg1"/>
                      </a:solidFill>
                    </a:rPr>
                    <a:t>输入标题文本</a:t>
                  </a:r>
                  <a:endParaRPr lang="zh-CN" altLang="en-US" sz="12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5" name="Rectangle 35"/>
                <p:cNvSpPr/>
                <p:nvPr/>
              </p:nvSpPr>
              <p:spPr>
                <a:xfrm>
                  <a:off x="725817" y="2516922"/>
                  <a:ext cx="1889082" cy="347403"/>
                </a:xfrm>
                <a:prstGeom prst="rect">
                  <a:avLst/>
                </a:prstGeom>
              </p:spPr>
              <p:txBody>
                <a:bodyPr wrap="square" lIns="0" tIns="0" rIns="0" bIns="0">
                  <a:normAutofit fontScale="77500" lnSpcReduction="200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675" dirty="0">
                      <a:solidFill>
                        <a:schemeClr val="bg1"/>
                      </a:solidFill>
                    </a:rPr>
                    <a:t>请替换文字内容复制你的内容到此</a:t>
                  </a:r>
                  <a:br>
                    <a:rPr lang="zh-CN" altLang="en-US" sz="675" dirty="0">
                      <a:solidFill>
                        <a:schemeClr val="bg1"/>
                      </a:solidFill>
                    </a:rPr>
                  </a:br>
                  <a:r>
                    <a:rPr lang="zh-CN" altLang="en-US" sz="675" dirty="0">
                      <a:solidFill>
                        <a:schemeClr val="bg1"/>
                      </a:solidFill>
                    </a:rPr>
                    <a:t>小木头699pic</a:t>
                  </a:r>
                  <a:endParaRPr lang="zh-CN" altLang="en-US" sz="675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7" name="Group 50"/>
            <p:cNvGrpSpPr/>
            <p:nvPr/>
          </p:nvGrpSpPr>
          <p:grpSpPr>
            <a:xfrm>
              <a:off x="3808502" y="4473789"/>
              <a:ext cx="2213143" cy="857260"/>
              <a:chOff x="1732858" y="5001250"/>
              <a:chExt cx="2213143" cy="857260"/>
            </a:xfrm>
          </p:grpSpPr>
          <p:sp>
            <p:nvSpPr>
              <p:cNvPr id="14" name="TextBox 75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050" b="1" dirty="0">
                    <a:solidFill>
                      <a:schemeClr val="bg1"/>
                    </a:solidFill>
                  </a:rPr>
                  <a:t>输入标题文本</a:t>
                </a:r>
                <a:endParaRPr lang="zh-CN" altLang="en-US" sz="105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TextBox 76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750" dirty="0">
                    <a:solidFill>
                      <a:schemeClr val="bg1"/>
                    </a:solidFill>
                  </a:rPr>
                  <a:t>请替换文字内容复制你的内容到此 </a:t>
                </a:r>
                <a:br>
                  <a:rPr lang="zh-CN" altLang="en-US" sz="750" dirty="0">
                    <a:solidFill>
                      <a:schemeClr val="bg1"/>
                    </a:solidFill>
                  </a:rPr>
                </a:br>
                <a:r>
                  <a:rPr lang="zh-CN" altLang="en-US" sz="750" dirty="0">
                    <a:solidFill>
                      <a:schemeClr val="bg1"/>
                    </a:solidFill>
                  </a:rPr>
                  <a:t>小木头699pic</a:t>
                </a:r>
                <a:endParaRPr lang="zh-CN" altLang="en-US" sz="75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6" name="千图PPT彼岸天：ID 8661124库_组合 55"/>
          <p:cNvGrpSpPr/>
          <p:nvPr>
            <p:custDataLst>
              <p:tags r:id="rId3"/>
            </p:custDataLst>
          </p:nvPr>
        </p:nvGrpSpPr>
        <p:grpSpPr>
          <a:xfrm>
            <a:off x="4627768" y="1057536"/>
            <a:ext cx="1718123" cy="2941201"/>
            <a:chOff x="6170357" y="1409448"/>
            <a:chExt cx="2290831" cy="3921601"/>
          </a:xfrm>
        </p:grpSpPr>
        <p:grpSp>
          <p:nvGrpSpPr>
            <p:cNvPr id="20" name="Group 4"/>
            <p:cNvGrpSpPr/>
            <p:nvPr/>
          </p:nvGrpSpPr>
          <p:grpSpPr>
            <a:xfrm>
              <a:off x="6189171" y="1409448"/>
              <a:ext cx="2272017" cy="2700650"/>
              <a:chOff x="6196379" y="1755251"/>
              <a:chExt cx="2448156" cy="2910018"/>
            </a:xfrm>
          </p:grpSpPr>
          <p:sp>
            <p:nvSpPr>
              <p:cNvPr id="29" name="Trapezoid 47"/>
              <p:cNvSpPr/>
              <p:nvPr/>
            </p:nvSpPr>
            <p:spPr>
              <a:xfrm rot="10800000">
                <a:off x="6196379" y="2980372"/>
                <a:ext cx="2448154" cy="106052"/>
              </a:xfrm>
              <a:prstGeom prst="trapezoid">
                <a:avLst>
                  <a:gd name="adj" fmla="val 75086"/>
                </a:avLst>
              </a:prstGeom>
              <a:pattFill prst="dkDnDiag">
                <a:fgClr>
                  <a:schemeClr val="accent3">
                    <a:lumMod val="50000"/>
                  </a:schemeClr>
                </a:fgClr>
                <a:bgClr>
                  <a:srgbClr val="DAC399"/>
                </a:bgClr>
              </a:patt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30" name="Trapezoid 48"/>
              <p:cNvSpPr/>
              <p:nvPr/>
            </p:nvSpPr>
            <p:spPr>
              <a:xfrm rot="10800000">
                <a:off x="6652153" y="4559217"/>
                <a:ext cx="1549106" cy="106052"/>
              </a:xfrm>
              <a:prstGeom prst="trapezoid">
                <a:avLst>
                  <a:gd name="adj" fmla="val 75086"/>
                </a:avLst>
              </a:prstGeom>
              <a:pattFill prst="dkDnDiag">
                <a:fgClr>
                  <a:schemeClr val="accent3">
                    <a:lumMod val="50000"/>
                  </a:schemeClr>
                </a:fgClr>
                <a:bgClr>
                  <a:srgbClr val="DAC399"/>
                </a:bgClr>
              </a:patt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31" name="Arrow: Up 49"/>
              <p:cNvSpPr/>
              <p:nvPr/>
            </p:nvSpPr>
            <p:spPr>
              <a:xfrm>
                <a:off x="6196381" y="1755251"/>
                <a:ext cx="2448154" cy="2801165"/>
              </a:xfrm>
              <a:prstGeom prst="upArrow">
                <a:avLst>
                  <a:gd name="adj1" fmla="val 63377"/>
                  <a:gd name="adj2" fmla="val 50000"/>
                </a:avLst>
              </a:prstGeom>
              <a:solidFill>
                <a:srgbClr val="DAC399"/>
              </a:solidFill>
              <a:ln w="3175" cap="flat" cmpd="sng" algn="ctr">
                <a:noFill/>
                <a:prstDash val="solid"/>
              </a:ln>
              <a:effectLst>
                <a:outerShdw dist="25400" dir="5400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350"/>
              </a:p>
            </p:txBody>
          </p:sp>
          <p:grpSp>
            <p:nvGrpSpPr>
              <p:cNvPr id="32" name="Group 65"/>
              <p:cNvGrpSpPr/>
              <p:nvPr/>
            </p:nvGrpSpPr>
            <p:grpSpPr bwMode="auto">
              <a:xfrm>
                <a:off x="7169570" y="2456843"/>
                <a:ext cx="501771" cy="501771"/>
                <a:chOff x="0" y="0"/>
                <a:chExt cx="576" cy="576"/>
              </a:xfrm>
              <a:solidFill>
                <a:srgbClr val="FFFFFF"/>
              </a:solidFill>
            </p:grpSpPr>
            <p:sp>
              <p:nvSpPr>
                <p:cNvPr id="36" name="Freeform: Shape 66"/>
                <p:cNvSpPr/>
                <p:nvPr/>
              </p:nvSpPr>
              <p:spPr bwMode="auto">
                <a:xfrm>
                  <a:off x="0" y="0"/>
                  <a:ext cx="344" cy="344"/>
                </a:xfrm>
                <a:custGeom>
                  <a:avLst/>
                  <a:gdLst>
                    <a:gd name="T0" fmla="*/ 0 w 20573"/>
                    <a:gd name="T1" fmla="*/ 0 h 20574"/>
                    <a:gd name="T2" fmla="*/ 0 w 20573"/>
                    <a:gd name="T3" fmla="*/ 0 h 20574"/>
                    <a:gd name="T4" fmla="*/ 0 w 20573"/>
                    <a:gd name="T5" fmla="*/ 0 h 20574"/>
                    <a:gd name="T6" fmla="*/ 0 w 20573"/>
                    <a:gd name="T7" fmla="*/ 0 h 20574"/>
                    <a:gd name="T8" fmla="*/ 0 w 20573"/>
                    <a:gd name="T9" fmla="*/ 0 h 20574"/>
                    <a:gd name="T10" fmla="*/ 0 w 20573"/>
                    <a:gd name="T11" fmla="*/ 0 h 20574"/>
                    <a:gd name="T12" fmla="*/ 0 w 20573"/>
                    <a:gd name="T13" fmla="*/ 0 h 20574"/>
                    <a:gd name="T14" fmla="*/ 0 w 20573"/>
                    <a:gd name="T15" fmla="*/ 0 h 20574"/>
                    <a:gd name="T16" fmla="*/ 0 w 20573"/>
                    <a:gd name="T17" fmla="*/ 0 h 20574"/>
                    <a:gd name="T18" fmla="*/ 0 w 20573"/>
                    <a:gd name="T19" fmla="*/ 0 h 20574"/>
                    <a:gd name="T20" fmla="*/ 0 w 20573"/>
                    <a:gd name="T21" fmla="*/ 0 h 20574"/>
                    <a:gd name="T22" fmla="*/ 0 w 20573"/>
                    <a:gd name="T23" fmla="*/ 0 h 20574"/>
                    <a:gd name="T24" fmla="*/ 0 w 20573"/>
                    <a:gd name="T25" fmla="*/ 0 h 20574"/>
                    <a:gd name="T26" fmla="*/ 0 w 20573"/>
                    <a:gd name="T27" fmla="*/ 0 h 20574"/>
                    <a:gd name="T28" fmla="*/ 0 w 20573"/>
                    <a:gd name="T29" fmla="*/ 0 h 20574"/>
                    <a:gd name="T30" fmla="*/ 0 w 20573"/>
                    <a:gd name="T31" fmla="*/ 0 h 20574"/>
                    <a:gd name="T32" fmla="*/ 0 w 20573"/>
                    <a:gd name="T33" fmla="*/ 0 h 20574"/>
                    <a:gd name="T34" fmla="*/ 0 w 20573"/>
                    <a:gd name="T35" fmla="*/ 0 h 2057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0573" h="20574">
                      <a:moveTo>
                        <a:pt x="11769" y="16478"/>
                      </a:moveTo>
                      <a:cubicBezTo>
                        <a:pt x="11279" y="16703"/>
                        <a:pt x="10682" y="16620"/>
                        <a:pt x="10279" y="16217"/>
                      </a:cubicBezTo>
                      <a:lnTo>
                        <a:pt x="4359" y="10297"/>
                      </a:lnTo>
                      <a:cubicBezTo>
                        <a:pt x="3843" y="9781"/>
                        <a:pt x="3843" y="8941"/>
                        <a:pt x="4359" y="8424"/>
                      </a:cubicBezTo>
                      <a:lnTo>
                        <a:pt x="8424" y="4359"/>
                      </a:lnTo>
                      <a:cubicBezTo>
                        <a:pt x="8941" y="3843"/>
                        <a:pt x="9781" y="3843"/>
                        <a:pt x="10296" y="4359"/>
                      </a:cubicBezTo>
                      <a:lnTo>
                        <a:pt x="16216" y="10279"/>
                      </a:lnTo>
                      <a:cubicBezTo>
                        <a:pt x="16630" y="10692"/>
                        <a:pt x="16705" y="11311"/>
                        <a:pt x="16459" y="11806"/>
                      </a:cubicBezTo>
                      <a:lnTo>
                        <a:pt x="19303" y="14651"/>
                      </a:lnTo>
                      <a:cubicBezTo>
                        <a:pt x="21083" y="12571"/>
                        <a:pt x="20993" y="9440"/>
                        <a:pt x="19025" y="7471"/>
                      </a:cubicBezTo>
                      <a:lnTo>
                        <a:pt x="13105" y="1551"/>
                      </a:lnTo>
                      <a:cubicBezTo>
                        <a:pt x="11036" y="-517"/>
                        <a:pt x="7684" y="-517"/>
                        <a:pt x="5617" y="1551"/>
                      </a:cubicBezTo>
                      <a:lnTo>
                        <a:pt x="1552" y="5617"/>
                      </a:lnTo>
                      <a:cubicBezTo>
                        <a:pt x="-517" y="7684"/>
                        <a:pt x="-517" y="11037"/>
                        <a:pt x="1552" y="13105"/>
                      </a:cubicBezTo>
                      <a:lnTo>
                        <a:pt x="7471" y="19025"/>
                      </a:lnTo>
                      <a:cubicBezTo>
                        <a:pt x="9430" y="20984"/>
                        <a:pt x="12541" y="21083"/>
                        <a:pt x="14621" y="19330"/>
                      </a:cubicBezTo>
                      <a:lnTo>
                        <a:pt x="11769" y="16478"/>
                      </a:lnTo>
                      <a:close/>
                      <a:moveTo>
                        <a:pt x="11769" y="16478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sz="1350"/>
                </a:p>
              </p:txBody>
            </p:sp>
            <p:sp>
              <p:nvSpPr>
                <p:cNvPr id="37" name="Freeform: Shape 67"/>
                <p:cNvSpPr/>
                <p:nvPr/>
              </p:nvSpPr>
              <p:spPr bwMode="auto">
                <a:xfrm>
                  <a:off x="231" y="231"/>
                  <a:ext cx="345" cy="345"/>
                </a:xfrm>
                <a:custGeom>
                  <a:avLst/>
                  <a:gdLst>
                    <a:gd name="T0" fmla="*/ 0 w 20573"/>
                    <a:gd name="T1" fmla="*/ 0 h 20573"/>
                    <a:gd name="T2" fmla="*/ 0 w 20573"/>
                    <a:gd name="T3" fmla="*/ 0 h 20573"/>
                    <a:gd name="T4" fmla="*/ 0 w 20573"/>
                    <a:gd name="T5" fmla="*/ 0 h 20573"/>
                    <a:gd name="T6" fmla="*/ 0 w 20573"/>
                    <a:gd name="T7" fmla="*/ 0 h 20573"/>
                    <a:gd name="T8" fmla="*/ 0 w 20573"/>
                    <a:gd name="T9" fmla="*/ 0 h 20573"/>
                    <a:gd name="T10" fmla="*/ 0 w 20573"/>
                    <a:gd name="T11" fmla="*/ 0 h 20573"/>
                    <a:gd name="T12" fmla="*/ 0 w 20573"/>
                    <a:gd name="T13" fmla="*/ 0 h 20573"/>
                    <a:gd name="T14" fmla="*/ 0 w 20573"/>
                    <a:gd name="T15" fmla="*/ 0 h 20573"/>
                    <a:gd name="T16" fmla="*/ 0 w 20573"/>
                    <a:gd name="T17" fmla="*/ 0 h 20573"/>
                    <a:gd name="T18" fmla="*/ 0 w 20573"/>
                    <a:gd name="T19" fmla="*/ 0 h 20573"/>
                    <a:gd name="T20" fmla="*/ 0 w 20573"/>
                    <a:gd name="T21" fmla="*/ 0 h 20573"/>
                    <a:gd name="T22" fmla="*/ 0 w 20573"/>
                    <a:gd name="T23" fmla="*/ 0 h 20573"/>
                    <a:gd name="T24" fmla="*/ 0 w 20573"/>
                    <a:gd name="T25" fmla="*/ 0 h 20573"/>
                    <a:gd name="T26" fmla="*/ 0 w 20573"/>
                    <a:gd name="T27" fmla="*/ 0 h 20573"/>
                    <a:gd name="T28" fmla="*/ 0 w 20573"/>
                    <a:gd name="T29" fmla="*/ 0 h 20573"/>
                    <a:gd name="T30" fmla="*/ 0 w 20573"/>
                    <a:gd name="T31" fmla="*/ 0 h 20573"/>
                    <a:gd name="T32" fmla="*/ 0 w 20573"/>
                    <a:gd name="T33" fmla="*/ 0 h 20573"/>
                    <a:gd name="T34" fmla="*/ 0 w 20573"/>
                    <a:gd name="T35" fmla="*/ 0 h 20573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0573" h="20573">
                      <a:moveTo>
                        <a:pt x="14956" y="19022"/>
                      </a:moveTo>
                      <a:lnTo>
                        <a:pt x="19023" y="14957"/>
                      </a:lnTo>
                      <a:cubicBezTo>
                        <a:pt x="21090" y="12888"/>
                        <a:pt x="21090" y="9536"/>
                        <a:pt x="19023" y="7469"/>
                      </a:cubicBezTo>
                      <a:lnTo>
                        <a:pt x="13103" y="1549"/>
                      </a:lnTo>
                      <a:cubicBezTo>
                        <a:pt x="11134" y="-420"/>
                        <a:pt x="8003" y="-510"/>
                        <a:pt x="5922" y="1270"/>
                      </a:cubicBezTo>
                      <a:lnTo>
                        <a:pt x="8767" y="4115"/>
                      </a:lnTo>
                      <a:cubicBezTo>
                        <a:pt x="9263" y="3867"/>
                        <a:pt x="9881" y="3944"/>
                        <a:pt x="10295" y="4357"/>
                      </a:cubicBezTo>
                      <a:lnTo>
                        <a:pt x="16214" y="10277"/>
                      </a:lnTo>
                      <a:cubicBezTo>
                        <a:pt x="16730" y="10793"/>
                        <a:pt x="16730" y="11633"/>
                        <a:pt x="16214" y="12149"/>
                      </a:cubicBezTo>
                      <a:lnTo>
                        <a:pt x="12149" y="16214"/>
                      </a:lnTo>
                      <a:cubicBezTo>
                        <a:pt x="11632" y="16730"/>
                        <a:pt x="10792" y="16730"/>
                        <a:pt x="10277" y="16214"/>
                      </a:cubicBezTo>
                      <a:lnTo>
                        <a:pt x="4357" y="10295"/>
                      </a:lnTo>
                      <a:cubicBezTo>
                        <a:pt x="3954" y="9892"/>
                        <a:pt x="3870" y="9294"/>
                        <a:pt x="4096" y="8805"/>
                      </a:cubicBezTo>
                      <a:lnTo>
                        <a:pt x="1243" y="5952"/>
                      </a:lnTo>
                      <a:cubicBezTo>
                        <a:pt x="-510" y="8032"/>
                        <a:pt x="-410" y="11143"/>
                        <a:pt x="1549" y="13102"/>
                      </a:cubicBezTo>
                      <a:lnTo>
                        <a:pt x="7469" y="19022"/>
                      </a:lnTo>
                      <a:cubicBezTo>
                        <a:pt x="9536" y="21090"/>
                        <a:pt x="12889" y="21090"/>
                        <a:pt x="14956" y="19022"/>
                      </a:cubicBezTo>
                      <a:close/>
                      <a:moveTo>
                        <a:pt x="14956" y="19022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sz="1350"/>
                </a:p>
              </p:txBody>
            </p:sp>
            <p:sp>
              <p:nvSpPr>
                <p:cNvPr id="38" name="Freeform: Shape 70"/>
                <p:cNvSpPr/>
                <p:nvPr/>
              </p:nvSpPr>
              <p:spPr bwMode="auto">
                <a:xfrm>
                  <a:off x="152" y="151"/>
                  <a:ext cx="269" cy="270"/>
                </a:xfrm>
                <a:custGeom>
                  <a:avLst/>
                  <a:gdLst>
                    <a:gd name="T0" fmla="*/ 0 w 21091"/>
                    <a:gd name="T1" fmla="*/ 0 h 21090"/>
                    <a:gd name="T2" fmla="*/ 0 w 21091"/>
                    <a:gd name="T3" fmla="*/ 0 h 21090"/>
                    <a:gd name="T4" fmla="*/ 0 w 21091"/>
                    <a:gd name="T5" fmla="*/ 0 h 21090"/>
                    <a:gd name="T6" fmla="*/ 0 w 21091"/>
                    <a:gd name="T7" fmla="*/ 0 h 21090"/>
                    <a:gd name="T8" fmla="*/ 0 w 21091"/>
                    <a:gd name="T9" fmla="*/ 0 h 21090"/>
                    <a:gd name="T10" fmla="*/ 0 w 21091"/>
                    <a:gd name="T11" fmla="*/ 0 h 21090"/>
                    <a:gd name="T12" fmla="*/ 0 w 21091"/>
                    <a:gd name="T13" fmla="*/ 0 h 21090"/>
                    <a:gd name="T14" fmla="*/ 0 w 21091"/>
                    <a:gd name="T15" fmla="*/ 0 h 2109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091" h="21090">
                      <a:moveTo>
                        <a:pt x="763" y="763"/>
                      </a:moveTo>
                      <a:cubicBezTo>
                        <a:pt x="-254" y="1780"/>
                        <a:pt x="-254" y="3428"/>
                        <a:pt x="762" y="4445"/>
                      </a:cubicBezTo>
                      <a:lnTo>
                        <a:pt x="16645" y="20328"/>
                      </a:lnTo>
                      <a:cubicBezTo>
                        <a:pt x="17663" y="21344"/>
                        <a:pt x="19312" y="21346"/>
                        <a:pt x="20329" y="20329"/>
                      </a:cubicBezTo>
                      <a:cubicBezTo>
                        <a:pt x="21346" y="19312"/>
                        <a:pt x="21345" y="17663"/>
                        <a:pt x="20328" y="16646"/>
                      </a:cubicBezTo>
                      <a:lnTo>
                        <a:pt x="4444" y="763"/>
                      </a:lnTo>
                      <a:cubicBezTo>
                        <a:pt x="3428" y="-254"/>
                        <a:pt x="1780" y="-253"/>
                        <a:pt x="763" y="763"/>
                      </a:cubicBezTo>
                      <a:close/>
                      <a:moveTo>
                        <a:pt x="763" y="763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sz="1350"/>
                </a:p>
              </p:txBody>
            </p:sp>
          </p:grpSp>
          <p:grpSp>
            <p:nvGrpSpPr>
              <p:cNvPr id="33" name="Group 36"/>
              <p:cNvGrpSpPr/>
              <p:nvPr/>
            </p:nvGrpSpPr>
            <p:grpSpPr>
              <a:xfrm>
                <a:off x="6652151" y="3524732"/>
                <a:ext cx="1549107" cy="593624"/>
                <a:chOff x="725817" y="2270701"/>
                <a:chExt cx="1889082" cy="593624"/>
              </a:xfrm>
            </p:grpSpPr>
            <p:sp>
              <p:nvSpPr>
                <p:cNvPr id="34" name="Rectangle 37"/>
                <p:cNvSpPr/>
                <p:nvPr/>
              </p:nvSpPr>
              <p:spPr>
                <a:xfrm>
                  <a:off x="725817" y="2270701"/>
                  <a:ext cx="1889082" cy="246221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ctr"/>
                  <a:r>
                    <a:rPr lang="zh-CN" altLang="en-US" sz="1200" b="1" dirty="0">
                      <a:solidFill>
                        <a:schemeClr val="bg1"/>
                      </a:solidFill>
                    </a:rPr>
                    <a:t>输入标题文本</a:t>
                  </a:r>
                  <a:endParaRPr lang="zh-CN" altLang="en-US" sz="12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5" name="Rectangle 54"/>
                <p:cNvSpPr/>
                <p:nvPr/>
              </p:nvSpPr>
              <p:spPr>
                <a:xfrm>
                  <a:off x="725817" y="2516922"/>
                  <a:ext cx="1889082" cy="347403"/>
                </a:xfrm>
                <a:prstGeom prst="rect">
                  <a:avLst/>
                </a:prstGeom>
              </p:spPr>
              <p:txBody>
                <a:bodyPr wrap="square" lIns="0" tIns="0" rIns="0" bIns="0">
                  <a:normAutofit fontScale="77500" lnSpcReduction="200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675" dirty="0">
                      <a:solidFill>
                        <a:schemeClr val="bg1"/>
                      </a:solidFill>
                    </a:rPr>
                    <a:t>请替换文字内容复制你的内容到此</a:t>
                  </a:r>
                  <a:br>
                    <a:rPr lang="zh-CN" altLang="en-US" sz="675" dirty="0">
                      <a:solidFill>
                        <a:schemeClr val="bg1"/>
                      </a:solidFill>
                    </a:rPr>
                  </a:br>
                  <a:r>
                    <a:rPr lang="zh-CN" altLang="en-US" sz="675" dirty="0">
                      <a:solidFill>
                        <a:schemeClr val="bg1"/>
                      </a:solidFill>
                    </a:rPr>
                    <a:t>小木头699pic</a:t>
                  </a:r>
                  <a:endParaRPr lang="zh-CN" altLang="en-US" sz="675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8" name="Group 68"/>
            <p:cNvGrpSpPr/>
            <p:nvPr/>
          </p:nvGrpSpPr>
          <p:grpSpPr>
            <a:xfrm>
              <a:off x="6170357" y="4473789"/>
              <a:ext cx="2213143" cy="857260"/>
              <a:chOff x="1732858" y="5001250"/>
              <a:chExt cx="2213143" cy="857260"/>
            </a:xfrm>
          </p:grpSpPr>
          <p:sp>
            <p:nvSpPr>
              <p:cNvPr id="12" name="TextBox 73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050" b="1" dirty="0">
                    <a:solidFill>
                      <a:schemeClr val="bg1"/>
                    </a:solidFill>
                  </a:rPr>
                  <a:t>输入标题文本</a:t>
                </a:r>
                <a:endParaRPr lang="zh-CN" altLang="en-US" sz="105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TextBox 74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750" dirty="0">
                    <a:solidFill>
                      <a:schemeClr val="bg1"/>
                    </a:solidFill>
                  </a:rPr>
                  <a:t>请替换文字内容复制你的内容到此 </a:t>
                </a:r>
                <a:br>
                  <a:rPr lang="zh-CN" altLang="en-US" sz="750" dirty="0">
                    <a:solidFill>
                      <a:schemeClr val="bg1"/>
                    </a:solidFill>
                  </a:rPr>
                </a:br>
                <a:r>
                  <a:rPr lang="zh-CN" altLang="en-US" sz="750" dirty="0">
                    <a:solidFill>
                      <a:schemeClr val="bg1"/>
                    </a:solidFill>
                  </a:rPr>
                  <a:t>小木头699pic</a:t>
                </a:r>
                <a:endParaRPr lang="zh-CN" altLang="en-US" sz="75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7" name="千图PPT彼岸天：ID 8661124库_组合 56"/>
          <p:cNvGrpSpPr/>
          <p:nvPr>
            <p:custDataLst>
              <p:tags r:id="rId4"/>
            </p:custDataLst>
          </p:nvPr>
        </p:nvGrpSpPr>
        <p:grpSpPr>
          <a:xfrm>
            <a:off x="6399158" y="1057536"/>
            <a:ext cx="1790504" cy="2941201"/>
            <a:chOff x="8532211" y="1409448"/>
            <a:chExt cx="2387339" cy="3921601"/>
          </a:xfrm>
        </p:grpSpPr>
        <p:grpSp>
          <p:nvGrpSpPr>
            <p:cNvPr id="21" name="Group 6"/>
            <p:cNvGrpSpPr/>
            <p:nvPr/>
          </p:nvGrpSpPr>
          <p:grpSpPr>
            <a:xfrm>
              <a:off x="8647533" y="1409448"/>
              <a:ext cx="2272017" cy="2700650"/>
              <a:chOff x="8845325" y="1755251"/>
              <a:chExt cx="2448156" cy="2910018"/>
            </a:xfrm>
          </p:grpSpPr>
          <p:sp>
            <p:nvSpPr>
              <p:cNvPr id="22" name="Trapezoid 51"/>
              <p:cNvSpPr/>
              <p:nvPr/>
            </p:nvSpPr>
            <p:spPr>
              <a:xfrm rot="10800000">
                <a:off x="8845325" y="2980372"/>
                <a:ext cx="2448154" cy="106052"/>
              </a:xfrm>
              <a:prstGeom prst="trapezoid">
                <a:avLst>
                  <a:gd name="adj" fmla="val 75086"/>
                </a:avLst>
              </a:prstGeom>
              <a:pattFill prst="dkDnDiag">
                <a:fgClr>
                  <a:schemeClr val="accent4">
                    <a:lumMod val="50000"/>
                  </a:schemeClr>
                </a:fgClr>
                <a:bgClr>
                  <a:srgbClr val="B2895D"/>
                </a:bgClr>
              </a:patt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23" name="Trapezoid 52"/>
              <p:cNvSpPr/>
              <p:nvPr/>
            </p:nvSpPr>
            <p:spPr>
              <a:xfrm rot="10800000">
                <a:off x="9301099" y="4559217"/>
                <a:ext cx="1549106" cy="106052"/>
              </a:xfrm>
              <a:prstGeom prst="trapezoid">
                <a:avLst>
                  <a:gd name="adj" fmla="val 75086"/>
                </a:avLst>
              </a:prstGeom>
              <a:pattFill prst="dkDnDiag">
                <a:fgClr>
                  <a:schemeClr val="accent4">
                    <a:lumMod val="50000"/>
                  </a:schemeClr>
                </a:fgClr>
                <a:bgClr>
                  <a:srgbClr val="B2895D"/>
                </a:bgClr>
              </a:patt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24" name="Arrow: Up 53"/>
              <p:cNvSpPr/>
              <p:nvPr/>
            </p:nvSpPr>
            <p:spPr>
              <a:xfrm>
                <a:off x="8845327" y="1755251"/>
                <a:ext cx="2448154" cy="2801165"/>
              </a:xfrm>
              <a:prstGeom prst="upArrow">
                <a:avLst>
                  <a:gd name="adj1" fmla="val 63377"/>
                  <a:gd name="adj2" fmla="val 50000"/>
                </a:avLst>
              </a:prstGeom>
              <a:solidFill>
                <a:srgbClr val="B2895D"/>
              </a:solidFill>
              <a:ln w="3175" cap="flat" cmpd="sng" algn="ctr">
                <a:noFill/>
                <a:prstDash val="solid"/>
              </a:ln>
              <a:effectLst>
                <a:outerShdw dist="25400" dir="5400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25" name="Freeform: Shape 60"/>
              <p:cNvSpPr/>
              <p:nvPr/>
            </p:nvSpPr>
            <p:spPr bwMode="auto">
              <a:xfrm>
                <a:off x="9767895" y="2518501"/>
                <a:ext cx="603010" cy="379981"/>
              </a:xfrm>
              <a:custGeom>
                <a:avLst/>
                <a:gdLst>
                  <a:gd name="T0" fmla="*/ 205817445 w 21600"/>
                  <a:gd name="T1" fmla="*/ 12896655 h 21600"/>
                  <a:gd name="T2" fmla="*/ 205817445 w 21600"/>
                  <a:gd name="T3" fmla="*/ 3873124 h 21600"/>
                  <a:gd name="T4" fmla="*/ 190413453 w 21600"/>
                  <a:gd name="T5" fmla="*/ 0 h 21600"/>
                  <a:gd name="T6" fmla="*/ 15405247 w 21600"/>
                  <a:gd name="T7" fmla="*/ 0 h 21600"/>
                  <a:gd name="T8" fmla="*/ 0 w 21600"/>
                  <a:gd name="T9" fmla="*/ 3873124 h 21600"/>
                  <a:gd name="T10" fmla="*/ 0 w 21600"/>
                  <a:gd name="T11" fmla="*/ 41275556 h 21600"/>
                  <a:gd name="T12" fmla="*/ 15405247 w 21600"/>
                  <a:gd name="T13" fmla="*/ 45148680 h 21600"/>
                  <a:gd name="T14" fmla="*/ 190413453 w 21600"/>
                  <a:gd name="T15" fmla="*/ 45148680 h 21600"/>
                  <a:gd name="T16" fmla="*/ 205817445 w 21600"/>
                  <a:gd name="T17" fmla="*/ 41275556 h 21600"/>
                  <a:gd name="T18" fmla="*/ 205817445 w 21600"/>
                  <a:gd name="T19" fmla="*/ 32367006 h 21600"/>
                  <a:gd name="T20" fmla="*/ 205817445 w 21600"/>
                  <a:gd name="T21" fmla="*/ 32488207 h 21600"/>
                  <a:gd name="T22" fmla="*/ 286355233 w 21600"/>
                  <a:gd name="T23" fmla="*/ 41984108 h 21600"/>
                  <a:gd name="T24" fmla="*/ 286355233 w 21600"/>
                  <a:gd name="T25" fmla="*/ 3315119 h 21600"/>
                  <a:gd name="T26" fmla="*/ 205817445 w 21600"/>
                  <a:gd name="T27" fmla="*/ 12896655 h 21600"/>
                  <a:gd name="T28" fmla="*/ 205817445 w 21600"/>
                  <a:gd name="T29" fmla="*/ 12896655 h 2160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1600" h="21600">
                    <a:moveTo>
                      <a:pt x="15525" y="6170"/>
                    </a:moveTo>
                    <a:lnTo>
                      <a:pt x="15525" y="1853"/>
                    </a:lnTo>
                    <a:cubicBezTo>
                      <a:pt x="15525" y="834"/>
                      <a:pt x="15002" y="0"/>
                      <a:pt x="14363" y="0"/>
                    </a:cubicBezTo>
                    <a:lnTo>
                      <a:pt x="1162" y="0"/>
                    </a:lnTo>
                    <a:cubicBezTo>
                      <a:pt x="523" y="0"/>
                      <a:pt x="0" y="834"/>
                      <a:pt x="0" y="1853"/>
                    </a:cubicBezTo>
                    <a:lnTo>
                      <a:pt x="0" y="19747"/>
                    </a:lnTo>
                    <a:cubicBezTo>
                      <a:pt x="0" y="20766"/>
                      <a:pt x="523" y="21600"/>
                      <a:pt x="1162" y="21600"/>
                    </a:cubicBezTo>
                    <a:lnTo>
                      <a:pt x="14363" y="21600"/>
                    </a:lnTo>
                    <a:cubicBezTo>
                      <a:pt x="15002" y="21600"/>
                      <a:pt x="15525" y="20766"/>
                      <a:pt x="15525" y="19747"/>
                    </a:cubicBezTo>
                    <a:lnTo>
                      <a:pt x="15525" y="15485"/>
                    </a:lnTo>
                    <a:lnTo>
                      <a:pt x="15525" y="15543"/>
                    </a:lnTo>
                    <a:lnTo>
                      <a:pt x="21600" y="20086"/>
                    </a:lnTo>
                    <a:lnTo>
                      <a:pt x="21600" y="1586"/>
                    </a:lnTo>
                    <a:lnTo>
                      <a:pt x="15525" y="6170"/>
                    </a:lnTo>
                    <a:close/>
                    <a:moveTo>
                      <a:pt x="15525" y="617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grpSp>
            <p:nvGrpSpPr>
              <p:cNvPr id="26" name="Group 57"/>
              <p:cNvGrpSpPr/>
              <p:nvPr/>
            </p:nvGrpSpPr>
            <p:grpSpPr>
              <a:xfrm>
                <a:off x="9301096" y="3524732"/>
                <a:ext cx="1549107" cy="593624"/>
                <a:chOff x="725817" y="2270701"/>
                <a:chExt cx="1889082" cy="593624"/>
              </a:xfrm>
            </p:grpSpPr>
            <p:sp>
              <p:nvSpPr>
                <p:cNvPr id="27" name="Rectangle 58"/>
                <p:cNvSpPr/>
                <p:nvPr/>
              </p:nvSpPr>
              <p:spPr>
                <a:xfrm>
                  <a:off x="725817" y="2270701"/>
                  <a:ext cx="1889082" cy="246221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ctr"/>
                  <a:r>
                    <a:rPr lang="zh-CN" altLang="en-US" sz="1200" b="1" dirty="0">
                      <a:solidFill>
                        <a:schemeClr val="bg1"/>
                      </a:solidFill>
                    </a:rPr>
                    <a:t>输入标题文本</a:t>
                  </a:r>
                  <a:endParaRPr lang="zh-CN" altLang="en-US" sz="12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8" name="Rectangle 62"/>
                <p:cNvSpPr/>
                <p:nvPr/>
              </p:nvSpPr>
              <p:spPr>
                <a:xfrm>
                  <a:off x="725817" y="2516922"/>
                  <a:ext cx="1889082" cy="347403"/>
                </a:xfrm>
                <a:prstGeom prst="rect">
                  <a:avLst/>
                </a:prstGeom>
              </p:spPr>
              <p:txBody>
                <a:bodyPr wrap="square" lIns="0" tIns="0" rIns="0" bIns="0">
                  <a:normAutofit fontScale="77500" lnSpcReduction="200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675" dirty="0">
                      <a:solidFill>
                        <a:schemeClr val="bg1"/>
                      </a:solidFill>
                    </a:rPr>
                    <a:t>请替换文字内容复制你的内容到此</a:t>
                  </a:r>
                  <a:br>
                    <a:rPr lang="zh-CN" altLang="en-US" sz="675" dirty="0">
                      <a:solidFill>
                        <a:schemeClr val="bg1"/>
                      </a:solidFill>
                    </a:rPr>
                  </a:br>
                  <a:r>
                    <a:rPr lang="zh-CN" altLang="en-US" sz="675" dirty="0">
                      <a:solidFill>
                        <a:schemeClr val="bg1"/>
                      </a:solidFill>
                    </a:rPr>
                    <a:t>小木头699pic</a:t>
                  </a:r>
                  <a:endParaRPr lang="zh-CN" altLang="en-US" sz="675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9" name="Group 69"/>
            <p:cNvGrpSpPr/>
            <p:nvPr/>
          </p:nvGrpSpPr>
          <p:grpSpPr>
            <a:xfrm>
              <a:off x="8532211" y="4473789"/>
              <a:ext cx="2213143" cy="857260"/>
              <a:chOff x="1732858" y="5001250"/>
              <a:chExt cx="2213143" cy="857260"/>
            </a:xfrm>
          </p:grpSpPr>
          <p:sp>
            <p:nvSpPr>
              <p:cNvPr id="10" name="TextBox 71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050" b="1" dirty="0">
                    <a:solidFill>
                      <a:schemeClr val="bg1"/>
                    </a:solidFill>
                  </a:rPr>
                  <a:t>输入标题文本</a:t>
                </a:r>
                <a:endParaRPr lang="zh-CN" altLang="en-US" sz="105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TextBox 72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750" dirty="0">
                    <a:solidFill>
                      <a:schemeClr val="bg1"/>
                    </a:solidFill>
                  </a:rPr>
                  <a:t>请替换文字内容复制你的内容到此 </a:t>
                </a:r>
                <a:br>
                  <a:rPr lang="zh-CN" altLang="en-US" sz="750" dirty="0">
                    <a:solidFill>
                      <a:schemeClr val="bg1"/>
                    </a:solidFill>
                  </a:rPr>
                </a:br>
                <a:r>
                  <a:rPr lang="zh-CN" altLang="en-US" sz="750" dirty="0">
                    <a:solidFill>
                      <a:schemeClr val="bg1"/>
                    </a:solidFill>
                  </a:rPr>
                  <a:t>小木头699pic</a:t>
                </a:r>
                <a:endParaRPr lang="zh-CN" altLang="en-US" sz="75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3" name="矩形 2"/>
          <p:cNvSpPr/>
          <p:nvPr userDrawn="1"/>
        </p:nvSpPr>
        <p:spPr>
          <a:xfrm>
            <a:off x="318693" y="285763"/>
            <a:ext cx="26212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spc="300" dirty="0">
                <a:solidFill>
                  <a:schemeClr val="bg1"/>
                </a:solidFill>
                <a:latin typeface="造字工房俊雅（非商用）常规体" pitchFamily="50" charset="-122"/>
                <a:ea typeface="造字工房俊雅（非商用）常规体" pitchFamily="50" charset="-122"/>
              </a:rPr>
              <a:t>请在这里输入标题</a:t>
            </a:r>
            <a:endParaRPr lang="zh-CN" altLang="en-US" sz="2100" spc="300" dirty="0">
              <a:solidFill>
                <a:schemeClr val="bg1"/>
              </a:solidFill>
              <a:latin typeface="造字工房俊雅（非商用）常规体" pitchFamily="50" charset="-122"/>
              <a:ea typeface="造字工房俊雅（非商用）常规体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千图PPT彼岸天：ID 8661124库_组合 69"/>
          <p:cNvGrpSpPr/>
          <p:nvPr>
            <p:custDataLst>
              <p:tags r:id="rId1"/>
            </p:custDataLst>
          </p:nvPr>
        </p:nvGrpSpPr>
        <p:grpSpPr>
          <a:xfrm>
            <a:off x="6568476" y="1679069"/>
            <a:ext cx="2048295" cy="1912064"/>
            <a:chOff x="8757968" y="2238159"/>
            <a:chExt cx="2731060" cy="2549418"/>
          </a:xfrm>
        </p:grpSpPr>
        <p:sp>
          <p:nvSpPr>
            <p:cNvPr id="57" name="Freeform: Shape 48"/>
            <p:cNvSpPr/>
            <p:nvPr/>
          </p:nvSpPr>
          <p:spPr bwMode="auto">
            <a:xfrm rot="8100000" flipH="1">
              <a:off x="8757968" y="2295199"/>
              <a:ext cx="1227047" cy="1227043"/>
            </a:xfrm>
            <a:custGeom>
              <a:avLst/>
              <a:gdLst/>
              <a:ahLst/>
              <a:cxnLst>
                <a:cxn ang="0">
                  <a:pos x="158" y="73"/>
                </a:cxn>
                <a:cxn ang="0">
                  <a:pos x="86" y="0"/>
                </a:cxn>
                <a:cxn ang="0">
                  <a:pos x="0" y="87"/>
                </a:cxn>
                <a:cxn ang="0">
                  <a:pos x="69" y="158"/>
                </a:cxn>
                <a:cxn ang="0">
                  <a:pos x="158" y="73"/>
                </a:cxn>
              </a:cxnLst>
              <a:rect l="0" t="0" r="r" b="b"/>
              <a:pathLst>
                <a:path w="158" h="158">
                  <a:moveTo>
                    <a:pt x="158" y="73"/>
                  </a:moveTo>
                  <a:cubicBezTo>
                    <a:pt x="86" y="0"/>
                    <a:pt x="86" y="0"/>
                    <a:pt x="86" y="0"/>
                  </a:cubicBezTo>
                  <a:cubicBezTo>
                    <a:pt x="85" y="51"/>
                    <a:pt x="50" y="86"/>
                    <a:pt x="0" y="87"/>
                  </a:cubicBezTo>
                  <a:cubicBezTo>
                    <a:pt x="69" y="158"/>
                    <a:pt x="69" y="158"/>
                    <a:pt x="69" y="158"/>
                  </a:cubicBezTo>
                  <a:cubicBezTo>
                    <a:pt x="71" y="107"/>
                    <a:pt x="107" y="73"/>
                    <a:pt x="158" y="73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58" name="Oval 49"/>
            <p:cNvSpPr/>
            <p:nvPr/>
          </p:nvSpPr>
          <p:spPr bwMode="auto">
            <a:xfrm>
              <a:off x="9677790" y="2238159"/>
              <a:ext cx="1341121" cy="134112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2" name="Oval 92"/>
            <p:cNvSpPr/>
            <p:nvPr/>
          </p:nvSpPr>
          <p:spPr bwMode="auto">
            <a:xfrm>
              <a:off x="9921024" y="2481388"/>
              <a:ext cx="854662" cy="854662"/>
            </a:xfrm>
            <a:prstGeom prst="ellipse">
              <a:avLst/>
            </a:prstGeom>
            <a:solidFill>
              <a:srgbClr val="B2895D"/>
            </a:solidFill>
            <a:ln w="7620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42" name="Freeform: Shape 94"/>
            <p:cNvSpPr/>
            <p:nvPr/>
          </p:nvSpPr>
          <p:spPr bwMode="auto">
            <a:xfrm>
              <a:off x="10119266" y="2814232"/>
              <a:ext cx="126849" cy="119082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0" y="31"/>
                </a:cxn>
                <a:cxn ang="0">
                  <a:pos x="0" y="46"/>
                </a:cxn>
                <a:cxn ang="0">
                  <a:pos x="32" y="15"/>
                </a:cxn>
                <a:cxn ang="0">
                  <a:pos x="41" y="25"/>
                </a:cxn>
                <a:cxn ang="0">
                  <a:pos x="49" y="17"/>
                </a:cxn>
                <a:cxn ang="0">
                  <a:pos x="32" y="0"/>
                </a:cxn>
              </a:cxnLst>
              <a:rect l="0" t="0" r="r" b="b"/>
              <a:pathLst>
                <a:path w="49" h="46">
                  <a:moveTo>
                    <a:pt x="32" y="0"/>
                  </a:moveTo>
                  <a:lnTo>
                    <a:pt x="0" y="31"/>
                  </a:lnTo>
                  <a:lnTo>
                    <a:pt x="0" y="46"/>
                  </a:lnTo>
                  <a:lnTo>
                    <a:pt x="32" y="15"/>
                  </a:lnTo>
                  <a:lnTo>
                    <a:pt x="41" y="25"/>
                  </a:lnTo>
                  <a:lnTo>
                    <a:pt x="49" y="17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43" name="Freeform: Shape 95"/>
            <p:cNvSpPr/>
            <p:nvPr/>
          </p:nvSpPr>
          <p:spPr bwMode="auto">
            <a:xfrm>
              <a:off x="10119266" y="2744335"/>
              <a:ext cx="458208" cy="308061"/>
            </a:xfrm>
            <a:custGeom>
              <a:avLst/>
              <a:gdLst/>
              <a:ahLst/>
              <a:cxnLst>
                <a:cxn ang="0">
                  <a:pos x="183" y="2"/>
                </a:cxn>
                <a:cxn ang="0">
                  <a:pos x="179" y="0"/>
                </a:cxn>
                <a:cxn ang="0">
                  <a:pos x="153" y="0"/>
                </a:cxn>
                <a:cxn ang="0">
                  <a:pos x="148" y="6"/>
                </a:cxn>
                <a:cxn ang="0">
                  <a:pos x="153" y="12"/>
                </a:cxn>
                <a:cxn ang="0">
                  <a:pos x="165" y="12"/>
                </a:cxn>
                <a:cxn ang="0">
                  <a:pos x="121" y="56"/>
                </a:cxn>
                <a:cxn ang="0">
                  <a:pos x="86" y="22"/>
                </a:cxn>
                <a:cxn ang="0">
                  <a:pos x="0" y="108"/>
                </a:cxn>
                <a:cxn ang="0">
                  <a:pos x="0" y="125"/>
                </a:cxn>
                <a:cxn ang="0">
                  <a:pos x="86" y="38"/>
                </a:cxn>
                <a:cxn ang="0">
                  <a:pos x="121" y="73"/>
                </a:cxn>
                <a:cxn ang="0">
                  <a:pos x="173" y="20"/>
                </a:cxn>
                <a:cxn ang="0">
                  <a:pos x="173" y="32"/>
                </a:cxn>
                <a:cxn ang="0">
                  <a:pos x="179" y="38"/>
                </a:cxn>
                <a:cxn ang="0">
                  <a:pos x="185" y="32"/>
                </a:cxn>
                <a:cxn ang="0">
                  <a:pos x="185" y="6"/>
                </a:cxn>
                <a:cxn ang="0">
                  <a:pos x="183" y="2"/>
                </a:cxn>
              </a:cxnLst>
              <a:rect l="0" t="0" r="r" b="b"/>
              <a:pathLst>
                <a:path w="185" h="125">
                  <a:moveTo>
                    <a:pt x="183" y="2"/>
                  </a:moveTo>
                  <a:cubicBezTo>
                    <a:pt x="182" y="1"/>
                    <a:pt x="181" y="0"/>
                    <a:pt x="179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0" y="0"/>
                    <a:pt x="148" y="3"/>
                    <a:pt x="148" y="6"/>
                  </a:cubicBezTo>
                  <a:cubicBezTo>
                    <a:pt x="148" y="9"/>
                    <a:pt x="150" y="12"/>
                    <a:pt x="153" y="12"/>
                  </a:cubicBezTo>
                  <a:cubicBezTo>
                    <a:pt x="165" y="12"/>
                    <a:pt x="165" y="12"/>
                    <a:pt x="165" y="12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86" y="38"/>
                    <a:pt x="86" y="38"/>
                    <a:pt x="86" y="38"/>
                  </a:cubicBezTo>
                  <a:cubicBezTo>
                    <a:pt x="121" y="73"/>
                    <a:pt x="121" y="73"/>
                    <a:pt x="121" y="73"/>
                  </a:cubicBezTo>
                  <a:cubicBezTo>
                    <a:pt x="173" y="20"/>
                    <a:pt x="173" y="20"/>
                    <a:pt x="173" y="20"/>
                  </a:cubicBezTo>
                  <a:cubicBezTo>
                    <a:pt x="173" y="32"/>
                    <a:pt x="173" y="32"/>
                    <a:pt x="173" y="32"/>
                  </a:cubicBezTo>
                  <a:cubicBezTo>
                    <a:pt x="173" y="35"/>
                    <a:pt x="176" y="38"/>
                    <a:pt x="179" y="38"/>
                  </a:cubicBezTo>
                  <a:cubicBezTo>
                    <a:pt x="182" y="38"/>
                    <a:pt x="185" y="35"/>
                    <a:pt x="185" y="32"/>
                  </a:cubicBezTo>
                  <a:cubicBezTo>
                    <a:pt x="185" y="6"/>
                    <a:pt x="185" y="6"/>
                    <a:pt x="185" y="6"/>
                  </a:cubicBezTo>
                  <a:cubicBezTo>
                    <a:pt x="185" y="5"/>
                    <a:pt x="184" y="3"/>
                    <a:pt x="183" y="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44" name="Freeform: Shape 96"/>
            <p:cNvSpPr/>
            <p:nvPr/>
          </p:nvSpPr>
          <p:spPr bwMode="auto">
            <a:xfrm>
              <a:off x="10272001" y="2897072"/>
              <a:ext cx="305471" cy="176034"/>
            </a:xfrm>
            <a:custGeom>
              <a:avLst/>
              <a:gdLst/>
              <a:ahLst/>
              <a:cxnLst>
                <a:cxn ang="0">
                  <a:pos x="117" y="37"/>
                </a:cxn>
                <a:cxn ang="0">
                  <a:pos x="123" y="31"/>
                </a:cxn>
                <a:cxn ang="0">
                  <a:pos x="123" y="5"/>
                </a:cxn>
                <a:cxn ang="0">
                  <a:pos x="121" y="1"/>
                </a:cxn>
                <a:cxn ang="0">
                  <a:pos x="117" y="0"/>
                </a:cxn>
                <a:cxn ang="0">
                  <a:pos x="91" y="0"/>
                </a:cxn>
                <a:cxn ang="0">
                  <a:pos x="86" y="5"/>
                </a:cxn>
                <a:cxn ang="0">
                  <a:pos x="91" y="11"/>
                </a:cxn>
                <a:cxn ang="0">
                  <a:pos x="103" y="11"/>
                </a:cxn>
                <a:cxn ang="0">
                  <a:pos x="60" y="55"/>
                </a:cxn>
                <a:cxn ang="0">
                  <a:pos x="8" y="3"/>
                </a:cxn>
                <a:cxn ang="0">
                  <a:pos x="0" y="12"/>
                </a:cxn>
                <a:cxn ang="0">
                  <a:pos x="60" y="71"/>
                </a:cxn>
                <a:cxn ang="0">
                  <a:pos x="111" y="19"/>
                </a:cxn>
                <a:cxn ang="0">
                  <a:pos x="111" y="31"/>
                </a:cxn>
                <a:cxn ang="0">
                  <a:pos x="117" y="37"/>
                </a:cxn>
              </a:cxnLst>
              <a:rect l="0" t="0" r="r" b="b"/>
              <a:pathLst>
                <a:path w="123" h="71">
                  <a:moveTo>
                    <a:pt x="117" y="37"/>
                  </a:moveTo>
                  <a:cubicBezTo>
                    <a:pt x="120" y="37"/>
                    <a:pt x="123" y="34"/>
                    <a:pt x="123" y="31"/>
                  </a:cubicBezTo>
                  <a:cubicBezTo>
                    <a:pt x="123" y="5"/>
                    <a:pt x="123" y="5"/>
                    <a:pt x="123" y="5"/>
                  </a:cubicBezTo>
                  <a:cubicBezTo>
                    <a:pt x="123" y="4"/>
                    <a:pt x="122" y="2"/>
                    <a:pt x="121" y="1"/>
                  </a:cubicBezTo>
                  <a:cubicBezTo>
                    <a:pt x="120" y="0"/>
                    <a:pt x="119" y="0"/>
                    <a:pt x="117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88" y="0"/>
                    <a:pt x="86" y="2"/>
                    <a:pt x="86" y="5"/>
                  </a:cubicBezTo>
                  <a:cubicBezTo>
                    <a:pt x="86" y="8"/>
                    <a:pt x="88" y="11"/>
                    <a:pt x="91" y="11"/>
                  </a:cubicBezTo>
                  <a:cubicBezTo>
                    <a:pt x="103" y="11"/>
                    <a:pt x="103" y="11"/>
                    <a:pt x="103" y="11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60" y="71"/>
                    <a:pt x="60" y="71"/>
                    <a:pt x="60" y="71"/>
                  </a:cubicBezTo>
                  <a:cubicBezTo>
                    <a:pt x="111" y="19"/>
                    <a:pt x="111" y="19"/>
                    <a:pt x="111" y="19"/>
                  </a:cubicBezTo>
                  <a:cubicBezTo>
                    <a:pt x="111" y="31"/>
                    <a:pt x="111" y="31"/>
                    <a:pt x="111" y="31"/>
                  </a:cubicBezTo>
                  <a:cubicBezTo>
                    <a:pt x="111" y="34"/>
                    <a:pt x="114" y="37"/>
                    <a:pt x="117" y="3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23" name="TextBox 74"/>
            <p:cNvSpPr txBox="1"/>
            <p:nvPr/>
          </p:nvSpPr>
          <p:spPr bwMode="auto">
            <a:xfrm>
              <a:off x="9460292" y="3579281"/>
              <a:ext cx="1776124" cy="510084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latinLnBrk="0"/>
              <a:r>
                <a:rPr lang="zh-CN" altLang="en-US" sz="1050" dirty="0">
                  <a:solidFill>
                    <a:schemeClr val="bg1"/>
                  </a:solidFill>
                  <a:effectLst/>
                </a:rPr>
                <a:t>输入标题文本</a:t>
              </a:r>
              <a:endParaRPr lang="zh-CN" altLang="en-US" sz="105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24" name="TextBox 75"/>
            <p:cNvSpPr txBox="1"/>
            <p:nvPr/>
          </p:nvSpPr>
          <p:spPr bwMode="auto">
            <a:xfrm>
              <a:off x="9207680" y="4089365"/>
              <a:ext cx="2281348" cy="698212"/>
            </a:xfrm>
            <a:prstGeom prst="rect">
              <a:avLst/>
            </a:prstGeom>
            <a:noFill/>
          </p:spPr>
          <p:txBody>
            <a:bodyPr wrap="square" lIns="67500" tIns="35100" rIns="67500" bIns="35100" anchor="ctr" anchorCtr="1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750" b="0" dirty="0">
                  <a:solidFill>
                    <a:schemeClr val="bg1"/>
                  </a:solidFill>
                  <a:effectLst/>
                </a:rPr>
                <a:t>请替换文字内容复制你的内容到此 </a:t>
              </a:r>
              <a:br>
                <a:rPr lang="zh-CN" altLang="en-US" sz="750" b="0" dirty="0">
                  <a:solidFill>
                    <a:schemeClr val="bg1"/>
                  </a:solidFill>
                  <a:effectLst/>
                </a:rPr>
              </a:br>
              <a:r>
                <a:rPr lang="zh-CN" altLang="en-US" sz="750" b="0" dirty="0">
                  <a:solidFill>
                    <a:schemeClr val="bg1"/>
                  </a:solidFill>
                  <a:effectLst/>
                </a:rPr>
                <a:t>小木头699pi</a:t>
              </a:r>
              <a:r>
                <a:rPr lang="zh-CN" altLang="en-US" sz="75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c</a:t>
              </a:r>
              <a:endParaRPr lang="zh-CN" altLang="en-US" sz="75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69" name="千图PPT彼岸天：ID 8661124库_组合 68"/>
          <p:cNvGrpSpPr/>
          <p:nvPr>
            <p:custDataLst>
              <p:tags r:id="rId2"/>
            </p:custDataLst>
          </p:nvPr>
        </p:nvGrpSpPr>
        <p:grpSpPr>
          <a:xfrm>
            <a:off x="4656647" y="1554043"/>
            <a:ext cx="2324071" cy="2162118"/>
            <a:chOff x="6208863" y="2071457"/>
            <a:chExt cx="3098761" cy="2882824"/>
          </a:xfrm>
        </p:grpSpPr>
        <p:sp>
          <p:nvSpPr>
            <p:cNvPr id="59" name="Freeform: Shape 45"/>
            <p:cNvSpPr/>
            <p:nvPr/>
          </p:nvSpPr>
          <p:spPr bwMode="auto">
            <a:xfrm rot="8100000" flipH="1">
              <a:off x="6208863" y="2180223"/>
              <a:ext cx="1457003" cy="1456999"/>
            </a:xfrm>
            <a:custGeom>
              <a:avLst/>
              <a:gdLst/>
              <a:ahLst/>
              <a:cxnLst>
                <a:cxn ang="0">
                  <a:pos x="158" y="73"/>
                </a:cxn>
                <a:cxn ang="0">
                  <a:pos x="86" y="0"/>
                </a:cxn>
                <a:cxn ang="0">
                  <a:pos x="0" y="87"/>
                </a:cxn>
                <a:cxn ang="0">
                  <a:pos x="69" y="158"/>
                </a:cxn>
                <a:cxn ang="0">
                  <a:pos x="158" y="73"/>
                </a:cxn>
              </a:cxnLst>
              <a:rect l="0" t="0" r="r" b="b"/>
              <a:pathLst>
                <a:path w="158" h="158">
                  <a:moveTo>
                    <a:pt x="158" y="73"/>
                  </a:moveTo>
                  <a:cubicBezTo>
                    <a:pt x="86" y="0"/>
                    <a:pt x="86" y="0"/>
                    <a:pt x="86" y="0"/>
                  </a:cubicBezTo>
                  <a:cubicBezTo>
                    <a:pt x="85" y="51"/>
                    <a:pt x="50" y="86"/>
                    <a:pt x="0" y="87"/>
                  </a:cubicBezTo>
                  <a:cubicBezTo>
                    <a:pt x="69" y="158"/>
                    <a:pt x="69" y="158"/>
                    <a:pt x="69" y="158"/>
                  </a:cubicBezTo>
                  <a:cubicBezTo>
                    <a:pt x="71" y="107"/>
                    <a:pt x="107" y="73"/>
                    <a:pt x="158" y="73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60" name="Oval 46"/>
            <p:cNvSpPr/>
            <p:nvPr/>
          </p:nvSpPr>
          <p:spPr bwMode="auto">
            <a:xfrm>
              <a:off x="7323408" y="2071457"/>
              <a:ext cx="1674530" cy="1674531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9" name="Oval 50"/>
            <p:cNvSpPr/>
            <p:nvPr/>
          </p:nvSpPr>
          <p:spPr bwMode="auto">
            <a:xfrm>
              <a:off x="7627103" y="2375153"/>
              <a:ext cx="1067135" cy="1067135"/>
            </a:xfrm>
            <a:prstGeom prst="ellipse">
              <a:avLst/>
            </a:prstGeom>
            <a:solidFill>
              <a:srgbClr val="DAC399"/>
            </a:solidFill>
            <a:ln w="7620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grpSp>
          <p:nvGrpSpPr>
            <p:cNvPr id="10" name="Group 51"/>
            <p:cNvGrpSpPr/>
            <p:nvPr/>
          </p:nvGrpSpPr>
          <p:grpSpPr>
            <a:xfrm>
              <a:off x="7915900" y="2645424"/>
              <a:ext cx="489543" cy="526565"/>
              <a:chOff x="4679950" y="2714626"/>
              <a:chExt cx="188913" cy="203200"/>
            </a:xfrm>
            <a:solidFill>
              <a:schemeClr val="bg1"/>
            </a:solidFill>
          </p:grpSpPr>
          <p:sp>
            <p:nvSpPr>
              <p:cNvPr id="54" name="Freeform: Shape 52"/>
              <p:cNvSpPr/>
              <p:nvPr/>
            </p:nvSpPr>
            <p:spPr bwMode="auto">
              <a:xfrm>
                <a:off x="4792663" y="2824163"/>
                <a:ext cx="76200" cy="93663"/>
              </a:xfrm>
              <a:custGeom>
                <a:avLst/>
                <a:gdLst/>
                <a:ahLst/>
                <a:cxnLst>
                  <a:cxn ang="0">
                    <a:pos x="49" y="12"/>
                  </a:cxn>
                  <a:cxn ang="0">
                    <a:pos x="43" y="5"/>
                  </a:cxn>
                  <a:cxn ang="0">
                    <a:pos x="35" y="1"/>
                  </a:cxn>
                  <a:cxn ang="0">
                    <a:pos x="26" y="0"/>
                  </a:cxn>
                  <a:cxn ang="0">
                    <a:pos x="7" y="6"/>
                  </a:cxn>
                  <a:cxn ang="0">
                    <a:pos x="0" y="25"/>
                  </a:cxn>
                  <a:cxn ang="0">
                    <a:pos x="0" y="40"/>
                  </a:cxn>
                  <a:cxn ang="0">
                    <a:pos x="7" y="57"/>
                  </a:cxn>
                  <a:cxn ang="0">
                    <a:pos x="26" y="62"/>
                  </a:cxn>
                  <a:cxn ang="0">
                    <a:pos x="35" y="61"/>
                  </a:cxn>
                  <a:cxn ang="0">
                    <a:pos x="43" y="58"/>
                  </a:cxn>
                  <a:cxn ang="0">
                    <a:pos x="49" y="51"/>
                  </a:cxn>
                  <a:cxn ang="0">
                    <a:pos x="51" y="40"/>
                  </a:cxn>
                  <a:cxn ang="0">
                    <a:pos x="51" y="24"/>
                  </a:cxn>
                  <a:cxn ang="0">
                    <a:pos x="49" y="12"/>
                  </a:cxn>
                  <a:cxn ang="0">
                    <a:pos x="37" y="39"/>
                  </a:cxn>
                  <a:cxn ang="0">
                    <a:pos x="34" y="46"/>
                  </a:cxn>
                  <a:cxn ang="0">
                    <a:pos x="26" y="49"/>
                  </a:cxn>
                  <a:cxn ang="0">
                    <a:pos x="17" y="46"/>
                  </a:cxn>
                  <a:cxn ang="0">
                    <a:pos x="15" y="38"/>
                  </a:cxn>
                  <a:cxn ang="0">
                    <a:pos x="15" y="28"/>
                  </a:cxn>
                  <a:cxn ang="0">
                    <a:pos x="17" y="18"/>
                  </a:cxn>
                  <a:cxn ang="0">
                    <a:pos x="26" y="14"/>
                  </a:cxn>
                  <a:cxn ang="0">
                    <a:pos x="34" y="18"/>
                  </a:cxn>
                  <a:cxn ang="0">
                    <a:pos x="37" y="27"/>
                  </a:cxn>
                  <a:cxn ang="0">
                    <a:pos x="37" y="39"/>
                  </a:cxn>
                </a:cxnLst>
                <a:rect l="0" t="0" r="r" b="b"/>
                <a:pathLst>
                  <a:path w="51" h="62">
                    <a:moveTo>
                      <a:pt x="49" y="12"/>
                    </a:moveTo>
                    <a:cubicBezTo>
                      <a:pt x="47" y="9"/>
                      <a:pt x="45" y="7"/>
                      <a:pt x="43" y="5"/>
                    </a:cubicBezTo>
                    <a:cubicBezTo>
                      <a:pt x="40" y="3"/>
                      <a:pt x="38" y="2"/>
                      <a:pt x="35" y="1"/>
                    </a:cubicBezTo>
                    <a:cubicBezTo>
                      <a:pt x="32" y="0"/>
                      <a:pt x="29" y="0"/>
                      <a:pt x="26" y="0"/>
                    </a:cubicBezTo>
                    <a:cubicBezTo>
                      <a:pt x="18" y="0"/>
                      <a:pt x="12" y="2"/>
                      <a:pt x="7" y="6"/>
                    </a:cubicBezTo>
                    <a:cubicBezTo>
                      <a:pt x="2" y="10"/>
                      <a:pt x="0" y="17"/>
                      <a:pt x="0" y="25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7"/>
                      <a:pt x="2" y="53"/>
                      <a:pt x="7" y="57"/>
                    </a:cubicBezTo>
                    <a:cubicBezTo>
                      <a:pt x="12" y="61"/>
                      <a:pt x="18" y="62"/>
                      <a:pt x="26" y="62"/>
                    </a:cubicBezTo>
                    <a:cubicBezTo>
                      <a:pt x="29" y="62"/>
                      <a:pt x="32" y="62"/>
                      <a:pt x="35" y="61"/>
                    </a:cubicBezTo>
                    <a:cubicBezTo>
                      <a:pt x="38" y="61"/>
                      <a:pt x="41" y="59"/>
                      <a:pt x="43" y="58"/>
                    </a:cubicBezTo>
                    <a:cubicBezTo>
                      <a:pt x="45" y="56"/>
                      <a:pt x="47" y="53"/>
                      <a:pt x="49" y="51"/>
                    </a:cubicBezTo>
                    <a:cubicBezTo>
                      <a:pt x="50" y="48"/>
                      <a:pt x="51" y="44"/>
                      <a:pt x="51" y="40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19"/>
                      <a:pt x="50" y="15"/>
                      <a:pt x="49" y="12"/>
                    </a:cubicBezTo>
                    <a:close/>
                    <a:moveTo>
                      <a:pt x="37" y="39"/>
                    </a:moveTo>
                    <a:cubicBezTo>
                      <a:pt x="37" y="41"/>
                      <a:pt x="36" y="43"/>
                      <a:pt x="34" y="46"/>
                    </a:cubicBezTo>
                    <a:cubicBezTo>
                      <a:pt x="33" y="48"/>
                      <a:pt x="30" y="49"/>
                      <a:pt x="26" y="49"/>
                    </a:cubicBezTo>
                    <a:cubicBezTo>
                      <a:pt x="22" y="49"/>
                      <a:pt x="19" y="48"/>
                      <a:pt x="17" y="46"/>
                    </a:cubicBezTo>
                    <a:cubicBezTo>
                      <a:pt x="15" y="44"/>
                      <a:pt x="15" y="41"/>
                      <a:pt x="15" y="3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4"/>
                      <a:pt x="15" y="20"/>
                      <a:pt x="17" y="18"/>
                    </a:cubicBezTo>
                    <a:cubicBezTo>
                      <a:pt x="19" y="15"/>
                      <a:pt x="22" y="14"/>
                      <a:pt x="26" y="14"/>
                    </a:cubicBezTo>
                    <a:cubicBezTo>
                      <a:pt x="30" y="14"/>
                      <a:pt x="33" y="15"/>
                      <a:pt x="34" y="18"/>
                    </a:cubicBezTo>
                    <a:cubicBezTo>
                      <a:pt x="36" y="21"/>
                      <a:pt x="37" y="24"/>
                      <a:pt x="37" y="27"/>
                    </a:cubicBezTo>
                    <a:lnTo>
                      <a:pt x="37" y="3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55" name="Freeform: Shape 53"/>
              <p:cNvSpPr/>
              <p:nvPr/>
            </p:nvSpPr>
            <p:spPr bwMode="auto">
              <a:xfrm>
                <a:off x="4679950" y="2716213"/>
                <a:ext cx="77788" cy="95250"/>
              </a:xfrm>
              <a:custGeom>
                <a:avLst/>
                <a:gdLst/>
                <a:ahLst/>
                <a:cxnLst>
                  <a:cxn ang="0">
                    <a:pos x="35" y="62"/>
                  </a:cxn>
                  <a:cxn ang="0">
                    <a:pos x="43" y="58"/>
                  </a:cxn>
                  <a:cxn ang="0">
                    <a:pos x="49" y="51"/>
                  </a:cxn>
                  <a:cxn ang="0">
                    <a:pos x="51" y="40"/>
                  </a:cxn>
                  <a:cxn ang="0">
                    <a:pos x="51" y="24"/>
                  </a:cxn>
                  <a:cxn ang="0">
                    <a:pos x="49" y="13"/>
                  </a:cxn>
                  <a:cxn ang="0">
                    <a:pos x="43" y="5"/>
                  </a:cxn>
                  <a:cxn ang="0">
                    <a:pos x="35" y="1"/>
                  </a:cxn>
                  <a:cxn ang="0">
                    <a:pos x="26" y="0"/>
                  </a:cxn>
                  <a:cxn ang="0">
                    <a:pos x="7" y="7"/>
                  </a:cxn>
                  <a:cxn ang="0">
                    <a:pos x="0" y="26"/>
                  </a:cxn>
                  <a:cxn ang="0">
                    <a:pos x="0" y="40"/>
                  </a:cxn>
                  <a:cxn ang="0">
                    <a:pos x="7" y="57"/>
                  </a:cxn>
                  <a:cxn ang="0">
                    <a:pos x="26" y="63"/>
                  </a:cxn>
                  <a:cxn ang="0">
                    <a:pos x="35" y="62"/>
                  </a:cxn>
                  <a:cxn ang="0">
                    <a:pos x="14" y="39"/>
                  </a:cxn>
                  <a:cxn ang="0">
                    <a:pos x="14" y="29"/>
                  </a:cxn>
                  <a:cxn ang="0">
                    <a:pos x="17" y="18"/>
                  </a:cxn>
                  <a:cxn ang="0">
                    <a:pos x="26" y="14"/>
                  </a:cxn>
                  <a:cxn ang="0">
                    <a:pos x="34" y="18"/>
                  </a:cxn>
                  <a:cxn ang="0">
                    <a:pos x="36" y="28"/>
                  </a:cxn>
                  <a:cxn ang="0">
                    <a:pos x="36" y="39"/>
                  </a:cxn>
                  <a:cxn ang="0">
                    <a:pos x="34" y="46"/>
                  </a:cxn>
                  <a:cxn ang="0">
                    <a:pos x="26" y="49"/>
                  </a:cxn>
                  <a:cxn ang="0">
                    <a:pos x="17" y="46"/>
                  </a:cxn>
                  <a:cxn ang="0">
                    <a:pos x="14" y="39"/>
                  </a:cxn>
                </a:cxnLst>
                <a:rect l="0" t="0" r="r" b="b"/>
                <a:pathLst>
                  <a:path w="51" h="63">
                    <a:moveTo>
                      <a:pt x="35" y="62"/>
                    </a:moveTo>
                    <a:cubicBezTo>
                      <a:pt x="38" y="61"/>
                      <a:pt x="41" y="60"/>
                      <a:pt x="43" y="58"/>
                    </a:cubicBezTo>
                    <a:cubicBezTo>
                      <a:pt x="45" y="56"/>
                      <a:pt x="47" y="54"/>
                      <a:pt x="49" y="51"/>
                    </a:cubicBezTo>
                    <a:cubicBezTo>
                      <a:pt x="50" y="48"/>
                      <a:pt x="51" y="45"/>
                      <a:pt x="51" y="40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1" y="20"/>
                      <a:pt x="50" y="16"/>
                      <a:pt x="49" y="13"/>
                    </a:cubicBezTo>
                    <a:cubicBezTo>
                      <a:pt x="47" y="10"/>
                      <a:pt x="45" y="7"/>
                      <a:pt x="43" y="5"/>
                    </a:cubicBezTo>
                    <a:cubicBezTo>
                      <a:pt x="40" y="3"/>
                      <a:pt x="38" y="2"/>
                      <a:pt x="35" y="1"/>
                    </a:cubicBezTo>
                    <a:cubicBezTo>
                      <a:pt x="32" y="1"/>
                      <a:pt x="29" y="0"/>
                      <a:pt x="26" y="0"/>
                    </a:cubicBezTo>
                    <a:cubicBezTo>
                      <a:pt x="18" y="0"/>
                      <a:pt x="12" y="2"/>
                      <a:pt x="7" y="7"/>
                    </a:cubicBezTo>
                    <a:cubicBezTo>
                      <a:pt x="2" y="11"/>
                      <a:pt x="0" y="17"/>
                      <a:pt x="0" y="26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8"/>
                      <a:pt x="2" y="54"/>
                      <a:pt x="7" y="57"/>
                    </a:cubicBezTo>
                    <a:cubicBezTo>
                      <a:pt x="12" y="61"/>
                      <a:pt x="18" y="63"/>
                      <a:pt x="26" y="63"/>
                    </a:cubicBezTo>
                    <a:cubicBezTo>
                      <a:pt x="29" y="63"/>
                      <a:pt x="32" y="62"/>
                      <a:pt x="35" y="62"/>
                    </a:cubicBezTo>
                    <a:close/>
                    <a:moveTo>
                      <a:pt x="14" y="39"/>
                    </a:move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24"/>
                      <a:pt x="15" y="21"/>
                      <a:pt x="17" y="18"/>
                    </a:cubicBezTo>
                    <a:cubicBezTo>
                      <a:pt x="18" y="15"/>
                      <a:pt x="22" y="14"/>
                      <a:pt x="26" y="14"/>
                    </a:cubicBezTo>
                    <a:cubicBezTo>
                      <a:pt x="30" y="14"/>
                      <a:pt x="33" y="15"/>
                      <a:pt x="34" y="18"/>
                    </a:cubicBezTo>
                    <a:cubicBezTo>
                      <a:pt x="36" y="21"/>
                      <a:pt x="36" y="24"/>
                      <a:pt x="36" y="28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42"/>
                      <a:pt x="36" y="44"/>
                      <a:pt x="34" y="46"/>
                    </a:cubicBezTo>
                    <a:cubicBezTo>
                      <a:pt x="32" y="48"/>
                      <a:pt x="30" y="49"/>
                      <a:pt x="26" y="49"/>
                    </a:cubicBezTo>
                    <a:cubicBezTo>
                      <a:pt x="22" y="49"/>
                      <a:pt x="19" y="48"/>
                      <a:pt x="17" y="46"/>
                    </a:cubicBezTo>
                    <a:cubicBezTo>
                      <a:pt x="15" y="44"/>
                      <a:pt x="14" y="42"/>
                      <a:pt x="14" y="3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56" name="Freeform: Shape 54"/>
              <p:cNvSpPr/>
              <p:nvPr/>
            </p:nvSpPr>
            <p:spPr bwMode="auto">
              <a:xfrm>
                <a:off x="4710113" y="2714626"/>
                <a:ext cx="130175" cy="203200"/>
              </a:xfrm>
              <a:custGeom>
                <a:avLst/>
                <a:gdLst/>
                <a:ahLst/>
                <a:cxnLst>
                  <a:cxn ang="0">
                    <a:pos x="86" y="1"/>
                  </a:cxn>
                  <a:cxn ang="0">
                    <a:pos x="83" y="0"/>
                  </a:cxn>
                  <a:cxn ang="0">
                    <a:pos x="72" y="0"/>
                  </a:cxn>
                  <a:cxn ang="0">
                    <a:pos x="68" y="1"/>
                  </a:cxn>
                  <a:cxn ang="0">
                    <a:pos x="65" y="5"/>
                  </a:cxn>
                  <a:cxn ang="0">
                    <a:pos x="2" y="128"/>
                  </a:cxn>
                  <a:cxn ang="0">
                    <a:pos x="1" y="133"/>
                  </a:cxn>
                  <a:cxn ang="0">
                    <a:pos x="4" y="134"/>
                  </a:cxn>
                  <a:cxn ang="0">
                    <a:pos x="15" y="134"/>
                  </a:cxn>
                  <a:cxn ang="0">
                    <a:pos x="18" y="133"/>
                  </a:cxn>
                  <a:cxn ang="0">
                    <a:pos x="21" y="129"/>
                  </a:cxn>
                  <a:cxn ang="0">
                    <a:pos x="84" y="6"/>
                  </a:cxn>
                  <a:cxn ang="0">
                    <a:pos x="86" y="1"/>
                  </a:cxn>
                </a:cxnLst>
                <a:rect l="0" t="0" r="r" b="b"/>
                <a:pathLst>
                  <a:path w="86" h="134">
                    <a:moveTo>
                      <a:pt x="86" y="1"/>
                    </a:moveTo>
                    <a:cubicBezTo>
                      <a:pt x="86" y="1"/>
                      <a:pt x="85" y="0"/>
                      <a:pt x="83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0" y="0"/>
                      <a:pt x="69" y="1"/>
                      <a:pt x="68" y="1"/>
                    </a:cubicBezTo>
                    <a:cubicBezTo>
                      <a:pt x="67" y="2"/>
                      <a:pt x="66" y="3"/>
                      <a:pt x="65" y="5"/>
                    </a:cubicBezTo>
                    <a:cubicBezTo>
                      <a:pt x="2" y="128"/>
                      <a:pt x="2" y="128"/>
                      <a:pt x="2" y="128"/>
                    </a:cubicBezTo>
                    <a:cubicBezTo>
                      <a:pt x="1" y="131"/>
                      <a:pt x="0" y="132"/>
                      <a:pt x="1" y="133"/>
                    </a:cubicBezTo>
                    <a:cubicBezTo>
                      <a:pt x="1" y="134"/>
                      <a:pt x="2" y="134"/>
                      <a:pt x="4" y="134"/>
                    </a:cubicBezTo>
                    <a:cubicBezTo>
                      <a:pt x="15" y="134"/>
                      <a:pt x="15" y="134"/>
                      <a:pt x="15" y="134"/>
                    </a:cubicBezTo>
                    <a:cubicBezTo>
                      <a:pt x="16" y="134"/>
                      <a:pt x="17" y="134"/>
                      <a:pt x="18" y="133"/>
                    </a:cubicBezTo>
                    <a:cubicBezTo>
                      <a:pt x="19" y="133"/>
                      <a:pt x="20" y="131"/>
                      <a:pt x="21" y="129"/>
                    </a:cubicBezTo>
                    <a:cubicBezTo>
                      <a:pt x="84" y="6"/>
                      <a:pt x="84" y="6"/>
                      <a:pt x="84" y="6"/>
                    </a:cubicBezTo>
                    <a:cubicBezTo>
                      <a:pt x="85" y="4"/>
                      <a:pt x="86" y="2"/>
                      <a:pt x="86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</p:grpSp>
        <p:sp>
          <p:nvSpPr>
            <p:cNvPr id="18" name="Isosceles Triangle 121"/>
            <p:cNvSpPr/>
            <p:nvPr/>
          </p:nvSpPr>
          <p:spPr bwMode="auto">
            <a:xfrm rot="5400000">
              <a:off x="9112051" y="2833635"/>
              <a:ext cx="150168" cy="150168"/>
            </a:xfrm>
            <a:prstGeom prst="triangl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grpSp>
          <p:nvGrpSpPr>
            <p:cNvPr id="21" name="Group 70"/>
            <p:cNvGrpSpPr/>
            <p:nvPr/>
          </p:nvGrpSpPr>
          <p:grpSpPr>
            <a:xfrm>
              <a:off x="7026276" y="3745985"/>
              <a:ext cx="2281348" cy="1208296"/>
              <a:chOff x="221553" y="4998859"/>
              <a:chExt cx="2281348" cy="1208296"/>
            </a:xfrm>
          </p:grpSpPr>
          <p:sp>
            <p:nvSpPr>
              <p:cNvPr id="25" name="TextBox 71"/>
              <p:cNvSpPr txBox="1"/>
              <p:nvPr/>
            </p:nvSpPr>
            <p:spPr bwMode="auto">
              <a:xfrm>
                <a:off x="474165" y="4998859"/>
                <a:ext cx="1776124" cy="510084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050" dirty="0">
                    <a:solidFill>
                      <a:schemeClr val="bg1"/>
                    </a:solidFill>
                    <a:effectLst/>
                  </a:rPr>
                  <a:t>输入标题文本</a:t>
                </a:r>
                <a:endParaRPr lang="zh-CN" altLang="en-US" sz="1050" dirty="0">
                  <a:solidFill>
                    <a:schemeClr val="bg1"/>
                  </a:solidFill>
                  <a:effectLst/>
                </a:endParaRPr>
              </a:p>
            </p:txBody>
          </p:sp>
          <p:sp>
            <p:nvSpPr>
              <p:cNvPr id="26" name="TextBox 72"/>
              <p:cNvSpPr txBox="1"/>
              <p:nvPr/>
            </p:nvSpPr>
            <p:spPr bwMode="auto">
              <a:xfrm>
                <a:off x="221553" y="5508943"/>
                <a:ext cx="2281348" cy="698212"/>
              </a:xfrm>
              <a:prstGeom prst="rect">
                <a:avLst/>
              </a:prstGeom>
              <a:noFill/>
            </p:spPr>
            <p:txBody>
              <a:bodyPr wrap="square" lIns="67500" tIns="35100" rIns="67500" bIns="35100" anchor="ctr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750" b="0" dirty="0">
                    <a:solidFill>
                      <a:schemeClr val="bg1"/>
                    </a:solidFill>
                    <a:effectLst/>
                  </a:rPr>
                  <a:t>请替换文字内容复制你的内容到此 </a:t>
                </a:r>
                <a:br>
                  <a:rPr lang="zh-CN" altLang="en-US" sz="750" b="0" dirty="0">
                    <a:solidFill>
                      <a:schemeClr val="bg1"/>
                    </a:solidFill>
                    <a:effectLst/>
                  </a:rPr>
                </a:br>
                <a:r>
                  <a:rPr lang="zh-CN" altLang="en-US" sz="750" b="0" dirty="0">
                    <a:solidFill>
                      <a:schemeClr val="bg1"/>
                    </a:solidFill>
                    <a:effectLst/>
                  </a:rPr>
                  <a:t>小木头699pic</a:t>
                </a:r>
                <a:endParaRPr lang="zh-CN" altLang="en-US" sz="750" b="0" dirty="0">
                  <a:solidFill>
                    <a:schemeClr val="bg1"/>
                  </a:solidFill>
                  <a:effectLst/>
                </a:endParaRPr>
              </a:p>
            </p:txBody>
          </p:sp>
        </p:grpSp>
      </p:grpSp>
      <p:grpSp>
        <p:nvGrpSpPr>
          <p:cNvPr id="68" name="千图PPT彼岸天：ID 8661124库_组合 67"/>
          <p:cNvGrpSpPr/>
          <p:nvPr>
            <p:custDataLst>
              <p:tags r:id="rId3"/>
            </p:custDataLst>
          </p:nvPr>
        </p:nvGrpSpPr>
        <p:grpSpPr>
          <a:xfrm>
            <a:off x="2365178" y="1436360"/>
            <a:ext cx="2778819" cy="2397482"/>
            <a:chOff x="3153571" y="1914547"/>
            <a:chExt cx="3705092" cy="3196642"/>
          </a:xfrm>
        </p:grpSpPr>
        <p:sp>
          <p:nvSpPr>
            <p:cNvPr id="61" name="Freeform: Shape 42"/>
            <p:cNvSpPr/>
            <p:nvPr/>
          </p:nvSpPr>
          <p:spPr bwMode="auto">
            <a:xfrm rot="8100000" flipH="1">
              <a:off x="3153571" y="2013328"/>
              <a:ext cx="1790789" cy="1790785"/>
            </a:xfrm>
            <a:custGeom>
              <a:avLst/>
              <a:gdLst/>
              <a:ahLst/>
              <a:cxnLst>
                <a:cxn ang="0">
                  <a:pos x="158" y="73"/>
                </a:cxn>
                <a:cxn ang="0">
                  <a:pos x="86" y="0"/>
                </a:cxn>
                <a:cxn ang="0">
                  <a:pos x="0" y="87"/>
                </a:cxn>
                <a:cxn ang="0">
                  <a:pos x="69" y="158"/>
                </a:cxn>
                <a:cxn ang="0">
                  <a:pos x="158" y="73"/>
                </a:cxn>
              </a:cxnLst>
              <a:rect l="0" t="0" r="r" b="b"/>
              <a:pathLst>
                <a:path w="158" h="158">
                  <a:moveTo>
                    <a:pt x="158" y="73"/>
                  </a:moveTo>
                  <a:cubicBezTo>
                    <a:pt x="86" y="0"/>
                    <a:pt x="86" y="0"/>
                    <a:pt x="86" y="0"/>
                  </a:cubicBezTo>
                  <a:cubicBezTo>
                    <a:pt x="85" y="51"/>
                    <a:pt x="50" y="86"/>
                    <a:pt x="0" y="87"/>
                  </a:cubicBezTo>
                  <a:cubicBezTo>
                    <a:pt x="69" y="158"/>
                    <a:pt x="69" y="158"/>
                    <a:pt x="69" y="158"/>
                  </a:cubicBezTo>
                  <a:cubicBezTo>
                    <a:pt x="71" y="107"/>
                    <a:pt x="107" y="73"/>
                    <a:pt x="158" y="73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62" name="Oval 43"/>
            <p:cNvSpPr/>
            <p:nvPr/>
          </p:nvSpPr>
          <p:spPr bwMode="auto">
            <a:xfrm>
              <a:off x="4505448" y="1914547"/>
              <a:ext cx="1988346" cy="198834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4" name="Oval 97"/>
            <p:cNvSpPr/>
            <p:nvPr/>
          </p:nvSpPr>
          <p:spPr bwMode="auto">
            <a:xfrm>
              <a:off x="4866061" y="2275159"/>
              <a:ext cx="1267122" cy="1267123"/>
            </a:xfrm>
            <a:prstGeom prst="ellipse">
              <a:avLst/>
            </a:prstGeom>
            <a:solidFill>
              <a:srgbClr val="B2895D"/>
            </a:solidFill>
            <a:ln w="7620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grpSp>
          <p:nvGrpSpPr>
            <p:cNvPr id="15" name="Group 98"/>
            <p:cNvGrpSpPr/>
            <p:nvPr/>
          </p:nvGrpSpPr>
          <p:grpSpPr>
            <a:xfrm>
              <a:off x="5200292" y="2591078"/>
              <a:ext cx="598755" cy="635253"/>
              <a:chOff x="4175125" y="2278063"/>
              <a:chExt cx="260350" cy="276225"/>
            </a:xfrm>
            <a:solidFill>
              <a:schemeClr val="bg1"/>
            </a:solidFill>
          </p:grpSpPr>
          <p:sp>
            <p:nvSpPr>
              <p:cNvPr id="31" name="Freeform: Shape 99"/>
              <p:cNvSpPr/>
              <p:nvPr/>
            </p:nvSpPr>
            <p:spPr bwMode="auto">
              <a:xfrm>
                <a:off x="4203700" y="2295526"/>
                <a:ext cx="33338" cy="38100"/>
              </a:xfrm>
              <a:custGeom>
                <a:avLst/>
                <a:gdLst/>
                <a:ahLst/>
                <a:cxnLst>
                  <a:cxn ang="0">
                    <a:pos x="11" y="25"/>
                  </a:cxn>
                  <a:cxn ang="0">
                    <a:pos x="2" y="17"/>
                  </a:cxn>
                  <a:cxn ang="0">
                    <a:pos x="2" y="16"/>
                  </a:cxn>
                  <a:cxn ang="0">
                    <a:pos x="1" y="16"/>
                  </a:cxn>
                  <a:cxn ang="0">
                    <a:pos x="0" y="12"/>
                  </a:cxn>
                  <a:cxn ang="0">
                    <a:pos x="1" y="11"/>
                  </a:cxn>
                  <a:cxn ang="0">
                    <a:pos x="1" y="11"/>
                  </a:cxn>
                  <a:cxn ang="0">
                    <a:pos x="2" y="10"/>
                  </a:cxn>
                  <a:cxn ang="0">
                    <a:pos x="11" y="0"/>
                  </a:cxn>
                  <a:cxn ang="0">
                    <a:pos x="21" y="11"/>
                  </a:cxn>
                  <a:cxn ang="0">
                    <a:pos x="21" y="11"/>
                  </a:cxn>
                  <a:cxn ang="0">
                    <a:pos x="21" y="11"/>
                  </a:cxn>
                  <a:cxn ang="0">
                    <a:pos x="22" y="12"/>
                  </a:cxn>
                  <a:cxn ang="0">
                    <a:pos x="20" y="16"/>
                  </a:cxn>
                  <a:cxn ang="0">
                    <a:pos x="20" y="16"/>
                  </a:cxn>
                  <a:cxn ang="0">
                    <a:pos x="20" y="16"/>
                  </a:cxn>
                  <a:cxn ang="0">
                    <a:pos x="11" y="25"/>
                  </a:cxn>
                </a:cxnLst>
                <a:rect l="0" t="0" r="r" b="b"/>
                <a:pathLst>
                  <a:path w="22" h="25">
                    <a:moveTo>
                      <a:pt x="11" y="25"/>
                    </a:moveTo>
                    <a:cubicBezTo>
                      <a:pt x="5" y="25"/>
                      <a:pt x="3" y="19"/>
                      <a:pt x="2" y="17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6"/>
                      <a:pt x="0" y="14"/>
                      <a:pt x="0" y="12"/>
                    </a:cubicBezTo>
                    <a:cubicBezTo>
                      <a:pt x="0" y="12"/>
                      <a:pt x="0" y="12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5"/>
                      <a:pt x="6" y="0"/>
                      <a:pt x="11" y="0"/>
                    </a:cubicBezTo>
                    <a:cubicBezTo>
                      <a:pt x="16" y="0"/>
                      <a:pt x="20" y="5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4"/>
                      <a:pt x="21" y="15"/>
                      <a:pt x="2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19" y="19"/>
                      <a:pt x="17" y="25"/>
                      <a:pt x="11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32" name="Freeform: Shape 100"/>
              <p:cNvSpPr/>
              <p:nvPr/>
            </p:nvSpPr>
            <p:spPr bwMode="auto">
              <a:xfrm>
                <a:off x="4371975" y="2295526"/>
                <a:ext cx="34925" cy="38100"/>
              </a:xfrm>
              <a:custGeom>
                <a:avLst/>
                <a:gdLst/>
                <a:ahLst/>
                <a:cxnLst>
                  <a:cxn ang="0">
                    <a:pos x="12" y="25"/>
                  </a:cxn>
                  <a:cxn ang="0">
                    <a:pos x="3" y="17"/>
                  </a:cxn>
                  <a:cxn ang="0">
                    <a:pos x="3" y="16"/>
                  </a:cxn>
                  <a:cxn ang="0">
                    <a:pos x="2" y="16"/>
                  </a:cxn>
                  <a:cxn ang="0">
                    <a:pos x="0" y="12"/>
                  </a:cxn>
                  <a:cxn ang="0">
                    <a:pos x="1" y="11"/>
                  </a:cxn>
                  <a:cxn ang="0">
                    <a:pos x="2" y="11"/>
                  </a:cxn>
                  <a:cxn ang="0">
                    <a:pos x="2" y="10"/>
                  </a:cxn>
                  <a:cxn ang="0">
                    <a:pos x="12" y="0"/>
                  </a:cxn>
                  <a:cxn ang="0">
                    <a:pos x="21" y="11"/>
                  </a:cxn>
                  <a:cxn ang="0">
                    <a:pos x="21" y="11"/>
                  </a:cxn>
                  <a:cxn ang="0">
                    <a:pos x="22" y="11"/>
                  </a:cxn>
                  <a:cxn ang="0">
                    <a:pos x="23" y="12"/>
                  </a:cxn>
                  <a:cxn ang="0">
                    <a:pos x="21" y="16"/>
                  </a:cxn>
                  <a:cxn ang="0">
                    <a:pos x="21" y="16"/>
                  </a:cxn>
                  <a:cxn ang="0">
                    <a:pos x="20" y="16"/>
                  </a:cxn>
                  <a:cxn ang="0">
                    <a:pos x="12" y="25"/>
                  </a:cxn>
                </a:cxnLst>
                <a:rect l="0" t="0" r="r" b="b"/>
                <a:pathLst>
                  <a:path w="23" h="25">
                    <a:moveTo>
                      <a:pt x="12" y="25"/>
                    </a:moveTo>
                    <a:cubicBezTo>
                      <a:pt x="6" y="25"/>
                      <a:pt x="3" y="19"/>
                      <a:pt x="3" y="17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6"/>
                      <a:pt x="0" y="14"/>
                      <a:pt x="0" y="12"/>
                    </a:cubicBezTo>
                    <a:cubicBezTo>
                      <a:pt x="0" y="12"/>
                      <a:pt x="1" y="12"/>
                      <a:pt x="1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5"/>
                      <a:pt x="6" y="0"/>
                      <a:pt x="12" y="0"/>
                    </a:cubicBezTo>
                    <a:cubicBezTo>
                      <a:pt x="17" y="0"/>
                      <a:pt x="21" y="5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2"/>
                      <a:pt x="23" y="12"/>
                      <a:pt x="23" y="12"/>
                    </a:cubicBezTo>
                    <a:cubicBezTo>
                      <a:pt x="23" y="14"/>
                      <a:pt x="22" y="15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9"/>
                      <a:pt x="18" y="25"/>
                      <a:pt x="12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33" name="Freeform: Shape 101"/>
              <p:cNvSpPr/>
              <p:nvPr/>
            </p:nvSpPr>
            <p:spPr bwMode="auto">
              <a:xfrm>
                <a:off x="4183063" y="2339976"/>
                <a:ext cx="69850" cy="141288"/>
              </a:xfrm>
              <a:custGeom>
                <a:avLst/>
                <a:gdLst/>
                <a:ahLst/>
                <a:cxnLst>
                  <a:cxn ang="0">
                    <a:pos x="32" y="94"/>
                  </a:cxn>
                  <a:cxn ang="0">
                    <a:pos x="27" y="89"/>
                  </a:cxn>
                  <a:cxn ang="0">
                    <a:pos x="27" y="48"/>
                  </a:cxn>
                  <a:cxn ang="0">
                    <a:pos x="22" y="48"/>
                  </a:cxn>
                  <a:cxn ang="0">
                    <a:pos x="22" y="89"/>
                  </a:cxn>
                  <a:cxn ang="0">
                    <a:pos x="17" y="94"/>
                  </a:cxn>
                  <a:cxn ang="0">
                    <a:pos x="12" y="89"/>
                  </a:cxn>
                  <a:cxn ang="0">
                    <a:pos x="12" y="45"/>
                  </a:cxn>
                  <a:cxn ang="0">
                    <a:pos x="12" y="42"/>
                  </a:cxn>
                  <a:cxn ang="0">
                    <a:pos x="12" y="13"/>
                  </a:cxn>
                  <a:cxn ang="0">
                    <a:pos x="11" y="13"/>
                  </a:cxn>
                  <a:cxn ang="0">
                    <a:pos x="11" y="13"/>
                  </a:cxn>
                  <a:cxn ang="0">
                    <a:pos x="7" y="28"/>
                  </a:cxn>
                  <a:cxn ang="0">
                    <a:pos x="8" y="44"/>
                  </a:cxn>
                  <a:cxn ang="0">
                    <a:pos x="7" y="47"/>
                  </a:cxn>
                  <a:cxn ang="0">
                    <a:pos x="5" y="48"/>
                  </a:cxn>
                  <a:cxn ang="0">
                    <a:pos x="5" y="48"/>
                  </a:cxn>
                  <a:cxn ang="0">
                    <a:pos x="2" y="44"/>
                  </a:cxn>
                  <a:cxn ang="0">
                    <a:pos x="1" y="44"/>
                  </a:cxn>
                  <a:cxn ang="0">
                    <a:pos x="1" y="28"/>
                  </a:cxn>
                  <a:cxn ang="0">
                    <a:pos x="7" y="4"/>
                  </a:cxn>
                  <a:cxn ang="0">
                    <a:pos x="16" y="1"/>
                  </a:cxn>
                  <a:cxn ang="0">
                    <a:pos x="17" y="0"/>
                  </a:cxn>
                  <a:cxn ang="0">
                    <a:pos x="21" y="14"/>
                  </a:cxn>
                  <a:cxn ang="0">
                    <a:pos x="23" y="17"/>
                  </a:cxn>
                  <a:cxn ang="0">
                    <a:pos x="23" y="13"/>
                  </a:cxn>
                  <a:cxn ang="0">
                    <a:pos x="24" y="5"/>
                  </a:cxn>
                  <a:cxn ang="0">
                    <a:pos x="25" y="4"/>
                  </a:cxn>
                  <a:cxn ang="0">
                    <a:pos x="24" y="2"/>
                  </a:cxn>
                  <a:cxn ang="0">
                    <a:pos x="25" y="1"/>
                  </a:cxn>
                  <a:cxn ang="0">
                    <a:pos x="25" y="1"/>
                  </a:cxn>
                  <a:cxn ang="0">
                    <a:pos x="26" y="2"/>
                  </a:cxn>
                  <a:cxn ang="0">
                    <a:pos x="25" y="4"/>
                  </a:cxn>
                  <a:cxn ang="0">
                    <a:pos x="25" y="5"/>
                  </a:cxn>
                  <a:cxn ang="0">
                    <a:pos x="27" y="13"/>
                  </a:cxn>
                  <a:cxn ang="0">
                    <a:pos x="27" y="17"/>
                  </a:cxn>
                  <a:cxn ang="0">
                    <a:pos x="29" y="14"/>
                  </a:cxn>
                  <a:cxn ang="0">
                    <a:pos x="33" y="0"/>
                  </a:cxn>
                  <a:cxn ang="0">
                    <a:pos x="34" y="1"/>
                  </a:cxn>
                  <a:cxn ang="0">
                    <a:pos x="43" y="4"/>
                  </a:cxn>
                  <a:cxn ang="0">
                    <a:pos x="47" y="13"/>
                  </a:cxn>
                  <a:cxn ang="0">
                    <a:pos x="43" y="34"/>
                  </a:cxn>
                  <a:cxn ang="0">
                    <a:pos x="43" y="48"/>
                  </a:cxn>
                  <a:cxn ang="0">
                    <a:pos x="42" y="44"/>
                  </a:cxn>
                  <a:cxn ang="0">
                    <a:pos x="42" y="44"/>
                  </a:cxn>
                  <a:cxn ang="0">
                    <a:pos x="42" y="28"/>
                  </a:cxn>
                  <a:cxn ang="0">
                    <a:pos x="40" y="13"/>
                  </a:cxn>
                  <a:cxn ang="0">
                    <a:pos x="38" y="14"/>
                  </a:cxn>
                  <a:cxn ang="0">
                    <a:pos x="38" y="42"/>
                  </a:cxn>
                  <a:cxn ang="0">
                    <a:pos x="37" y="44"/>
                  </a:cxn>
                  <a:cxn ang="0">
                    <a:pos x="37" y="89"/>
                  </a:cxn>
                  <a:cxn ang="0">
                    <a:pos x="32" y="94"/>
                  </a:cxn>
                </a:cxnLst>
                <a:rect l="0" t="0" r="r" b="b"/>
                <a:pathLst>
                  <a:path w="47" h="94">
                    <a:moveTo>
                      <a:pt x="32" y="94"/>
                    </a:moveTo>
                    <a:cubicBezTo>
                      <a:pt x="30" y="94"/>
                      <a:pt x="27" y="92"/>
                      <a:pt x="27" y="89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22" y="89"/>
                      <a:pt x="22" y="89"/>
                      <a:pt x="22" y="89"/>
                    </a:cubicBezTo>
                    <a:cubicBezTo>
                      <a:pt x="22" y="92"/>
                      <a:pt x="20" y="94"/>
                      <a:pt x="17" y="94"/>
                    </a:cubicBezTo>
                    <a:cubicBezTo>
                      <a:pt x="15" y="94"/>
                      <a:pt x="12" y="92"/>
                      <a:pt x="12" y="89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4"/>
                      <a:pt x="12" y="43"/>
                      <a:pt x="12" y="42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9" y="13"/>
                      <a:pt x="7" y="26"/>
                      <a:pt x="7" y="28"/>
                    </a:cubicBezTo>
                    <a:cubicBezTo>
                      <a:pt x="7" y="36"/>
                      <a:pt x="8" y="44"/>
                      <a:pt x="8" y="44"/>
                    </a:cubicBezTo>
                    <a:cubicBezTo>
                      <a:pt x="8" y="46"/>
                      <a:pt x="8" y="46"/>
                      <a:pt x="7" y="47"/>
                    </a:cubicBezTo>
                    <a:cubicBezTo>
                      <a:pt x="7" y="48"/>
                      <a:pt x="6" y="48"/>
                      <a:pt x="5" y="48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2" y="48"/>
                      <a:pt x="2" y="47"/>
                      <a:pt x="2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1" y="44"/>
                      <a:pt x="0" y="33"/>
                      <a:pt x="1" y="28"/>
                    </a:cubicBezTo>
                    <a:cubicBezTo>
                      <a:pt x="2" y="9"/>
                      <a:pt x="6" y="5"/>
                      <a:pt x="7" y="4"/>
                    </a:cubicBezTo>
                    <a:cubicBezTo>
                      <a:pt x="8" y="3"/>
                      <a:pt x="11" y="2"/>
                      <a:pt x="16" y="1"/>
                    </a:cubicBezTo>
                    <a:cubicBezTo>
                      <a:pt x="16" y="0"/>
                      <a:pt x="17" y="0"/>
                      <a:pt x="17" y="0"/>
                    </a:cubicBezTo>
                    <a:cubicBezTo>
                      <a:pt x="17" y="3"/>
                      <a:pt x="18" y="8"/>
                      <a:pt x="21" y="14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4" y="9"/>
                      <a:pt x="24" y="5"/>
                      <a:pt x="24" y="5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6" y="9"/>
                      <a:pt x="27" y="13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31" y="8"/>
                      <a:pt x="32" y="3"/>
                      <a:pt x="33" y="0"/>
                    </a:cubicBezTo>
                    <a:cubicBezTo>
                      <a:pt x="33" y="0"/>
                      <a:pt x="34" y="0"/>
                      <a:pt x="34" y="1"/>
                    </a:cubicBezTo>
                    <a:cubicBezTo>
                      <a:pt x="38" y="2"/>
                      <a:pt x="41" y="3"/>
                      <a:pt x="43" y="4"/>
                    </a:cubicBezTo>
                    <a:cubicBezTo>
                      <a:pt x="43" y="4"/>
                      <a:pt x="45" y="7"/>
                      <a:pt x="47" y="13"/>
                    </a:cubicBezTo>
                    <a:cubicBezTo>
                      <a:pt x="45" y="19"/>
                      <a:pt x="44" y="26"/>
                      <a:pt x="43" y="34"/>
                    </a:cubicBezTo>
                    <a:cubicBezTo>
                      <a:pt x="43" y="37"/>
                      <a:pt x="43" y="42"/>
                      <a:pt x="43" y="48"/>
                    </a:cubicBezTo>
                    <a:cubicBezTo>
                      <a:pt x="42" y="47"/>
                      <a:pt x="42" y="45"/>
                      <a:pt x="42" y="44"/>
                    </a:cubicBezTo>
                    <a:cubicBezTo>
                      <a:pt x="42" y="44"/>
                      <a:pt x="42" y="44"/>
                      <a:pt x="42" y="44"/>
                    </a:cubicBezTo>
                    <a:cubicBezTo>
                      <a:pt x="42" y="44"/>
                      <a:pt x="43" y="36"/>
                      <a:pt x="42" y="28"/>
                    </a:cubicBezTo>
                    <a:cubicBezTo>
                      <a:pt x="42" y="26"/>
                      <a:pt x="41" y="16"/>
                      <a:pt x="40" y="13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8" y="43"/>
                      <a:pt x="38" y="44"/>
                      <a:pt x="37" y="44"/>
                    </a:cubicBezTo>
                    <a:cubicBezTo>
                      <a:pt x="37" y="89"/>
                      <a:pt x="37" y="89"/>
                      <a:pt x="37" y="89"/>
                    </a:cubicBezTo>
                    <a:cubicBezTo>
                      <a:pt x="37" y="92"/>
                      <a:pt x="35" y="94"/>
                      <a:pt x="32" y="9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34" name="Freeform: Shape 102"/>
              <p:cNvSpPr/>
              <p:nvPr/>
            </p:nvSpPr>
            <p:spPr bwMode="auto">
              <a:xfrm>
                <a:off x="4356100" y="2339976"/>
                <a:ext cx="69850" cy="141288"/>
              </a:xfrm>
              <a:custGeom>
                <a:avLst/>
                <a:gdLst/>
                <a:ahLst/>
                <a:cxnLst>
                  <a:cxn ang="0">
                    <a:pos x="29" y="94"/>
                  </a:cxn>
                  <a:cxn ang="0">
                    <a:pos x="24" y="89"/>
                  </a:cxn>
                  <a:cxn ang="0">
                    <a:pos x="24" y="48"/>
                  </a:cxn>
                  <a:cxn ang="0">
                    <a:pos x="19" y="48"/>
                  </a:cxn>
                  <a:cxn ang="0">
                    <a:pos x="19" y="89"/>
                  </a:cxn>
                  <a:cxn ang="0">
                    <a:pos x="14" y="94"/>
                  </a:cxn>
                  <a:cxn ang="0">
                    <a:pos x="9" y="89"/>
                  </a:cxn>
                  <a:cxn ang="0">
                    <a:pos x="9" y="45"/>
                  </a:cxn>
                  <a:cxn ang="0">
                    <a:pos x="9" y="42"/>
                  </a:cxn>
                  <a:cxn ang="0">
                    <a:pos x="9" y="12"/>
                  </a:cxn>
                  <a:cxn ang="0">
                    <a:pos x="7" y="13"/>
                  </a:cxn>
                  <a:cxn ang="0">
                    <a:pos x="7" y="13"/>
                  </a:cxn>
                  <a:cxn ang="0">
                    <a:pos x="4" y="28"/>
                  </a:cxn>
                  <a:cxn ang="0">
                    <a:pos x="5" y="44"/>
                  </a:cxn>
                  <a:cxn ang="0">
                    <a:pos x="3" y="48"/>
                  </a:cxn>
                  <a:cxn ang="0">
                    <a:pos x="3" y="34"/>
                  </a:cxn>
                  <a:cxn ang="0">
                    <a:pos x="0" y="13"/>
                  </a:cxn>
                  <a:cxn ang="0">
                    <a:pos x="4" y="4"/>
                  </a:cxn>
                  <a:cxn ang="0">
                    <a:pos x="12" y="1"/>
                  </a:cxn>
                  <a:cxn ang="0">
                    <a:pos x="14" y="0"/>
                  </a:cxn>
                  <a:cxn ang="0">
                    <a:pos x="18" y="14"/>
                  </a:cxn>
                  <a:cxn ang="0">
                    <a:pos x="19" y="17"/>
                  </a:cxn>
                  <a:cxn ang="0">
                    <a:pos x="20" y="13"/>
                  </a:cxn>
                  <a:cxn ang="0">
                    <a:pos x="21" y="5"/>
                  </a:cxn>
                  <a:cxn ang="0">
                    <a:pos x="21" y="4"/>
                  </a:cxn>
                  <a:cxn ang="0">
                    <a:pos x="20" y="2"/>
                  </a:cxn>
                  <a:cxn ang="0">
                    <a:pos x="21" y="1"/>
                  </a:cxn>
                  <a:cxn ang="0">
                    <a:pos x="22" y="1"/>
                  </a:cxn>
                  <a:cxn ang="0">
                    <a:pos x="23" y="2"/>
                  </a:cxn>
                  <a:cxn ang="0">
                    <a:pos x="22" y="4"/>
                  </a:cxn>
                  <a:cxn ang="0">
                    <a:pos x="22" y="5"/>
                  </a:cxn>
                  <a:cxn ang="0">
                    <a:pos x="23" y="13"/>
                  </a:cxn>
                  <a:cxn ang="0">
                    <a:pos x="24" y="17"/>
                  </a:cxn>
                  <a:cxn ang="0">
                    <a:pos x="25" y="14"/>
                  </a:cxn>
                  <a:cxn ang="0">
                    <a:pos x="29" y="0"/>
                  </a:cxn>
                  <a:cxn ang="0">
                    <a:pos x="31" y="1"/>
                  </a:cxn>
                  <a:cxn ang="0">
                    <a:pos x="40" y="4"/>
                  </a:cxn>
                  <a:cxn ang="0">
                    <a:pos x="46" y="28"/>
                  </a:cxn>
                  <a:cxn ang="0">
                    <a:pos x="45" y="44"/>
                  </a:cxn>
                  <a:cxn ang="0">
                    <a:pos x="45" y="44"/>
                  </a:cxn>
                  <a:cxn ang="0">
                    <a:pos x="42" y="48"/>
                  </a:cxn>
                  <a:cxn ang="0">
                    <a:pos x="42" y="48"/>
                  </a:cxn>
                  <a:cxn ang="0">
                    <a:pos x="38" y="44"/>
                  </a:cxn>
                  <a:cxn ang="0">
                    <a:pos x="38" y="44"/>
                  </a:cxn>
                  <a:cxn ang="0">
                    <a:pos x="39" y="28"/>
                  </a:cxn>
                  <a:cxn ang="0">
                    <a:pos x="36" y="13"/>
                  </a:cxn>
                  <a:cxn ang="0">
                    <a:pos x="34" y="12"/>
                  </a:cxn>
                  <a:cxn ang="0">
                    <a:pos x="34" y="42"/>
                  </a:cxn>
                  <a:cxn ang="0">
                    <a:pos x="34" y="44"/>
                  </a:cxn>
                  <a:cxn ang="0">
                    <a:pos x="34" y="89"/>
                  </a:cxn>
                  <a:cxn ang="0">
                    <a:pos x="29" y="94"/>
                  </a:cxn>
                </a:cxnLst>
                <a:rect l="0" t="0" r="r" b="b"/>
                <a:pathLst>
                  <a:path w="46" h="94">
                    <a:moveTo>
                      <a:pt x="29" y="94"/>
                    </a:moveTo>
                    <a:cubicBezTo>
                      <a:pt x="26" y="94"/>
                      <a:pt x="24" y="92"/>
                      <a:pt x="24" y="89"/>
                    </a:cubicBezTo>
                    <a:cubicBezTo>
                      <a:pt x="24" y="48"/>
                      <a:pt x="24" y="48"/>
                      <a:pt x="24" y="48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89"/>
                      <a:pt x="19" y="89"/>
                      <a:pt x="19" y="89"/>
                    </a:cubicBezTo>
                    <a:cubicBezTo>
                      <a:pt x="19" y="92"/>
                      <a:pt x="17" y="94"/>
                      <a:pt x="14" y="94"/>
                    </a:cubicBezTo>
                    <a:cubicBezTo>
                      <a:pt x="11" y="94"/>
                      <a:pt x="9" y="92"/>
                      <a:pt x="9" y="89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4"/>
                      <a:pt x="9" y="43"/>
                      <a:pt x="9" y="4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5" y="14"/>
                      <a:pt x="4" y="26"/>
                      <a:pt x="4" y="28"/>
                    </a:cubicBezTo>
                    <a:cubicBezTo>
                      <a:pt x="4" y="36"/>
                      <a:pt x="5" y="44"/>
                      <a:pt x="5" y="44"/>
                    </a:cubicBezTo>
                    <a:cubicBezTo>
                      <a:pt x="5" y="45"/>
                      <a:pt x="4" y="47"/>
                      <a:pt x="3" y="48"/>
                    </a:cubicBezTo>
                    <a:cubicBezTo>
                      <a:pt x="3" y="43"/>
                      <a:pt x="4" y="38"/>
                      <a:pt x="3" y="34"/>
                    </a:cubicBezTo>
                    <a:cubicBezTo>
                      <a:pt x="3" y="26"/>
                      <a:pt x="1" y="18"/>
                      <a:pt x="0" y="13"/>
                    </a:cubicBezTo>
                    <a:cubicBezTo>
                      <a:pt x="1" y="7"/>
                      <a:pt x="3" y="4"/>
                      <a:pt x="4" y="4"/>
                    </a:cubicBezTo>
                    <a:cubicBezTo>
                      <a:pt x="6" y="3"/>
                      <a:pt x="9" y="2"/>
                      <a:pt x="12" y="1"/>
                    </a:cubicBezTo>
                    <a:cubicBezTo>
                      <a:pt x="13" y="0"/>
                      <a:pt x="13" y="0"/>
                      <a:pt x="14" y="0"/>
                    </a:cubicBezTo>
                    <a:cubicBezTo>
                      <a:pt x="14" y="3"/>
                      <a:pt x="15" y="8"/>
                      <a:pt x="18" y="14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9"/>
                      <a:pt x="21" y="5"/>
                      <a:pt x="21" y="5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3" y="9"/>
                      <a:pt x="23" y="13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8" y="8"/>
                      <a:pt x="29" y="3"/>
                      <a:pt x="29" y="0"/>
                    </a:cubicBezTo>
                    <a:cubicBezTo>
                      <a:pt x="30" y="0"/>
                      <a:pt x="30" y="0"/>
                      <a:pt x="31" y="1"/>
                    </a:cubicBezTo>
                    <a:cubicBezTo>
                      <a:pt x="34" y="2"/>
                      <a:pt x="38" y="3"/>
                      <a:pt x="40" y="4"/>
                    </a:cubicBezTo>
                    <a:cubicBezTo>
                      <a:pt x="40" y="5"/>
                      <a:pt x="44" y="9"/>
                      <a:pt x="46" y="28"/>
                    </a:cubicBezTo>
                    <a:cubicBezTo>
                      <a:pt x="46" y="33"/>
                      <a:pt x="45" y="44"/>
                      <a:pt x="45" y="44"/>
                    </a:cubicBezTo>
                    <a:cubicBezTo>
                      <a:pt x="45" y="44"/>
                      <a:pt x="45" y="44"/>
                      <a:pt x="45" y="44"/>
                    </a:cubicBezTo>
                    <a:cubicBezTo>
                      <a:pt x="44" y="47"/>
                      <a:pt x="44" y="48"/>
                      <a:pt x="42" y="48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39" y="48"/>
                      <a:pt x="38" y="46"/>
                      <a:pt x="38" y="44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4"/>
                      <a:pt x="39" y="36"/>
                      <a:pt x="39" y="28"/>
                    </a:cubicBezTo>
                    <a:cubicBezTo>
                      <a:pt x="39" y="26"/>
                      <a:pt x="38" y="14"/>
                      <a:pt x="36" y="13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34" y="43"/>
                      <a:pt x="34" y="44"/>
                      <a:pt x="34" y="44"/>
                    </a:cubicBezTo>
                    <a:cubicBezTo>
                      <a:pt x="34" y="89"/>
                      <a:pt x="34" y="89"/>
                      <a:pt x="34" y="89"/>
                    </a:cubicBezTo>
                    <a:cubicBezTo>
                      <a:pt x="34" y="92"/>
                      <a:pt x="32" y="94"/>
                      <a:pt x="29" y="9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35" name="Freeform: Shape 103"/>
              <p:cNvSpPr/>
              <p:nvPr/>
            </p:nvSpPr>
            <p:spPr bwMode="auto">
              <a:xfrm>
                <a:off x="4254500" y="2335213"/>
                <a:ext cx="100013" cy="190500"/>
              </a:xfrm>
              <a:custGeom>
                <a:avLst/>
                <a:gdLst/>
                <a:ahLst/>
                <a:cxnLst>
                  <a:cxn ang="0">
                    <a:pos x="23" y="126"/>
                  </a:cxn>
                  <a:cxn ang="0">
                    <a:pos x="16" y="120"/>
                  </a:cxn>
                  <a:cxn ang="0">
                    <a:pos x="16" y="60"/>
                  </a:cxn>
                  <a:cxn ang="0">
                    <a:pos x="15" y="56"/>
                  </a:cxn>
                  <a:cxn ang="0">
                    <a:pos x="15" y="17"/>
                  </a:cxn>
                  <a:cxn ang="0">
                    <a:pos x="14" y="18"/>
                  </a:cxn>
                  <a:cxn ang="0">
                    <a:pos x="14" y="18"/>
                  </a:cxn>
                  <a:cxn ang="0">
                    <a:pos x="10" y="38"/>
                  </a:cxn>
                  <a:cxn ang="0">
                    <a:pos x="10" y="60"/>
                  </a:cxn>
                  <a:cxn ang="0">
                    <a:pos x="9" y="64"/>
                  </a:cxn>
                  <a:cxn ang="0">
                    <a:pos x="6" y="65"/>
                  </a:cxn>
                  <a:cxn ang="0">
                    <a:pos x="6" y="65"/>
                  </a:cxn>
                  <a:cxn ang="0">
                    <a:pos x="1" y="60"/>
                  </a:cxn>
                  <a:cxn ang="0">
                    <a:pos x="1" y="59"/>
                  </a:cxn>
                  <a:cxn ang="0">
                    <a:pos x="0" y="38"/>
                  </a:cxn>
                  <a:cxn ang="0">
                    <a:pos x="9" y="6"/>
                  </a:cxn>
                  <a:cxn ang="0">
                    <a:pos x="20" y="1"/>
                  </a:cxn>
                  <a:cxn ang="0">
                    <a:pos x="23" y="0"/>
                  </a:cxn>
                  <a:cxn ang="0">
                    <a:pos x="28" y="19"/>
                  </a:cxn>
                  <a:cxn ang="0">
                    <a:pos x="30" y="22"/>
                  </a:cxn>
                  <a:cxn ang="0">
                    <a:pos x="30" y="18"/>
                  </a:cxn>
                  <a:cxn ang="0">
                    <a:pos x="32" y="7"/>
                  </a:cxn>
                  <a:cxn ang="0">
                    <a:pos x="32" y="6"/>
                  </a:cxn>
                  <a:cxn ang="0">
                    <a:pos x="30" y="3"/>
                  </a:cxn>
                  <a:cxn ang="0">
                    <a:pos x="32" y="2"/>
                  </a:cxn>
                  <a:cxn ang="0">
                    <a:pos x="33" y="2"/>
                  </a:cxn>
                  <a:cxn ang="0">
                    <a:pos x="35" y="3"/>
                  </a:cxn>
                  <a:cxn ang="0">
                    <a:pos x="33" y="6"/>
                  </a:cxn>
                  <a:cxn ang="0">
                    <a:pos x="34" y="7"/>
                  </a:cxn>
                  <a:cxn ang="0">
                    <a:pos x="35" y="18"/>
                  </a:cxn>
                  <a:cxn ang="0">
                    <a:pos x="36" y="22"/>
                  </a:cxn>
                  <a:cxn ang="0">
                    <a:pos x="37" y="19"/>
                  </a:cxn>
                  <a:cxn ang="0">
                    <a:pos x="43" y="0"/>
                  </a:cxn>
                  <a:cxn ang="0">
                    <a:pos x="45" y="1"/>
                  </a:cxn>
                  <a:cxn ang="0">
                    <a:pos x="57" y="6"/>
                  </a:cxn>
                  <a:cxn ang="0">
                    <a:pos x="65" y="38"/>
                  </a:cxn>
                  <a:cxn ang="0">
                    <a:pos x="64" y="59"/>
                  </a:cxn>
                  <a:cxn ang="0">
                    <a:pos x="64" y="60"/>
                  </a:cxn>
                  <a:cxn ang="0">
                    <a:pos x="60" y="65"/>
                  </a:cxn>
                  <a:cxn ang="0">
                    <a:pos x="60" y="65"/>
                  </a:cxn>
                  <a:cxn ang="0">
                    <a:pos x="55" y="60"/>
                  </a:cxn>
                  <a:cxn ang="0">
                    <a:pos x="56" y="38"/>
                  </a:cxn>
                  <a:cxn ang="0">
                    <a:pos x="52" y="18"/>
                  </a:cxn>
                  <a:cxn ang="0">
                    <a:pos x="52" y="18"/>
                  </a:cxn>
                  <a:cxn ang="0">
                    <a:pos x="50" y="17"/>
                  </a:cxn>
                  <a:cxn ang="0">
                    <a:pos x="50" y="56"/>
                  </a:cxn>
                  <a:cxn ang="0">
                    <a:pos x="50" y="60"/>
                  </a:cxn>
                  <a:cxn ang="0">
                    <a:pos x="50" y="120"/>
                  </a:cxn>
                  <a:cxn ang="0">
                    <a:pos x="43" y="126"/>
                  </a:cxn>
                  <a:cxn ang="0">
                    <a:pos x="43" y="126"/>
                  </a:cxn>
                  <a:cxn ang="0">
                    <a:pos x="42" y="126"/>
                  </a:cxn>
                  <a:cxn ang="0">
                    <a:pos x="36" y="120"/>
                  </a:cxn>
                  <a:cxn ang="0">
                    <a:pos x="36" y="65"/>
                  </a:cxn>
                  <a:cxn ang="0">
                    <a:pos x="30" y="65"/>
                  </a:cxn>
                  <a:cxn ang="0">
                    <a:pos x="30" y="120"/>
                  </a:cxn>
                  <a:cxn ang="0">
                    <a:pos x="23" y="126"/>
                  </a:cxn>
                </a:cxnLst>
                <a:rect l="0" t="0" r="r" b="b"/>
                <a:pathLst>
                  <a:path w="66" h="126">
                    <a:moveTo>
                      <a:pt x="23" y="126"/>
                    </a:moveTo>
                    <a:cubicBezTo>
                      <a:pt x="19" y="126"/>
                      <a:pt x="16" y="123"/>
                      <a:pt x="16" y="120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6" y="59"/>
                      <a:pt x="15" y="57"/>
                      <a:pt x="15" y="56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19"/>
                      <a:pt x="10" y="33"/>
                      <a:pt x="10" y="38"/>
                    </a:cubicBezTo>
                    <a:cubicBezTo>
                      <a:pt x="9" y="48"/>
                      <a:pt x="10" y="60"/>
                      <a:pt x="10" y="60"/>
                    </a:cubicBezTo>
                    <a:cubicBezTo>
                      <a:pt x="10" y="61"/>
                      <a:pt x="10" y="63"/>
                      <a:pt x="9" y="64"/>
                    </a:cubicBezTo>
                    <a:cubicBezTo>
                      <a:pt x="9" y="65"/>
                      <a:pt x="7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3" y="65"/>
                      <a:pt x="2" y="63"/>
                      <a:pt x="1" y="60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1" y="59"/>
                      <a:pt x="0" y="45"/>
                      <a:pt x="0" y="38"/>
                    </a:cubicBezTo>
                    <a:cubicBezTo>
                      <a:pt x="2" y="14"/>
                      <a:pt x="7" y="7"/>
                      <a:pt x="9" y="6"/>
                    </a:cubicBezTo>
                    <a:cubicBezTo>
                      <a:pt x="11" y="4"/>
                      <a:pt x="16" y="3"/>
                      <a:pt x="20" y="1"/>
                    </a:cubicBezTo>
                    <a:cubicBezTo>
                      <a:pt x="21" y="1"/>
                      <a:pt x="22" y="1"/>
                      <a:pt x="23" y="0"/>
                    </a:cubicBezTo>
                    <a:cubicBezTo>
                      <a:pt x="23" y="4"/>
                      <a:pt x="24" y="11"/>
                      <a:pt x="28" y="19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1" y="13"/>
                      <a:pt x="32" y="7"/>
                      <a:pt x="32" y="7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8"/>
                      <a:pt x="35" y="13"/>
                      <a:pt x="35" y="18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41" y="11"/>
                      <a:pt x="42" y="4"/>
                      <a:pt x="43" y="0"/>
                    </a:cubicBezTo>
                    <a:cubicBezTo>
                      <a:pt x="44" y="1"/>
                      <a:pt x="44" y="1"/>
                      <a:pt x="45" y="1"/>
                    </a:cubicBezTo>
                    <a:cubicBezTo>
                      <a:pt x="49" y="3"/>
                      <a:pt x="54" y="4"/>
                      <a:pt x="57" y="6"/>
                    </a:cubicBezTo>
                    <a:cubicBezTo>
                      <a:pt x="58" y="7"/>
                      <a:pt x="63" y="13"/>
                      <a:pt x="65" y="38"/>
                    </a:cubicBezTo>
                    <a:cubicBezTo>
                      <a:pt x="66" y="45"/>
                      <a:pt x="64" y="59"/>
                      <a:pt x="64" y="59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63" y="63"/>
                      <a:pt x="63" y="65"/>
                      <a:pt x="60" y="65"/>
                    </a:cubicBezTo>
                    <a:cubicBezTo>
                      <a:pt x="60" y="65"/>
                      <a:pt x="60" y="65"/>
                      <a:pt x="60" y="65"/>
                    </a:cubicBezTo>
                    <a:cubicBezTo>
                      <a:pt x="55" y="65"/>
                      <a:pt x="55" y="61"/>
                      <a:pt x="55" y="60"/>
                    </a:cubicBezTo>
                    <a:cubicBezTo>
                      <a:pt x="55" y="60"/>
                      <a:pt x="56" y="48"/>
                      <a:pt x="56" y="38"/>
                    </a:cubicBezTo>
                    <a:cubicBezTo>
                      <a:pt x="55" y="34"/>
                      <a:pt x="54" y="20"/>
                      <a:pt x="52" y="18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50" y="57"/>
                      <a:pt x="50" y="59"/>
                      <a:pt x="50" y="60"/>
                    </a:cubicBezTo>
                    <a:cubicBezTo>
                      <a:pt x="50" y="120"/>
                      <a:pt x="50" y="120"/>
                      <a:pt x="50" y="120"/>
                    </a:cubicBezTo>
                    <a:cubicBezTo>
                      <a:pt x="50" y="123"/>
                      <a:pt x="47" y="126"/>
                      <a:pt x="43" y="126"/>
                    </a:cubicBezTo>
                    <a:cubicBezTo>
                      <a:pt x="43" y="126"/>
                      <a:pt x="43" y="126"/>
                      <a:pt x="43" y="126"/>
                    </a:cubicBezTo>
                    <a:cubicBezTo>
                      <a:pt x="42" y="126"/>
                      <a:pt x="42" y="126"/>
                      <a:pt x="42" y="126"/>
                    </a:cubicBezTo>
                    <a:cubicBezTo>
                      <a:pt x="39" y="126"/>
                      <a:pt x="36" y="123"/>
                      <a:pt x="36" y="120"/>
                    </a:cubicBezTo>
                    <a:cubicBezTo>
                      <a:pt x="36" y="65"/>
                      <a:pt x="36" y="65"/>
                      <a:pt x="36" y="65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30" y="120"/>
                      <a:pt x="30" y="120"/>
                      <a:pt x="30" y="120"/>
                    </a:cubicBezTo>
                    <a:cubicBezTo>
                      <a:pt x="30" y="123"/>
                      <a:pt x="27" y="126"/>
                      <a:pt x="23" y="1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36" name="Freeform: Shape 104"/>
              <p:cNvSpPr/>
              <p:nvPr/>
            </p:nvSpPr>
            <p:spPr bwMode="auto">
              <a:xfrm>
                <a:off x="4281488" y="2278063"/>
                <a:ext cx="46038" cy="50800"/>
              </a:xfrm>
              <a:custGeom>
                <a:avLst/>
                <a:gdLst/>
                <a:ahLst/>
                <a:cxnLst>
                  <a:cxn ang="0">
                    <a:pos x="16" y="34"/>
                  </a:cxn>
                  <a:cxn ang="0">
                    <a:pos x="4" y="22"/>
                  </a:cxn>
                  <a:cxn ang="0">
                    <a:pos x="4" y="22"/>
                  </a:cxn>
                  <a:cxn ang="0">
                    <a:pos x="3" y="21"/>
                  </a:cxn>
                  <a:cxn ang="0">
                    <a:pos x="1" y="17"/>
                  </a:cxn>
                  <a:cxn ang="0">
                    <a:pos x="2" y="15"/>
                  </a:cxn>
                  <a:cxn ang="0">
                    <a:pos x="3" y="15"/>
                  </a:cxn>
                  <a:cxn ang="0">
                    <a:pos x="3" y="14"/>
                  </a:cxn>
                  <a:cxn ang="0">
                    <a:pos x="16" y="0"/>
                  </a:cxn>
                  <a:cxn ang="0">
                    <a:pos x="29" y="14"/>
                  </a:cxn>
                  <a:cxn ang="0">
                    <a:pos x="29" y="15"/>
                  </a:cxn>
                  <a:cxn ang="0">
                    <a:pos x="30" y="15"/>
                  </a:cxn>
                  <a:cxn ang="0">
                    <a:pos x="31" y="17"/>
                  </a:cxn>
                  <a:cxn ang="0">
                    <a:pos x="29" y="21"/>
                  </a:cxn>
                  <a:cxn ang="0">
                    <a:pos x="28" y="22"/>
                  </a:cxn>
                  <a:cxn ang="0">
                    <a:pos x="28" y="22"/>
                  </a:cxn>
                  <a:cxn ang="0">
                    <a:pos x="16" y="34"/>
                  </a:cxn>
                </a:cxnLst>
                <a:rect l="0" t="0" r="r" b="b"/>
                <a:pathLst>
                  <a:path w="31" h="34">
                    <a:moveTo>
                      <a:pt x="16" y="34"/>
                    </a:moveTo>
                    <a:cubicBezTo>
                      <a:pt x="8" y="34"/>
                      <a:pt x="5" y="25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1" y="21"/>
                      <a:pt x="0" y="18"/>
                      <a:pt x="1" y="17"/>
                    </a:cubicBezTo>
                    <a:cubicBezTo>
                      <a:pt x="1" y="16"/>
                      <a:pt x="1" y="15"/>
                      <a:pt x="2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6"/>
                      <a:pt x="9" y="0"/>
                      <a:pt x="16" y="0"/>
                    </a:cubicBezTo>
                    <a:cubicBezTo>
                      <a:pt x="23" y="0"/>
                      <a:pt x="28" y="6"/>
                      <a:pt x="29" y="14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5"/>
                      <a:pt x="31" y="16"/>
                      <a:pt x="31" y="17"/>
                    </a:cubicBezTo>
                    <a:cubicBezTo>
                      <a:pt x="31" y="18"/>
                      <a:pt x="30" y="21"/>
                      <a:pt x="29" y="21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7" y="25"/>
                      <a:pt x="24" y="34"/>
                      <a:pt x="16" y="3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37" name="Freeform: Shape 105"/>
              <p:cNvSpPr/>
              <p:nvPr/>
            </p:nvSpPr>
            <p:spPr bwMode="auto">
              <a:xfrm>
                <a:off x="4338638" y="2452688"/>
                <a:ext cx="23813" cy="11113"/>
              </a:xfrm>
              <a:custGeom>
                <a:avLst/>
                <a:gdLst/>
                <a:ahLst/>
                <a:cxnLst>
                  <a:cxn ang="0">
                    <a:pos x="8" y="5"/>
                  </a:cxn>
                  <a:cxn ang="0">
                    <a:pos x="7" y="4"/>
                  </a:cxn>
                  <a:cxn ang="0">
                    <a:pos x="0" y="3"/>
                  </a:cxn>
                  <a:cxn ang="0">
                    <a:pos x="0" y="1"/>
                  </a:cxn>
                  <a:cxn ang="0">
                    <a:pos x="9" y="2"/>
                  </a:cxn>
                  <a:cxn ang="0">
                    <a:pos x="10" y="2"/>
                  </a:cxn>
                  <a:cxn ang="0">
                    <a:pos x="10" y="0"/>
                  </a:cxn>
                  <a:cxn ang="0">
                    <a:pos x="16" y="4"/>
                  </a:cxn>
                  <a:cxn ang="0">
                    <a:pos x="8" y="7"/>
                  </a:cxn>
                  <a:cxn ang="0">
                    <a:pos x="8" y="5"/>
                  </a:cxn>
                </a:cxnLst>
                <a:rect l="0" t="0" r="r" b="b"/>
                <a:pathLst>
                  <a:path w="16" h="7">
                    <a:moveTo>
                      <a:pt x="8" y="5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5" y="4"/>
                      <a:pt x="2" y="4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1"/>
                      <a:pt x="6" y="1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8" y="7"/>
                      <a:pt x="8" y="7"/>
                      <a:pt x="8" y="7"/>
                    </a:cubicBezTo>
                    <a:lnTo>
                      <a:pt x="8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38" name="Freeform: Shape 106"/>
              <p:cNvSpPr/>
              <p:nvPr/>
            </p:nvSpPr>
            <p:spPr bwMode="auto">
              <a:xfrm>
                <a:off x="4216400" y="2525713"/>
                <a:ext cx="142875" cy="28575"/>
              </a:xfrm>
              <a:custGeom>
                <a:avLst/>
                <a:gdLst/>
                <a:ahLst/>
                <a:cxnLst>
                  <a:cxn ang="0">
                    <a:pos x="59" y="19"/>
                  </a:cxn>
                  <a:cxn ang="0">
                    <a:pos x="22" y="16"/>
                  </a:cxn>
                  <a:cxn ang="0">
                    <a:pos x="14" y="14"/>
                  </a:cxn>
                  <a:cxn ang="0">
                    <a:pos x="14" y="14"/>
                  </a:cxn>
                  <a:cxn ang="0">
                    <a:pos x="9" y="18"/>
                  </a:cxn>
                  <a:cxn ang="0">
                    <a:pos x="0" y="3"/>
                  </a:cxn>
                  <a:cxn ang="0">
                    <a:pos x="27" y="0"/>
                  </a:cxn>
                  <a:cxn ang="0">
                    <a:pos x="23" y="5"/>
                  </a:cxn>
                  <a:cxn ang="0">
                    <a:pos x="24" y="5"/>
                  </a:cxn>
                  <a:cxn ang="0">
                    <a:pos x="28" y="6"/>
                  </a:cxn>
                  <a:cxn ang="0">
                    <a:pos x="59" y="9"/>
                  </a:cxn>
                  <a:cxn ang="0">
                    <a:pos x="91" y="6"/>
                  </a:cxn>
                  <a:cxn ang="0">
                    <a:pos x="88" y="14"/>
                  </a:cxn>
                  <a:cxn ang="0">
                    <a:pos x="95" y="16"/>
                  </a:cxn>
                  <a:cxn ang="0">
                    <a:pos x="91" y="16"/>
                  </a:cxn>
                  <a:cxn ang="0">
                    <a:pos x="59" y="19"/>
                  </a:cxn>
                </a:cxnLst>
                <a:rect l="0" t="0" r="r" b="b"/>
                <a:pathLst>
                  <a:path w="95" h="19">
                    <a:moveTo>
                      <a:pt x="59" y="19"/>
                    </a:moveTo>
                    <a:cubicBezTo>
                      <a:pt x="46" y="19"/>
                      <a:pt x="34" y="18"/>
                      <a:pt x="22" y="16"/>
                    </a:cubicBezTo>
                    <a:cubicBezTo>
                      <a:pt x="20" y="15"/>
                      <a:pt x="17" y="15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6" y="5"/>
                      <a:pt x="27" y="6"/>
                      <a:pt x="28" y="6"/>
                    </a:cubicBezTo>
                    <a:cubicBezTo>
                      <a:pt x="38" y="8"/>
                      <a:pt x="48" y="9"/>
                      <a:pt x="59" y="9"/>
                    </a:cubicBezTo>
                    <a:cubicBezTo>
                      <a:pt x="70" y="9"/>
                      <a:pt x="80" y="8"/>
                      <a:pt x="91" y="6"/>
                    </a:cubicBezTo>
                    <a:cubicBezTo>
                      <a:pt x="88" y="14"/>
                      <a:pt x="88" y="14"/>
                      <a:pt x="88" y="14"/>
                    </a:cubicBezTo>
                    <a:cubicBezTo>
                      <a:pt x="95" y="16"/>
                      <a:pt x="95" y="16"/>
                      <a:pt x="95" y="16"/>
                    </a:cubicBezTo>
                    <a:cubicBezTo>
                      <a:pt x="94" y="16"/>
                      <a:pt x="92" y="16"/>
                      <a:pt x="91" y="16"/>
                    </a:cubicBezTo>
                    <a:cubicBezTo>
                      <a:pt x="81" y="18"/>
                      <a:pt x="70" y="19"/>
                      <a:pt x="59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39" name="Freeform: Shape 107"/>
              <p:cNvSpPr/>
              <p:nvPr/>
            </p:nvSpPr>
            <p:spPr bwMode="auto">
              <a:xfrm>
                <a:off x="4175125" y="2474913"/>
                <a:ext cx="38100" cy="61913"/>
              </a:xfrm>
              <a:custGeom>
                <a:avLst/>
                <a:gdLst/>
                <a:ahLst/>
                <a:cxnLst>
                  <a:cxn ang="0">
                    <a:pos x="20" y="41"/>
                  </a:cxn>
                  <a:cxn ang="0">
                    <a:pos x="7" y="33"/>
                  </a:cxn>
                  <a:cxn ang="0">
                    <a:pos x="2" y="27"/>
                  </a:cxn>
                  <a:cxn ang="0">
                    <a:pos x="0" y="19"/>
                  </a:cxn>
                  <a:cxn ang="0">
                    <a:pos x="2" y="10"/>
                  </a:cxn>
                  <a:cxn ang="0">
                    <a:pos x="10" y="3"/>
                  </a:cxn>
                  <a:cxn ang="0">
                    <a:pos x="13" y="0"/>
                  </a:cxn>
                  <a:cxn ang="0">
                    <a:pos x="16" y="7"/>
                  </a:cxn>
                  <a:cxn ang="0">
                    <a:pos x="15" y="8"/>
                  </a:cxn>
                  <a:cxn ang="0">
                    <a:pos x="12" y="12"/>
                  </a:cxn>
                  <a:cxn ang="0">
                    <a:pos x="12" y="15"/>
                  </a:cxn>
                  <a:cxn ang="0">
                    <a:pos x="13" y="19"/>
                  </a:cxn>
                  <a:cxn ang="0">
                    <a:pos x="17" y="24"/>
                  </a:cxn>
                  <a:cxn ang="0">
                    <a:pos x="25" y="30"/>
                  </a:cxn>
                  <a:cxn ang="0">
                    <a:pos x="17" y="31"/>
                  </a:cxn>
                  <a:cxn ang="0">
                    <a:pos x="20" y="41"/>
                  </a:cxn>
                </a:cxnLst>
                <a:rect l="0" t="0" r="r" b="b"/>
                <a:pathLst>
                  <a:path w="25" h="41">
                    <a:moveTo>
                      <a:pt x="20" y="41"/>
                    </a:moveTo>
                    <a:cubicBezTo>
                      <a:pt x="15" y="39"/>
                      <a:pt x="10" y="36"/>
                      <a:pt x="7" y="33"/>
                    </a:cubicBezTo>
                    <a:cubicBezTo>
                      <a:pt x="5" y="31"/>
                      <a:pt x="3" y="29"/>
                      <a:pt x="2" y="27"/>
                    </a:cubicBezTo>
                    <a:cubicBezTo>
                      <a:pt x="0" y="25"/>
                      <a:pt x="0" y="22"/>
                      <a:pt x="0" y="19"/>
                    </a:cubicBezTo>
                    <a:cubicBezTo>
                      <a:pt x="0" y="16"/>
                      <a:pt x="1" y="13"/>
                      <a:pt x="2" y="10"/>
                    </a:cubicBezTo>
                    <a:cubicBezTo>
                      <a:pt x="4" y="7"/>
                      <a:pt x="7" y="5"/>
                      <a:pt x="10" y="3"/>
                    </a:cubicBezTo>
                    <a:cubicBezTo>
                      <a:pt x="11" y="2"/>
                      <a:pt x="12" y="1"/>
                      <a:pt x="13" y="0"/>
                    </a:cubicBezTo>
                    <a:cubicBezTo>
                      <a:pt x="13" y="3"/>
                      <a:pt x="14" y="5"/>
                      <a:pt x="16" y="7"/>
                    </a:cubicBezTo>
                    <a:cubicBezTo>
                      <a:pt x="16" y="7"/>
                      <a:pt x="15" y="8"/>
                      <a:pt x="15" y="8"/>
                    </a:cubicBezTo>
                    <a:cubicBezTo>
                      <a:pt x="14" y="9"/>
                      <a:pt x="13" y="10"/>
                      <a:pt x="12" y="12"/>
                    </a:cubicBezTo>
                    <a:cubicBezTo>
                      <a:pt x="12" y="13"/>
                      <a:pt x="12" y="14"/>
                      <a:pt x="12" y="15"/>
                    </a:cubicBezTo>
                    <a:cubicBezTo>
                      <a:pt x="12" y="17"/>
                      <a:pt x="12" y="18"/>
                      <a:pt x="13" y="19"/>
                    </a:cubicBezTo>
                    <a:cubicBezTo>
                      <a:pt x="14" y="21"/>
                      <a:pt x="15" y="23"/>
                      <a:pt x="17" y="24"/>
                    </a:cubicBezTo>
                    <a:cubicBezTo>
                      <a:pt x="19" y="26"/>
                      <a:pt x="22" y="28"/>
                      <a:pt x="25" y="30"/>
                    </a:cubicBezTo>
                    <a:cubicBezTo>
                      <a:pt x="17" y="31"/>
                      <a:pt x="17" y="31"/>
                      <a:pt x="17" y="31"/>
                    </a:cubicBezTo>
                    <a:lnTo>
                      <a:pt x="20" y="4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40" name="Freeform: Shape 108"/>
              <p:cNvSpPr/>
              <p:nvPr/>
            </p:nvSpPr>
            <p:spPr bwMode="auto">
              <a:xfrm>
                <a:off x="4365625" y="2474913"/>
                <a:ext cx="69850" cy="68263"/>
              </a:xfrm>
              <a:custGeom>
                <a:avLst/>
                <a:gdLst/>
                <a:ahLst/>
                <a:cxnLst>
                  <a:cxn ang="0">
                    <a:pos x="0" y="43"/>
                  </a:cxn>
                  <a:cxn ang="0">
                    <a:pos x="4" y="29"/>
                  </a:cxn>
                  <a:cxn ang="0">
                    <a:pos x="12" y="34"/>
                  </a:cxn>
                  <a:cxn ang="0">
                    <a:pos x="13" y="34"/>
                  </a:cxn>
                  <a:cxn ang="0">
                    <a:pos x="20" y="30"/>
                  </a:cxn>
                  <a:cxn ang="0">
                    <a:pos x="30" y="23"/>
                  </a:cxn>
                  <a:cxn ang="0">
                    <a:pos x="33" y="19"/>
                  </a:cxn>
                  <a:cxn ang="0">
                    <a:pos x="34" y="15"/>
                  </a:cxn>
                  <a:cxn ang="0">
                    <a:pos x="33" y="11"/>
                  </a:cxn>
                  <a:cxn ang="0">
                    <a:pos x="29" y="7"/>
                  </a:cxn>
                  <a:cxn ang="0">
                    <a:pos x="32" y="0"/>
                  </a:cxn>
                  <a:cxn ang="0">
                    <a:pos x="38" y="5"/>
                  </a:cxn>
                  <a:cxn ang="0">
                    <a:pos x="44" y="11"/>
                  </a:cxn>
                  <a:cxn ang="0">
                    <a:pos x="46" y="19"/>
                  </a:cxn>
                  <a:cxn ang="0">
                    <a:pos x="43" y="28"/>
                  </a:cxn>
                  <a:cxn ang="0">
                    <a:pos x="36" y="35"/>
                  </a:cxn>
                  <a:cxn ang="0">
                    <a:pos x="27" y="41"/>
                  </a:cxn>
                  <a:cxn ang="0">
                    <a:pos x="25" y="41"/>
                  </a:cxn>
                  <a:cxn ang="0">
                    <a:pos x="31" y="45"/>
                  </a:cxn>
                  <a:cxn ang="0">
                    <a:pos x="0" y="43"/>
                  </a:cxn>
                </a:cxnLst>
                <a:rect l="0" t="0" r="r" b="b"/>
                <a:pathLst>
                  <a:path w="46" h="45">
                    <a:moveTo>
                      <a:pt x="0" y="43"/>
                    </a:moveTo>
                    <a:cubicBezTo>
                      <a:pt x="4" y="29"/>
                      <a:pt x="4" y="29"/>
                      <a:pt x="4" y="29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6" y="32"/>
                      <a:pt x="18" y="31"/>
                      <a:pt x="20" y="30"/>
                    </a:cubicBezTo>
                    <a:cubicBezTo>
                      <a:pt x="25" y="28"/>
                      <a:pt x="28" y="25"/>
                      <a:pt x="30" y="23"/>
                    </a:cubicBezTo>
                    <a:cubicBezTo>
                      <a:pt x="31" y="21"/>
                      <a:pt x="32" y="20"/>
                      <a:pt x="33" y="19"/>
                    </a:cubicBezTo>
                    <a:cubicBezTo>
                      <a:pt x="33" y="18"/>
                      <a:pt x="34" y="16"/>
                      <a:pt x="34" y="15"/>
                    </a:cubicBezTo>
                    <a:cubicBezTo>
                      <a:pt x="34" y="14"/>
                      <a:pt x="33" y="13"/>
                      <a:pt x="33" y="11"/>
                    </a:cubicBezTo>
                    <a:cubicBezTo>
                      <a:pt x="32" y="10"/>
                      <a:pt x="31" y="8"/>
                      <a:pt x="29" y="7"/>
                    </a:cubicBezTo>
                    <a:cubicBezTo>
                      <a:pt x="31" y="5"/>
                      <a:pt x="32" y="3"/>
                      <a:pt x="32" y="0"/>
                    </a:cubicBezTo>
                    <a:cubicBezTo>
                      <a:pt x="35" y="2"/>
                      <a:pt x="37" y="3"/>
                      <a:pt x="38" y="5"/>
                    </a:cubicBezTo>
                    <a:cubicBezTo>
                      <a:pt x="41" y="7"/>
                      <a:pt x="42" y="9"/>
                      <a:pt x="44" y="11"/>
                    </a:cubicBezTo>
                    <a:cubicBezTo>
                      <a:pt x="45" y="13"/>
                      <a:pt x="46" y="16"/>
                      <a:pt x="46" y="19"/>
                    </a:cubicBezTo>
                    <a:cubicBezTo>
                      <a:pt x="46" y="22"/>
                      <a:pt x="45" y="25"/>
                      <a:pt x="43" y="28"/>
                    </a:cubicBezTo>
                    <a:cubicBezTo>
                      <a:pt x="41" y="31"/>
                      <a:pt x="39" y="33"/>
                      <a:pt x="36" y="35"/>
                    </a:cubicBezTo>
                    <a:cubicBezTo>
                      <a:pt x="33" y="37"/>
                      <a:pt x="30" y="39"/>
                      <a:pt x="27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31" y="45"/>
                      <a:pt x="31" y="45"/>
                      <a:pt x="31" y="45"/>
                    </a:cubicBezTo>
                    <a:lnTo>
                      <a:pt x="0" y="4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41" name="Freeform: Shape 109"/>
              <p:cNvSpPr/>
              <p:nvPr/>
            </p:nvSpPr>
            <p:spPr bwMode="auto">
              <a:xfrm>
                <a:off x="4246563" y="2452688"/>
                <a:ext cx="25400" cy="12700"/>
              </a:xfrm>
              <a:custGeom>
                <a:avLst/>
                <a:gdLst/>
                <a:ahLst/>
                <a:cxnLst>
                  <a:cxn ang="0">
                    <a:pos x="8" y="5"/>
                  </a:cxn>
                  <a:cxn ang="0">
                    <a:pos x="7" y="5"/>
                  </a:cxn>
                  <a:cxn ang="0">
                    <a:pos x="4" y="5"/>
                  </a:cxn>
                  <a:cxn ang="0">
                    <a:pos x="0" y="6"/>
                  </a:cxn>
                  <a:cxn ang="0">
                    <a:pos x="0" y="3"/>
                  </a:cxn>
                  <a:cxn ang="0">
                    <a:pos x="4" y="2"/>
                  </a:cxn>
                  <a:cxn ang="0">
                    <a:pos x="5" y="2"/>
                  </a:cxn>
                  <a:cxn ang="0">
                    <a:pos x="3" y="0"/>
                  </a:cxn>
                  <a:cxn ang="0">
                    <a:pos x="17" y="2"/>
                  </a:cxn>
                  <a:cxn ang="0">
                    <a:pos x="11" y="8"/>
                  </a:cxn>
                  <a:cxn ang="0">
                    <a:pos x="8" y="5"/>
                  </a:cxn>
                </a:cxnLst>
                <a:rect l="0" t="0" r="r" b="b"/>
                <a:pathLst>
                  <a:path w="17" h="8">
                    <a:moveTo>
                      <a:pt x="8" y="5"/>
                    </a:moveTo>
                    <a:cubicBezTo>
                      <a:pt x="7" y="5"/>
                      <a:pt x="7" y="5"/>
                      <a:pt x="7" y="5"/>
                    </a:cubicBezTo>
                    <a:cubicBezTo>
                      <a:pt x="6" y="5"/>
                      <a:pt x="5" y="5"/>
                      <a:pt x="4" y="5"/>
                    </a:cubicBezTo>
                    <a:cubicBezTo>
                      <a:pt x="2" y="6"/>
                      <a:pt x="1" y="6"/>
                      <a:pt x="0" y="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2" y="2"/>
                      <a:pt x="4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1" y="8"/>
                      <a:pt x="11" y="8"/>
                      <a:pt x="11" y="8"/>
                    </a:cubicBezTo>
                    <a:lnTo>
                      <a:pt x="8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</p:grpSp>
        <p:sp>
          <p:nvSpPr>
            <p:cNvPr id="17" name="Isosceles Triangle 120"/>
            <p:cNvSpPr/>
            <p:nvPr/>
          </p:nvSpPr>
          <p:spPr bwMode="auto">
            <a:xfrm rot="5400000">
              <a:off x="6644137" y="2801455"/>
              <a:ext cx="214526" cy="214526"/>
            </a:xfrm>
            <a:prstGeom prst="triangl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grpSp>
          <p:nvGrpSpPr>
            <p:cNvPr id="20" name="Group 67"/>
            <p:cNvGrpSpPr/>
            <p:nvPr/>
          </p:nvGrpSpPr>
          <p:grpSpPr>
            <a:xfrm>
              <a:off x="4318787" y="3902893"/>
              <a:ext cx="2281348" cy="1208296"/>
              <a:chOff x="221553" y="4998859"/>
              <a:chExt cx="2281348" cy="1208296"/>
            </a:xfrm>
          </p:grpSpPr>
          <p:sp>
            <p:nvSpPr>
              <p:cNvPr id="27" name="TextBox 68"/>
              <p:cNvSpPr txBox="1"/>
              <p:nvPr/>
            </p:nvSpPr>
            <p:spPr bwMode="auto">
              <a:xfrm>
                <a:off x="474165" y="4998859"/>
                <a:ext cx="1776124" cy="510084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050" dirty="0">
                    <a:solidFill>
                      <a:schemeClr val="bg1"/>
                    </a:solidFill>
                    <a:effectLst/>
                  </a:rPr>
                  <a:t>输入标题文本</a:t>
                </a:r>
                <a:endParaRPr lang="zh-CN" altLang="en-US" sz="1050" dirty="0">
                  <a:solidFill>
                    <a:schemeClr val="bg1"/>
                  </a:solidFill>
                  <a:effectLst/>
                </a:endParaRPr>
              </a:p>
            </p:txBody>
          </p:sp>
          <p:sp>
            <p:nvSpPr>
              <p:cNvPr id="28" name="TextBox 69"/>
              <p:cNvSpPr txBox="1"/>
              <p:nvPr/>
            </p:nvSpPr>
            <p:spPr bwMode="auto">
              <a:xfrm>
                <a:off x="221553" y="5508943"/>
                <a:ext cx="2281348" cy="698212"/>
              </a:xfrm>
              <a:prstGeom prst="rect">
                <a:avLst/>
              </a:prstGeom>
              <a:noFill/>
            </p:spPr>
            <p:txBody>
              <a:bodyPr wrap="square" lIns="67500" tIns="35100" rIns="67500" bIns="35100" anchor="ctr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750" b="0" dirty="0">
                    <a:solidFill>
                      <a:schemeClr val="bg1"/>
                    </a:solidFill>
                    <a:effectLst/>
                  </a:rPr>
                  <a:t>请替换文字内容复制你的内容到此 </a:t>
                </a:r>
                <a:br>
                  <a:rPr lang="zh-CN" altLang="en-US" sz="750" b="0" dirty="0">
                    <a:solidFill>
                      <a:schemeClr val="bg1"/>
                    </a:solidFill>
                    <a:effectLst/>
                  </a:rPr>
                </a:br>
                <a:r>
                  <a:rPr lang="zh-CN" altLang="en-US" sz="750" b="0" dirty="0">
                    <a:solidFill>
                      <a:schemeClr val="bg1"/>
                    </a:solidFill>
                    <a:effectLst/>
                  </a:rPr>
                  <a:t>小木头699pic</a:t>
                </a:r>
                <a:endParaRPr lang="zh-CN" altLang="en-US" sz="750" b="0" dirty="0">
                  <a:solidFill>
                    <a:schemeClr val="bg1"/>
                  </a:solidFill>
                  <a:effectLst/>
                </a:endParaRPr>
              </a:p>
            </p:txBody>
          </p:sp>
        </p:grpSp>
      </p:grpSp>
      <p:grpSp>
        <p:nvGrpSpPr>
          <p:cNvPr id="67" name="千图PPT彼岸天：ID 8661124库_组合 66"/>
          <p:cNvGrpSpPr/>
          <p:nvPr>
            <p:custDataLst>
              <p:tags r:id="rId4"/>
            </p:custDataLst>
          </p:nvPr>
        </p:nvGrpSpPr>
        <p:grpSpPr>
          <a:xfrm>
            <a:off x="786684" y="1265542"/>
            <a:ext cx="2088673" cy="2739116"/>
            <a:chOff x="1059918" y="1686790"/>
            <a:chExt cx="2784897" cy="3652155"/>
          </a:xfrm>
        </p:grpSpPr>
        <p:sp>
          <p:nvSpPr>
            <p:cNvPr id="4" name="Oval 39"/>
            <p:cNvSpPr/>
            <p:nvPr/>
          </p:nvSpPr>
          <p:spPr bwMode="auto">
            <a:xfrm>
              <a:off x="1059918" y="1686790"/>
              <a:ext cx="2443859" cy="2443859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5" name="Oval 40"/>
            <p:cNvSpPr/>
            <p:nvPr/>
          </p:nvSpPr>
          <p:spPr bwMode="auto">
            <a:xfrm>
              <a:off x="1503145" y="2130015"/>
              <a:ext cx="1557409" cy="1557409"/>
            </a:xfrm>
            <a:prstGeom prst="ellipse">
              <a:avLst/>
            </a:prstGeom>
            <a:solidFill>
              <a:srgbClr val="DAC399"/>
            </a:solidFill>
            <a:ln w="7620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grpSp>
          <p:nvGrpSpPr>
            <p:cNvPr id="11" name="Group 55"/>
            <p:cNvGrpSpPr/>
            <p:nvPr/>
          </p:nvGrpSpPr>
          <p:grpSpPr>
            <a:xfrm>
              <a:off x="1789626" y="2672459"/>
              <a:ext cx="994285" cy="578069"/>
              <a:chOff x="4606925" y="2349501"/>
              <a:chExt cx="341313" cy="198438"/>
            </a:xfrm>
            <a:solidFill>
              <a:schemeClr val="bg1"/>
            </a:solidFill>
          </p:grpSpPr>
          <p:sp>
            <p:nvSpPr>
              <p:cNvPr id="45" name="Rectangle 56"/>
              <p:cNvSpPr/>
              <p:nvPr/>
            </p:nvSpPr>
            <p:spPr bwMode="auto">
              <a:xfrm>
                <a:off x="4779963" y="2466976"/>
                <a:ext cx="1588" cy="158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46" name="Freeform: Shape 57"/>
              <p:cNvSpPr/>
              <p:nvPr/>
            </p:nvSpPr>
            <p:spPr bwMode="auto">
              <a:xfrm>
                <a:off x="4754563" y="2511426"/>
                <a:ext cx="23813" cy="31750"/>
              </a:xfrm>
              <a:custGeom>
                <a:avLst/>
                <a:gdLst/>
                <a:ahLst/>
                <a:cxnLst>
                  <a:cxn ang="0">
                    <a:pos x="16" y="3"/>
                  </a:cxn>
                  <a:cxn ang="0">
                    <a:pos x="14" y="1"/>
                  </a:cxn>
                  <a:cxn ang="0">
                    <a:pos x="12" y="0"/>
                  </a:cxn>
                  <a:cxn ang="0">
                    <a:pos x="6" y="4"/>
                  </a:cxn>
                  <a:cxn ang="0">
                    <a:pos x="5" y="6"/>
                  </a:cxn>
                  <a:cxn ang="0">
                    <a:pos x="2" y="12"/>
                  </a:cxn>
                  <a:cxn ang="0">
                    <a:pos x="1" y="16"/>
                  </a:cxn>
                  <a:cxn ang="0">
                    <a:pos x="1" y="19"/>
                  </a:cxn>
                  <a:cxn ang="0">
                    <a:pos x="3" y="21"/>
                  </a:cxn>
                  <a:cxn ang="0">
                    <a:pos x="3" y="21"/>
                  </a:cxn>
                  <a:cxn ang="0">
                    <a:pos x="5" y="21"/>
                  </a:cxn>
                  <a:cxn ang="0">
                    <a:pos x="11" y="18"/>
                  </a:cxn>
                  <a:cxn ang="0">
                    <a:pos x="15" y="10"/>
                  </a:cxn>
                  <a:cxn ang="0">
                    <a:pos x="15" y="10"/>
                  </a:cxn>
                  <a:cxn ang="0">
                    <a:pos x="16" y="6"/>
                  </a:cxn>
                  <a:cxn ang="0">
                    <a:pos x="16" y="3"/>
                  </a:cxn>
                </a:cxnLst>
                <a:rect l="0" t="0" r="r" b="b"/>
                <a:pathLst>
                  <a:path w="16" h="21">
                    <a:moveTo>
                      <a:pt x="16" y="3"/>
                    </a:moveTo>
                    <a:cubicBezTo>
                      <a:pt x="15" y="2"/>
                      <a:pt x="15" y="2"/>
                      <a:pt x="14" y="1"/>
                    </a:cubicBezTo>
                    <a:cubicBezTo>
                      <a:pt x="13" y="1"/>
                      <a:pt x="13" y="0"/>
                      <a:pt x="12" y="0"/>
                    </a:cubicBezTo>
                    <a:cubicBezTo>
                      <a:pt x="10" y="0"/>
                      <a:pt x="7" y="2"/>
                      <a:pt x="6" y="4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2" y="11"/>
                      <a:pt x="2" y="12"/>
                    </a:cubicBezTo>
                    <a:cubicBezTo>
                      <a:pt x="1" y="13"/>
                      <a:pt x="1" y="14"/>
                      <a:pt x="1" y="16"/>
                    </a:cubicBezTo>
                    <a:cubicBezTo>
                      <a:pt x="0" y="17"/>
                      <a:pt x="1" y="18"/>
                      <a:pt x="1" y="19"/>
                    </a:cubicBezTo>
                    <a:cubicBezTo>
                      <a:pt x="2" y="19"/>
                      <a:pt x="2" y="20"/>
                      <a:pt x="3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4" y="21"/>
                      <a:pt x="4" y="21"/>
                      <a:pt x="5" y="21"/>
                    </a:cubicBezTo>
                    <a:cubicBezTo>
                      <a:pt x="7" y="21"/>
                      <a:pt x="10" y="20"/>
                      <a:pt x="11" y="18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6" y="9"/>
                      <a:pt x="16" y="7"/>
                      <a:pt x="16" y="6"/>
                    </a:cubicBezTo>
                    <a:cubicBezTo>
                      <a:pt x="16" y="5"/>
                      <a:pt x="16" y="4"/>
                      <a:pt x="16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47" name="Freeform: Shape 58"/>
              <p:cNvSpPr/>
              <p:nvPr/>
            </p:nvSpPr>
            <p:spPr bwMode="auto">
              <a:xfrm>
                <a:off x="4733925" y="2487613"/>
                <a:ext cx="31750" cy="46038"/>
              </a:xfrm>
              <a:custGeom>
                <a:avLst/>
                <a:gdLst/>
                <a:ahLst/>
                <a:cxnLst>
                  <a:cxn ang="0">
                    <a:pos x="20" y="10"/>
                  </a:cxn>
                  <a:cxn ang="0">
                    <a:pos x="21" y="10"/>
                  </a:cxn>
                  <a:cxn ang="0">
                    <a:pos x="21" y="7"/>
                  </a:cxn>
                  <a:cxn ang="0">
                    <a:pos x="21" y="3"/>
                  </a:cxn>
                  <a:cxn ang="0">
                    <a:pos x="18" y="0"/>
                  </a:cxn>
                  <a:cxn ang="0">
                    <a:pos x="16" y="0"/>
                  </a:cxn>
                  <a:cxn ang="0">
                    <a:pos x="10" y="3"/>
                  </a:cxn>
                  <a:cxn ang="0">
                    <a:pos x="1" y="21"/>
                  </a:cxn>
                  <a:cxn ang="0">
                    <a:pos x="1" y="27"/>
                  </a:cxn>
                  <a:cxn ang="0">
                    <a:pos x="4" y="29"/>
                  </a:cxn>
                  <a:cxn ang="0">
                    <a:pos x="6" y="30"/>
                  </a:cxn>
                  <a:cxn ang="0">
                    <a:pos x="13" y="27"/>
                  </a:cxn>
                  <a:cxn ang="0">
                    <a:pos x="15" y="21"/>
                  </a:cxn>
                  <a:cxn ang="0">
                    <a:pos x="20" y="10"/>
                  </a:cxn>
                </a:cxnLst>
                <a:rect l="0" t="0" r="r" b="b"/>
                <a:pathLst>
                  <a:path w="22" h="30">
                    <a:moveTo>
                      <a:pt x="20" y="10"/>
                    </a:move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9"/>
                      <a:pt x="21" y="8"/>
                      <a:pt x="21" y="7"/>
                    </a:cubicBezTo>
                    <a:cubicBezTo>
                      <a:pt x="22" y="5"/>
                      <a:pt x="21" y="4"/>
                      <a:pt x="21" y="3"/>
                    </a:cubicBezTo>
                    <a:cubicBezTo>
                      <a:pt x="20" y="2"/>
                      <a:pt x="19" y="1"/>
                      <a:pt x="18" y="0"/>
                    </a:cubicBezTo>
                    <a:cubicBezTo>
                      <a:pt x="17" y="0"/>
                      <a:pt x="17" y="0"/>
                      <a:pt x="16" y="0"/>
                    </a:cubicBezTo>
                    <a:cubicBezTo>
                      <a:pt x="14" y="0"/>
                      <a:pt x="11" y="1"/>
                      <a:pt x="10" y="3"/>
                    </a:cubicBezTo>
                    <a:cubicBezTo>
                      <a:pt x="9" y="4"/>
                      <a:pt x="1" y="21"/>
                      <a:pt x="1" y="21"/>
                    </a:cubicBezTo>
                    <a:cubicBezTo>
                      <a:pt x="0" y="24"/>
                      <a:pt x="1" y="25"/>
                      <a:pt x="1" y="27"/>
                    </a:cubicBezTo>
                    <a:cubicBezTo>
                      <a:pt x="2" y="28"/>
                      <a:pt x="3" y="29"/>
                      <a:pt x="4" y="29"/>
                    </a:cubicBezTo>
                    <a:cubicBezTo>
                      <a:pt x="5" y="30"/>
                      <a:pt x="5" y="30"/>
                      <a:pt x="6" y="30"/>
                    </a:cubicBezTo>
                    <a:cubicBezTo>
                      <a:pt x="8" y="30"/>
                      <a:pt x="11" y="29"/>
                      <a:pt x="13" y="27"/>
                    </a:cubicBezTo>
                    <a:cubicBezTo>
                      <a:pt x="15" y="21"/>
                      <a:pt x="15" y="21"/>
                      <a:pt x="15" y="21"/>
                    </a:cubicBezTo>
                    <a:lnTo>
                      <a:pt x="20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48" name="Freeform: Shape 59"/>
              <p:cNvSpPr/>
              <p:nvPr/>
            </p:nvSpPr>
            <p:spPr bwMode="auto">
              <a:xfrm>
                <a:off x="4697413" y="2471738"/>
                <a:ext cx="20638" cy="31750"/>
              </a:xfrm>
              <a:custGeom>
                <a:avLst/>
                <a:gdLst/>
                <a:ahLst/>
                <a:cxnLst>
                  <a:cxn ang="0">
                    <a:pos x="14" y="8"/>
                  </a:cxn>
                  <a:cxn ang="0">
                    <a:pos x="13" y="3"/>
                  </a:cxn>
                  <a:cxn ang="0">
                    <a:pos x="9" y="0"/>
                  </a:cxn>
                  <a:cxn ang="0">
                    <a:pos x="9" y="0"/>
                  </a:cxn>
                  <a:cxn ang="0">
                    <a:pos x="8" y="0"/>
                  </a:cxn>
                  <a:cxn ang="0">
                    <a:pos x="4" y="2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0" y="11"/>
                  </a:cxn>
                  <a:cxn ang="0">
                    <a:pos x="0" y="13"/>
                  </a:cxn>
                  <a:cxn ang="0">
                    <a:pos x="1" y="18"/>
                  </a:cxn>
                  <a:cxn ang="0">
                    <a:pos x="5" y="20"/>
                  </a:cxn>
                  <a:cxn ang="0">
                    <a:pos x="6" y="21"/>
                  </a:cxn>
                  <a:cxn ang="0">
                    <a:pos x="11" y="18"/>
                  </a:cxn>
                  <a:cxn ang="0">
                    <a:pos x="14" y="9"/>
                  </a:cxn>
                  <a:cxn ang="0">
                    <a:pos x="14" y="8"/>
                  </a:cxn>
                </a:cxnLst>
                <a:rect l="0" t="0" r="r" b="b"/>
                <a:pathLst>
                  <a:path w="14" h="21">
                    <a:moveTo>
                      <a:pt x="14" y="8"/>
                    </a:moveTo>
                    <a:cubicBezTo>
                      <a:pt x="14" y="6"/>
                      <a:pt x="14" y="4"/>
                      <a:pt x="13" y="3"/>
                    </a:cubicBezTo>
                    <a:cubicBezTo>
                      <a:pt x="12" y="2"/>
                      <a:pt x="11" y="1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7" y="0"/>
                      <a:pt x="5" y="1"/>
                      <a:pt x="4" y="2"/>
                    </a:cubicBezTo>
                    <a:cubicBezTo>
                      <a:pt x="3" y="3"/>
                      <a:pt x="2" y="4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2"/>
                      <a:pt x="0" y="13"/>
                      <a:pt x="0" y="13"/>
                    </a:cubicBezTo>
                    <a:cubicBezTo>
                      <a:pt x="0" y="15"/>
                      <a:pt x="0" y="17"/>
                      <a:pt x="1" y="18"/>
                    </a:cubicBezTo>
                    <a:cubicBezTo>
                      <a:pt x="2" y="19"/>
                      <a:pt x="3" y="20"/>
                      <a:pt x="5" y="20"/>
                    </a:cubicBezTo>
                    <a:cubicBezTo>
                      <a:pt x="5" y="20"/>
                      <a:pt x="5" y="21"/>
                      <a:pt x="6" y="21"/>
                    </a:cubicBezTo>
                    <a:cubicBezTo>
                      <a:pt x="7" y="21"/>
                      <a:pt x="10" y="20"/>
                      <a:pt x="11" y="18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8"/>
                      <a:pt x="14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49" name="Freeform: Shape 60"/>
              <p:cNvSpPr/>
              <p:nvPr/>
            </p:nvSpPr>
            <p:spPr bwMode="auto">
              <a:xfrm>
                <a:off x="4714875" y="2479676"/>
                <a:ext cx="26988" cy="39688"/>
              </a:xfrm>
              <a:custGeom>
                <a:avLst/>
                <a:gdLst/>
                <a:ahLst/>
                <a:cxnLst>
                  <a:cxn ang="0">
                    <a:pos x="18" y="7"/>
                  </a:cxn>
                  <a:cxn ang="0">
                    <a:pos x="17" y="3"/>
                  </a:cxn>
                  <a:cxn ang="0">
                    <a:pos x="15" y="1"/>
                  </a:cxn>
                  <a:cxn ang="0">
                    <a:pos x="15" y="1"/>
                  </a:cxn>
                  <a:cxn ang="0">
                    <a:pos x="13" y="0"/>
                  </a:cxn>
                  <a:cxn ang="0">
                    <a:pos x="6" y="5"/>
                  </a:cxn>
                  <a:cxn ang="0">
                    <a:pos x="6" y="5"/>
                  </a:cxn>
                  <a:cxn ang="0">
                    <a:pos x="1" y="16"/>
                  </a:cxn>
                  <a:cxn ang="0">
                    <a:pos x="0" y="20"/>
                  </a:cxn>
                  <a:cxn ang="0">
                    <a:pos x="1" y="24"/>
                  </a:cxn>
                  <a:cxn ang="0">
                    <a:pos x="3" y="26"/>
                  </a:cxn>
                  <a:cxn ang="0">
                    <a:pos x="3" y="26"/>
                  </a:cxn>
                  <a:cxn ang="0">
                    <a:pos x="5" y="26"/>
                  </a:cxn>
                  <a:cxn ang="0">
                    <a:pos x="11" y="23"/>
                  </a:cxn>
                  <a:cxn ang="0">
                    <a:pos x="17" y="11"/>
                  </a:cxn>
                  <a:cxn ang="0">
                    <a:pos x="18" y="7"/>
                  </a:cxn>
                </a:cxnLst>
                <a:rect l="0" t="0" r="r" b="b"/>
                <a:pathLst>
                  <a:path w="18" h="27">
                    <a:moveTo>
                      <a:pt x="18" y="7"/>
                    </a:moveTo>
                    <a:cubicBezTo>
                      <a:pt x="18" y="6"/>
                      <a:pt x="18" y="4"/>
                      <a:pt x="17" y="3"/>
                    </a:cubicBezTo>
                    <a:cubicBezTo>
                      <a:pt x="17" y="2"/>
                      <a:pt x="16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4" y="0"/>
                      <a:pt x="14" y="0"/>
                      <a:pt x="13" y="0"/>
                    </a:cubicBezTo>
                    <a:cubicBezTo>
                      <a:pt x="10" y="0"/>
                      <a:pt x="7" y="2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7"/>
                      <a:pt x="0" y="19"/>
                      <a:pt x="0" y="20"/>
                    </a:cubicBezTo>
                    <a:cubicBezTo>
                      <a:pt x="0" y="21"/>
                      <a:pt x="0" y="22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4" y="26"/>
                      <a:pt x="4" y="26"/>
                      <a:pt x="5" y="26"/>
                    </a:cubicBezTo>
                    <a:cubicBezTo>
                      <a:pt x="7" y="27"/>
                      <a:pt x="9" y="26"/>
                      <a:pt x="11" y="23"/>
                    </a:cubicBezTo>
                    <a:cubicBezTo>
                      <a:pt x="11" y="23"/>
                      <a:pt x="17" y="11"/>
                      <a:pt x="17" y="11"/>
                    </a:cubicBezTo>
                    <a:cubicBezTo>
                      <a:pt x="18" y="8"/>
                      <a:pt x="18" y="7"/>
                      <a:pt x="18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50" name="Freeform: Shape 61"/>
              <p:cNvSpPr/>
              <p:nvPr/>
            </p:nvSpPr>
            <p:spPr bwMode="auto">
              <a:xfrm>
                <a:off x="4606925" y="2352676"/>
                <a:ext cx="76200" cy="122238"/>
              </a:xfrm>
              <a:custGeom>
                <a:avLst/>
                <a:gdLst/>
                <a:ahLst/>
                <a:cxnLst>
                  <a:cxn ang="0">
                    <a:pos x="26" y="66"/>
                  </a:cxn>
                  <a:cxn ang="0">
                    <a:pos x="50" y="13"/>
                  </a:cxn>
                  <a:cxn ang="0">
                    <a:pos x="29" y="0"/>
                  </a:cxn>
                  <a:cxn ang="0">
                    <a:pos x="1" y="65"/>
                  </a:cxn>
                  <a:cxn ang="0">
                    <a:pos x="25" y="78"/>
                  </a:cxn>
                  <a:cxn ang="0">
                    <a:pos x="36" y="73"/>
                  </a:cxn>
                  <a:cxn ang="0">
                    <a:pos x="33" y="71"/>
                  </a:cxn>
                  <a:cxn ang="0">
                    <a:pos x="26" y="66"/>
                  </a:cxn>
                </a:cxnLst>
                <a:rect l="0" t="0" r="r" b="b"/>
                <a:pathLst>
                  <a:path w="50" h="80">
                    <a:moveTo>
                      <a:pt x="26" y="66"/>
                    </a:moveTo>
                    <a:cubicBezTo>
                      <a:pt x="29" y="27"/>
                      <a:pt x="50" y="13"/>
                      <a:pt x="50" y="13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0" y="23"/>
                      <a:pt x="1" y="65"/>
                      <a:pt x="1" y="65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9" y="80"/>
                      <a:pt x="36" y="73"/>
                      <a:pt x="36" y="73"/>
                    </a:cubicBezTo>
                    <a:cubicBezTo>
                      <a:pt x="33" y="71"/>
                      <a:pt x="33" y="71"/>
                      <a:pt x="33" y="71"/>
                    </a:cubicBezTo>
                    <a:cubicBezTo>
                      <a:pt x="26" y="79"/>
                      <a:pt x="26" y="71"/>
                      <a:pt x="26" y="6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51" name="Freeform: Shape 89"/>
              <p:cNvSpPr/>
              <p:nvPr/>
            </p:nvSpPr>
            <p:spPr bwMode="auto">
              <a:xfrm>
                <a:off x="4868863" y="2349501"/>
                <a:ext cx="79375" cy="120650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0" y="14"/>
                  </a:cxn>
                  <a:cxn ang="0">
                    <a:pos x="24" y="64"/>
                  </a:cxn>
                  <a:cxn ang="0">
                    <a:pos x="17" y="70"/>
                  </a:cxn>
                  <a:cxn ang="0">
                    <a:pos x="14" y="72"/>
                  </a:cxn>
                  <a:cxn ang="0">
                    <a:pos x="25" y="76"/>
                  </a:cxn>
                  <a:cxn ang="0">
                    <a:pos x="50" y="63"/>
                  </a:cxn>
                  <a:cxn ang="0">
                    <a:pos x="21" y="0"/>
                  </a:cxn>
                </a:cxnLst>
                <a:rect l="0" t="0" r="r" b="b"/>
                <a:pathLst>
                  <a:path w="52" h="79">
                    <a:moveTo>
                      <a:pt x="21" y="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21" y="26"/>
                      <a:pt x="24" y="64"/>
                    </a:cubicBezTo>
                    <a:cubicBezTo>
                      <a:pt x="23" y="69"/>
                      <a:pt x="23" y="78"/>
                      <a:pt x="17" y="70"/>
                    </a:cubicBezTo>
                    <a:cubicBezTo>
                      <a:pt x="14" y="72"/>
                      <a:pt x="14" y="72"/>
                      <a:pt x="14" y="72"/>
                    </a:cubicBezTo>
                    <a:cubicBezTo>
                      <a:pt x="14" y="72"/>
                      <a:pt x="20" y="79"/>
                      <a:pt x="25" y="76"/>
                    </a:cubicBezTo>
                    <a:cubicBezTo>
                      <a:pt x="50" y="63"/>
                      <a:pt x="50" y="63"/>
                      <a:pt x="50" y="63"/>
                    </a:cubicBezTo>
                    <a:cubicBezTo>
                      <a:pt x="50" y="63"/>
                      <a:pt x="52" y="23"/>
                      <a:pt x="2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52" name="Freeform: Shape 90"/>
              <p:cNvSpPr/>
              <p:nvPr/>
            </p:nvSpPr>
            <p:spPr bwMode="auto">
              <a:xfrm>
                <a:off x="4700588" y="2371726"/>
                <a:ext cx="193675" cy="176213"/>
              </a:xfrm>
              <a:custGeom>
                <a:avLst/>
                <a:gdLst/>
                <a:ahLst/>
                <a:cxnLst>
                  <a:cxn ang="0">
                    <a:pos x="117" y="61"/>
                  </a:cxn>
                  <a:cxn ang="0">
                    <a:pos x="118" y="58"/>
                  </a:cxn>
                  <a:cxn ang="0">
                    <a:pos x="111" y="8"/>
                  </a:cxn>
                  <a:cxn ang="0">
                    <a:pos x="58" y="0"/>
                  </a:cxn>
                  <a:cxn ang="0">
                    <a:pos x="23" y="5"/>
                  </a:cxn>
                  <a:cxn ang="0">
                    <a:pos x="17" y="8"/>
                  </a:cxn>
                  <a:cxn ang="0">
                    <a:pos x="1" y="24"/>
                  </a:cxn>
                  <a:cxn ang="0">
                    <a:pos x="24" y="28"/>
                  </a:cxn>
                  <a:cxn ang="0">
                    <a:pos x="31" y="22"/>
                  </a:cxn>
                  <a:cxn ang="0">
                    <a:pos x="51" y="23"/>
                  </a:cxn>
                  <a:cxn ang="0">
                    <a:pos x="93" y="51"/>
                  </a:cxn>
                  <a:cxn ang="0">
                    <a:pos x="116" y="69"/>
                  </a:cxn>
                  <a:cxn ang="0">
                    <a:pos x="116" y="72"/>
                  </a:cxn>
                  <a:cxn ang="0">
                    <a:pos x="113" y="76"/>
                  </a:cxn>
                  <a:cxn ang="0">
                    <a:pos x="109" y="76"/>
                  </a:cxn>
                  <a:cxn ang="0">
                    <a:pos x="103" y="72"/>
                  </a:cxn>
                  <a:cxn ang="0">
                    <a:pos x="99" y="70"/>
                  </a:cxn>
                  <a:cxn ang="0">
                    <a:pos x="73" y="59"/>
                  </a:cxn>
                  <a:cxn ang="0">
                    <a:pos x="101" y="78"/>
                  </a:cxn>
                  <a:cxn ang="0">
                    <a:pos x="103" y="83"/>
                  </a:cxn>
                  <a:cxn ang="0">
                    <a:pos x="100" y="88"/>
                  </a:cxn>
                  <a:cxn ang="0">
                    <a:pos x="96" y="88"/>
                  </a:cxn>
                  <a:cxn ang="0">
                    <a:pos x="79" y="79"/>
                  </a:cxn>
                  <a:cxn ang="0">
                    <a:pos x="71" y="74"/>
                  </a:cxn>
                  <a:cxn ang="0">
                    <a:pos x="66" y="75"/>
                  </a:cxn>
                  <a:cxn ang="0">
                    <a:pos x="69" y="80"/>
                  </a:cxn>
                  <a:cxn ang="0">
                    <a:pos x="83" y="88"/>
                  </a:cxn>
                  <a:cxn ang="0">
                    <a:pos x="86" y="92"/>
                  </a:cxn>
                  <a:cxn ang="0">
                    <a:pos x="86" y="98"/>
                  </a:cxn>
                  <a:cxn ang="0">
                    <a:pos x="82" y="100"/>
                  </a:cxn>
                  <a:cxn ang="0">
                    <a:pos x="79" y="99"/>
                  </a:cxn>
                  <a:cxn ang="0">
                    <a:pos x="71" y="95"/>
                  </a:cxn>
                  <a:cxn ang="0">
                    <a:pos x="62" y="91"/>
                  </a:cxn>
                  <a:cxn ang="0">
                    <a:pos x="59" y="96"/>
                  </a:cxn>
                  <a:cxn ang="0">
                    <a:pos x="69" y="101"/>
                  </a:cxn>
                  <a:cxn ang="0">
                    <a:pos x="71" y="106"/>
                  </a:cxn>
                  <a:cxn ang="0">
                    <a:pos x="69" y="110"/>
                  </a:cxn>
                  <a:cxn ang="0">
                    <a:pos x="67" y="110"/>
                  </a:cxn>
                  <a:cxn ang="0">
                    <a:pos x="65" y="110"/>
                  </a:cxn>
                  <a:cxn ang="0">
                    <a:pos x="51" y="110"/>
                  </a:cxn>
                  <a:cxn ang="0">
                    <a:pos x="63" y="116"/>
                  </a:cxn>
                  <a:cxn ang="0">
                    <a:pos x="63" y="116"/>
                  </a:cxn>
                  <a:cxn ang="0">
                    <a:pos x="63" y="116"/>
                  </a:cxn>
                  <a:cxn ang="0">
                    <a:pos x="69" y="117"/>
                  </a:cxn>
                  <a:cxn ang="0">
                    <a:pos x="76" y="112"/>
                  </a:cxn>
                  <a:cxn ang="0">
                    <a:pos x="77" y="106"/>
                  </a:cxn>
                  <a:cxn ang="0">
                    <a:pos x="82" y="106"/>
                  </a:cxn>
                  <a:cxn ang="0">
                    <a:pos x="82" y="106"/>
                  </a:cxn>
                  <a:cxn ang="0">
                    <a:pos x="91" y="102"/>
                  </a:cxn>
                  <a:cxn ang="0">
                    <a:pos x="93" y="94"/>
                  </a:cxn>
                  <a:cxn ang="0">
                    <a:pos x="102" y="94"/>
                  </a:cxn>
                  <a:cxn ang="0">
                    <a:pos x="110" y="83"/>
                  </a:cxn>
                  <a:cxn ang="0">
                    <a:pos x="111" y="83"/>
                  </a:cxn>
                  <a:cxn ang="0">
                    <a:pos x="117" y="81"/>
                  </a:cxn>
                  <a:cxn ang="0">
                    <a:pos x="122" y="74"/>
                  </a:cxn>
                  <a:cxn ang="0">
                    <a:pos x="121" y="65"/>
                  </a:cxn>
                </a:cxnLst>
                <a:rect l="0" t="0" r="r" b="b"/>
                <a:pathLst>
                  <a:path w="129" h="117">
                    <a:moveTo>
                      <a:pt x="118" y="61"/>
                    </a:moveTo>
                    <a:cubicBezTo>
                      <a:pt x="117" y="61"/>
                      <a:pt x="117" y="61"/>
                      <a:pt x="117" y="61"/>
                    </a:cubicBezTo>
                    <a:cubicBezTo>
                      <a:pt x="114" y="59"/>
                      <a:pt x="114" y="59"/>
                      <a:pt x="114" y="59"/>
                    </a:cubicBezTo>
                    <a:cubicBezTo>
                      <a:pt x="116" y="58"/>
                      <a:pt x="118" y="58"/>
                      <a:pt x="118" y="58"/>
                    </a:cubicBezTo>
                    <a:cubicBezTo>
                      <a:pt x="124" y="55"/>
                      <a:pt x="129" y="52"/>
                      <a:pt x="129" y="52"/>
                    </a:cubicBezTo>
                    <a:cubicBezTo>
                      <a:pt x="129" y="25"/>
                      <a:pt x="111" y="8"/>
                      <a:pt x="111" y="8"/>
                    </a:cubicBezTo>
                    <a:cubicBezTo>
                      <a:pt x="111" y="8"/>
                      <a:pt x="104" y="13"/>
                      <a:pt x="98" y="14"/>
                    </a:cubicBezTo>
                    <a:cubicBezTo>
                      <a:pt x="92" y="14"/>
                      <a:pt x="59" y="0"/>
                      <a:pt x="58" y="0"/>
                    </a:cubicBezTo>
                    <a:cubicBezTo>
                      <a:pt x="58" y="0"/>
                      <a:pt x="53" y="1"/>
                      <a:pt x="52" y="1"/>
                    </a:cubicBezTo>
                    <a:cubicBezTo>
                      <a:pt x="51" y="1"/>
                      <a:pt x="27" y="5"/>
                      <a:pt x="23" y="5"/>
                    </a:cubicBezTo>
                    <a:cubicBezTo>
                      <a:pt x="21" y="5"/>
                      <a:pt x="20" y="5"/>
                      <a:pt x="20" y="6"/>
                    </a:cubicBezTo>
                    <a:cubicBezTo>
                      <a:pt x="19" y="6"/>
                      <a:pt x="18" y="6"/>
                      <a:pt x="17" y="8"/>
                    </a:cubicBezTo>
                    <a:cubicBezTo>
                      <a:pt x="15" y="9"/>
                      <a:pt x="14" y="11"/>
                      <a:pt x="12" y="13"/>
                    </a:cubicBezTo>
                    <a:cubicBezTo>
                      <a:pt x="9" y="16"/>
                      <a:pt x="5" y="21"/>
                      <a:pt x="1" y="24"/>
                    </a:cubicBezTo>
                    <a:cubicBezTo>
                      <a:pt x="1" y="24"/>
                      <a:pt x="0" y="25"/>
                      <a:pt x="0" y="26"/>
                    </a:cubicBezTo>
                    <a:cubicBezTo>
                      <a:pt x="2" y="30"/>
                      <a:pt x="12" y="38"/>
                      <a:pt x="24" y="28"/>
                    </a:cubicBezTo>
                    <a:cubicBezTo>
                      <a:pt x="28" y="25"/>
                      <a:pt x="30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1"/>
                      <a:pt x="32" y="21"/>
                      <a:pt x="32" y="21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70" y="36"/>
                      <a:pt x="70" y="36"/>
                      <a:pt x="70" y="36"/>
                    </a:cubicBezTo>
                    <a:cubicBezTo>
                      <a:pt x="93" y="51"/>
                      <a:pt x="93" y="51"/>
                      <a:pt x="93" y="51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5" y="67"/>
                      <a:pt x="115" y="68"/>
                      <a:pt x="116" y="69"/>
                    </a:cubicBezTo>
                    <a:cubicBezTo>
                      <a:pt x="116" y="69"/>
                      <a:pt x="116" y="70"/>
                      <a:pt x="116" y="71"/>
                    </a:cubicBezTo>
                    <a:cubicBezTo>
                      <a:pt x="116" y="71"/>
                      <a:pt x="116" y="72"/>
                      <a:pt x="116" y="72"/>
                    </a:cubicBezTo>
                    <a:cubicBezTo>
                      <a:pt x="116" y="73"/>
                      <a:pt x="116" y="74"/>
                      <a:pt x="115" y="74"/>
                    </a:cubicBezTo>
                    <a:cubicBezTo>
                      <a:pt x="115" y="75"/>
                      <a:pt x="114" y="75"/>
                      <a:pt x="113" y="76"/>
                    </a:cubicBezTo>
                    <a:cubicBezTo>
                      <a:pt x="113" y="76"/>
                      <a:pt x="112" y="76"/>
                      <a:pt x="111" y="76"/>
                    </a:cubicBezTo>
                    <a:cubicBezTo>
                      <a:pt x="111" y="76"/>
                      <a:pt x="110" y="76"/>
                      <a:pt x="109" y="76"/>
                    </a:cubicBezTo>
                    <a:cubicBezTo>
                      <a:pt x="103" y="72"/>
                      <a:pt x="103" y="72"/>
                      <a:pt x="103" y="72"/>
                    </a:cubicBezTo>
                    <a:cubicBezTo>
                      <a:pt x="103" y="72"/>
                      <a:pt x="103" y="72"/>
                      <a:pt x="103" y="72"/>
                    </a:cubicBezTo>
                    <a:cubicBezTo>
                      <a:pt x="99" y="70"/>
                      <a:pt x="99" y="70"/>
                      <a:pt x="99" y="70"/>
                    </a:cubicBezTo>
                    <a:cubicBezTo>
                      <a:pt x="99" y="70"/>
                      <a:pt x="99" y="70"/>
                      <a:pt x="99" y="70"/>
                    </a:cubicBezTo>
                    <a:cubicBezTo>
                      <a:pt x="77" y="58"/>
                      <a:pt x="77" y="58"/>
                      <a:pt x="77" y="58"/>
                    </a:cubicBezTo>
                    <a:cubicBezTo>
                      <a:pt x="76" y="57"/>
                      <a:pt x="74" y="58"/>
                      <a:pt x="73" y="59"/>
                    </a:cubicBezTo>
                    <a:cubicBezTo>
                      <a:pt x="72" y="61"/>
                      <a:pt x="73" y="63"/>
                      <a:pt x="74" y="64"/>
                    </a:cubicBezTo>
                    <a:cubicBezTo>
                      <a:pt x="101" y="78"/>
                      <a:pt x="101" y="78"/>
                      <a:pt x="101" y="78"/>
                    </a:cubicBezTo>
                    <a:cubicBezTo>
                      <a:pt x="101" y="78"/>
                      <a:pt x="102" y="79"/>
                      <a:pt x="102" y="80"/>
                    </a:cubicBezTo>
                    <a:cubicBezTo>
                      <a:pt x="103" y="81"/>
                      <a:pt x="103" y="82"/>
                      <a:pt x="103" y="83"/>
                    </a:cubicBezTo>
                    <a:cubicBezTo>
                      <a:pt x="103" y="84"/>
                      <a:pt x="103" y="85"/>
                      <a:pt x="102" y="87"/>
                    </a:cubicBezTo>
                    <a:cubicBezTo>
                      <a:pt x="102" y="87"/>
                      <a:pt x="101" y="88"/>
                      <a:pt x="100" y="88"/>
                    </a:cubicBezTo>
                    <a:cubicBezTo>
                      <a:pt x="99" y="88"/>
                      <a:pt x="99" y="88"/>
                      <a:pt x="98" y="88"/>
                    </a:cubicBezTo>
                    <a:cubicBezTo>
                      <a:pt x="98" y="88"/>
                      <a:pt x="97" y="88"/>
                      <a:pt x="96" y="88"/>
                    </a:cubicBezTo>
                    <a:cubicBezTo>
                      <a:pt x="96" y="88"/>
                      <a:pt x="94" y="87"/>
                      <a:pt x="92" y="86"/>
                    </a:cubicBezTo>
                    <a:cubicBezTo>
                      <a:pt x="89" y="84"/>
                      <a:pt x="83" y="81"/>
                      <a:pt x="79" y="79"/>
                    </a:cubicBezTo>
                    <a:cubicBezTo>
                      <a:pt x="77" y="77"/>
                      <a:pt x="74" y="76"/>
                      <a:pt x="73" y="75"/>
                    </a:cubicBezTo>
                    <a:cubicBezTo>
                      <a:pt x="72" y="75"/>
                      <a:pt x="71" y="75"/>
                      <a:pt x="71" y="74"/>
                    </a:cubicBezTo>
                    <a:cubicBezTo>
                      <a:pt x="70" y="74"/>
                      <a:pt x="70" y="74"/>
                      <a:pt x="70" y="74"/>
                    </a:cubicBezTo>
                    <a:cubicBezTo>
                      <a:pt x="68" y="73"/>
                      <a:pt x="67" y="73"/>
                      <a:pt x="66" y="75"/>
                    </a:cubicBezTo>
                    <a:cubicBezTo>
                      <a:pt x="65" y="77"/>
                      <a:pt x="65" y="79"/>
                      <a:pt x="67" y="79"/>
                    </a:cubicBezTo>
                    <a:cubicBezTo>
                      <a:pt x="67" y="80"/>
                      <a:pt x="68" y="80"/>
                      <a:pt x="69" y="80"/>
                    </a:cubicBezTo>
                    <a:cubicBezTo>
                      <a:pt x="71" y="82"/>
                      <a:pt x="77" y="85"/>
                      <a:pt x="83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3" y="88"/>
                      <a:pt x="84" y="89"/>
                      <a:pt x="84" y="89"/>
                    </a:cubicBezTo>
                    <a:cubicBezTo>
                      <a:pt x="85" y="90"/>
                      <a:pt x="86" y="91"/>
                      <a:pt x="86" y="92"/>
                    </a:cubicBezTo>
                    <a:cubicBezTo>
                      <a:pt x="87" y="93"/>
                      <a:pt x="87" y="94"/>
                      <a:pt x="87" y="95"/>
                    </a:cubicBezTo>
                    <a:cubicBezTo>
                      <a:pt x="87" y="96"/>
                      <a:pt x="87" y="97"/>
                      <a:pt x="86" y="98"/>
                    </a:cubicBezTo>
                    <a:cubicBezTo>
                      <a:pt x="86" y="99"/>
                      <a:pt x="85" y="99"/>
                      <a:pt x="84" y="100"/>
                    </a:cubicBezTo>
                    <a:cubicBezTo>
                      <a:pt x="83" y="100"/>
                      <a:pt x="82" y="100"/>
                      <a:pt x="82" y="100"/>
                    </a:cubicBezTo>
                    <a:cubicBezTo>
                      <a:pt x="82" y="100"/>
                      <a:pt x="82" y="100"/>
                      <a:pt x="82" y="100"/>
                    </a:cubicBezTo>
                    <a:cubicBezTo>
                      <a:pt x="81" y="100"/>
                      <a:pt x="80" y="100"/>
                      <a:pt x="79" y="99"/>
                    </a:cubicBezTo>
                    <a:cubicBezTo>
                      <a:pt x="72" y="96"/>
                      <a:pt x="72" y="96"/>
                      <a:pt x="72" y="96"/>
                    </a:cubicBezTo>
                    <a:cubicBezTo>
                      <a:pt x="72" y="96"/>
                      <a:pt x="71" y="95"/>
                      <a:pt x="71" y="95"/>
                    </a:cubicBezTo>
                    <a:cubicBezTo>
                      <a:pt x="71" y="95"/>
                      <a:pt x="70" y="95"/>
                      <a:pt x="70" y="95"/>
                    </a:cubicBezTo>
                    <a:cubicBezTo>
                      <a:pt x="62" y="91"/>
                      <a:pt x="62" y="91"/>
                      <a:pt x="62" y="91"/>
                    </a:cubicBezTo>
                    <a:cubicBezTo>
                      <a:pt x="61" y="90"/>
                      <a:pt x="59" y="91"/>
                      <a:pt x="58" y="92"/>
                    </a:cubicBezTo>
                    <a:cubicBezTo>
                      <a:pt x="57" y="94"/>
                      <a:pt x="58" y="96"/>
                      <a:pt x="59" y="96"/>
                    </a:cubicBezTo>
                    <a:cubicBezTo>
                      <a:pt x="69" y="101"/>
                      <a:pt x="69" y="101"/>
                      <a:pt x="69" y="101"/>
                    </a:cubicBezTo>
                    <a:cubicBezTo>
                      <a:pt x="69" y="101"/>
                      <a:pt x="69" y="101"/>
                      <a:pt x="69" y="101"/>
                    </a:cubicBezTo>
                    <a:cubicBezTo>
                      <a:pt x="70" y="102"/>
                      <a:pt x="70" y="103"/>
                      <a:pt x="71" y="104"/>
                    </a:cubicBezTo>
                    <a:cubicBezTo>
                      <a:pt x="71" y="104"/>
                      <a:pt x="71" y="105"/>
                      <a:pt x="71" y="106"/>
                    </a:cubicBezTo>
                    <a:cubicBezTo>
                      <a:pt x="71" y="107"/>
                      <a:pt x="71" y="108"/>
                      <a:pt x="70" y="109"/>
                    </a:cubicBezTo>
                    <a:cubicBezTo>
                      <a:pt x="70" y="109"/>
                      <a:pt x="70" y="110"/>
                      <a:pt x="69" y="110"/>
                    </a:cubicBezTo>
                    <a:cubicBezTo>
                      <a:pt x="68" y="110"/>
                      <a:pt x="68" y="110"/>
                      <a:pt x="68" y="110"/>
                    </a:cubicBezTo>
                    <a:cubicBezTo>
                      <a:pt x="67" y="110"/>
                      <a:pt x="67" y="110"/>
                      <a:pt x="67" y="110"/>
                    </a:cubicBezTo>
                    <a:cubicBezTo>
                      <a:pt x="67" y="110"/>
                      <a:pt x="66" y="110"/>
                      <a:pt x="65" y="110"/>
                    </a:cubicBezTo>
                    <a:cubicBezTo>
                      <a:pt x="65" y="110"/>
                      <a:pt x="65" y="110"/>
                      <a:pt x="65" y="110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4" y="105"/>
                      <a:pt x="52" y="108"/>
                      <a:pt x="51" y="110"/>
                    </a:cubicBezTo>
                    <a:cubicBezTo>
                      <a:pt x="51" y="110"/>
                      <a:pt x="51" y="110"/>
                      <a:pt x="51" y="110"/>
                    </a:cubicBezTo>
                    <a:cubicBezTo>
                      <a:pt x="63" y="116"/>
                      <a:pt x="63" y="116"/>
                      <a:pt x="63" y="116"/>
                    </a:cubicBezTo>
                    <a:cubicBezTo>
                      <a:pt x="63" y="116"/>
                      <a:pt x="63" y="116"/>
                      <a:pt x="63" y="116"/>
                    </a:cubicBezTo>
                    <a:cubicBezTo>
                      <a:pt x="63" y="116"/>
                      <a:pt x="63" y="116"/>
                      <a:pt x="63" y="116"/>
                    </a:cubicBezTo>
                    <a:cubicBezTo>
                      <a:pt x="63" y="116"/>
                      <a:pt x="63" y="116"/>
                      <a:pt x="63" y="116"/>
                    </a:cubicBezTo>
                    <a:cubicBezTo>
                      <a:pt x="63" y="116"/>
                      <a:pt x="63" y="116"/>
                      <a:pt x="63" y="116"/>
                    </a:cubicBezTo>
                    <a:cubicBezTo>
                      <a:pt x="64" y="116"/>
                      <a:pt x="66" y="117"/>
                      <a:pt x="67" y="117"/>
                    </a:cubicBezTo>
                    <a:cubicBezTo>
                      <a:pt x="68" y="117"/>
                      <a:pt x="68" y="117"/>
                      <a:pt x="69" y="117"/>
                    </a:cubicBezTo>
                    <a:cubicBezTo>
                      <a:pt x="70" y="116"/>
                      <a:pt x="71" y="116"/>
                      <a:pt x="72" y="115"/>
                    </a:cubicBezTo>
                    <a:cubicBezTo>
                      <a:pt x="73" y="115"/>
                      <a:pt x="75" y="114"/>
                      <a:pt x="76" y="112"/>
                    </a:cubicBezTo>
                    <a:cubicBezTo>
                      <a:pt x="77" y="110"/>
                      <a:pt x="77" y="108"/>
                      <a:pt x="77" y="106"/>
                    </a:cubicBezTo>
                    <a:cubicBezTo>
                      <a:pt x="77" y="106"/>
                      <a:pt x="77" y="106"/>
                      <a:pt x="77" y="106"/>
                    </a:cubicBezTo>
                    <a:cubicBezTo>
                      <a:pt x="79" y="106"/>
                      <a:pt x="80" y="106"/>
                      <a:pt x="82" y="106"/>
                    </a:cubicBezTo>
                    <a:cubicBezTo>
                      <a:pt x="82" y="106"/>
                      <a:pt x="82" y="106"/>
                      <a:pt x="82" y="106"/>
                    </a:cubicBezTo>
                    <a:cubicBezTo>
                      <a:pt x="82" y="106"/>
                      <a:pt x="82" y="106"/>
                      <a:pt x="82" y="106"/>
                    </a:cubicBezTo>
                    <a:cubicBezTo>
                      <a:pt x="82" y="106"/>
                      <a:pt x="82" y="106"/>
                      <a:pt x="82" y="106"/>
                    </a:cubicBezTo>
                    <a:cubicBezTo>
                      <a:pt x="82" y="106"/>
                      <a:pt x="84" y="106"/>
                      <a:pt x="86" y="106"/>
                    </a:cubicBezTo>
                    <a:cubicBezTo>
                      <a:pt x="88" y="105"/>
                      <a:pt x="90" y="104"/>
                      <a:pt x="91" y="102"/>
                    </a:cubicBezTo>
                    <a:cubicBezTo>
                      <a:pt x="93" y="99"/>
                      <a:pt x="94" y="97"/>
                      <a:pt x="94" y="95"/>
                    </a:cubicBezTo>
                    <a:cubicBezTo>
                      <a:pt x="94" y="94"/>
                      <a:pt x="94" y="94"/>
                      <a:pt x="93" y="94"/>
                    </a:cubicBezTo>
                    <a:cubicBezTo>
                      <a:pt x="95" y="95"/>
                      <a:pt x="97" y="95"/>
                      <a:pt x="98" y="95"/>
                    </a:cubicBezTo>
                    <a:cubicBezTo>
                      <a:pt x="99" y="95"/>
                      <a:pt x="101" y="95"/>
                      <a:pt x="102" y="94"/>
                    </a:cubicBezTo>
                    <a:cubicBezTo>
                      <a:pt x="104" y="94"/>
                      <a:pt x="106" y="92"/>
                      <a:pt x="107" y="90"/>
                    </a:cubicBezTo>
                    <a:cubicBezTo>
                      <a:pt x="109" y="88"/>
                      <a:pt x="110" y="86"/>
                      <a:pt x="110" y="83"/>
                    </a:cubicBezTo>
                    <a:cubicBezTo>
                      <a:pt x="110" y="83"/>
                      <a:pt x="109" y="83"/>
                      <a:pt x="109" y="82"/>
                    </a:cubicBezTo>
                    <a:cubicBezTo>
                      <a:pt x="110" y="82"/>
                      <a:pt x="111" y="83"/>
                      <a:pt x="111" y="83"/>
                    </a:cubicBezTo>
                    <a:cubicBezTo>
                      <a:pt x="111" y="83"/>
                      <a:pt x="111" y="83"/>
                      <a:pt x="111" y="83"/>
                    </a:cubicBezTo>
                    <a:cubicBezTo>
                      <a:pt x="113" y="83"/>
                      <a:pt x="115" y="82"/>
                      <a:pt x="117" y="81"/>
                    </a:cubicBezTo>
                    <a:cubicBezTo>
                      <a:pt x="118" y="80"/>
                      <a:pt x="119" y="79"/>
                      <a:pt x="120" y="78"/>
                    </a:cubicBezTo>
                    <a:cubicBezTo>
                      <a:pt x="121" y="77"/>
                      <a:pt x="122" y="75"/>
                      <a:pt x="122" y="74"/>
                    </a:cubicBezTo>
                    <a:cubicBezTo>
                      <a:pt x="122" y="73"/>
                      <a:pt x="122" y="72"/>
                      <a:pt x="122" y="71"/>
                    </a:cubicBezTo>
                    <a:cubicBezTo>
                      <a:pt x="122" y="69"/>
                      <a:pt x="122" y="67"/>
                      <a:pt x="121" y="65"/>
                    </a:cubicBezTo>
                    <a:cubicBezTo>
                      <a:pt x="120" y="64"/>
                      <a:pt x="119" y="63"/>
                      <a:pt x="118" y="6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53" name="Freeform: Shape 91"/>
              <p:cNvSpPr/>
              <p:nvPr/>
            </p:nvSpPr>
            <p:spPr bwMode="auto">
              <a:xfrm>
                <a:off x="4656138" y="2382838"/>
                <a:ext cx="53975" cy="98425"/>
              </a:xfrm>
              <a:custGeom>
                <a:avLst/>
                <a:gdLst/>
                <a:ahLst/>
                <a:cxnLst>
                  <a:cxn ang="0">
                    <a:pos x="20" y="53"/>
                  </a:cxn>
                  <a:cxn ang="0">
                    <a:pos x="17" y="51"/>
                  </a:cxn>
                  <a:cxn ang="0">
                    <a:pos x="16" y="50"/>
                  </a:cxn>
                  <a:cxn ang="0">
                    <a:pos x="15" y="49"/>
                  </a:cxn>
                  <a:cxn ang="0">
                    <a:pos x="6" y="45"/>
                  </a:cxn>
                  <a:cxn ang="0">
                    <a:pos x="14" y="16"/>
                  </a:cxn>
                  <a:cxn ang="0">
                    <a:pos x="20" y="8"/>
                  </a:cxn>
                  <a:cxn ang="0">
                    <a:pos x="21" y="7"/>
                  </a:cxn>
                  <a:cxn ang="0">
                    <a:pos x="25" y="7"/>
                  </a:cxn>
                  <a:cxn ang="0">
                    <a:pos x="31" y="9"/>
                  </a:cxn>
                  <a:cxn ang="0">
                    <a:pos x="36" y="3"/>
                  </a:cxn>
                  <a:cxn ang="0">
                    <a:pos x="35" y="3"/>
                  </a:cxn>
                  <a:cxn ang="0">
                    <a:pos x="26" y="1"/>
                  </a:cxn>
                  <a:cxn ang="0">
                    <a:pos x="23" y="0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19" y="0"/>
                  </a:cxn>
                  <a:cxn ang="0">
                    <a:pos x="9" y="13"/>
                  </a:cxn>
                  <a:cxn ang="0">
                    <a:pos x="0" y="46"/>
                  </a:cxn>
                  <a:cxn ang="0">
                    <a:pos x="0" y="47"/>
                  </a:cxn>
                  <a:cxn ang="0">
                    <a:pos x="2" y="50"/>
                  </a:cxn>
                  <a:cxn ang="0">
                    <a:pos x="5" y="51"/>
                  </a:cxn>
                  <a:cxn ang="0">
                    <a:pos x="13" y="55"/>
                  </a:cxn>
                  <a:cxn ang="0">
                    <a:pos x="13" y="55"/>
                  </a:cxn>
                  <a:cxn ang="0">
                    <a:pos x="17" y="59"/>
                  </a:cxn>
                  <a:cxn ang="0">
                    <a:pos x="25" y="66"/>
                  </a:cxn>
                  <a:cxn ang="0">
                    <a:pos x="27" y="60"/>
                  </a:cxn>
                  <a:cxn ang="0">
                    <a:pos x="20" y="53"/>
                  </a:cxn>
                </a:cxnLst>
                <a:rect l="0" t="0" r="r" b="b"/>
                <a:pathLst>
                  <a:path w="36" h="66">
                    <a:moveTo>
                      <a:pt x="20" y="53"/>
                    </a:moveTo>
                    <a:cubicBezTo>
                      <a:pt x="19" y="52"/>
                      <a:pt x="18" y="51"/>
                      <a:pt x="17" y="51"/>
                    </a:cubicBezTo>
                    <a:cubicBezTo>
                      <a:pt x="17" y="50"/>
                      <a:pt x="17" y="50"/>
                      <a:pt x="16" y="50"/>
                    </a:cubicBezTo>
                    <a:cubicBezTo>
                      <a:pt x="16" y="50"/>
                      <a:pt x="16" y="49"/>
                      <a:pt x="15" y="49"/>
                    </a:cubicBezTo>
                    <a:cubicBezTo>
                      <a:pt x="11" y="47"/>
                      <a:pt x="8" y="46"/>
                      <a:pt x="6" y="45"/>
                    </a:cubicBezTo>
                    <a:cubicBezTo>
                      <a:pt x="6" y="33"/>
                      <a:pt x="10" y="23"/>
                      <a:pt x="14" y="16"/>
                    </a:cubicBezTo>
                    <a:cubicBezTo>
                      <a:pt x="16" y="13"/>
                      <a:pt x="19" y="10"/>
                      <a:pt x="20" y="8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2" y="7"/>
                      <a:pt x="23" y="7"/>
                      <a:pt x="25" y="7"/>
                    </a:cubicBezTo>
                    <a:cubicBezTo>
                      <a:pt x="26" y="8"/>
                      <a:pt x="29" y="9"/>
                      <a:pt x="31" y="9"/>
                    </a:cubicBezTo>
                    <a:cubicBezTo>
                      <a:pt x="33" y="7"/>
                      <a:pt x="35" y="5"/>
                      <a:pt x="36" y="3"/>
                    </a:cubicBezTo>
                    <a:cubicBezTo>
                      <a:pt x="36" y="3"/>
                      <a:pt x="35" y="3"/>
                      <a:pt x="35" y="3"/>
                    </a:cubicBezTo>
                    <a:cubicBezTo>
                      <a:pt x="32" y="3"/>
                      <a:pt x="29" y="2"/>
                      <a:pt x="26" y="1"/>
                    </a:cubicBezTo>
                    <a:cubicBezTo>
                      <a:pt x="25" y="1"/>
                      <a:pt x="24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1" y="0"/>
                      <a:pt x="19" y="0"/>
                      <a:pt x="19" y="0"/>
                    </a:cubicBezTo>
                    <a:cubicBezTo>
                      <a:pt x="18" y="1"/>
                      <a:pt x="14" y="5"/>
                      <a:pt x="9" y="13"/>
                    </a:cubicBezTo>
                    <a:cubicBezTo>
                      <a:pt x="4" y="20"/>
                      <a:pt x="0" y="32"/>
                      <a:pt x="0" y="46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49"/>
                      <a:pt x="2" y="50"/>
                    </a:cubicBezTo>
                    <a:cubicBezTo>
                      <a:pt x="2" y="50"/>
                      <a:pt x="3" y="50"/>
                      <a:pt x="5" y="51"/>
                    </a:cubicBezTo>
                    <a:cubicBezTo>
                      <a:pt x="7" y="52"/>
                      <a:pt x="10" y="54"/>
                      <a:pt x="13" y="55"/>
                    </a:cubicBezTo>
                    <a:cubicBezTo>
                      <a:pt x="13" y="55"/>
                      <a:pt x="13" y="55"/>
                      <a:pt x="13" y="55"/>
                    </a:cubicBezTo>
                    <a:cubicBezTo>
                      <a:pt x="14" y="56"/>
                      <a:pt x="16" y="57"/>
                      <a:pt x="17" y="59"/>
                    </a:cubicBezTo>
                    <a:cubicBezTo>
                      <a:pt x="19" y="61"/>
                      <a:pt x="25" y="66"/>
                      <a:pt x="25" y="66"/>
                    </a:cubicBezTo>
                    <a:cubicBezTo>
                      <a:pt x="26" y="64"/>
                      <a:pt x="26" y="62"/>
                      <a:pt x="27" y="60"/>
                    </a:cubicBezTo>
                    <a:cubicBezTo>
                      <a:pt x="25" y="57"/>
                      <a:pt x="22" y="55"/>
                      <a:pt x="20" y="5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</p:grpSp>
        <p:sp>
          <p:nvSpPr>
            <p:cNvPr id="16" name="Isosceles Triangle 119"/>
            <p:cNvSpPr/>
            <p:nvPr/>
          </p:nvSpPr>
          <p:spPr bwMode="auto">
            <a:xfrm rot="5400000">
              <a:off x="3587385" y="2780004"/>
              <a:ext cx="257430" cy="257430"/>
            </a:xfrm>
            <a:prstGeom prst="triangl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grpSp>
          <p:nvGrpSpPr>
            <p:cNvPr id="19" name="Group 64"/>
            <p:cNvGrpSpPr/>
            <p:nvPr/>
          </p:nvGrpSpPr>
          <p:grpSpPr>
            <a:xfrm>
              <a:off x="1155849" y="4130649"/>
              <a:ext cx="2281348" cy="1208296"/>
              <a:chOff x="221553" y="4998859"/>
              <a:chExt cx="2281348" cy="1208296"/>
            </a:xfrm>
          </p:grpSpPr>
          <p:sp>
            <p:nvSpPr>
              <p:cNvPr id="29" name="TextBox 65"/>
              <p:cNvSpPr txBox="1"/>
              <p:nvPr/>
            </p:nvSpPr>
            <p:spPr bwMode="auto">
              <a:xfrm>
                <a:off x="474165" y="4998859"/>
                <a:ext cx="1776124" cy="510084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050" dirty="0">
                    <a:solidFill>
                      <a:schemeClr val="bg1"/>
                    </a:solidFill>
                    <a:effectLst/>
                  </a:rPr>
                  <a:t>输入标题文本</a:t>
                </a:r>
                <a:endParaRPr lang="zh-CN" altLang="en-US" sz="1050" dirty="0">
                  <a:solidFill>
                    <a:schemeClr val="bg1"/>
                  </a:solidFill>
                  <a:effectLst/>
                </a:endParaRPr>
              </a:p>
            </p:txBody>
          </p:sp>
          <p:sp>
            <p:nvSpPr>
              <p:cNvPr id="30" name="TextBox 66"/>
              <p:cNvSpPr txBox="1"/>
              <p:nvPr/>
            </p:nvSpPr>
            <p:spPr bwMode="auto">
              <a:xfrm>
                <a:off x="221553" y="5508943"/>
                <a:ext cx="2281348" cy="698212"/>
              </a:xfrm>
              <a:prstGeom prst="rect">
                <a:avLst/>
              </a:prstGeom>
              <a:noFill/>
            </p:spPr>
            <p:txBody>
              <a:bodyPr wrap="square" lIns="67500" tIns="35100" rIns="67500" bIns="35100" anchor="ctr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750" b="0" dirty="0">
                    <a:solidFill>
                      <a:schemeClr val="bg1"/>
                    </a:solidFill>
                    <a:effectLst/>
                  </a:rPr>
                  <a:t>请替换文字内容复制你的内容到此 </a:t>
                </a:r>
                <a:br>
                  <a:rPr lang="zh-CN" altLang="en-US" sz="750" b="0" dirty="0">
                    <a:solidFill>
                      <a:schemeClr val="bg1"/>
                    </a:solidFill>
                    <a:effectLst/>
                  </a:rPr>
                </a:br>
                <a:r>
                  <a:rPr lang="zh-CN" altLang="en-US" sz="750" b="0" dirty="0">
                    <a:solidFill>
                      <a:schemeClr val="bg1"/>
                    </a:solidFill>
                    <a:effectLst/>
                  </a:rPr>
                  <a:t>小木头699pic</a:t>
                </a:r>
                <a:endParaRPr lang="zh-CN" altLang="en-US" sz="750" b="0" dirty="0">
                  <a:solidFill>
                    <a:schemeClr val="bg1"/>
                  </a:solidFill>
                  <a:effectLst/>
                </a:endParaRPr>
              </a:p>
            </p:txBody>
          </p:sp>
        </p:grpSp>
      </p:grpSp>
      <p:sp>
        <p:nvSpPr>
          <p:cNvPr id="2" name="矩形 1"/>
          <p:cNvSpPr/>
          <p:nvPr userDrawn="1"/>
        </p:nvSpPr>
        <p:spPr>
          <a:xfrm>
            <a:off x="318693" y="285763"/>
            <a:ext cx="26212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spc="300" dirty="0">
                <a:solidFill>
                  <a:schemeClr val="bg1"/>
                </a:solidFill>
                <a:latin typeface="造字工房俊雅（非商用）常规体" pitchFamily="50" charset="-122"/>
                <a:ea typeface="造字工房俊雅（非商用）常规体" pitchFamily="50" charset="-122"/>
              </a:rPr>
              <a:t>请在这里输入标题</a:t>
            </a:r>
            <a:endParaRPr lang="zh-CN" altLang="en-US" sz="2100" spc="300" dirty="0">
              <a:solidFill>
                <a:schemeClr val="bg1"/>
              </a:solidFill>
              <a:latin typeface="造字工房俊雅（非商用）常规体" pitchFamily="50" charset="-122"/>
              <a:ea typeface="造字工房俊雅（非商用）常规体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FGC"/>
          <p:cNvPicPr>
            <a:picLocks noChangeAspect="1"/>
          </p:cNvPicPr>
          <p:nvPr/>
        </p:nvPicPr>
        <p:blipFill>
          <a:blip r:embed="rId1"/>
          <a:srcRect t="64991"/>
          <a:stretch>
            <a:fillRect/>
          </a:stretch>
        </p:blipFill>
        <p:spPr>
          <a:xfrm>
            <a:off x="-5239" y="2773204"/>
            <a:ext cx="5122069" cy="2640806"/>
          </a:xfrm>
          <a:prstGeom prst="rect">
            <a:avLst/>
          </a:prstGeom>
        </p:spPr>
      </p:pic>
      <p:pic>
        <p:nvPicPr>
          <p:cNvPr id="4" name="图片 3" descr="FGC"/>
          <p:cNvPicPr>
            <a:picLocks noChangeAspect="1"/>
          </p:cNvPicPr>
          <p:nvPr/>
        </p:nvPicPr>
        <p:blipFill>
          <a:blip r:embed="rId1"/>
          <a:srcRect t="64991" r="11102" b="13745"/>
          <a:stretch>
            <a:fillRect/>
          </a:stretch>
        </p:blipFill>
        <p:spPr>
          <a:xfrm>
            <a:off x="4584859" y="2773204"/>
            <a:ext cx="4564380" cy="160401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554730" y="831215"/>
            <a:ext cx="2034540" cy="2235200"/>
            <a:chOff x="3832" y="2293"/>
            <a:chExt cx="3204" cy="3520"/>
          </a:xfrm>
        </p:grpSpPr>
        <p:sp>
          <p:nvSpPr>
            <p:cNvPr id="6" name="文本框 5"/>
            <p:cNvSpPr txBox="1"/>
            <p:nvPr/>
          </p:nvSpPr>
          <p:spPr>
            <a:xfrm>
              <a:off x="5460" y="3136"/>
              <a:ext cx="369" cy="217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1050" dirty="0">
                  <a:solidFill>
                    <a:srgbClr val="C6A36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1050" dirty="0">
                <a:solidFill>
                  <a:srgbClr val="C6A36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663" y="3172"/>
              <a:ext cx="617" cy="259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675" dirty="0">
                  <a:solidFill>
                    <a:srgbClr val="C6A36B"/>
                  </a:solidFill>
                  <a:latin typeface="Arial" panose="020B0604020202020204" pitchFamily="34" charset="0"/>
                  <a:ea typeface="方正清刻本悦宋简体" panose="02000000000000000000" pitchFamily="2" charset="-122"/>
                  <a:cs typeface="Arial" panose="020B0604020202020204" pitchFamily="34" charset="0"/>
                </a:rPr>
                <a:t>Truth is the lifeblood of life, is the foundation of all values</a:t>
              </a:r>
              <a:endParaRPr lang="zh-CN" altLang="en-US" sz="675" dirty="0">
                <a:solidFill>
                  <a:srgbClr val="C6A36B"/>
                </a:solidFill>
                <a:latin typeface="Arial" panose="020B0604020202020204" pitchFamily="34" charset="0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</p:txBody>
        </p:sp>
        <p:grpSp>
          <p:nvGrpSpPr>
            <p:cNvPr id="8" name="PA_淘宝网chenying0907出品 33"/>
            <p:cNvGrpSpPr>
              <a:grpSpLocks noChangeAspect="1"/>
            </p:cNvGrpSpPr>
            <p:nvPr>
              <p:custDataLst>
                <p:tags r:id="rId2"/>
              </p:custDataLst>
            </p:nvPr>
          </p:nvGrpSpPr>
          <p:grpSpPr>
            <a:xfrm>
              <a:off x="6073" y="4222"/>
              <a:ext cx="465" cy="689"/>
              <a:chOff x="2529436" y="1430775"/>
              <a:chExt cx="539218" cy="799559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567764" y="1479583"/>
                <a:ext cx="440132" cy="648127"/>
              </a:xfrm>
              <a:prstGeom prst="rect">
                <a:avLst/>
              </a:prstGeom>
            </p:spPr>
          </p:pic>
          <p:sp>
            <p:nvSpPr>
              <p:cNvPr id="10" name="淘宝网chenying0907出品 35"/>
              <p:cNvSpPr txBox="1"/>
              <p:nvPr/>
            </p:nvSpPr>
            <p:spPr>
              <a:xfrm>
                <a:off x="2565283" y="1497448"/>
                <a:ext cx="479305" cy="4363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zh-CN" altLang="en-US" sz="960" dirty="0">
                  <a:solidFill>
                    <a:srgbClr val="C6A36B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</p:txBody>
          </p:sp>
          <p:sp>
            <p:nvSpPr>
              <p:cNvPr id="11" name="淘宝网chenying0907出品 36"/>
              <p:cNvSpPr txBox="1"/>
              <p:nvPr/>
            </p:nvSpPr>
            <p:spPr>
              <a:xfrm>
                <a:off x="2529436" y="1430775"/>
                <a:ext cx="539218" cy="7995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750" dirty="0">
                    <a:solidFill>
                      <a:srgbClr val="C6A36B"/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第一章</a:t>
                </a:r>
                <a:endParaRPr lang="zh-CN" altLang="en-US" sz="750" dirty="0">
                  <a:solidFill>
                    <a:srgbClr val="C6A36B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3832" y="2293"/>
              <a:ext cx="3204" cy="3521"/>
              <a:chOff x="3832" y="2293"/>
              <a:chExt cx="3204" cy="3521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5049" y="2293"/>
                <a:ext cx="1160" cy="864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3600" dirty="0">
                    <a:solidFill>
                      <a:srgbClr val="C6A36B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叁</a:t>
                </a:r>
                <a:endParaRPr lang="zh-CN" altLang="en-US" sz="3600" dirty="0">
                  <a:solidFill>
                    <a:srgbClr val="C6A36B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>
              <a:xfrm>
                <a:off x="3832" y="2610"/>
                <a:ext cx="3204" cy="3204"/>
              </a:xfrm>
              <a:custGeom>
                <a:avLst/>
                <a:gdLst>
                  <a:gd name="connsiteX0" fmla="*/ 0 w 2712955"/>
                  <a:gd name="connsiteY0" fmla="*/ 0 h 2712955"/>
                  <a:gd name="connsiteX1" fmla="*/ 1051037 w 2712955"/>
                  <a:gd name="connsiteY1" fmla="*/ 0 h 2712955"/>
                  <a:gd name="connsiteX2" fmla="*/ 1040874 w 2712955"/>
                  <a:gd name="connsiteY2" fmla="*/ 75391 h 2712955"/>
                  <a:gd name="connsiteX3" fmla="*/ 1567312 w 2712955"/>
                  <a:gd name="connsiteY3" fmla="*/ 469086 h 2712955"/>
                  <a:gd name="connsiteX4" fmla="*/ 2093750 w 2712955"/>
                  <a:gd name="connsiteY4" fmla="*/ 75391 h 2712955"/>
                  <a:gd name="connsiteX5" fmla="*/ 2083588 w 2712955"/>
                  <a:gd name="connsiteY5" fmla="*/ 0 h 2712955"/>
                  <a:gd name="connsiteX6" fmla="*/ 2712955 w 2712955"/>
                  <a:gd name="connsiteY6" fmla="*/ 0 h 2712955"/>
                  <a:gd name="connsiteX7" fmla="*/ 2712955 w 2712955"/>
                  <a:gd name="connsiteY7" fmla="*/ 2712955 h 2712955"/>
                  <a:gd name="connsiteX8" fmla="*/ 0 w 2712955"/>
                  <a:gd name="connsiteY8" fmla="*/ 2712955 h 2712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12955" h="2712955">
                    <a:moveTo>
                      <a:pt x="0" y="0"/>
                    </a:moveTo>
                    <a:lnTo>
                      <a:pt x="1051037" y="0"/>
                    </a:lnTo>
                    <a:lnTo>
                      <a:pt x="1040874" y="75391"/>
                    </a:lnTo>
                    <a:cubicBezTo>
                      <a:pt x="1040874" y="292823"/>
                      <a:pt x="1276568" y="469086"/>
                      <a:pt x="1567312" y="469086"/>
                    </a:cubicBezTo>
                    <a:cubicBezTo>
                      <a:pt x="1858056" y="469086"/>
                      <a:pt x="2093750" y="292823"/>
                      <a:pt x="2093750" y="75391"/>
                    </a:cubicBezTo>
                    <a:lnTo>
                      <a:pt x="2083588" y="0"/>
                    </a:lnTo>
                    <a:lnTo>
                      <a:pt x="2712955" y="0"/>
                    </a:lnTo>
                    <a:lnTo>
                      <a:pt x="2712955" y="2712955"/>
                    </a:lnTo>
                    <a:lnTo>
                      <a:pt x="0" y="2712955"/>
                    </a:lnTo>
                    <a:close/>
                  </a:path>
                </a:pathLst>
              </a:custGeom>
            </p:spPr>
          </p:pic>
        </p:grpSp>
      </p:grpSp>
      <p:pic>
        <p:nvPicPr>
          <p:cNvPr id="2" name="图片 1" descr="VC"/>
          <p:cNvPicPr>
            <a:picLocks noChangeAspect="1"/>
          </p:cNvPicPr>
          <p:nvPr/>
        </p:nvPicPr>
        <p:blipFill>
          <a:blip r:embed="rId5"/>
          <a:srcRect t="86363" b="4432"/>
          <a:stretch>
            <a:fillRect/>
          </a:stretch>
        </p:blipFill>
        <p:spPr>
          <a:xfrm>
            <a:off x="-5239" y="4377214"/>
            <a:ext cx="9154001" cy="794861"/>
          </a:xfrm>
          <a:prstGeom prst="rect">
            <a:avLst/>
          </a:prstGeom>
        </p:spPr>
      </p:pic>
      <p:pic>
        <p:nvPicPr>
          <p:cNvPr id="15" name="图片 14" descr="A30"/>
          <p:cNvPicPr>
            <a:picLocks noChangeAspect="1"/>
          </p:cNvPicPr>
          <p:nvPr/>
        </p:nvPicPr>
        <p:blipFill>
          <a:blip r:embed="rId6"/>
          <a:srcRect r="63849" b="73685"/>
          <a:stretch>
            <a:fillRect/>
          </a:stretch>
        </p:blipFill>
        <p:spPr>
          <a:xfrm>
            <a:off x="-5239" y="-9525"/>
            <a:ext cx="1925955" cy="20650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4033267" y="917011"/>
            <a:ext cx="1108586" cy="3649612"/>
            <a:chOff x="5377689" y="1222082"/>
            <a:chExt cx="1478114" cy="4866149"/>
          </a:xfrm>
        </p:grpSpPr>
        <p:sp>
          <p:nvSpPr>
            <p:cNvPr id="21" name="Rectangle 98"/>
            <p:cNvSpPr/>
            <p:nvPr/>
          </p:nvSpPr>
          <p:spPr bwMode="auto">
            <a:xfrm>
              <a:off x="5774205" y="2164587"/>
              <a:ext cx="1081598" cy="778501"/>
            </a:xfrm>
            <a:prstGeom prst="rect">
              <a:avLst/>
            </a:prstGeom>
            <a:solidFill>
              <a:srgbClr val="B2895D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22" name="Rectangle 99"/>
            <p:cNvSpPr/>
            <p:nvPr/>
          </p:nvSpPr>
          <p:spPr bwMode="auto">
            <a:xfrm>
              <a:off x="6316041" y="2164587"/>
              <a:ext cx="539761" cy="778501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23" name="Freeform: Shape 101"/>
            <p:cNvSpPr/>
            <p:nvPr/>
          </p:nvSpPr>
          <p:spPr bwMode="auto">
            <a:xfrm>
              <a:off x="5576985" y="1222082"/>
              <a:ext cx="1079520" cy="683005"/>
            </a:xfrm>
            <a:custGeom>
              <a:avLst/>
              <a:gdLst>
                <a:gd name="T0" fmla="*/ 218 w 218"/>
                <a:gd name="T1" fmla="*/ 139 h 139"/>
                <a:gd name="T2" fmla="*/ 0 w 218"/>
                <a:gd name="T3" fmla="*/ 139 h 139"/>
                <a:gd name="T4" fmla="*/ 0 w 218"/>
                <a:gd name="T5" fmla="*/ 109 h 139"/>
                <a:gd name="T6" fmla="*/ 109 w 218"/>
                <a:gd name="T7" fmla="*/ 0 h 139"/>
                <a:gd name="T8" fmla="*/ 109 w 218"/>
                <a:gd name="T9" fmla="*/ 0 h 139"/>
                <a:gd name="T10" fmla="*/ 218 w 218"/>
                <a:gd name="T11" fmla="*/ 109 h 139"/>
                <a:gd name="T12" fmla="*/ 218 w 218"/>
                <a:gd name="T13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8" h="139">
                  <a:moveTo>
                    <a:pt x="218" y="139"/>
                  </a:moveTo>
                  <a:cubicBezTo>
                    <a:pt x="0" y="139"/>
                    <a:pt x="0" y="139"/>
                    <a:pt x="0" y="139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49"/>
                    <a:pt x="49" y="0"/>
                    <a:pt x="109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69" y="0"/>
                    <a:pt x="218" y="49"/>
                    <a:pt x="218" y="109"/>
                  </a:cubicBezTo>
                  <a:lnTo>
                    <a:pt x="218" y="13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24" name="Rectangle 102"/>
            <p:cNvSpPr/>
            <p:nvPr/>
          </p:nvSpPr>
          <p:spPr bwMode="auto">
            <a:xfrm>
              <a:off x="5576985" y="1851112"/>
              <a:ext cx="1079520" cy="244968"/>
            </a:xfrm>
            <a:prstGeom prst="rect">
              <a:avLst/>
            </a:prstGeom>
            <a:solidFill>
              <a:srgbClr val="DAC39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25" name="Freeform: Shape 103"/>
            <p:cNvSpPr/>
            <p:nvPr/>
          </p:nvSpPr>
          <p:spPr bwMode="auto">
            <a:xfrm>
              <a:off x="6116744" y="1222082"/>
              <a:ext cx="539761" cy="869845"/>
            </a:xfrm>
            <a:custGeom>
              <a:avLst/>
              <a:gdLst>
                <a:gd name="T0" fmla="*/ 0 w 109"/>
                <a:gd name="T1" fmla="*/ 0 h 177"/>
                <a:gd name="T2" fmla="*/ 0 w 109"/>
                <a:gd name="T3" fmla="*/ 177 h 177"/>
                <a:gd name="T4" fmla="*/ 109 w 109"/>
                <a:gd name="T5" fmla="*/ 177 h 177"/>
                <a:gd name="T6" fmla="*/ 109 w 109"/>
                <a:gd name="T7" fmla="*/ 139 h 177"/>
                <a:gd name="T8" fmla="*/ 109 w 109"/>
                <a:gd name="T9" fmla="*/ 128 h 177"/>
                <a:gd name="T10" fmla="*/ 109 w 109"/>
                <a:gd name="T11" fmla="*/ 109 h 177"/>
                <a:gd name="T12" fmla="*/ 0 w 109"/>
                <a:gd name="T1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177">
                  <a:moveTo>
                    <a:pt x="0" y="0"/>
                  </a:moveTo>
                  <a:cubicBezTo>
                    <a:pt x="0" y="177"/>
                    <a:pt x="0" y="177"/>
                    <a:pt x="0" y="177"/>
                  </a:cubicBezTo>
                  <a:cubicBezTo>
                    <a:pt x="109" y="177"/>
                    <a:pt x="109" y="177"/>
                    <a:pt x="109" y="177"/>
                  </a:cubicBezTo>
                  <a:cubicBezTo>
                    <a:pt x="109" y="139"/>
                    <a:pt x="109" y="139"/>
                    <a:pt x="109" y="139"/>
                  </a:cubicBezTo>
                  <a:cubicBezTo>
                    <a:pt x="109" y="128"/>
                    <a:pt x="109" y="128"/>
                    <a:pt x="109" y="128"/>
                  </a:cubicBezTo>
                  <a:cubicBezTo>
                    <a:pt x="109" y="109"/>
                    <a:pt x="109" y="109"/>
                    <a:pt x="109" y="109"/>
                  </a:cubicBezTo>
                  <a:cubicBezTo>
                    <a:pt x="109" y="49"/>
                    <a:pt x="60" y="0"/>
                    <a:pt x="0" y="0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26" name="Rectangle 105"/>
            <p:cNvSpPr/>
            <p:nvPr/>
          </p:nvSpPr>
          <p:spPr bwMode="auto">
            <a:xfrm>
              <a:off x="5377689" y="3011596"/>
              <a:ext cx="1081598" cy="776424"/>
            </a:xfrm>
            <a:prstGeom prst="rect">
              <a:avLst/>
            </a:prstGeom>
            <a:solidFill>
              <a:srgbClr val="DAC39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27" name="Rectangle 106"/>
            <p:cNvSpPr/>
            <p:nvPr/>
          </p:nvSpPr>
          <p:spPr bwMode="auto">
            <a:xfrm>
              <a:off x="5919526" y="3011596"/>
              <a:ext cx="539761" cy="776424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28" name="Rectangle 108"/>
            <p:cNvSpPr/>
            <p:nvPr/>
          </p:nvSpPr>
          <p:spPr bwMode="auto">
            <a:xfrm>
              <a:off x="5576985" y="3856529"/>
              <a:ext cx="1079520" cy="776424"/>
            </a:xfrm>
            <a:prstGeom prst="rect">
              <a:avLst/>
            </a:prstGeom>
            <a:solidFill>
              <a:srgbClr val="B2895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29" name="Rectangle 109"/>
            <p:cNvSpPr/>
            <p:nvPr/>
          </p:nvSpPr>
          <p:spPr bwMode="auto">
            <a:xfrm>
              <a:off x="6116744" y="3856529"/>
              <a:ext cx="539761" cy="776424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30" name="Rectangle 111"/>
            <p:cNvSpPr/>
            <p:nvPr/>
          </p:nvSpPr>
          <p:spPr bwMode="auto">
            <a:xfrm>
              <a:off x="5576985" y="4703538"/>
              <a:ext cx="1079520" cy="776424"/>
            </a:xfrm>
            <a:prstGeom prst="rect">
              <a:avLst/>
            </a:prstGeom>
            <a:solidFill>
              <a:srgbClr val="DAC39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31" name="Rectangle 112"/>
            <p:cNvSpPr/>
            <p:nvPr/>
          </p:nvSpPr>
          <p:spPr bwMode="auto">
            <a:xfrm>
              <a:off x="6116744" y="4703538"/>
              <a:ext cx="539761" cy="776424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32" name="Freeform: Shape 114"/>
            <p:cNvSpPr/>
            <p:nvPr/>
          </p:nvSpPr>
          <p:spPr bwMode="auto">
            <a:xfrm>
              <a:off x="5576985" y="5546394"/>
              <a:ext cx="1079520" cy="541837"/>
            </a:xfrm>
            <a:custGeom>
              <a:avLst/>
              <a:gdLst>
                <a:gd name="T0" fmla="*/ 260 w 520"/>
                <a:gd name="T1" fmla="*/ 261 h 261"/>
                <a:gd name="T2" fmla="*/ 0 w 520"/>
                <a:gd name="T3" fmla="*/ 0 h 261"/>
                <a:gd name="T4" fmla="*/ 520 w 520"/>
                <a:gd name="T5" fmla="*/ 0 h 261"/>
                <a:gd name="T6" fmla="*/ 260 w 520"/>
                <a:gd name="T7" fmla="*/ 26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0" h="261">
                  <a:moveTo>
                    <a:pt x="260" y="261"/>
                  </a:moveTo>
                  <a:lnTo>
                    <a:pt x="0" y="0"/>
                  </a:lnTo>
                  <a:lnTo>
                    <a:pt x="520" y="0"/>
                  </a:lnTo>
                  <a:lnTo>
                    <a:pt x="260" y="261"/>
                  </a:lnTo>
                  <a:close/>
                </a:path>
              </a:pathLst>
            </a:custGeom>
            <a:solidFill>
              <a:srgbClr val="B2895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33" name="Freeform: Shape 115"/>
            <p:cNvSpPr/>
            <p:nvPr/>
          </p:nvSpPr>
          <p:spPr bwMode="auto">
            <a:xfrm>
              <a:off x="5958969" y="5926302"/>
              <a:ext cx="315552" cy="161928"/>
            </a:xfrm>
            <a:custGeom>
              <a:avLst/>
              <a:gdLst>
                <a:gd name="T0" fmla="*/ 76 w 152"/>
                <a:gd name="T1" fmla="*/ 78 h 78"/>
                <a:gd name="T2" fmla="*/ 152 w 152"/>
                <a:gd name="T3" fmla="*/ 0 h 78"/>
                <a:gd name="T4" fmla="*/ 0 w 152"/>
                <a:gd name="T5" fmla="*/ 0 h 78"/>
                <a:gd name="T6" fmla="*/ 0 w 152"/>
                <a:gd name="T7" fmla="*/ 0 h 78"/>
                <a:gd name="T8" fmla="*/ 76 w 152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78">
                  <a:moveTo>
                    <a:pt x="76" y="78"/>
                  </a:moveTo>
                  <a:lnTo>
                    <a:pt x="15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76" y="78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34" name="Freeform: Shape 116"/>
            <p:cNvSpPr/>
            <p:nvPr/>
          </p:nvSpPr>
          <p:spPr bwMode="auto">
            <a:xfrm>
              <a:off x="6116744" y="5546394"/>
              <a:ext cx="539761" cy="541837"/>
            </a:xfrm>
            <a:custGeom>
              <a:avLst/>
              <a:gdLst>
                <a:gd name="T0" fmla="*/ 0 w 260"/>
                <a:gd name="T1" fmla="*/ 261 h 261"/>
                <a:gd name="T2" fmla="*/ 260 w 260"/>
                <a:gd name="T3" fmla="*/ 0 h 261"/>
                <a:gd name="T4" fmla="*/ 0 w 260"/>
                <a:gd name="T5" fmla="*/ 0 h 261"/>
                <a:gd name="T6" fmla="*/ 0 w 260"/>
                <a:gd name="T7" fmla="*/ 26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" h="261">
                  <a:moveTo>
                    <a:pt x="0" y="261"/>
                  </a:moveTo>
                  <a:lnTo>
                    <a:pt x="260" y="0"/>
                  </a:lnTo>
                  <a:lnTo>
                    <a:pt x="0" y="0"/>
                  </a:lnTo>
                  <a:lnTo>
                    <a:pt x="0" y="261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</p:grpSp>
      <p:grpSp>
        <p:nvGrpSpPr>
          <p:cNvPr id="35" name="千图PPT彼岸天：ID 8661124库_组合 34"/>
          <p:cNvGrpSpPr/>
          <p:nvPr>
            <p:custDataLst>
              <p:tags r:id="rId2"/>
            </p:custDataLst>
          </p:nvPr>
        </p:nvGrpSpPr>
        <p:grpSpPr>
          <a:xfrm>
            <a:off x="5334856" y="1419323"/>
            <a:ext cx="3271292" cy="612083"/>
            <a:chOff x="7113141" y="1891831"/>
            <a:chExt cx="4361723" cy="816111"/>
          </a:xfrm>
        </p:grpSpPr>
        <p:cxnSp>
          <p:nvCxnSpPr>
            <p:cNvPr id="7" name="Connector: Elbow 119"/>
            <p:cNvCxnSpPr/>
            <p:nvPr/>
          </p:nvCxnSpPr>
          <p:spPr>
            <a:xfrm flipV="1">
              <a:off x="7113141" y="2036368"/>
              <a:ext cx="734731" cy="514181"/>
            </a:xfrm>
            <a:prstGeom prst="bentConnector3">
              <a:avLst>
                <a:gd name="adj1" fmla="val 50000"/>
              </a:avLst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Group 6"/>
            <p:cNvGrpSpPr/>
            <p:nvPr/>
          </p:nvGrpSpPr>
          <p:grpSpPr>
            <a:xfrm>
              <a:off x="8148228" y="1891831"/>
              <a:ext cx="3326636" cy="816111"/>
              <a:chOff x="8179194" y="1891833"/>
              <a:chExt cx="3228290" cy="816111"/>
            </a:xfrm>
          </p:grpSpPr>
          <p:sp>
            <p:nvSpPr>
              <p:cNvPr id="19" name="TextBox 122"/>
              <p:cNvSpPr txBox="1"/>
              <p:nvPr/>
            </p:nvSpPr>
            <p:spPr>
              <a:xfrm>
                <a:off x="8179194" y="1891833"/>
                <a:ext cx="3228290" cy="295071"/>
              </a:xfrm>
              <a:prstGeom prst="rect">
                <a:avLst/>
              </a:prstGeom>
              <a:noFill/>
            </p:spPr>
            <p:txBody>
              <a:bodyPr vert="horz" wrap="none" lIns="0" tIns="0" rIns="0" bIns="0" anchor="ctr">
                <a:normAutofit/>
              </a:bodyPr>
              <a:lstStyle/>
              <a:p>
                <a:pPr algn="l"/>
                <a:r>
                  <a:rPr lang="zh-CN" altLang="en-US" sz="1050" b="1" dirty="0">
                    <a:solidFill>
                      <a:schemeClr val="bg1"/>
                    </a:solidFill>
                  </a:rPr>
                  <a:t>输入标题文本</a:t>
                </a:r>
                <a:endParaRPr lang="zh-CN" altLang="en-US" sz="105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TextBox 123"/>
              <p:cNvSpPr txBox="1"/>
              <p:nvPr/>
            </p:nvSpPr>
            <p:spPr>
              <a:xfrm>
                <a:off x="8179194" y="2186904"/>
                <a:ext cx="3228290" cy="521040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825" dirty="0">
                    <a:solidFill>
                      <a:schemeClr val="bg1"/>
                    </a:solidFill>
                  </a:rPr>
                  <a:t>请替换文字内容复制你的内容到此</a:t>
                </a:r>
                <a:br>
                  <a:rPr lang="zh-CN" altLang="en-US" sz="825" dirty="0">
                    <a:solidFill>
                      <a:schemeClr val="bg1"/>
                    </a:solidFill>
                  </a:rPr>
                </a:br>
                <a:r>
                  <a:rPr lang="zh-CN" altLang="en-US" sz="825" dirty="0">
                    <a:solidFill>
                      <a:schemeClr val="bg1"/>
                    </a:solidFill>
                  </a:rPr>
                  <a:t>小木头699pic</a:t>
                </a:r>
                <a:endParaRPr lang="zh-CN" altLang="en-US" sz="825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" name="千图PPT彼岸天：ID 8661124库_组合 1"/>
          <p:cNvGrpSpPr/>
          <p:nvPr>
            <p:custDataLst>
              <p:tags r:id="rId3"/>
            </p:custDataLst>
          </p:nvPr>
        </p:nvGrpSpPr>
        <p:grpSpPr>
          <a:xfrm>
            <a:off x="533631" y="1419323"/>
            <a:ext cx="3357402" cy="1100869"/>
            <a:chOff x="711508" y="1891831"/>
            <a:chExt cx="4476536" cy="1467825"/>
          </a:xfrm>
        </p:grpSpPr>
        <p:cxnSp>
          <p:nvCxnSpPr>
            <p:cNvPr id="5" name="Connector: Elbow 117"/>
            <p:cNvCxnSpPr/>
            <p:nvPr/>
          </p:nvCxnSpPr>
          <p:spPr>
            <a:xfrm rot="10800000">
              <a:off x="4211559" y="2036367"/>
              <a:ext cx="976485" cy="1323289"/>
            </a:xfrm>
            <a:prstGeom prst="bentConnector3">
              <a:avLst>
                <a:gd name="adj1" fmla="val 50000"/>
              </a:avLst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5"/>
            <p:cNvGrpSpPr/>
            <p:nvPr/>
          </p:nvGrpSpPr>
          <p:grpSpPr>
            <a:xfrm>
              <a:off x="711508" y="1891831"/>
              <a:ext cx="3301169" cy="925101"/>
              <a:chOff x="730864" y="1891831"/>
              <a:chExt cx="3353282" cy="925101"/>
            </a:xfrm>
          </p:grpSpPr>
          <p:sp>
            <p:nvSpPr>
              <p:cNvPr id="17" name="TextBox 128"/>
              <p:cNvSpPr txBox="1"/>
              <p:nvPr/>
            </p:nvSpPr>
            <p:spPr>
              <a:xfrm>
                <a:off x="730864" y="1891831"/>
                <a:ext cx="3353282" cy="295071"/>
              </a:xfrm>
              <a:prstGeom prst="rect">
                <a:avLst/>
              </a:prstGeom>
              <a:noFill/>
            </p:spPr>
            <p:txBody>
              <a:bodyPr vert="horz" wrap="none" lIns="0" tIns="0" rIns="0" bIns="0" anchor="ctr">
                <a:normAutofit/>
              </a:bodyPr>
              <a:lstStyle/>
              <a:p>
                <a:pPr algn="r"/>
                <a:r>
                  <a:rPr lang="zh-CN" altLang="en-US" sz="1050" b="1" dirty="0">
                    <a:solidFill>
                      <a:schemeClr val="bg1"/>
                    </a:solidFill>
                  </a:rPr>
                  <a:t>输入标题文本</a:t>
                </a:r>
                <a:endParaRPr lang="zh-CN" altLang="en-US" sz="105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TextBox 129"/>
              <p:cNvSpPr txBox="1"/>
              <p:nvPr/>
            </p:nvSpPr>
            <p:spPr>
              <a:xfrm>
                <a:off x="730864" y="2186902"/>
                <a:ext cx="3353282" cy="630030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825" dirty="0">
                    <a:solidFill>
                      <a:schemeClr val="bg1"/>
                    </a:solidFill>
                  </a:rPr>
                  <a:t>请替换文字内容复制你的内容到此</a:t>
                </a:r>
                <a:br>
                  <a:rPr lang="zh-CN" altLang="en-US" sz="825" dirty="0">
                    <a:solidFill>
                      <a:schemeClr val="bg1"/>
                    </a:solidFill>
                  </a:rPr>
                </a:br>
                <a:r>
                  <a:rPr lang="zh-CN" altLang="en-US" sz="825" dirty="0">
                    <a:solidFill>
                      <a:schemeClr val="bg1"/>
                    </a:solidFill>
                  </a:rPr>
                  <a:t>（请选择只保留文本</a:t>
                </a:r>
                <a:endParaRPr lang="zh-CN" altLang="en-US" sz="825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7" name="千图PPT彼岸天：ID 8661124库_组合 36"/>
          <p:cNvGrpSpPr/>
          <p:nvPr>
            <p:custDataLst>
              <p:tags r:id="rId4"/>
            </p:custDataLst>
          </p:nvPr>
        </p:nvGrpSpPr>
        <p:grpSpPr>
          <a:xfrm>
            <a:off x="533631" y="3426934"/>
            <a:ext cx="3499635" cy="1160993"/>
            <a:chOff x="711508" y="4568646"/>
            <a:chExt cx="4666180" cy="1547991"/>
          </a:xfrm>
        </p:grpSpPr>
        <p:cxnSp>
          <p:nvCxnSpPr>
            <p:cNvPr id="6" name="Connector: Elbow 118"/>
            <p:cNvCxnSpPr/>
            <p:nvPr/>
          </p:nvCxnSpPr>
          <p:spPr>
            <a:xfrm rot="10800000">
              <a:off x="4211560" y="4723740"/>
              <a:ext cx="1166128" cy="347935"/>
            </a:xfrm>
            <a:prstGeom prst="bentConnector3">
              <a:avLst>
                <a:gd name="adj1" fmla="val 50000"/>
              </a:avLst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Group 39"/>
            <p:cNvGrpSpPr/>
            <p:nvPr/>
          </p:nvGrpSpPr>
          <p:grpSpPr>
            <a:xfrm>
              <a:off x="711508" y="4568646"/>
              <a:ext cx="3301170" cy="1547991"/>
              <a:chOff x="730864" y="1891831"/>
              <a:chExt cx="3353282" cy="1547991"/>
            </a:xfrm>
          </p:grpSpPr>
          <p:sp>
            <p:nvSpPr>
              <p:cNvPr id="15" name="TextBox 40"/>
              <p:cNvSpPr txBox="1"/>
              <p:nvPr/>
            </p:nvSpPr>
            <p:spPr>
              <a:xfrm>
                <a:off x="730864" y="1891831"/>
                <a:ext cx="3353282" cy="295071"/>
              </a:xfrm>
              <a:prstGeom prst="rect">
                <a:avLst/>
              </a:prstGeom>
              <a:noFill/>
            </p:spPr>
            <p:txBody>
              <a:bodyPr vert="horz" wrap="none" lIns="0" tIns="0" rIns="0" bIns="0" anchor="ctr">
                <a:normAutofit/>
              </a:bodyPr>
              <a:lstStyle/>
              <a:p>
                <a:pPr algn="r"/>
                <a:r>
                  <a:rPr lang="zh-CN" altLang="en-US" sz="1050" b="1" dirty="0">
                    <a:solidFill>
                      <a:schemeClr val="bg1"/>
                    </a:solidFill>
                  </a:rPr>
                  <a:t>输入标题文本</a:t>
                </a:r>
                <a:endParaRPr lang="zh-CN" altLang="en-US" sz="105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TextBox 41"/>
              <p:cNvSpPr txBox="1"/>
              <p:nvPr/>
            </p:nvSpPr>
            <p:spPr>
              <a:xfrm>
                <a:off x="730864" y="2186901"/>
                <a:ext cx="3353282" cy="125292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825" dirty="0">
                    <a:solidFill>
                      <a:schemeClr val="bg1"/>
                    </a:solidFill>
                  </a:rPr>
                  <a:t>请替换文字内容复制你的内容到此</a:t>
                </a:r>
                <a:br>
                  <a:rPr lang="zh-CN" altLang="en-US" sz="825" dirty="0">
                    <a:solidFill>
                      <a:schemeClr val="bg1"/>
                    </a:solidFill>
                  </a:rPr>
                </a:br>
                <a:r>
                  <a:rPr lang="zh-CN" altLang="en-US" sz="825" dirty="0">
                    <a:solidFill>
                      <a:schemeClr val="bg1"/>
                    </a:solidFill>
                  </a:rPr>
                  <a:t>（请选择只保留文本</a:t>
                </a:r>
                <a:endParaRPr lang="zh-CN" altLang="en-US" sz="825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6" name="千图PPT彼岸天：ID 8661124库_组合 35"/>
          <p:cNvGrpSpPr/>
          <p:nvPr>
            <p:custDataLst>
              <p:tags r:id="rId5"/>
            </p:custDataLst>
          </p:nvPr>
        </p:nvGrpSpPr>
        <p:grpSpPr>
          <a:xfrm>
            <a:off x="5136172" y="3171070"/>
            <a:ext cx="3469976" cy="1416858"/>
            <a:chOff x="6848229" y="4227493"/>
            <a:chExt cx="4626635" cy="1889144"/>
          </a:xfrm>
        </p:grpSpPr>
        <p:cxnSp>
          <p:nvCxnSpPr>
            <p:cNvPr id="8" name="Connector: Elbow 120"/>
            <p:cNvCxnSpPr/>
            <p:nvPr/>
          </p:nvCxnSpPr>
          <p:spPr>
            <a:xfrm>
              <a:off x="6848229" y="4227493"/>
              <a:ext cx="962785" cy="618720"/>
            </a:xfrm>
            <a:prstGeom prst="bentConnector3">
              <a:avLst>
                <a:gd name="adj1" fmla="val 50000"/>
              </a:avLst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Group 43"/>
            <p:cNvGrpSpPr/>
            <p:nvPr/>
          </p:nvGrpSpPr>
          <p:grpSpPr>
            <a:xfrm>
              <a:off x="8148228" y="4568646"/>
              <a:ext cx="3326636" cy="1547991"/>
              <a:chOff x="8179194" y="1891833"/>
              <a:chExt cx="3228290" cy="1547991"/>
            </a:xfrm>
          </p:grpSpPr>
          <p:sp>
            <p:nvSpPr>
              <p:cNvPr id="13" name="TextBox 44"/>
              <p:cNvSpPr txBox="1"/>
              <p:nvPr/>
            </p:nvSpPr>
            <p:spPr>
              <a:xfrm>
                <a:off x="8179194" y="1891833"/>
                <a:ext cx="3228290" cy="295071"/>
              </a:xfrm>
              <a:prstGeom prst="rect">
                <a:avLst/>
              </a:prstGeom>
              <a:noFill/>
            </p:spPr>
            <p:txBody>
              <a:bodyPr vert="horz" wrap="none" lIns="0" tIns="0" rIns="0" bIns="0" anchor="ctr">
                <a:normAutofit/>
              </a:bodyPr>
              <a:lstStyle/>
              <a:p>
                <a:pPr algn="l"/>
                <a:r>
                  <a:rPr lang="zh-CN" altLang="en-US" sz="1050" b="1" dirty="0">
                    <a:solidFill>
                      <a:schemeClr val="bg1"/>
                    </a:solidFill>
                  </a:rPr>
                  <a:t>输入标题文本</a:t>
                </a:r>
                <a:endParaRPr lang="zh-CN" altLang="en-US" sz="105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TextBox 45"/>
              <p:cNvSpPr txBox="1"/>
              <p:nvPr/>
            </p:nvSpPr>
            <p:spPr>
              <a:xfrm>
                <a:off x="8179194" y="2186903"/>
                <a:ext cx="3228290" cy="125292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825" dirty="0">
                    <a:solidFill>
                      <a:schemeClr val="bg1"/>
                    </a:solidFill>
                  </a:rPr>
                  <a:t>请替换文字内容复制你的内容到此</a:t>
                </a:r>
                <a:br>
                  <a:rPr lang="zh-CN" altLang="en-US" sz="825" dirty="0">
                    <a:solidFill>
                      <a:schemeClr val="bg1"/>
                    </a:solidFill>
                  </a:rPr>
                </a:br>
                <a:r>
                  <a:rPr lang="zh-CN" altLang="en-US" sz="825" dirty="0">
                    <a:solidFill>
                      <a:schemeClr val="bg1"/>
                    </a:solidFill>
                  </a:rPr>
                  <a:t>小木头699pic</a:t>
                </a:r>
                <a:endParaRPr lang="zh-CN" altLang="en-US" sz="825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3" name="矩形 2"/>
          <p:cNvSpPr/>
          <p:nvPr userDrawn="1"/>
        </p:nvSpPr>
        <p:spPr>
          <a:xfrm>
            <a:off x="318693" y="285763"/>
            <a:ext cx="26212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spc="300" dirty="0">
                <a:solidFill>
                  <a:schemeClr val="bg1"/>
                </a:solidFill>
                <a:latin typeface="造字工房俊雅（非商用）常规体" pitchFamily="50" charset="-122"/>
                <a:ea typeface="造字工房俊雅（非商用）常规体" pitchFamily="50" charset="-122"/>
              </a:rPr>
              <a:t>请在这里输入标题</a:t>
            </a:r>
            <a:endParaRPr lang="zh-CN" altLang="en-US" sz="2100" spc="300" dirty="0">
              <a:solidFill>
                <a:schemeClr val="bg1"/>
              </a:solidFill>
              <a:latin typeface="造字工房俊雅（非商用）常规体" pitchFamily="50" charset="-122"/>
              <a:ea typeface="造字工房俊雅（非商用）常规体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-13565" y="1139917"/>
            <a:ext cx="9157565" cy="440949"/>
            <a:chOff x="-18087" y="1519290"/>
            <a:chExt cx="12210087" cy="587932"/>
          </a:xfrm>
        </p:grpSpPr>
        <p:cxnSp>
          <p:nvCxnSpPr>
            <p:cNvPr id="4" name="Straight Connector 3"/>
            <p:cNvCxnSpPr/>
            <p:nvPr/>
          </p:nvCxnSpPr>
          <p:spPr>
            <a:xfrm>
              <a:off x="-18087" y="1808820"/>
              <a:ext cx="1728192" cy="0"/>
            </a:xfrm>
            <a:prstGeom prst="line">
              <a:avLst/>
            </a:prstGeom>
            <a:ln w="6350">
              <a:solidFill>
                <a:schemeClr val="bg1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>
              <a:off x="2603612" y="1821498"/>
              <a:ext cx="1656184" cy="0"/>
            </a:xfrm>
            <a:prstGeom prst="line">
              <a:avLst/>
            </a:prstGeom>
            <a:ln w="6350">
              <a:solidFill>
                <a:schemeClr val="bg1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: Shape 27"/>
            <p:cNvSpPr/>
            <p:nvPr/>
          </p:nvSpPr>
          <p:spPr bwMode="auto">
            <a:xfrm>
              <a:off x="1890141" y="1519290"/>
              <a:ext cx="569653" cy="569653"/>
            </a:xfrm>
            <a:custGeom>
              <a:avLst/>
              <a:gdLst>
                <a:gd name="T0" fmla="*/ 545 w 913"/>
                <a:gd name="T1" fmla="*/ 9 h 913"/>
                <a:gd name="T2" fmla="*/ 367 w 913"/>
                <a:gd name="T3" fmla="*/ 9 h 913"/>
                <a:gd name="T4" fmla="*/ 0 w 913"/>
                <a:gd name="T5" fmla="*/ 456 h 913"/>
                <a:gd name="T6" fmla="*/ 367 w 913"/>
                <a:gd name="T7" fmla="*/ 904 h 913"/>
                <a:gd name="T8" fmla="*/ 545 w 913"/>
                <a:gd name="T9" fmla="*/ 904 h 913"/>
                <a:gd name="T10" fmla="*/ 913 w 913"/>
                <a:gd name="T11" fmla="*/ 456 h 913"/>
                <a:gd name="T12" fmla="*/ 339 w 913"/>
                <a:gd name="T13" fmla="*/ 108 h 913"/>
                <a:gd name="T14" fmla="*/ 171 w 913"/>
                <a:gd name="T15" fmla="*/ 225 h 913"/>
                <a:gd name="T16" fmla="*/ 118 w 913"/>
                <a:gd name="T17" fmla="*/ 314 h 913"/>
                <a:gd name="T18" fmla="*/ 181 w 913"/>
                <a:gd name="T19" fmla="*/ 403 h 913"/>
                <a:gd name="T20" fmla="*/ 118 w 913"/>
                <a:gd name="T21" fmla="*/ 314 h 913"/>
                <a:gd name="T22" fmla="*/ 91 w 913"/>
                <a:gd name="T23" fmla="*/ 492 h 913"/>
                <a:gd name="T24" fmla="*/ 196 w 913"/>
                <a:gd name="T25" fmla="*/ 581 h 913"/>
                <a:gd name="T26" fmla="*/ 158 w 913"/>
                <a:gd name="T27" fmla="*/ 670 h 913"/>
                <a:gd name="T28" fmla="*/ 339 w 913"/>
                <a:gd name="T29" fmla="*/ 804 h 913"/>
                <a:gd name="T30" fmla="*/ 412 w 913"/>
                <a:gd name="T31" fmla="*/ 748 h 913"/>
                <a:gd name="T32" fmla="*/ 412 w 913"/>
                <a:gd name="T33" fmla="*/ 670 h 913"/>
                <a:gd name="T34" fmla="*/ 412 w 913"/>
                <a:gd name="T35" fmla="*/ 581 h 913"/>
                <a:gd name="T36" fmla="*/ 269 w 913"/>
                <a:gd name="T37" fmla="*/ 492 h 913"/>
                <a:gd name="T38" fmla="*/ 412 w 913"/>
                <a:gd name="T39" fmla="*/ 581 h 913"/>
                <a:gd name="T40" fmla="*/ 271 w 913"/>
                <a:gd name="T41" fmla="*/ 403 h 913"/>
                <a:gd name="T42" fmla="*/ 412 w 913"/>
                <a:gd name="T43" fmla="*/ 314 h 913"/>
                <a:gd name="T44" fmla="*/ 412 w 913"/>
                <a:gd name="T45" fmla="*/ 225 h 913"/>
                <a:gd name="T46" fmla="*/ 412 w 913"/>
                <a:gd name="T47" fmla="*/ 165 h 913"/>
                <a:gd name="T48" fmla="*/ 795 w 913"/>
                <a:gd name="T49" fmla="*/ 314 h 913"/>
                <a:gd name="T50" fmla="*/ 732 w 913"/>
                <a:gd name="T51" fmla="*/ 403 h 913"/>
                <a:gd name="T52" fmla="*/ 795 w 913"/>
                <a:gd name="T53" fmla="*/ 314 h 913"/>
                <a:gd name="T54" fmla="*/ 672 w 913"/>
                <a:gd name="T55" fmla="*/ 225 h 913"/>
                <a:gd name="T56" fmla="*/ 742 w 913"/>
                <a:gd name="T57" fmla="*/ 225 h 913"/>
                <a:gd name="T58" fmla="*/ 564 w 913"/>
                <a:gd name="T59" fmla="*/ 225 h 913"/>
                <a:gd name="T60" fmla="*/ 501 w 913"/>
                <a:gd name="T61" fmla="*/ 165 h 913"/>
                <a:gd name="T62" fmla="*/ 617 w 913"/>
                <a:gd name="T63" fmla="*/ 314 h 913"/>
                <a:gd name="T64" fmla="*/ 501 w 913"/>
                <a:gd name="T65" fmla="*/ 403 h 913"/>
                <a:gd name="T66" fmla="*/ 501 w 913"/>
                <a:gd name="T67" fmla="*/ 492 h 913"/>
                <a:gd name="T68" fmla="*/ 624 w 913"/>
                <a:gd name="T69" fmla="*/ 581 h 913"/>
                <a:gd name="T70" fmla="*/ 501 w 913"/>
                <a:gd name="T71" fmla="*/ 492 h 913"/>
                <a:gd name="T72" fmla="*/ 501 w 913"/>
                <a:gd name="T73" fmla="*/ 670 h 913"/>
                <a:gd name="T74" fmla="*/ 501 w 913"/>
                <a:gd name="T75" fmla="*/ 748 h 913"/>
                <a:gd name="T76" fmla="*/ 682 w 913"/>
                <a:gd name="T77" fmla="*/ 670 h 913"/>
                <a:gd name="T78" fmla="*/ 573 w 913"/>
                <a:gd name="T79" fmla="*/ 804 h 913"/>
                <a:gd name="T80" fmla="*/ 733 w 913"/>
                <a:gd name="T81" fmla="*/ 492 h 913"/>
                <a:gd name="T82" fmla="*/ 802 w 913"/>
                <a:gd name="T83" fmla="*/ 581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13" h="913">
                  <a:moveTo>
                    <a:pt x="751" y="108"/>
                  </a:moveTo>
                  <a:cubicBezTo>
                    <a:pt x="693" y="59"/>
                    <a:pt x="623" y="24"/>
                    <a:pt x="545" y="9"/>
                  </a:cubicBezTo>
                  <a:cubicBezTo>
                    <a:pt x="517" y="3"/>
                    <a:pt x="487" y="0"/>
                    <a:pt x="456" y="0"/>
                  </a:cubicBezTo>
                  <a:cubicBezTo>
                    <a:pt x="426" y="0"/>
                    <a:pt x="396" y="3"/>
                    <a:pt x="367" y="9"/>
                  </a:cubicBezTo>
                  <a:cubicBezTo>
                    <a:pt x="290" y="24"/>
                    <a:pt x="219" y="59"/>
                    <a:pt x="161" y="108"/>
                  </a:cubicBezTo>
                  <a:cubicBezTo>
                    <a:pt x="63" y="192"/>
                    <a:pt x="0" y="317"/>
                    <a:pt x="0" y="456"/>
                  </a:cubicBezTo>
                  <a:cubicBezTo>
                    <a:pt x="0" y="596"/>
                    <a:pt x="63" y="721"/>
                    <a:pt x="161" y="804"/>
                  </a:cubicBezTo>
                  <a:cubicBezTo>
                    <a:pt x="219" y="854"/>
                    <a:pt x="290" y="889"/>
                    <a:pt x="367" y="904"/>
                  </a:cubicBezTo>
                  <a:cubicBezTo>
                    <a:pt x="396" y="910"/>
                    <a:pt x="426" y="913"/>
                    <a:pt x="456" y="913"/>
                  </a:cubicBezTo>
                  <a:cubicBezTo>
                    <a:pt x="487" y="913"/>
                    <a:pt x="517" y="910"/>
                    <a:pt x="545" y="904"/>
                  </a:cubicBezTo>
                  <a:cubicBezTo>
                    <a:pt x="623" y="889"/>
                    <a:pt x="693" y="854"/>
                    <a:pt x="751" y="804"/>
                  </a:cubicBezTo>
                  <a:cubicBezTo>
                    <a:pt x="850" y="721"/>
                    <a:pt x="913" y="596"/>
                    <a:pt x="913" y="456"/>
                  </a:cubicBezTo>
                  <a:cubicBezTo>
                    <a:pt x="913" y="317"/>
                    <a:pt x="850" y="192"/>
                    <a:pt x="751" y="108"/>
                  </a:cubicBezTo>
                  <a:close/>
                  <a:moveTo>
                    <a:pt x="339" y="108"/>
                  </a:moveTo>
                  <a:cubicBezTo>
                    <a:pt x="301" y="141"/>
                    <a:pt x="267" y="181"/>
                    <a:pt x="241" y="225"/>
                  </a:cubicBezTo>
                  <a:cubicBezTo>
                    <a:pt x="171" y="225"/>
                    <a:pt x="171" y="225"/>
                    <a:pt x="171" y="225"/>
                  </a:cubicBezTo>
                  <a:cubicBezTo>
                    <a:pt x="215" y="172"/>
                    <a:pt x="273" y="131"/>
                    <a:pt x="339" y="108"/>
                  </a:cubicBezTo>
                  <a:close/>
                  <a:moveTo>
                    <a:pt x="118" y="314"/>
                  </a:moveTo>
                  <a:cubicBezTo>
                    <a:pt x="201" y="314"/>
                    <a:pt x="201" y="314"/>
                    <a:pt x="201" y="314"/>
                  </a:cubicBezTo>
                  <a:cubicBezTo>
                    <a:pt x="191" y="343"/>
                    <a:pt x="185" y="372"/>
                    <a:pt x="181" y="403"/>
                  </a:cubicBezTo>
                  <a:cubicBezTo>
                    <a:pt x="93" y="403"/>
                    <a:pt x="93" y="403"/>
                    <a:pt x="93" y="403"/>
                  </a:cubicBezTo>
                  <a:cubicBezTo>
                    <a:pt x="98" y="372"/>
                    <a:pt x="106" y="342"/>
                    <a:pt x="118" y="314"/>
                  </a:cubicBezTo>
                  <a:close/>
                  <a:moveTo>
                    <a:pt x="111" y="581"/>
                  </a:moveTo>
                  <a:cubicBezTo>
                    <a:pt x="101" y="553"/>
                    <a:pt x="94" y="523"/>
                    <a:pt x="91" y="492"/>
                  </a:cubicBezTo>
                  <a:cubicBezTo>
                    <a:pt x="180" y="492"/>
                    <a:pt x="180" y="492"/>
                    <a:pt x="180" y="492"/>
                  </a:cubicBezTo>
                  <a:cubicBezTo>
                    <a:pt x="182" y="523"/>
                    <a:pt x="188" y="553"/>
                    <a:pt x="196" y="581"/>
                  </a:cubicBezTo>
                  <a:lnTo>
                    <a:pt x="111" y="581"/>
                  </a:lnTo>
                  <a:close/>
                  <a:moveTo>
                    <a:pt x="158" y="670"/>
                  </a:moveTo>
                  <a:cubicBezTo>
                    <a:pt x="231" y="670"/>
                    <a:pt x="231" y="670"/>
                    <a:pt x="231" y="670"/>
                  </a:cubicBezTo>
                  <a:cubicBezTo>
                    <a:pt x="259" y="722"/>
                    <a:pt x="295" y="767"/>
                    <a:pt x="339" y="804"/>
                  </a:cubicBezTo>
                  <a:cubicBezTo>
                    <a:pt x="266" y="780"/>
                    <a:pt x="203" y="732"/>
                    <a:pt x="158" y="670"/>
                  </a:cubicBezTo>
                  <a:close/>
                  <a:moveTo>
                    <a:pt x="412" y="748"/>
                  </a:moveTo>
                  <a:cubicBezTo>
                    <a:pt x="383" y="726"/>
                    <a:pt x="357" y="700"/>
                    <a:pt x="336" y="670"/>
                  </a:cubicBezTo>
                  <a:cubicBezTo>
                    <a:pt x="412" y="670"/>
                    <a:pt x="412" y="670"/>
                    <a:pt x="412" y="670"/>
                  </a:cubicBezTo>
                  <a:lnTo>
                    <a:pt x="412" y="748"/>
                  </a:lnTo>
                  <a:close/>
                  <a:moveTo>
                    <a:pt x="412" y="581"/>
                  </a:moveTo>
                  <a:cubicBezTo>
                    <a:pt x="289" y="581"/>
                    <a:pt x="289" y="581"/>
                    <a:pt x="289" y="581"/>
                  </a:cubicBezTo>
                  <a:cubicBezTo>
                    <a:pt x="279" y="553"/>
                    <a:pt x="272" y="523"/>
                    <a:pt x="269" y="492"/>
                  </a:cubicBezTo>
                  <a:cubicBezTo>
                    <a:pt x="412" y="492"/>
                    <a:pt x="412" y="492"/>
                    <a:pt x="412" y="492"/>
                  </a:cubicBezTo>
                  <a:lnTo>
                    <a:pt x="412" y="581"/>
                  </a:lnTo>
                  <a:close/>
                  <a:moveTo>
                    <a:pt x="412" y="403"/>
                  </a:moveTo>
                  <a:cubicBezTo>
                    <a:pt x="271" y="403"/>
                    <a:pt x="271" y="403"/>
                    <a:pt x="271" y="403"/>
                  </a:cubicBezTo>
                  <a:cubicBezTo>
                    <a:pt x="276" y="372"/>
                    <a:pt x="284" y="342"/>
                    <a:pt x="296" y="314"/>
                  </a:cubicBezTo>
                  <a:cubicBezTo>
                    <a:pt x="412" y="314"/>
                    <a:pt x="412" y="314"/>
                    <a:pt x="412" y="314"/>
                  </a:cubicBezTo>
                  <a:lnTo>
                    <a:pt x="412" y="403"/>
                  </a:lnTo>
                  <a:close/>
                  <a:moveTo>
                    <a:pt x="412" y="225"/>
                  </a:moveTo>
                  <a:cubicBezTo>
                    <a:pt x="349" y="225"/>
                    <a:pt x="349" y="225"/>
                    <a:pt x="349" y="225"/>
                  </a:cubicBezTo>
                  <a:cubicBezTo>
                    <a:pt x="368" y="202"/>
                    <a:pt x="389" y="182"/>
                    <a:pt x="412" y="165"/>
                  </a:cubicBezTo>
                  <a:lnTo>
                    <a:pt x="412" y="225"/>
                  </a:lnTo>
                  <a:close/>
                  <a:moveTo>
                    <a:pt x="795" y="314"/>
                  </a:moveTo>
                  <a:cubicBezTo>
                    <a:pt x="807" y="342"/>
                    <a:pt x="815" y="372"/>
                    <a:pt x="820" y="403"/>
                  </a:cubicBezTo>
                  <a:cubicBezTo>
                    <a:pt x="732" y="403"/>
                    <a:pt x="732" y="403"/>
                    <a:pt x="732" y="403"/>
                  </a:cubicBezTo>
                  <a:cubicBezTo>
                    <a:pt x="728" y="372"/>
                    <a:pt x="721" y="343"/>
                    <a:pt x="712" y="314"/>
                  </a:cubicBezTo>
                  <a:lnTo>
                    <a:pt x="795" y="314"/>
                  </a:lnTo>
                  <a:close/>
                  <a:moveTo>
                    <a:pt x="742" y="225"/>
                  </a:moveTo>
                  <a:cubicBezTo>
                    <a:pt x="672" y="225"/>
                    <a:pt x="672" y="225"/>
                    <a:pt x="672" y="225"/>
                  </a:cubicBezTo>
                  <a:cubicBezTo>
                    <a:pt x="645" y="181"/>
                    <a:pt x="612" y="141"/>
                    <a:pt x="573" y="108"/>
                  </a:cubicBezTo>
                  <a:cubicBezTo>
                    <a:pt x="640" y="131"/>
                    <a:pt x="698" y="172"/>
                    <a:pt x="742" y="225"/>
                  </a:cubicBezTo>
                  <a:close/>
                  <a:moveTo>
                    <a:pt x="501" y="165"/>
                  </a:moveTo>
                  <a:cubicBezTo>
                    <a:pt x="524" y="182"/>
                    <a:pt x="545" y="202"/>
                    <a:pt x="564" y="225"/>
                  </a:cubicBezTo>
                  <a:cubicBezTo>
                    <a:pt x="501" y="225"/>
                    <a:pt x="501" y="225"/>
                    <a:pt x="501" y="225"/>
                  </a:cubicBezTo>
                  <a:lnTo>
                    <a:pt x="501" y="165"/>
                  </a:lnTo>
                  <a:close/>
                  <a:moveTo>
                    <a:pt x="501" y="314"/>
                  </a:moveTo>
                  <a:cubicBezTo>
                    <a:pt x="617" y="314"/>
                    <a:pt x="617" y="314"/>
                    <a:pt x="617" y="314"/>
                  </a:cubicBezTo>
                  <a:cubicBezTo>
                    <a:pt x="629" y="342"/>
                    <a:pt x="637" y="372"/>
                    <a:pt x="642" y="403"/>
                  </a:cubicBezTo>
                  <a:cubicBezTo>
                    <a:pt x="501" y="403"/>
                    <a:pt x="501" y="403"/>
                    <a:pt x="501" y="403"/>
                  </a:cubicBezTo>
                  <a:lnTo>
                    <a:pt x="501" y="314"/>
                  </a:lnTo>
                  <a:close/>
                  <a:moveTo>
                    <a:pt x="501" y="492"/>
                  </a:moveTo>
                  <a:cubicBezTo>
                    <a:pt x="644" y="492"/>
                    <a:pt x="644" y="492"/>
                    <a:pt x="644" y="492"/>
                  </a:cubicBezTo>
                  <a:cubicBezTo>
                    <a:pt x="641" y="523"/>
                    <a:pt x="634" y="553"/>
                    <a:pt x="624" y="581"/>
                  </a:cubicBezTo>
                  <a:cubicBezTo>
                    <a:pt x="501" y="581"/>
                    <a:pt x="501" y="581"/>
                    <a:pt x="501" y="581"/>
                  </a:cubicBezTo>
                  <a:lnTo>
                    <a:pt x="501" y="492"/>
                  </a:lnTo>
                  <a:close/>
                  <a:moveTo>
                    <a:pt x="501" y="748"/>
                  </a:moveTo>
                  <a:cubicBezTo>
                    <a:pt x="501" y="670"/>
                    <a:pt x="501" y="670"/>
                    <a:pt x="501" y="670"/>
                  </a:cubicBezTo>
                  <a:cubicBezTo>
                    <a:pt x="577" y="670"/>
                    <a:pt x="577" y="670"/>
                    <a:pt x="577" y="670"/>
                  </a:cubicBezTo>
                  <a:cubicBezTo>
                    <a:pt x="555" y="700"/>
                    <a:pt x="530" y="726"/>
                    <a:pt x="501" y="748"/>
                  </a:cubicBezTo>
                  <a:close/>
                  <a:moveTo>
                    <a:pt x="573" y="804"/>
                  </a:moveTo>
                  <a:cubicBezTo>
                    <a:pt x="617" y="767"/>
                    <a:pt x="654" y="722"/>
                    <a:pt x="682" y="670"/>
                  </a:cubicBezTo>
                  <a:cubicBezTo>
                    <a:pt x="755" y="670"/>
                    <a:pt x="755" y="670"/>
                    <a:pt x="755" y="670"/>
                  </a:cubicBezTo>
                  <a:cubicBezTo>
                    <a:pt x="710" y="732"/>
                    <a:pt x="647" y="780"/>
                    <a:pt x="573" y="804"/>
                  </a:cubicBezTo>
                  <a:close/>
                  <a:moveTo>
                    <a:pt x="717" y="581"/>
                  </a:moveTo>
                  <a:cubicBezTo>
                    <a:pt x="725" y="553"/>
                    <a:pt x="731" y="523"/>
                    <a:pt x="733" y="492"/>
                  </a:cubicBezTo>
                  <a:cubicBezTo>
                    <a:pt x="822" y="492"/>
                    <a:pt x="822" y="492"/>
                    <a:pt x="822" y="492"/>
                  </a:cubicBezTo>
                  <a:cubicBezTo>
                    <a:pt x="819" y="523"/>
                    <a:pt x="812" y="553"/>
                    <a:pt x="802" y="581"/>
                  </a:cubicBezTo>
                  <a:lnTo>
                    <a:pt x="717" y="581"/>
                  </a:lnTo>
                  <a:close/>
                </a:path>
              </a:pathLst>
            </a:custGeom>
            <a:solidFill>
              <a:srgbClr val="DAC39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grpSp>
          <p:nvGrpSpPr>
            <p:cNvPr id="11" name="Group 28"/>
            <p:cNvGrpSpPr/>
            <p:nvPr/>
          </p:nvGrpSpPr>
          <p:grpSpPr>
            <a:xfrm>
              <a:off x="4339359" y="1594117"/>
              <a:ext cx="805481" cy="454765"/>
              <a:chOff x="6475413" y="254001"/>
              <a:chExt cx="762000" cy="430212"/>
            </a:xfrm>
            <a:solidFill>
              <a:schemeClr val="accent2"/>
            </a:solidFill>
          </p:grpSpPr>
          <p:sp>
            <p:nvSpPr>
              <p:cNvPr id="27" name="Freeform: Shape 29"/>
              <p:cNvSpPr/>
              <p:nvPr/>
            </p:nvSpPr>
            <p:spPr bwMode="auto">
              <a:xfrm>
                <a:off x="6475413" y="652463"/>
                <a:ext cx="762000" cy="31750"/>
              </a:xfrm>
              <a:custGeom>
                <a:avLst/>
                <a:gdLst>
                  <a:gd name="T0" fmla="*/ 0 w 1140"/>
                  <a:gd name="T1" fmla="*/ 0 h 47"/>
                  <a:gd name="T2" fmla="*/ 197 w 1140"/>
                  <a:gd name="T3" fmla="*/ 47 h 47"/>
                  <a:gd name="T4" fmla="*/ 992 w 1140"/>
                  <a:gd name="T5" fmla="*/ 45 h 47"/>
                  <a:gd name="T6" fmla="*/ 1140 w 1140"/>
                  <a:gd name="T7" fmla="*/ 0 h 47"/>
                  <a:gd name="T8" fmla="*/ 0 w 1140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0" h="47">
                    <a:moveTo>
                      <a:pt x="0" y="0"/>
                    </a:moveTo>
                    <a:cubicBezTo>
                      <a:pt x="0" y="0"/>
                      <a:pt x="97" y="47"/>
                      <a:pt x="197" y="47"/>
                    </a:cubicBezTo>
                    <a:cubicBezTo>
                      <a:pt x="298" y="47"/>
                      <a:pt x="992" y="45"/>
                      <a:pt x="992" y="45"/>
                    </a:cubicBezTo>
                    <a:cubicBezTo>
                      <a:pt x="992" y="45"/>
                      <a:pt x="1107" y="42"/>
                      <a:pt x="114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289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28" name="Freeform: Shape 30"/>
              <p:cNvSpPr/>
              <p:nvPr/>
            </p:nvSpPr>
            <p:spPr bwMode="auto">
              <a:xfrm>
                <a:off x="6769100" y="352426"/>
                <a:ext cx="168275" cy="158750"/>
              </a:xfrm>
              <a:custGeom>
                <a:avLst/>
                <a:gdLst>
                  <a:gd name="T0" fmla="*/ 106 w 106"/>
                  <a:gd name="T1" fmla="*/ 38 h 100"/>
                  <a:gd name="T2" fmla="*/ 65 w 106"/>
                  <a:gd name="T3" fmla="*/ 38 h 100"/>
                  <a:gd name="T4" fmla="*/ 53 w 106"/>
                  <a:gd name="T5" fmla="*/ 0 h 100"/>
                  <a:gd name="T6" fmla="*/ 40 w 106"/>
                  <a:gd name="T7" fmla="*/ 38 h 100"/>
                  <a:gd name="T8" fmla="*/ 0 w 106"/>
                  <a:gd name="T9" fmla="*/ 38 h 100"/>
                  <a:gd name="T10" fmla="*/ 33 w 106"/>
                  <a:gd name="T11" fmla="*/ 62 h 100"/>
                  <a:gd name="T12" fmla="*/ 20 w 106"/>
                  <a:gd name="T13" fmla="*/ 100 h 100"/>
                  <a:gd name="T14" fmla="*/ 53 w 106"/>
                  <a:gd name="T15" fmla="*/ 76 h 100"/>
                  <a:gd name="T16" fmla="*/ 85 w 106"/>
                  <a:gd name="T17" fmla="*/ 100 h 100"/>
                  <a:gd name="T18" fmla="*/ 73 w 106"/>
                  <a:gd name="T19" fmla="*/ 62 h 100"/>
                  <a:gd name="T20" fmla="*/ 106 w 106"/>
                  <a:gd name="T21" fmla="*/ 3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6" h="100">
                    <a:moveTo>
                      <a:pt x="106" y="38"/>
                    </a:moveTo>
                    <a:lnTo>
                      <a:pt x="65" y="38"/>
                    </a:lnTo>
                    <a:lnTo>
                      <a:pt x="53" y="0"/>
                    </a:lnTo>
                    <a:lnTo>
                      <a:pt x="40" y="38"/>
                    </a:lnTo>
                    <a:lnTo>
                      <a:pt x="0" y="38"/>
                    </a:lnTo>
                    <a:lnTo>
                      <a:pt x="33" y="62"/>
                    </a:lnTo>
                    <a:lnTo>
                      <a:pt x="20" y="100"/>
                    </a:lnTo>
                    <a:lnTo>
                      <a:pt x="53" y="76"/>
                    </a:lnTo>
                    <a:lnTo>
                      <a:pt x="85" y="100"/>
                    </a:lnTo>
                    <a:lnTo>
                      <a:pt x="73" y="62"/>
                    </a:lnTo>
                    <a:lnTo>
                      <a:pt x="106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29" name="Freeform: Shape 31"/>
              <p:cNvSpPr/>
              <p:nvPr/>
            </p:nvSpPr>
            <p:spPr bwMode="auto">
              <a:xfrm>
                <a:off x="6724650" y="342901"/>
                <a:ext cx="47625" cy="53975"/>
              </a:xfrm>
              <a:custGeom>
                <a:avLst/>
                <a:gdLst>
                  <a:gd name="T0" fmla="*/ 44 w 71"/>
                  <a:gd name="T1" fmla="*/ 0 h 80"/>
                  <a:gd name="T2" fmla="*/ 0 w 71"/>
                  <a:gd name="T3" fmla="*/ 65 h 80"/>
                  <a:gd name="T4" fmla="*/ 35 w 71"/>
                  <a:gd name="T5" fmla="*/ 80 h 80"/>
                  <a:gd name="T6" fmla="*/ 71 w 71"/>
                  <a:gd name="T7" fmla="*/ 27 h 80"/>
                  <a:gd name="T8" fmla="*/ 44 w 71"/>
                  <a:gd name="T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80">
                    <a:moveTo>
                      <a:pt x="44" y="0"/>
                    </a:moveTo>
                    <a:cubicBezTo>
                      <a:pt x="25" y="19"/>
                      <a:pt x="10" y="41"/>
                      <a:pt x="0" y="65"/>
                    </a:cubicBezTo>
                    <a:cubicBezTo>
                      <a:pt x="35" y="80"/>
                      <a:pt x="35" y="80"/>
                      <a:pt x="35" y="80"/>
                    </a:cubicBezTo>
                    <a:cubicBezTo>
                      <a:pt x="43" y="60"/>
                      <a:pt x="55" y="42"/>
                      <a:pt x="71" y="27"/>
                    </a:cubicBezTo>
                    <a:lnTo>
                      <a:pt x="4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30" name="Freeform: Shape 32"/>
              <p:cNvSpPr/>
              <p:nvPr/>
            </p:nvSpPr>
            <p:spPr bwMode="auto">
              <a:xfrm>
                <a:off x="6713538" y="438151"/>
                <a:ext cx="34925" cy="52388"/>
              </a:xfrm>
              <a:custGeom>
                <a:avLst/>
                <a:gdLst>
                  <a:gd name="T0" fmla="*/ 38 w 51"/>
                  <a:gd name="T1" fmla="*/ 0 h 78"/>
                  <a:gd name="T2" fmla="*/ 0 w 51"/>
                  <a:gd name="T3" fmla="*/ 1 h 78"/>
                  <a:gd name="T4" fmla="*/ 15 w 51"/>
                  <a:gd name="T5" fmla="*/ 78 h 78"/>
                  <a:gd name="T6" fmla="*/ 51 w 51"/>
                  <a:gd name="T7" fmla="*/ 64 h 78"/>
                  <a:gd name="T8" fmla="*/ 38 w 51"/>
                  <a:gd name="T9" fmla="*/ 1 h 78"/>
                  <a:gd name="T10" fmla="*/ 38 w 51"/>
                  <a:gd name="T11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78">
                    <a:moveTo>
                      <a:pt x="38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8"/>
                      <a:pt x="5" y="54"/>
                      <a:pt x="15" y="78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42" y="44"/>
                      <a:pt x="38" y="23"/>
                      <a:pt x="38" y="1"/>
                    </a:cubicBezTo>
                    <a:lnTo>
                      <a:pt x="3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31" name="Freeform: Shape 33"/>
              <p:cNvSpPr/>
              <p:nvPr/>
            </p:nvSpPr>
            <p:spPr bwMode="auto">
              <a:xfrm>
                <a:off x="6753225" y="515938"/>
                <a:ext cx="53975" cy="49213"/>
              </a:xfrm>
              <a:custGeom>
                <a:avLst/>
                <a:gdLst>
                  <a:gd name="T0" fmla="*/ 0 w 81"/>
                  <a:gd name="T1" fmla="*/ 27 h 72"/>
                  <a:gd name="T2" fmla="*/ 66 w 81"/>
                  <a:gd name="T3" fmla="*/ 72 h 72"/>
                  <a:gd name="T4" fmla="*/ 81 w 81"/>
                  <a:gd name="T5" fmla="*/ 36 h 72"/>
                  <a:gd name="T6" fmla="*/ 27 w 81"/>
                  <a:gd name="T7" fmla="*/ 0 h 72"/>
                  <a:gd name="T8" fmla="*/ 0 w 81"/>
                  <a:gd name="T9" fmla="*/ 27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72">
                    <a:moveTo>
                      <a:pt x="0" y="27"/>
                    </a:moveTo>
                    <a:cubicBezTo>
                      <a:pt x="19" y="46"/>
                      <a:pt x="42" y="61"/>
                      <a:pt x="66" y="72"/>
                    </a:cubicBezTo>
                    <a:cubicBezTo>
                      <a:pt x="81" y="36"/>
                      <a:pt x="81" y="36"/>
                      <a:pt x="81" y="36"/>
                    </a:cubicBezTo>
                    <a:cubicBezTo>
                      <a:pt x="61" y="28"/>
                      <a:pt x="43" y="16"/>
                      <a:pt x="27" y="0"/>
                    </a:cubicBezTo>
                    <a:lnTo>
                      <a:pt x="0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32" name="Freeform: Shape 34"/>
              <p:cNvSpPr/>
              <p:nvPr/>
            </p:nvSpPr>
            <p:spPr bwMode="auto">
              <a:xfrm>
                <a:off x="6797675" y="303213"/>
                <a:ext cx="52388" cy="33338"/>
              </a:xfrm>
              <a:custGeom>
                <a:avLst/>
                <a:gdLst>
                  <a:gd name="T0" fmla="*/ 78 w 78"/>
                  <a:gd name="T1" fmla="*/ 38 h 51"/>
                  <a:gd name="T2" fmla="*/ 78 w 78"/>
                  <a:gd name="T3" fmla="*/ 38 h 51"/>
                  <a:gd name="T4" fmla="*/ 78 w 78"/>
                  <a:gd name="T5" fmla="*/ 0 h 51"/>
                  <a:gd name="T6" fmla="*/ 0 w 78"/>
                  <a:gd name="T7" fmla="*/ 16 h 51"/>
                  <a:gd name="T8" fmla="*/ 15 w 78"/>
                  <a:gd name="T9" fmla="*/ 51 h 51"/>
                  <a:gd name="T10" fmla="*/ 78 w 78"/>
                  <a:gd name="T11" fmla="*/ 3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51">
                    <a:moveTo>
                      <a:pt x="78" y="38"/>
                    </a:moveTo>
                    <a:cubicBezTo>
                      <a:pt x="78" y="38"/>
                      <a:pt x="78" y="38"/>
                      <a:pt x="78" y="38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51" y="0"/>
                      <a:pt x="25" y="5"/>
                      <a:pt x="0" y="16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35" y="42"/>
                      <a:pt x="56" y="38"/>
                      <a:pt x="78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33" name="Freeform: Shape 35"/>
              <p:cNvSpPr/>
              <p:nvPr/>
            </p:nvSpPr>
            <p:spPr bwMode="auto">
              <a:xfrm>
                <a:off x="6953250" y="387351"/>
                <a:ext cx="33338" cy="50800"/>
              </a:xfrm>
              <a:custGeom>
                <a:avLst/>
                <a:gdLst>
                  <a:gd name="T0" fmla="*/ 0 w 50"/>
                  <a:gd name="T1" fmla="*/ 14 h 78"/>
                  <a:gd name="T2" fmla="*/ 12 w 50"/>
                  <a:gd name="T3" fmla="*/ 78 h 78"/>
                  <a:gd name="T4" fmla="*/ 12 w 50"/>
                  <a:gd name="T5" fmla="*/ 78 h 78"/>
                  <a:gd name="T6" fmla="*/ 50 w 50"/>
                  <a:gd name="T7" fmla="*/ 78 h 78"/>
                  <a:gd name="T8" fmla="*/ 35 w 50"/>
                  <a:gd name="T9" fmla="*/ 0 h 78"/>
                  <a:gd name="T10" fmla="*/ 0 w 50"/>
                  <a:gd name="T11" fmla="*/ 1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78">
                    <a:moveTo>
                      <a:pt x="0" y="14"/>
                    </a:moveTo>
                    <a:cubicBezTo>
                      <a:pt x="8" y="34"/>
                      <a:pt x="12" y="56"/>
                      <a:pt x="12" y="78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50" y="78"/>
                      <a:pt x="50" y="78"/>
                      <a:pt x="50" y="78"/>
                    </a:cubicBezTo>
                    <a:cubicBezTo>
                      <a:pt x="50" y="51"/>
                      <a:pt x="45" y="25"/>
                      <a:pt x="35" y="0"/>
                    </a:cubicBezTo>
                    <a:lnTo>
                      <a:pt x="0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34" name="Freeform: Shape 36"/>
              <p:cNvSpPr/>
              <p:nvPr/>
            </p:nvSpPr>
            <p:spPr bwMode="auto">
              <a:xfrm>
                <a:off x="6892925" y="312738"/>
                <a:ext cx="53975" cy="47625"/>
              </a:xfrm>
              <a:custGeom>
                <a:avLst/>
                <a:gdLst>
                  <a:gd name="T0" fmla="*/ 81 w 81"/>
                  <a:gd name="T1" fmla="*/ 44 h 71"/>
                  <a:gd name="T2" fmla="*/ 15 w 81"/>
                  <a:gd name="T3" fmla="*/ 0 h 71"/>
                  <a:gd name="T4" fmla="*/ 0 w 81"/>
                  <a:gd name="T5" fmla="*/ 35 h 71"/>
                  <a:gd name="T6" fmla="*/ 54 w 81"/>
                  <a:gd name="T7" fmla="*/ 71 h 71"/>
                  <a:gd name="T8" fmla="*/ 81 w 81"/>
                  <a:gd name="T9" fmla="*/ 44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71">
                    <a:moveTo>
                      <a:pt x="81" y="44"/>
                    </a:moveTo>
                    <a:cubicBezTo>
                      <a:pt x="62" y="25"/>
                      <a:pt x="39" y="10"/>
                      <a:pt x="15" y="0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20" y="43"/>
                      <a:pt x="38" y="55"/>
                      <a:pt x="54" y="71"/>
                    </a:cubicBezTo>
                    <a:lnTo>
                      <a:pt x="81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35" name="Freeform: Shape 37"/>
              <p:cNvSpPr/>
              <p:nvPr/>
            </p:nvSpPr>
            <p:spPr bwMode="auto">
              <a:xfrm>
                <a:off x="6850063" y="541338"/>
                <a:ext cx="52388" cy="33338"/>
              </a:xfrm>
              <a:custGeom>
                <a:avLst/>
                <a:gdLst>
                  <a:gd name="T0" fmla="*/ 1 w 78"/>
                  <a:gd name="T1" fmla="*/ 12 h 50"/>
                  <a:gd name="T2" fmla="*/ 0 w 78"/>
                  <a:gd name="T3" fmla="*/ 12 h 50"/>
                  <a:gd name="T4" fmla="*/ 1 w 78"/>
                  <a:gd name="T5" fmla="*/ 50 h 50"/>
                  <a:gd name="T6" fmla="*/ 78 w 78"/>
                  <a:gd name="T7" fmla="*/ 35 h 50"/>
                  <a:gd name="T8" fmla="*/ 64 w 78"/>
                  <a:gd name="T9" fmla="*/ 0 h 50"/>
                  <a:gd name="T10" fmla="*/ 1 w 78"/>
                  <a:gd name="T11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50">
                    <a:moveTo>
                      <a:pt x="1" y="1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1" y="50"/>
                      <a:pt x="1" y="50"/>
                      <a:pt x="1" y="50"/>
                    </a:cubicBezTo>
                    <a:cubicBezTo>
                      <a:pt x="27" y="50"/>
                      <a:pt x="53" y="45"/>
                      <a:pt x="78" y="35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44" y="8"/>
                      <a:pt x="22" y="12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36" name="Freeform: Shape 38"/>
              <p:cNvSpPr/>
              <p:nvPr/>
            </p:nvSpPr>
            <p:spPr bwMode="auto">
              <a:xfrm>
                <a:off x="6927850" y="481013"/>
                <a:ext cx="47625" cy="53975"/>
              </a:xfrm>
              <a:custGeom>
                <a:avLst/>
                <a:gdLst>
                  <a:gd name="T0" fmla="*/ 0 w 71"/>
                  <a:gd name="T1" fmla="*/ 53 h 80"/>
                  <a:gd name="T2" fmla="*/ 27 w 71"/>
                  <a:gd name="T3" fmla="*/ 80 h 80"/>
                  <a:gd name="T4" fmla="*/ 71 w 71"/>
                  <a:gd name="T5" fmla="*/ 14 h 80"/>
                  <a:gd name="T6" fmla="*/ 36 w 71"/>
                  <a:gd name="T7" fmla="*/ 0 h 80"/>
                  <a:gd name="T8" fmla="*/ 0 w 71"/>
                  <a:gd name="T9" fmla="*/ 5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80">
                    <a:moveTo>
                      <a:pt x="0" y="53"/>
                    </a:moveTo>
                    <a:cubicBezTo>
                      <a:pt x="27" y="80"/>
                      <a:pt x="27" y="80"/>
                      <a:pt x="27" y="80"/>
                    </a:cubicBezTo>
                    <a:cubicBezTo>
                      <a:pt x="46" y="61"/>
                      <a:pt x="61" y="39"/>
                      <a:pt x="71" y="14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28" y="20"/>
                      <a:pt x="16" y="38"/>
                      <a:pt x="0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37" name="Freeform: Shape 39"/>
              <p:cNvSpPr/>
              <p:nvPr/>
            </p:nvSpPr>
            <p:spPr bwMode="auto">
              <a:xfrm>
                <a:off x="6580188" y="254001"/>
                <a:ext cx="552450" cy="369888"/>
              </a:xfrm>
              <a:custGeom>
                <a:avLst/>
                <a:gdLst>
                  <a:gd name="T0" fmla="*/ 35 w 827"/>
                  <a:gd name="T1" fmla="*/ 554 h 554"/>
                  <a:gd name="T2" fmla="*/ 793 w 827"/>
                  <a:gd name="T3" fmla="*/ 554 h 554"/>
                  <a:gd name="T4" fmla="*/ 827 w 827"/>
                  <a:gd name="T5" fmla="*/ 519 h 554"/>
                  <a:gd name="T6" fmla="*/ 827 w 827"/>
                  <a:gd name="T7" fmla="*/ 34 h 554"/>
                  <a:gd name="T8" fmla="*/ 793 w 827"/>
                  <a:gd name="T9" fmla="*/ 0 h 554"/>
                  <a:gd name="T10" fmla="*/ 35 w 827"/>
                  <a:gd name="T11" fmla="*/ 0 h 554"/>
                  <a:gd name="T12" fmla="*/ 0 w 827"/>
                  <a:gd name="T13" fmla="*/ 34 h 554"/>
                  <a:gd name="T14" fmla="*/ 0 w 827"/>
                  <a:gd name="T15" fmla="*/ 519 h 554"/>
                  <a:gd name="T16" fmla="*/ 35 w 827"/>
                  <a:gd name="T17" fmla="*/ 554 h 554"/>
                  <a:gd name="T18" fmla="*/ 42 w 827"/>
                  <a:gd name="T19" fmla="*/ 41 h 554"/>
                  <a:gd name="T20" fmla="*/ 782 w 827"/>
                  <a:gd name="T21" fmla="*/ 41 h 554"/>
                  <a:gd name="T22" fmla="*/ 782 w 827"/>
                  <a:gd name="T23" fmla="*/ 505 h 554"/>
                  <a:gd name="T24" fmla="*/ 42 w 827"/>
                  <a:gd name="T25" fmla="*/ 505 h 554"/>
                  <a:gd name="T26" fmla="*/ 42 w 827"/>
                  <a:gd name="T27" fmla="*/ 41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27" h="554">
                    <a:moveTo>
                      <a:pt x="35" y="554"/>
                    </a:moveTo>
                    <a:cubicBezTo>
                      <a:pt x="793" y="554"/>
                      <a:pt x="793" y="554"/>
                      <a:pt x="793" y="554"/>
                    </a:cubicBezTo>
                    <a:cubicBezTo>
                      <a:pt x="811" y="554"/>
                      <a:pt x="827" y="538"/>
                      <a:pt x="827" y="519"/>
                    </a:cubicBezTo>
                    <a:cubicBezTo>
                      <a:pt x="827" y="34"/>
                      <a:pt x="827" y="34"/>
                      <a:pt x="827" y="34"/>
                    </a:cubicBezTo>
                    <a:cubicBezTo>
                      <a:pt x="827" y="15"/>
                      <a:pt x="811" y="0"/>
                      <a:pt x="793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6" y="0"/>
                      <a:pt x="0" y="15"/>
                      <a:pt x="0" y="34"/>
                    </a:cubicBezTo>
                    <a:cubicBezTo>
                      <a:pt x="0" y="519"/>
                      <a:pt x="0" y="519"/>
                      <a:pt x="0" y="519"/>
                    </a:cubicBezTo>
                    <a:cubicBezTo>
                      <a:pt x="0" y="538"/>
                      <a:pt x="16" y="554"/>
                      <a:pt x="35" y="554"/>
                    </a:cubicBezTo>
                    <a:close/>
                    <a:moveTo>
                      <a:pt x="42" y="41"/>
                    </a:moveTo>
                    <a:cubicBezTo>
                      <a:pt x="782" y="41"/>
                      <a:pt x="782" y="41"/>
                      <a:pt x="782" y="41"/>
                    </a:cubicBezTo>
                    <a:cubicBezTo>
                      <a:pt x="782" y="505"/>
                      <a:pt x="782" y="505"/>
                      <a:pt x="782" y="505"/>
                    </a:cubicBezTo>
                    <a:cubicBezTo>
                      <a:pt x="42" y="505"/>
                      <a:pt x="42" y="505"/>
                      <a:pt x="42" y="505"/>
                    </a:cubicBezTo>
                    <a:lnTo>
                      <a:pt x="42" y="41"/>
                    </a:lnTo>
                    <a:close/>
                  </a:path>
                </a:pathLst>
              </a:custGeom>
              <a:solidFill>
                <a:srgbClr val="B289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</p:grpSp>
        <p:grpSp>
          <p:nvGrpSpPr>
            <p:cNvPr id="12" name="Group 40"/>
            <p:cNvGrpSpPr/>
            <p:nvPr/>
          </p:nvGrpSpPr>
          <p:grpSpPr>
            <a:xfrm>
              <a:off x="9739387" y="1549471"/>
              <a:ext cx="557744" cy="557744"/>
              <a:chOff x="1981200" y="163513"/>
              <a:chExt cx="609600" cy="609600"/>
            </a:xfrm>
            <a:solidFill>
              <a:schemeClr val="accent4"/>
            </a:solidFill>
          </p:grpSpPr>
          <p:sp>
            <p:nvSpPr>
              <p:cNvPr id="24" name="Freeform: Shape 41"/>
              <p:cNvSpPr/>
              <p:nvPr/>
            </p:nvSpPr>
            <p:spPr bwMode="auto">
              <a:xfrm>
                <a:off x="1981200" y="163513"/>
                <a:ext cx="609600" cy="609600"/>
              </a:xfrm>
              <a:custGeom>
                <a:avLst/>
                <a:gdLst>
                  <a:gd name="T0" fmla="*/ 456 w 912"/>
                  <a:gd name="T1" fmla="*/ 912 h 912"/>
                  <a:gd name="T2" fmla="*/ 0 w 912"/>
                  <a:gd name="T3" fmla="*/ 456 h 912"/>
                  <a:gd name="T4" fmla="*/ 456 w 912"/>
                  <a:gd name="T5" fmla="*/ 0 h 912"/>
                  <a:gd name="T6" fmla="*/ 912 w 912"/>
                  <a:gd name="T7" fmla="*/ 456 h 912"/>
                  <a:gd name="T8" fmla="*/ 456 w 912"/>
                  <a:gd name="T9" fmla="*/ 912 h 912"/>
                  <a:gd name="T10" fmla="*/ 456 w 912"/>
                  <a:gd name="T11" fmla="*/ 114 h 912"/>
                  <a:gd name="T12" fmla="*/ 114 w 912"/>
                  <a:gd name="T13" fmla="*/ 456 h 912"/>
                  <a:gd name="T14" fmla="*/ 456 w 912"/>
                  <a:gd name="T15" fmla="*/ 798 h 912"/>
                  <a:gd name="T16" fmla="*/ 798 w 912"/>
                  <a:gd name="T17" fmla="*/ 456 h 912"/>
                  <a:gd name="T18" fmla="*/ 456 w 912"/>
                  <a:gd name="T19" fmla="*/ 114 h 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12" h="912">
                    <a:moveTo>
                      <a:pt x="456" y="912"/>
                    </a:moveTo>
                    <a:cubicBezTo>
                      <a:pt x="204" y="912"/>
                      <a:pt x="0" y="708"/>
                      <a:pt x="0" y="456"/>
                    </a:cubicBezTo>
                    <a:cubicBezTo>
                      <a:pt x="0" y="205"/>
                      <a:pt x="204" y="0"/>
                      <a:pt x="456" y="0"/>
                    </a:cubicBezTo>
                    <a:cubicBezTo>
                      <a:pt x="707" y="0"/>
                      <a:pt x="912" y="205"/>
                      <a:pt x="912" y="456"/>
                    </a:cubicBezTo>
                    <a:cubicBezTo>
                      <a:pt x="912" y="708"/>
                      <a:pt x="707" y="912"/>
                      <a:pt x="456" y="912"/>
                    </a:cubicBezTo>
                    <a:close/>
                    <a:moveTo>
                      <a:pt x="456" y="114"/>
                    </a:moveTo>
                    <a:cubicBezTo>
                      <a:pt x="267" y="114"/>
                      <a:pt x="114" y="267"/>
                      <a:pt x="114" y="456"/>
                    </a:cubicBezTo>
                    <a:cubicBezTo>
                      <a:pt x="114" y="645"/>
                      <a:pt x="267" y="798"/>
                      <a:pt x="456" y="798"/>
                    </a:cubicBezTo>
                    <a:cubicBezTo>
                      <a:pt x="644" y="798"/>
                      <a:pt x="798" y="645"/>
                      <a:pt x="798" y="456"/>
                    </a:cubicBezTo>
                    <a:cubicBezTo>
                      <a:pt x="798" y="267"/>
                      <a:pt x="644" y="114"/>
                      <a:pt x="456" y="1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25" name="Freeform: Shape 42"/>
              <p:cNvSpPr/>
              <p:nvPr/>
            </p:nvSpPr>
            <p:spPr bwMode="auto">
              <a:xfrm>
                <a:off x="2178050" y="328613"/>
                <a:ext cx="261938" cy="209550"/>
              </a:xfrm>
              <a:custGeom>
                <a:avLst/>
                <a:gdLst>
                  <a:gd name="T0" fmla="*/ 199 w 394"/>
                  <a:gd name="T1" fmla="*/ 112 h 313"/>
                  <a:gd name="T2" fmla="*/ 162 w 394"/>
                  <a:gd name="T3" fmla="*/ 105 h 313"/>
                  <a:gd name="T4" fmla="*/ 136 w 394"/>
                  <a:gd name="T5" fmla="*/ 108 h 313"/>
                  <a:gd name="T6" fmla="*/ 0 w 394"/>
                  <a:gd name="T7" fmla="*/ 42 h 313"/>
                  <a:gd name="T8" fmla="*/ 60 w 394"/>
                  <a:gd name="T9" fmla="*/ 187 h 313"/>
                  <a:gd name="T10" fmla="*/ 57 w 394"/>
                  <a:gd name="T11" fmla="*/ 209 h 313"/>
                  <a:gd name="T12" fmla="*/ 162 w 394"/>
                  <a:gd name="T13" fmla="*/ 313 h 313"/>
                  <a:gd name="T14" fmla="*/ 266 w 394"/>
                  <a:gd name="T15" fmla="*/ 209 h 313"/>
                  <a:gd name="T16" fmla="*/ 266 w 394"/>
                  <a:gd name="T17" fmla="*/ 203 h 313"/>
                  <a:gd name="T18" fmla="*/ 394 w 394"/>
                  <a:gd name="T19" fmla="*/ 0 h 313"/>
                  <a:gd name="T20" fmla="*/ 199 w 394"/>
                  <a:gd name="T21" fmla="*/ 112 h 313"/>
                  <a:gd name="T22" fmla="*/ 162 w 394"/>
                  <a:gd name="T23" fmla="*/ 248 h 313"/>
                  <a:gd name="T24" fmla="*/ 123 w 394"/>
                  <a:gd name="T25" fmla="*/ 209 h 313"/>
                  <a:gd name="T26" fmla="*/ 162 w 394"/>
                  <a:gd name="T27" fmla="*/ 170 h 313"/>
                  <a:gd name="T28" fmla="*/ 200 w 394"/>
                  <a:gd name="T29" fmla="*/ 209 h 313"/>
                  <a:gd name="T30" fmla="*/ 162 w 394"/>
                  <a:gd name="T31" fmla="*/ 248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94" h="313">
                    <a:moveTo>
                      <a:pt x="199" y="112"/>
                    </a:moveTo>
                    <a:cubicBezTo>
                      <a:pt x="188" y="107"/>
                      <a:pt x="175" y="105"/>
                      <a:pt x="162" y="105"/>
                    </a:cubicBezTo>
                    <a:cubicBezTo>
                      <a:pt x="153" y="105"/>
                      <a:pt x="145" y="106"/>
                      <a:pt x="136" y="108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0" y="187"/>
                      <a:pt x="60" y="187"/>
                      <a:pt x="60" y="187"/>
                    </a:cubicBezTo>
                    <a:cubicBezTo>
                      <a:pt x="58" y="194"/>
                      <a:pt x="57" y="201"/>
                      <a:pt x="57" y="209"/>
                    </a:cubicBezTo>
                    <a:cubicBezTo>
                      <a:pt x="57" y="267"/>
                      <a:pt x="104" y="313"/>
                      <a:pt x="162" y="313"/>
                    </a:cubicBezTo>
                    <a:cubicBezTo>
                      <a:pt x="219" y="313"/>
                      <a:pt x="266" y="267"/>
                      <a:pt x="266" y="209"/>
                    </a:cubicBezTo>
                    <a:cubicBezTo>
                      <a:pt x="266" y="207"/>
                      <a:pt x="266" y="205"/>
                      <a:pt x="266" y="203"/>
                    </a:cubicBezTo>
                    <a:cubicBezTo>
                      <a:pt x="394" y="0"/>
                      <a:pt x="394" y="0"/>
                      <a:pt x="394" y="0"/>
                    </a:cubicBezTo>
                    <a:lnTo>
                      <a:pt x="199" y="112"/>
                    </a:lnTo>
                    <a:close/>
                    <a:moveTo>
                      <a:pt x="162" y="248"/>
                    </a:moveTo>
                    <a:cubicBezTo>
                      <a:pt x="140" y="248"/>
                      <a:pt x="123" y="230"/>
                      <a:pt x="123" y="209"/>
                    </a:cubicBezTo>
                    <a:cubicBezTo>
                      <a:pt x="123" y="188"/>
                      <a:pt x="140" y="170"/>
                      <a:pt x="162" y="170"/>
                    </a:cubicBezTo>
                    <a:cubicBezTo>
                      <a:pt x="183" y="170"/>
                      <a:pt x="200" y="188"/>
                      <a:pt x="200" y="209"/>
                    </a:cubicBezTo>
                    <a:cubicBezTo>
                      <a:pt x="200" y="230"/>
                      <a:pt x="183" y="248"/>
                      <a:pt x="162" y="248"/>
                    </a:cubicBezTo>
                    <a:close/>
                  </a:path>
                </a:pathLst>
              </a:custGeom>
              <a:solidFill>
                <a:srgbClr val="B289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26" name="Freeform: Shape 43"/>
              <p:cNvSpPr/>
              <p:nvPr/>
            </p:nvSpPr>
            <p:spPr bwMode="auto">
              <a:xfrm>
                <a:off x="1981200" y="163513"/>
                <a:ext cx="609600" cy="609600"/>
              </a:xfrm>
              <a:custGeom>
                <a:avLst/>
                <a:gdLst>
                  <a:gd name="T0" fmla="*/ 456 w 912"/>
                  <a:gd name="T1" fmla="*/ 0 h 912"/>
                  <a:gd name="T2" fmla="*/ 0 w 912"/>
                  <a:gd name="T3" fmla="*/ 456 h 912"/>
                  <a:gd name="T4" fmla="*/ 456 w 912"/>
                  <a:gd name="T5" fmla="*/ 912 h 912"/>
                  <a:gd name="T6" fmla="*/ 912 w 912"/>
                  <a:gd name="T7" fmla="*/ 456 h 912"/>
                  <a:gd name="T8" fmla="*/ 456 w 912"/>
                  <a:gd name="T9" fmla="*/ 0 h 912"/>
                  <a:gd name="T10" fmla="*/ 477 w 912"/>
                  <a:gd name="T11" fmla="*/ 797 h 912"/>
                  <a:gd name="T12" fmla="*/ 477 w 912"/>
                  <a:gd name="T13" fmla="*/ 754 h 912"/>
                  <a:gd name="T14" fmla="*/ 453 w 912"/>
                  <a:gd name="T15" fmla="*/ 730 h 912"/>
                  <a:gd name="T16" fmla="*/ 429 w 912"/>
                  <a:gd name="T17" fmla="*/ 754 h 912"/>
                  <a:gd name="T18" fmla="*/ 429 w 912"/>
                  <a:gd name="T19" fmla="*/ 797 h 912"/>
                  <a:gd name="T20" fmla="*/ 115 w 912"/>
                  <a:gd name="T21" fmla="*/ 479 h 912"/>
                  <a:gd name="T22" fmla="*/ 157 w 912"/>
                  <a:gd name="T23" fmla="*/ 479 h 912"/>
                  <a:gd name="T24" fmla="*/ 181 w 912"/>
                  <a:gd name="T25" fmla="*/ 455 h 912"/>
                  <a:gd name="T26" fmla="*/ 157 w 912"/>
                  <a:gd name="T27" fmla="*/ 431 h 912"/>
                  <a:gd name="T28" fmla="*/ 115 w 912"/>
                  <a:gd name="T29" fmla="*/ 431 h 912"/>
                  <a:gd name="T30" fmla="*/ 431 w 912"/>
                  <a:gd name="T31" fmla="*/ 115 h 912"/>
                  <a:gd name="T32" fmla="*/ 431 w 912"/>
                  <a:gd name="T33" fmla="*/ 159 h 912"/>
                  <a:gd name="T34" fmla="*/ 456 w 912"/>
                  <a:gd name="T35" fmla="*/ 183 h 912"/>
                  <a:gd name="T36" fmla="*/ 480 w 912"/>
                  <a:gd name="T37" fmla="*/ 159 h 912"/>
                  <a:gd name="T38" fmla="*/ 480 w 912"/>
                  <a:gd name="T39" fmla="*/ 115 h 912"/>
                  <a:gd name="T40" fmla="*/ 797 w 912"/>
                  <a:gd name="T41" fmla="*/ 433 h 912"/>
                  <a:gd name="T42" fmla="*/ 752 w 912"/>
                  <a:gd name="T43" fmla="*/ 433 h 912"/>
                  <a:gd name="T44" fmla="*/ 728 w 912"/>
                  <a:gd name="T45" fmla="*/ 458 h 912"/>
                  <a:gd name="T46" fmla="*/ 752 w 912"/>
                  <a:gd name="T47" fmla="*/ 482 h 912"/>
                  <a:gd name="T48" fmla="*/ 796 w 912"/>
                  <a:gd name="T49" fmla="*/ 482 h 912"/>
                  <a:gd name="T50" fmla="*/ 477 w 912"/>
                  <a:gd name="T51" fmla="*/ 797 h 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12" h="912">
                    <a:moveTo>
                      <a:pt x="456" y="0"/>
                    </a:moveTo>
                    <a:cubicBezTo>
                      <a:pt x="204" y="0"/>
                      <a:pt x="0" y="205"/>
                      <a:pt x="0" y="456"/>
                    </a:cubicBezTo>
                    <a:cubicBezTo>
                      <a:pt x="0" y="708"/>
                      <a:pt x="204" y="912"/>
                      <a:pt x="456" y="912"/>
                    </a:cubicBezTo>
                    <a:cubicBezTo>
                      <a:pt x="707" y="912"/>
                      <a:pt x="912" y="708"/>
                      <a:pt x="912" y="456"/>
                    </a:cubicBezTo>
                    <a:cubicBezTo>
                      <a:pt x="912" y="205"/>
                      <a:pt x="707" y="0"/>
                      <a:pt x="456" y="0"/>
                    </a:cubicBezTo>
                    <a:close/>
                    <a:moveTo>
                      <a:pt x="477" y="797"/>
                    </a:moveTo>
                    <a:cubicBezTo>
                      <a:pt x="477" y="754"/>
                      <a:pt x="477" y="754"/>
                      <a:pt x="477" y="754"/>
                    </a:cubicBezTo>
                    <a:cubicBezTo>
                      <a:pt x="477" y="741"/>
                      <a:pt x="467" y="730"/>
                      <a:pt x="453" y="730"/>
                    </a:cubicBezTo>
                    <a:cubicBezTo>
                      <a:pt x="440" y="730"/>
                      <a:pt x="429" y="741"/>
                      <a:pt x="429" y="754"/>
                    </a:cubicBezTo>
                    <a:cubicBezTo>
                      <a:pt x="429" y="797"/>
                      <a:pt x="429" y="797"/>
                      <a:pt x="429" y="797"/>
                    </a:cubicBezTo>
                    <a:cubicBezTo>
                      <a:pt x="261" y="784"/>
                      <a:pt x="126" y="648"/>
                      <a:pt x="115" y="479"/>
                    </a:cubicBezTo>
                    <a:cubicBezTo>
                      <a:pt x="157" y="479"/>
                      <a:pt x="157" y="479"/>
                      <a:pt x="157" y="479"/>
                    </a:cubicBezTo>
                    <a:cubicBezTo>
                      <a:pt x="170" y="479"/>
                      <a:pt x="181" y="469"/>
                      <a:pt x="181" y="455"/>
                    </a:cubicBezTo>
                    <a:cubicBezTo>
                      <a:pt x="181" y="442"/>
                      <a:pt x="170" y="431"/>
                      <a:pt x="157" y="431"/>
                    </a:cubicBezTo>
                    <a:cubicBezTo>
                      <a:pt x="115" y="431"/>
                      <a:pt x="115" y="431"/>
                      <a:pt x="115" y="431"/>
                    </a:cubicBezTo>
                    <a:cubicBezTo>
                      <a:pt x="127" y="262"/>
                      <a:pt x="262" y="127"/>
                      <a:pt x="431" y="115"/>
                    </a:cubicBezTo>
                    <a:cubicBezTo>
                      <a:pt x="431" y="159"/>
                      <a:pt x="431" y="159"/>
                      <a:pt x="431" y="159"/>
                    </a:cubicBezTo>
                    <a:cubicBezTo>
                      <a:pt x="431" y="172"/>
                      <a:pt x="442" y="183"/>
                      <a:pt x="456" y="183"/>
                    </a:cubicBezTo>
                    <a:cubicBezTo>
                      <a:pt x="469" y="183"/>
                      <a:pt x="480" y="172"/>
                      <a:pt x="480" y="159"/>
                    </a:cubicBezTo>
                    <a:cubicBezTo>
                      <a:pt x="480" y="115"/>
                      <a:pt x="480" y="115"/>
                      <a:pt x="480" y="115"/>
                    </a:cubicBezTo>
                    <a:cubicBezTo>
                      <a:pt x="650" y="127"/>
                      <a:pt x="785" y="263"/>
                      <a:pt x="797" y="433"/>
                    </a:cubicBezTo>
                    <a:cubicBezTo>
                      <a:pt x="752" y="433"/>
                      <a:pt x="752" y="433"/>
                      <a:pt x="752" y="433"/>
                    </a:cubicBezTo>
                    <a:cubicBezTo>
                      <a:pt x="739" y="433"/>
                      <a:pt x="728" y="444"/>
                      <a:pt x="728" y="458"/>
                    </a:cubicBezTo>
                    <a:cubicBezTo>
                      <a:pt x="728" y="471"/>
                      <a:pt x="739" y="482"/>
                      <a:pt x="752" y="482"/>
                    </a:cubicBezTo>
                    <a:cubicBezTo>
                      <a:pt x="796" y="482"/>
                      <a:pt x="796" y="482"/>
                      <a:pt x="796" y="482"/>
                    </a:cubicBezTo>
                    <a:cubicBezTo>
                      <a:pt x="784" y="651"/>
                      <a:pt x="647" y="786"/>
                      <a:pt x="477" y="797"/>
                    </a:cubicBezTo>
                    <a:close/>
                  </a:path>
                </a:pathLst>
              </a:custGeom>
              <a:solidFill>
                <a:srgbClr val="B289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</p:grpSp>
        <p:grpSp>
          <p:nvGrpSpPr>
            <p:cNvPr id="13" name="Group 44"/>
            <p:cNvGrpSpPr/>
            <p:nvPr/>
          </p:nvGrpSpPr>
          <p:grpSpPr>
            <a:xfrm>
              <a:off x="7041902" y="1525714"/>
              <a:ext cx="654828" cy="581508"/>
              <a:chOff x="152400" y="198438"/>
              <a:chExt cx="609600" cy="541338"/>
            </a:xfrm>
            <a:solidFill>
              <a:schemeClr val="accent3"/>
            </a:solidFill>
          </p:grpSpPr>
          <p:sp>
            <p:nvSpPr>
              <p:cNvPr id="21" name="Freeform: Shape 45"/>
              <p:cNvSpPr/>
              <p:nvPr/>
            </p:nvSpPr>
            <p:spPr bwMode="auto">
              <a:xfrm>
                <a:off x="350838" y="384176"/>
                <a:ext cx="36513" cy="31750"/>
              </a:xfrm>
              <a:custGeom>
                <a:avLst/>
                <a:gdLst>
                  <a:gd name="T0" fmla="*/ 23 w 23"/>
                  <a:gd name="T1" fmla="*/ 7 h 20"/>
                  <a:gd name="T2" fmla="*/ 0 w 23"/>
                  <a:gd name="T3" fmla="*/ 20 h 20"/>
                  <a:gd name="T4" fmla="*/ 0 w 23"/>
                  <a:gd name="T5" fmla="*/ 0 h 20"/>
                  <a:gd name="T6" fmla="*/ 23 w 23"/>
                  <a:gd name="T7" fmla="*/ 0 h 20"/>
                  <a:gd name="T8" fmla="*/ 23 w 23"/>
                  <a:gd name="T9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0">
                    <a:moveTo>
                      <a:pt x="23" y="7"/>
                    </a:moveTo>
                    <a:lnTo>
                      <a:pt x="0" y="20"/>
                    </a:lnTo>
                    <a:lnTo>
                      <a:pt x="0" y="0"/>
                    </a:lnTo>
                    <a:lnTo>
                      <a:pt x="23" y="0"/>
                    </a:lnTo>
                    <a:lnTo>
                      <a:pt x="23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22" name="Freeform: Shape 46"/>
              <p:cNvSpPr/>
              <p:nvPr/>
            </p:nvSpPr>
            <p:spPr bwMode="auto">
              <a:xfrm>
                <a:off x="523875" y="384176"/>
                <a:ext cx="36513" cy="31750"/>
              </a:xfrm>
              <a:custGeom>
                <a:avLst/>
                <a:gdLst>
                  <a:gd name="T0" fmla="*/ 0 w 23"/>
                  <a:gd name="T1" fmla="*/ 7 h 20"/>
                  <a:gd name="T2" fmla="*/ 23 w 23"/>
                  <a:gd name="T3" fmla="*/ 20 h 20"/>
                  <a:gd name="T4" fmla="*/ 23 w 23"/>
                  <a:gd name="T5" fmla="*/ 0 h 20"/>
                  <a:gd name="T6" fmla="*/ 0 w 23"/>
                  <a:gd name="T7" fmla="*/ 0 h 20"/>
                  <a:gd name="T8" fmla="*/ 0 w 23"/>
                  <a:gd name="T9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0">
                    <a:moveTo>
                      <a:pt x="0" y="7"/>
                    </a:moveTo>
                    <a:lnTo>
                      <a:pt x="23" y="20"/>
                    </a:lnTo>
                    <a:lnTo>
                      <a:pt x="23" y="0"/>
                    </a:lnTo>
                    <a:lnTo>
                      <a:pt x="0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23" name="Freeform: Shape 47"/>
              <p:cNvSpPr/>
              <p:nvPr/>
            </p:nvSpPr>
            <p:spPr bwMode="auto">
              <a:xfrm>
                <a:off x="152400" y="198438"/>
                <a:ext cx="609600" cy="541338"/>
              </a:xfrm>
              <a:custGeom>
                <a:avLst/>
                <a:gdLst>
                  <a:gd name="T0" fmla="*/ 499 w 912"/>
                  <a:gd name="T1" fmla="*/ 451 h 810"/>
                  <a:gd name="T2" fmla="*/ 560 w 912"/>
                  <a:gd name="T3" fmla="*/ 451 h 810"/>
                  <a:gd name="T4" fmla="*/ 912 w 912"/>
                  <a:gd name="T5" fmla="*/ 560 h 810"/>
                  <a:gd name="T6" fmla="*/ 912 w 912"/>
                  <a:gd name="T7" fmla="*/ 526 h 810"/>
                  <a:gd name="T8" fmla="*/ 499 w 912"/>
                  <a:gd name="T9" fmla="*/ 290 h 810"/>
                  <a:gd name="T10" fmla="*/ 499 w 912"/>
                  <a:gd name="T11" fmla="*/ 97 h 810"/>
                  <a:gd name="T12" fmla="*/ 456 w 912"/>
                  <a:gd name="T13" fmla="*/ 0 h 810"/>
                  <a:gd name="T14" fmla="*/ 413 w 912"/>
                  <a:gd name="T15" fmla="*/ 97 h 810"/>
                  <a:gd name="T16" fmla="*/ 413 w 912"/>
                  <a:gd name="T17" fmla="*/ 290 h 810"/>
                  <a:gd name="T18" fmla="*/ 0 w 912"/>
                  <a:gd name="T19" fmla="*/ 526 h 810"/>
                  <a:gd name="T20" fmla="*/ 0 w 912"/>
                  <a:gd name="T21" fmla="*/ 560 h 810"/>
                  <a:gd name="T22" fmla="*/ 353 w 912"/>
                  <a:gd name="T23" fmla="*/ 451 h 810"/>
                  <a:gd name="T24" fmla="*/ 413 w 912"/>
                  <a:gd name="T25" fmla="*/ 451 h 810"/>
                  <a:gd name="T26" fmla="*/ 413 w 912"/>
                  <a:gd name="T27" fmla="*/ 653 h 810"/>
                  <a:gd name="T28" fmla="*/ 414 w 912"/>
                  <a:gd name="T29" fmla="*/ 658 h 810"/>
                  <a:gd name="T30" fmla="*/ 279 w 912"/>
                  <a:gd name="T31" fmla="*/ 746 h 810"/>
                  <a:gd name="T32" fmla="*/ 279 w 912"/>
                  <a:gd name="T33" fmla="*/ 772 h 810"/>
                  <a:gd name="T34" fmla="*/ 429 w 912"/>
                  <a:gd name="T35" fmla="*/ 746 h 810"/>
                  <a:gd name="T36" fmla="*/ 456 w 912"/>
                  <a:gd name="T37" fmla="*/ 810 h 810"/>
                  <a:gd name="T38" fmla="*/ 483 w 912"/>
                  <a:gd name="T39" fmla="*/ 746 h 810"/>
                  <a:gd name="T40" fmla="*/ 633 w 912"/>
                  <a:gd name="T41" fmla="*/ 772 h 810"/>
                  <a:gd name="T42" fmla="*/ 633 w 912"/>
                  <a:gd name="T43" fmla="*/ 746 h 810"/>
                  <a:gd name="T44" fmla="*/ 498 w 912"/>
                  <a:gd name="T45" fmla="*/ 658 h 810"/>
                  <a:gd name="T46" fmla="*/ 499 w 912"/>
                  <a:gd name="T47" fmla="*/ 653 h 810"/>
                  <a:gd name="T48" fmla="*/ 499 w 912"/>
                  <a:gd name="T49" fmla="*/ 451 h 810"/>
                  <a:gd name="T50" fmla="*/ 424 w 912"/>
                  <a:gd name="T51" fmla="*/ 61 h 810"/>
                  <a:gd name="T52" fmla="*/ 456 w 912"/>
                  <a:gd name="T53" fmla="*/ 33 h 810"/>
                  <a:gd name="T54" fmla="*/ 488 w 912"/>
                  <a:gd name="T55" fmla="*/ 61 h 810"/>
                  <a:gd name="T56" fmla="*/ 456 w 912"/>
                  <a:gd name="T57" fmla="*/ 49 h 810"/>
                  <a:gd name="T58" fmla="*/ 424 w 912"/>
                  <a:gd name="T59" fmla="*/ 61 h 8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12" h="810">
                    <a:moveTo>
                      <a:pt x="499" y="451"/>
                    </a:moveTo>
                    <a:cubicBezTo>
                      <a:pt x="560" y="451"/>
                      <a:pt x="560" y="451"/>
                      <a:pt x="560" y="451"/>
                    </a:cubicBezTo>
                    <a:cubicBezTo>
                      <a:pt x="912" y="560"/>
                      <a:pt x="912" y="560"/>
                      <a:pt x="912" y="560"/>
                    </a:cubicBezTo>
                    <a:cubicBezTo>
                      <a:pt x="912" y="526"/>
                      <a:pt x="912" y="526"/>
                      <a:pt x="912" y="526"/>
                    </a:cubicBezTo>
                    <a:cubicBezTo>
                      <a:pt x="499" y="290"/>
                      <a:pt x="499" y="290"/>
                      <a:pt x="499" y="290"/>
                    </a:cubicBezTo>
                    <a:cubicBezTo>
                      <a:pt x="499" y="219"/>
                      <a:pt x="499" y="139"/>
                      <a:pt x="499" y="97"/>
                    </a:cubicBezTo>
                    <a:cubicBezTo>
                      <a:pt x="499" y="11"/>
                      <a:pt x="456" y="0"/>
                      <a:pt x="456" y="0"/>
                    </a:cubicBezTo>
                    <a:cubicBezTo>
                      <a:pt x="456" y="0"/>
                      <a:pt x="413" y="11"/>
                      <a:pt x="413" y="97"/>
                    </a:cubicBezTo>
                    <a:cubicBezTo>
                      <a:pt x="413" y="140"/>
                      <a:pt x="413" y="220"/>
                      <a:pt x="413" y="290"/>
                    </a:cubicBezTo>
                    <a:cubicBezTo>
                      <a:pt x="0" y="526"/>
                      <a:pt x="0" y="526"/>
                      <a:pt x="0" y="526"/>
                    </a:cubicBezTo>
                    <a:cubicBezTo>
                      <a:pt x="0" y="560"/>
                      <a:pt x="0" y="560"/>
                      <a:pt x="0" y="560"/>
                    </a:cubicBezTo>
                    <a:cubicBezTo>
                      <a:pt x="353" y="451"/>
                      <a:pt x="353" y="451"/>
                      <a:pt x="353" y="451"/>
                    </a:cubicBezTo>
                    <a:cubicBezTo>
                      <a:pt x="413" y="451"/>
                      <a:pt x="413" y="451"/>
                      <a:pt x="413" y="451"/>
                    </a:cubicBezTo>
                    <a:cubicBezTo>
                      <a:pt x="413" y="524"/>
                      <a:pt x="413" y="608"/>
                      <a:pt x="413" y="653"/>
                    </a:cubicBezTo>
                    <a:cubicBezTo>
                      <a:pt x="413" y="654"/>
                      <a:pt x="414" y="656"/>
                      <a:pt x="414" y="658"/>
                    </a:cubicBezTo>
                    <a:cubicBezTo>
                      <a:pt x="279" y="746"/>
                      <a:pt x="279" y="746"/>
                      <a:pt x="279" y="746"/>
                    </a:cubicBezTo>
                    <a:cubicBezTo>
                      <a:pt x="279" y="772"/>
                      <a:pt x="279" y="772"/>
                      <a:pt x="279" y="772"/>
                    </a:cubicBezTo>
                    <a:cubicBezTo>
                      <a:pt x="429" y="746"/>
                      <a:pt x="429" y="746"/>
                      <a:pt x="429" y="746"/>
                    </a:cubicBezTo>
                    <a:cubicBezTo>
                      <a:pt x="441" y="785"/>
                      <a:pt x="456" y="810"/>
                      <a:pt x="456" y="810"/>
                    </a:cubicBezTo>
                    <a:cubicBezTo>
                      <a:pt x="456" y="810"/>
                      <a:pt x="471" y="785"/>
                      <a:pt x="483" y="746"/>
                    </a:cubicBezTo>
                    <a:cubicBezTo>
                      <a:pt x="633" y="772"/>
                      <a:pt x="633" y="772"/>
                      <a:pt x="633" y="772"/>
                    </a:cubicBezTo>
                    <a:cubicBezTo>
                      <a:pt x="633" y="746"/>
                      <a:pt x="633" y="746"/>
                      <a:pt x="633" y="746"/>
                    </a:cubicBezTo>
                    <a:cubicBezTo>
                      <a:pt x="498" y="658"/>
                      <a:pt x="498" y="658"/>
                      <a:pt x="498" y="658"/>
                    </a:cubicBezTo>
                    <a:cubicBezTo>
                      <a:pt x="498" y="656"/>
                      <a:pt x="499" y="654"/>
                      <a:pt x="499" y="653"/>
                    </a:cubicBezTo>
                    <a:cubicBezTo>
                      <a:pt x="499" y="608"/>
                      <a:pt x="499" y="524"/>
                      <a:pt x="499" y="451"/>
                    </a:cubicBezTo>
                    <a:close/>
                    <a:moveTo>
                      <a:pt x="424" y="61"/>
                    </a:moveTo>
                    <a:cubicBezTo>
                      <a:pt x="428" y="47"/>
                      <a:pt x="441" y="33"/>
                      <a:pt x="456" y="33"/>
                    </a:cubicBezTo>
                    <a:cubicBezTo>
                      <a:pt x="471" y="33"/>
                      <a:pt x="484" y="47"/>
                      <a:pt x="488" y="61"/>
                    </a:cubicBezTo>
                    <a:cubicBezTo>
                      <a:pt x="481" y="51"/>
                      <a:pt x="470" y="49"/>
                      <a:pt x="456" y="49"/>
                    </a:cubicBezTo>
                    <a:cubicBezTo>
                      <a:pt x="442" y="49"/>
                      <a:pt x="431" y="51"/>
                      <a:pt x="424" y="61"/>
                    </a:cubicBezTo>
                    <a:close/>
                  </a:path>
                </a:pathLst>
              </a:custGeom>
              <a:solidFill>
                <a:srgbClr val="DAC3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</p:grpSp>
        <p:cxnSp>
          <p:nvCxnSpPr>
            <p:cNvPr id="14" name="Straight Connector 51"/>
            <p:cNvCxnSpPr/>
            <p:nvPr/>
          </p:nvCxnSpPr>
          <p:spPr>
            <a:xfrm>
              <a:off x="5269173" y="1821498"/>
              <a:ext cx="1656184" cy="0"/>
            </a:xfrm>
            <a:prstGeom prst="line">
              <a:avLst/>
            </a:prstGeom>
            <a:ln w="6350">
              <a:solidFill>
                <a:schemeClr val="bg1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52"/>
            <p:cNvCxnSpPr/>
            <p:nvPr/>
          </p:nvCxnSpPr>
          <p:spPr>
            <a:xfrm>
              <a:off x="7934734" y="1821498"/>
              <a:ext cx="1656184" cy="0"/>
            </a:xfrm>
            <a:prstGeom prst="line">
              <a:avLst/>
            </a:prstGeom>
            <a:ln w="6350">
              <a:solidFill>
                <a:schemeClr val="bg1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53"/>
            <p:cNvCxnSpPr/>
            <p:nvPr/>
          </p:nvCxnSpPr>
          <p:spPr>
            <a:xfrm>
              <a:off x="10452484" y="1821498"/>
              <a:ext cx="1739516" cy="0"/>
            </a:xfrm>
            <a:prstGeom prst="line">
              <a:avLst/>
            </a:prstGeom>
            <a:ln w="6350">
              <a:solidFill>
                <a:schemeClr val="bg1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千图PPT彼岸天：ID 8661124库_组合 37"/>
          <p:cNvGrpSpPr/>
          <p:nvPr>
            <p:custDataLst>
              <p:tags r:id="rId2"/>
            </p:custDataLst>
          </p:nvPr>
        </p:nvGrpSpPr>
        <p:grpSpPr>
          <a:xfrm>
            <a:off x="793725" y="1766562"/>
            <a:ext cx="1675002" cy="2557877"/>
            <a:chOff x="1058300" y="2354816"/>
            <a:chExt cx="2233336" cy="3410503"/>
          </a:xfrm>
        </p:grpSpPr>
        <p:sp>
          <p:nvSpPr>
            <p:cNvPr id="6" name="Freeform: Shape 8"/>
            <p:cNvSpPr/>
            <p:nvPr/>
          </p:nvSpPr>
          <p:spPr bwMode="auto">
            <a:xfrm>
              <a:off x="1058300" y="2354816"/>
              <a:ext cx="2233336" cy="3410503"/>
            </a:xfrm>
            <a:custGeom>
              <a:avLst/>
              <a:gdLst>
                <a:gd name="T0" fmla="*/ 535 w 595"/>
                <a:gd name="T1" fmla="*/ 60 h 919"/>
                <a:gd name="T2" fmla="*/ 359 w 595"/>
                <a:gd name="T3" fmla="*/ 60 h 919"/>
                <a:gd name="T4" fmla="*/ 297 w 595"/>
                <a:gd name="T5" fmla="*/ 0 h 919"/>
                <a:gd name="T6" fmla="*/ 236 w 595"/>
                <a:gd name="T7" fmla="*/ 60 h 919"/>
                <a:gd name="T8" fmla="*/ 59 w 595"/>
                <a:gd name="T9" fmla="*/ 60 h 919"/>
                <a:gd name="T10" fmla="*/ 0 w 595"/>
                <a:gd name="T11" fmla="*/ 120 h 919"/>
                <a:gd name="T12" fmla="*/ 0 w 595"/>
                <a:gd name="T13" fmla="*/ 859 h 919"/>
                <a:gd name="T14" fmla="*/ 59 w 595"/>
                <a:gd name="T15" fmla="*/ 919 h 919"/>
                <a:gd name="T16" fmla="*/ 535 w 595"/>
                <a:gd name="T17" fmla="*/ 919 h 919"/>
                <a:gd name="T18" fmla="*/ 595 w 595"/>
                <a:gd name="T19" fmla="*/ 859 h 919"/>
                <a:gd name="T20" fmla="*/ 595 w 595"/>
                <a:gd name="T21" fmla="*/ 120 h 919"/>
                <a:gd name="T22" fmla="*/ 535 w 595"/>
                <a:gd name="T23" fmla="*/ 60 h 919"/>
                <a:gd name="T24" fmla="*/ 589 w 595"/>
                <a:gd name="T25" fmla="*/ 859 h 919"/>
                <a:gd name="T26" fmla="*/ 535 w 595"/>
                <a:gd name="T27" fmla="*/ 913 h 919"/>
                <a:gd name="T28" fmla="*/ 59 w 595"/>
                <a:gd name="T29" fmla="*/ 913 h 919"/>
                <a:gd name="T30" fmla="*/ 6 w 595"/>
                <a:gd name="T31" fmla="*/ 859 h 919"/>
                <a:gd name="T32" fmla="*/ 6 w 595"/>
                <a:gd name="T33" fmla="*/ 467 h 919"/>
                <a:gd name="T34" fmla="*/ 589 w 595"/>
                <a:gd name="T35" fmla="*/ 467 h 919"/>
                <a:gd name="T36" fmla="*/ 589 w 595"/>
                <a:gd name="T37" fmla="*/ 859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5" h="919">
                  <a:moveTo>
                    <a:pt x="535" y="60"/>
                  </a:moveTo>
                  <a:cubicBezTo>
                    <a:pt x="359" y="60"/>
                    <a:pt x="359" y="60"/>
                    <a:pt x="359" y="60"/>
                  </a:cubicBezTo>
                  <a:cubicBezTo>
                    <a:pt x="330" y="51"/>
                    <a:pt x="307" y="29"/>
                    <a:pt x="297" y="0"/>
                  </a:cubicBezTo>
                  <a:cubicBezTo>
                    <a:pt x="288" y="29"/>
                    <a:pt x="265" y="51"/>
                    <a:pt x="236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27" y="60"/>
                    <a:pt x="0" y="87"/>
                    <a:pt x="0" y="120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892"/>
                    <a:pt x="27" y="919"/>
                    <a:pt x="59" y="919"/>
                  </a:cubicBezTo>
                  <a:cubicBezTo>
                    <a:pt x="535" y="919"/>
                    <a:pt x="535" y="919"/>
                    <a:pt x="535" y="919"/>
                  </a:cubicBezTo>
                  <a:cubicBezTo>
                    <a:pt x="568" y="919"/>
                    <a:pt x="595" y="892"/>
                    <a:pt x="595" y="859"/>
                  </a:cubicBezTo>
                  <a:cubicBezTo>
                    <a:pt x="595" y="120"/>
                    <a:pt x="595" y="120"/>
                    <a:pt x="595" y="120"/>
                  </a:cubicBezTo>
                  <a:cubicBezTo>
                    <a:pt x="595" y="87"/>
                    <a:pt x="568" y="60"/>
                    <a:pt x="535" y="60"/>
                  </a:cubicBezTo>
                  <a:close/>
                  <a:moveTo>
                    <a:pt x="589" y="859"/>
                  </a:moveTo>
                  <a:cubicBezTo>
                    <a:pt x="589" y="889"/>
                    <a:pt x="565" y="913"/>
                    <a:pt x="535" y="913"/>
                  </a:cubicBezTo>
                  <a:cubicBezTo>
                    <a:pt x="59" y="913"/>
                    <a:pt x="59" y="913"/>
                    <a:pt x="59" y="913"/>
                  </a:cubicBezTo>
                  <a:cubicBezTo>
                    <a:pt x="30" y="913"/>
                    <a:pt x="6" y="889"/>
                    <a:pt x="6" y="859"/>
                  </a:cubicBezTo>
                  <a:cubicBezTo>
                    <a:pt x="6" y="467"/>
                    <a:pt x="6" y="467"/>
                    <a:pt x="6" y="467"/>
                  </a:cubicBezTo>
                  <a:cubicBezTo>
                    <a:pt x="589" y="467"/>
                    <a:pt x="589" y="467"/>
                    <a:pt x="589" y="467"/>
                  </a:cubicBezTo>
                  <a:lnTo>
                    <a:pt x="589" y="859"/>
                  </a:lnTo>
                  <a:close/>
                </a:path>
              </a:pathLst>
            </a:custGeom>
            <a:solidFill>
              <a:srgbClr val="DAC399"/>
            </a:solidFill>
            <a:ln>
              <a:noFill/>
            </a:ln>
            <a:effectLst/>
          </p:spPr>
          <p:txBody>
            <a:bodyPr vert="horz" wrap="square" lIns="108000" tIns="1431000" rIns="108000" bIns="45720" anchor="t" anchorCtr="1" compatLnSpc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825" dirty="0">
                  <a:solidFill>
                    <a:schemeClr val="bg1"/>
                  </a:solidFill>
                </a:rPr>
                <a:t>请替换文字内容复制你的内容到此小木头699pic</a:t>
              </a:r>
              <a:endParaRPr lang="zh-CN" altLang="en-US" sz="825" dirty="0">
                <a:solidFill>
                  <a:schemeClr val="bg1"/>
                </a:solidFill>
              </a:endParaRPr>
            </a:p>
          </p:txBody>
        </p:sp>
        <p:sp>
          <p:nvSpPr>
            <p:cNvPr id="17" name="Rectangle 55"/>
            <p:cNvSpPr/>
            <p:nvPr/>
          </p:nvSpPr>
          <p:spPr>
            <a:xfrm>
              <a:off x="1467081" y="3061792"/>
              <a:ext cx="1415772" cy="461665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9" name="千图PPT彼岸天：ID 8661124库_组合 38"/>
          <p:cNvGrpSpPr/>
          <p:nvPr>
            <p:custDataLst>
              <p:tags r:id="rId3"/>
            </p:custDataLst>
          </p:nvPr>
        </p:nvGrpSpPr>
        <p:grpSpPr>
          <a:xfrm>
            <a:off x="2719075" y="1766562"/>
            <a:ext cx="1675001" cy="2557877"/>
            <a:chOff x="3625433" y="2354816"/>
            <a:chExt cx="2233334" cy="3410503"/>
          </a:xfrm>
        </p:grpSpPr>
        <p:sp>
          <p:nvSpPr>
            <p:cNvPr id="7" name="Freeform: Shape 12"/>
            <p:cNvSpPr/>
            <p:nvPr/>
          </p:nvSpPr>
          <p:spPr bwMode="auto">
            <a:xfrm>
              <a:off x="3625433" y="2354816"/>
              <a:ext cx="2233334" cy="3410503"/>
            </a:xfrm>
            <a:custGeom>
              <a:avLst/>
              <a:gdLst>
                <a:gd name="T0" fmla="*/ 535 w 595"/>
                <a:gd name="T1" fmla="*/ 60 h 919"/>
                <a:gd name="T2" fmla="*/ 359 w 595"/>
                <a:gd name="T3" fmla="*/ 60 h 919"/>
                <a:gd name="T4" fmla="*/ 297 w 595"/>
                <a:gd name="T5" fmla="*/ 0 h 919"/>
                <a:gd name="T6" fmla="*/ 236 w 595"/>
                <a:gd name="T7" fmla="*/ 60 h 919"/>
                <a:gd name="T8" fmla="*/ 59 w 595"/>
                <a:gd name="T9" fmla="*/ 60 h 919"/>
                <a:gd name="T10" fmla="*/ 0 w 595"/>
                <a:gd name="T11" fmla="*/ 120 h 919"/>
                <a:gd name="T12" fmla="*/ 0 w 595"/>
                <a:gd name="T13" fmla="*/ 859 h 919"/>
                <a:gd name="T14" fmla="*/ 59 w 595"/>
                <a:gd name="T15" fmla="*/ 919 h 919"/>
                <a:gd name="T16" fmla="*/ 535 w 595"/>
                <a:gd name="T17" fmla="*/ 919 h 919"/>
                <a:gd name="T18" fmla="*/ 595 w 595"/>
                <a:gd name="T19" fmla="*/ 859 h 919"/>
                <a:gd name="T20" fmla="*/ 595 w 595"/>
                <a:gd name="T21" fmla="*/ 120 h 919"/>
                <a:gd name="T22" fmla="*/ 535 w 595"/>
                <a:gd name="T23" fmla="*/ 60 h 919"/>
                <a:gd name="T24" fmla="*/ 589 w 595"/>
                <a:gd name="T25" fmla="*/ 859 h 919"/>
                <a:gd name="T26" fmla="*/ 535 w 595"/>
                <a:gd name="T27" fmla="*/ 913 h 919"/>
                <a:gd name="T28" fmla="*/ 59 w 595"/>
                <a:gd name="T29" fmla="*/ 913 h 919"/>
                <a:gd name="T30" fmla="*/ 6 w 595"/>
                <a:gd name="T31" fmla="*/ 859 h 919"/>
                <a:gd name="T32" fmla="*/ 6 w 595"/>
                <a:gd name="T33" fmla="*/ 467 h 919"/>
                <a:gd name="T34" fmla="*/ 589 w 595"/>
                <a:gd name="T35" fmla="*/ 467 h 919"/>
                <a:gd name="T36" fmla="*/ 589 w 595"/>
                <a:gd name="T37" fmla="*/ 859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5" h="919">
                  <a:moveTo>
                    <a:pt x="535" y="60"/>
                  </a:moveTo>
                  <a:cubicBezTo>
                    <a:pt x="359" y="60"/>
                    <a:pt x="359" y="60"/>
                    <a:pt x="359" y="60"/>
                  </a:cubicBezTo>
                  <a:cubicBezTo>
                    <a:pt x="330" y="51"/>
                    <a:pt x="307" y="29"/>
                    <a:pt x="297" y="0"/>
                  </a:cubicBezTo>
                  <a:cubicBezTo>
                    <a:pt x="288" y="29"/>
                    <a:pt x="265" y="51"/>
                    <a:pt x="236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27" y="60"/>
                    <a:pt x="0" y="87"/>
                    <a:pt x="0" y="120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892"/>
                    <a:pt x="27" y="919"/>
                    <a:pt x="59" y="919"/>
                  </a:cubicBezTo>
                  <a:cubicBezTo>
                    <a:pt x="535" y="919"/>
                    <a:pt x="535" y="919"/>
                    <a:pt x="535" y="919"/>
                  </a:cubicBezTo>
                  <a:cubicBezTo>
                    <a:pt x="568" y="919"/>
                    <a:pt x="595" y="892"/>
                    <a:pt x="595" y="859"/>
                  </a:cubicBezTo>
                  <a:cubicBezTo>
                    <a:pt x="595" y="120"/>
                    <a:pt x="595" y="120"/>
                    <a:pt x="595" y="120"/>
                  </a:cubicBezTo>
                  <a:cubicBezTo>
                    <a:pt x="595" y="87"/>
                    <a:pt x="568" y="60"/>
                    <a:pt x="535" y="60"/>
                  </a:cubicBezTo>
                  <a:close/>
                  <a:moveTo>
                    <a:pt x="589" y="859"/>
                  </a:moveTo>
                  <a:cubicBezTo>
                    <a:pt x="589" y="889"/>
                    <a:pt x="565" y="913"/>
                    <a:pt x="535" y="913"/>
                  </a:cubicBezTo>
                  <a:cubicBezTo>
                    <a:pt x="59" y="913"/>
                    <a:pt x="59" y="913"/>
                    <a:pt x="59" y="913"/>
                  </a:cubicBezTo>
                  <a:cubicBezTo>
                    <a:pt x="30" y="913"/>
                    <a:pt x="6" y="889"/>
                    <a:pt x="6" y="859"/>
                  </a:cubicBezTo>
                  <a:cubicBezTo>
                    <a:pt x="6" y="467"/>
                    <a:pt x="6" y="467"/>
                    <a:pt x="6" y="467"/>
                  </a:cubicBezTo>
                  <a:cubicBezTo>
                    <a:pt x="589" y="467"/>
                    <a:pt x="589" y="467"/>
                    <a:pt x="589" y="467"/>
                  </a:cubicBezTo>
                  <a:lnTo>
                    <a:pt x="589" y="859"/>
                  </a:lnTo>
                  <a:close/>
                </a:path>
              </a:pathLst>
            </a:custGeom>
            <a:solidFill>
              <a:srgbClr val="B2895D"/>
            </a:solidFill>
            <a:ln>
              <a:noFill/>
            </a:ln>
            <a:effectLst/>
          </p:spPr>
          <p:txBody>
            <a:bodyPr vert="horz" wrap="square" lIns="108000" tIns="1431000" rIns="108000" bIns="45720" anchor="t" anchorCtr="1" compatLnSpc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825" dirty="0">
                  <a:solidFill>
                    <a:schemeClr val="bg1"/>
                  </a:solidFill>
                </a:rPr>
                <a:t>请替换文字内容复制你的内容到此小木头699pic</a:t>
              </a:r>
              <a:endParaRPr lang="zh-CN" altLang="en-US" sz="825" dirty="0">
                <a:solidFill>
                  <a:schemeClr val="bg1"/>
                </a:solidFill>
              </a:endParaRPr>
            </a:p>
          </p:txBody>
        </p:sp>
        <p:sp>
          <p:nvSpPr>
            <p:cNvPr id="18" name="Rectangle 58"/>
            <p:cNvSpPr/>
            <p:nvPr/>
          </p:nvSpPr>
          <p:spPr>
            <a:xfrm>
              <a:off x="4027501" y="3061792"/>
              <a:ext cx="1415772" cy="461665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0" name="千图PPT彼岸天：ID 8661124库_组合 39"/>
          <p:cNvGrpSpPr/>
          <p:nvPr>
            <p:custDataLst>
              <p:tags r:id="rId4"/>
            </p:custDataLst>
          </p:nvPr>
        </p:nvGrpSpPr>
        <p:grpSpPr>
          <a:xfrm>
            <a:off x="4695410" y="1766562"/>
            <a:ext cx="1675001" cy="2557877"/>
            <a:chOff x="6260547" y="2354816"/>
            <a:chExt cx="2233335" cy="3410503"/>
          </a:xfrm>
        </p:grpSpPr>
        <p:sp>
          <p:nvSpPr>
            <p:cNvPr id="8" name="Freeform: Shape 16"/>
            <p:cNvSpPr/>
            <p:nvPr/>
          </p:nvSpPr>
          <p:spPr bwMode="auto">
            <a:xfrm>
              <a:off x="6260547" y="2354816"/>
              <a:ext cx="2233335" cy="3410503"/>
            </a:xfrm>
            <a:custGeom>
              <a:avLst/>
              <a:gdLst>
                <a:gd name="T0" fmla="*/ 535 w 595"/>
                <a:gd name="T1" fmla="*/ 60 h 919"/>
                <a:gd name="T2" fmla="*/ 359 w 595"/>
                <a:gd name="T3" fmla="*/ 60 h 919"/>
                <a:gd name="T4" fmla="*/ 297 w 595"/>
                <a:gd name="T5" fmla="*/ 0 h 919"/>
                <a:gd name="T6" fmla="*/ 236 w 595"/>
                <a:gd name="T7" fmla="*/ 60 h 919"/>
                <a:gd name="T8" fmla="*/ 59 w 595"/>
                <a:gd name="T9" fmla="*/ 60 h 919"/>
                <a:gd name="T10" fmla="*/ 0 w 595"/>
                <a:gd name="T11" fmla="*/ 120 h 919"/>
                <a:gd name="T12" fmla="*/ 0 w 595"/>
                <a:gd name="T13" fmla="*/ 859 h 919"/>
                <a:gd name="T14" fmla="*/ 59 w 595"/>
                <a:gd name="T15" fmla="*/ 919 h 919"/>
                <a:gd name="T16" fmla="*/ 535 w 595"/>
                <a:gd name="T17" fmla="*/ 919 h 919"/>
                <a:gd name="T18" fmla="*/ 595 w 595"/>
                <a:gd name="T19" fmla="*/ 859 h 919"/>
                <a:gd name="T20" fmla="*/ 595 w 595"/>
                <a:gd name="T21" fmla="*/ 120 h 919"/>
                <a:gd name="T22" fmla="*/ 535 w 595"/>
                <a:gd name="T23" fmla="*/ 60 h 919"/>
                <a:gd name="T24" fmla="*/ 589 w 595"/>
                <a:gd name="T25" fmla="*/ 859 h 919"/>
                <a:gd name="T26" fmla="*/ 535 w 595"/>
                <a:gd name="T27" fmla="*/ 913 h 919"/>
                <a:gd name="T28" fmla="*/ 59 w 595"/>
                <a:gd name="T29" fmla="*/ 913 h 919"/>
                <a:gd name="T30" fmla="*/ 6 w 595"/>
                <a:gd name="T31" fmla="*/ 859 h 919"/>
                <a:gd name="T32" fmla="*/ 6 w 595"/>
                <a:gd name="T33" fmla="*/ 467 h 919"/>
                <a:gd name="T34" fmla="*/ 589 w 595"/>
                <a:gd name="T35" fmla="*/ 467 h 919"/>
                <a:gd name="T36" fmla="*/ 589 w 595"/>
                <a:gd name="T37" fmla="*/ 859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5" h="919">
                  <a:moveTo>
                    <a:pt x="535" y="60"/>
                  </a:moveTo>
                  <a:cubicBezTo>
                    <a:pt x="359" y="60"/>
                    <a:pt x="359" y="60"/>
                    <a:pt x="359" y="60"/>
                  </a:cubicBezTo>
                  <a:cubicBezTo>
                    <a:pt x="330" y="51"/>
                    <a:pt x="307" y="29"/>
                    <a:pt x="297" y="0"/>
                  </a:cubicBezTo>
                  <a:cubicBezTo>
                    <a:pt x="288" y="29"/>
                    <a:pt x="265" y="51"/>
                    <a:pt x="236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27" y="60"/>
                    <a:pt x="0" y="87"/>
                    <a:pt x="0" y="120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892"/>
                    <a:pt x="27" y="919"/>
                    <a:pt x="59" y="919"/>
                  </a:cubicBezTo>
                  <a:cubicBezTo>
                    <a:pt x="535" y="919"/>
                    <a:pt x="535" y="919"/>
                    <a:pt x="535" y="919"/>
                  </a:cubicBezTo>
                  <a:cubicBezTo>
                    <a:pt x="568" y="919"/>
                    <a:pt x="595" y="892"/>
                    <a:pt x="595" y="859"/>
                  </a:cubicBezTo>
                  <a:cubicBezTo>
                    <a:pt x="595" y="120"/>
                    <a:pt x="595" y="120"/>
                    <a:pt x="595" y="120"/>
                  </a:cubicBezTo>
                  <a:cubicBezTo>
                    <a:pt x="595" y="87"/>
                    <a:pt x="568" y="60"/>
                    <a:pt x="535" y="60"/>
                  </a:cubicBezTo>
                  <a:close/>
                  <a:moveTo>
                    <a:pt x="589" y="859"/>
                  </a:moveTo>
                  <a:cubicBezTo>
                    <a:pt x="589" y="889"/>
                    <a:pt x="565" y="913"/>
                    <a:pt x="535" y="913"/>
                  </a:cubicBezTo>
                  <a:cubicBezTo>
                    <a:pt x="59" y="913"/>
                    <a:pt x="59" y="913"/>
                    <a:pt x="59" y="913"/>
                  </a:cubicBezTo>
                  <a:cubicBezTo>
                    <a:pt x="30" y="913"/>
                    <a:pt x="6" y="889"/>
                    <a:pt x="6" y="859"/>
                  </a:cubicBezTo>
                  <a:cubicBezTo>
                    <a:pt x="6" y="467"/>
                    <a:pt x="6" y="467"/>
                    <a:pt x="6" y="467"/>
                  </a:cubicBezTo>
                  <a:cubicBezTo>
                    <a:pt x="589" y="467"/>
                    <a:pt x="589" y="467"/>
                    <a:pt x="589" y="467"/>
                  </a:cubicBezTo>
                  <a:lnTo>
                    <a:pt x="589" y="859"/>
                  </a:lnTo>
                  <a:close/>
                </a:path>
              </a:pathLst>
            </a:custGeom>
            <a:solidFill>
              <a:srgbClr val="DAC399"/>
            </a:solidFill>
            <a:ln>
              <a:noFill/>
            </a:ln>
            <a:effectLst/>
          </p:spPr>
          <p:txBody>
            <a:bodyPr vert="horz" wrap="square" lIns="108000" tIns="1431000" rIns="108000" bIns="45720" anchor="t" anchorCtr="1" compatLnSpc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825" dirty="0">
                  <a:solidFill>
                    <a:schemeClr val="bg1"/>
                  </a:solidFill>
                </a:rPr>
                <a:t>请替换文字内容复制你的内容到此小木头699pic</a:t>
              </a:r>
              <a:endParaRPr lang="zh-CN" altLang="en-US" sz="825" dirty="0">
                <a:solidFill>
                  <a:schemeClr val="bg1"/>
                </a:solidFill>
              </a:endParaRPr>
            </a:p>
          </p:txBody>
        </p:sp>
        <p:sp>
          <p:nvSpPr>
            <p:cNvPr id="19" name="Rectangle 59"/>
            <p:cNvSpPr/>
            <p:nvPr/>
          </p:nvSpPr>
          <p:spPr>
            <a:xfrm>
              <a:off x="6661431" y="3061792"/>
              <a:ext cx="1415772" cy="461665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1" name="千图PPT彼岸天：ID 8661124库_组合 40"/>
          <p:cNvGrpSpPr/>
          <p:nvPr>
            <p:custDataLst>
              <p:tags r:id="rId5"/>
            </p:custDataLst>
          </p:nvPr>
        </p:nvGrpSpPr>
        <p:grpSpPr>
          <a:xfrm>
            <a:off x="6676194" y="1766562"/>
            <a:ext cx="1675001" cy="2557877"/>
            <a:chOff x="8901592" y="2354816"/>
            <a:chExt cx="2233335" cy="3410503"/>
          </a:xfrm>
        </p:grpSpPr>
        <p:sp>
          <p:nvSpPr>
            <p:cNvPr id="9" name="Freeform: Shape 20"/>
            <p:cNvSpPr/>
            <p:nvPr/>
          </p:nvSpPr>
          <p:spPr bwMode="auto">
            <a:xfrm>
              <a:off x="8901592" y="2354816"/>
              <a:ext cx="2233335" cy="3410503"/>
            </a:xfrm>
            <a:custGeom>
              <a:avLst/>
              <a:gdLst>
                <a:gd name="T0" fmla="*/ 535 w 595"/>
                <a:gd name="T1" fmla="*/ 60 h 919"/>
                <a:gd name="T2" fmla="*/ 359 w 595"/>
                <a:gd name="T3" fmla="*/ 60 h 919"/>
                <a:gd name="T4" fmla="*/ 297 w 595"/>
                <a:gd name="T5" fmla="*/ 0 h 919"/>
                <a:gd name="T6" fmla="*/ 236 w 595"/>
                <a:gd name="T7" fmla="*/ 60 h 919"/>
                <a:gd name="T8" fmla="*/ 59 w 595"/>
                <a:gd name="T9" fmla="*/ 60 h 919"/>
                <a:gd name="T10" fmla="*/ 0 w 595"/>
                <a:gd name="T11" fmla="*/ 120 h 919"/>
                <a:gd name="T12" fmla="*/ 0 w 595"/>
                <a:gd name="T13" fmla="*/ 859 h 919"/>
                <a:gd name="T14" fmla="*/ 59 w 595"/>
                <a:gd name="T15" fmla="*/ 919 h 919"/>
                <a:gd name="T16" fmla="*/ 535 w 595"/>
                <a:gd name="T17" fmla="*/ 919 h 919"/>
                <a:gd name="T18" fmla="*/ 595 w 595"/>
                <a:gd name="T19" fmla="*/ 859 h 919"/>
                <a:gd name="T20" fmla="*/ 595 w 595"/>
                <a:gd name="T21" fmla="*/ 120 h 919"/>
                <a:gd name="T22" fmla="*/ 535 w 595"/>
                <a:gd name="T23" fmla="*/ 60 h 919"/>
                <a:gd name="T24" fmla="*/ 589 w 595"/>
                <a:gd name="T25" fmla="*/ 859 h 919"/>
                <a:gd name="T26" fmla="*/ 535 w 595"/>
                <a:gd name="T27" fmla="*/ 913 h 919"/>
                <a:gd name="T28" fmla="*/ 59 w 595"/>
                <a:gd name="T29" fmla="*/ 913 h 919"/>
                <a:gd name="T30" fmla="*/ 6 w 595"/>
                <a:gd name="T31" fmla="*/ 859 h 919"/>
                <a:gd name="T32" fmla="*/ 6 w 595"/>
                <a:gd name="T33" fmla="*/ 467 h 919"/>
                <a:gd name="T34" fmla="*/ 589 w 595"/>
                <a:gd name="T35" fmla="*/ 467 h 919"/>
                <a:gd name="T36" fmla="*/ 589 w 595"/>
                <a:gd name="T37" fmla="*/ 859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5" h="919">
                  <a:moveTo>
                    <a:pt x="535" y="60"/>
                  </a:moveTo>
                  <a:cubicBezTo>
                    <a:pt x="359" y="60"/>
                    <a:pt x="359" y="60"/>
                    <a:pt x="359" y="60"/>
                  </a:cubicBezTo>
                  <a:cubicBezTo>
                    <a:pt x="330" y="51"/>
                    <a:pt x="307" y="29"/>
                    <a:pt x="297" y="0"/>
                  </a:cubicBezTo>
                  <a:cubicBezTo>
                    <a:pt x="288" y="29"/>
                    <a:pt x="265" y="51"/>
                    <a:pt x="236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27" y="60"/>
                    <a:pt x="0" y="87"/>
                    <a:pt x="0" y="120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892"/>
                    <a:pt x="27" y="919"/>
                    <a:pt x="59" y="919"/>
                  </a:cubicBezTo>
                  <a:cubicBezTo>
                    <a:pt x="535" y="919"/>
                    <a:pt x="535" y="919"/>
                    <a:pt x="535" y="919"/>
                  </a:cubicBezTo>
                  <a:cubicBezTo>
                    <a:pt x="568" y="919"/>
                    <a:pt x="595" y="892"/>
                    <a:pt x="595" y="859"/>
                  </a:cubicBezTo>
                  <a:cubicBezTo>
                    <a:pt x="595" y="120"/>
                    <a:pt x="595" y="120"/>
                    <a:pt x="595" y="120"/>
                  </a:cubicBezTo>
                  <a:cubicBezTo>
                    <a:pt x="595" y="87"/>
                    <a:pt x="568" y="60"/>
                    <a:pt x="535" y="60"/>
                  </a:cubicBezTo>
                  <a:close/>
                  <a:moveTo>
                    <a:pt x="589" y="859"/>
                  </a:moveTo>
                  <a:cubicBezTo>
                    <a:pt x="589" y="889"/>
                    <a:pt x="565" y="913"/>
                    <a:pt x="535" y="913"/>
                  </a:cubicBezTo>
                  <a:cubicBezTo>
                    <a:pt x="59" y="913"/>
                    <a:pt x="59" y="913"/>
                    <a:pt x="59" y="913"/>
                  </a:cubicBezTo>
                  <a:cubicBezTo>
                    <a:pt x="30" y="913"/>
                    <a:pt x="6" y="889"/>
                    <a:pt x="6" y="859"/>
                  </a:cubicBezTo>
                  <a:cubicBezTo>
                    <a:pt x="6" y="467"/>
                    <a:pt x="6" y="467"/>
                    <a:pt x="6" y="467"/>
                  </a:cubicBezTo>
                  <a:cubicBezTo>
                    <a:pt x="589" y="467"/>
                    <a:pt x="589" y="467"/>
                    <a:pt x="589" y="467"/>
                  </a:cubicBezTo>
                  <a:lnTo>
                    <a:pt x="589" y="859"/>
                  </a:lnTo>
                  <a:close/>
                </a:path>
              </a:pathLst>
            </a:custGeom>
            <a:solidFill>
              <a:srgbClr val="B2895D"/>
            </a:solidFill>
            <a:ln>
              <a:noFill/>
            </a:ln>
            <a:effectLst/>
          </p:spPr>
          <p:txBody>
            <a:bodyPr vert="horz" wrap="square" lIns="108000" tIns="1431000" rIns="108000" bIns="45720" anchor="t" anchorCtr="1" compatLnSpc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825" dirty="0">
                  <a:solidFill>
                    <a:schemeClr val="bg1"/>
                  </a:solidFill>
                </a:rPr>
                <a:t>请替换文字内容复制你的内容到此小木头699pic</a:t>
              </a:r>
              <a:endParaRPr lang="zh-CN" altLang="en-US" sz="825" dirty="0">
                <a:solidFill>
                  <a:schemeClr val="bg1"/>
                </a:solidFill>
              </a:endParaRPr>
            </a:p>
          </p:txBody>
        </p:sp>
        <p:sp>
          <p:nvSpPr>
            <p:cNvPr id="20" name="Rectangle 60"/>
            <p:cNvSpPr/>
            <p:nvPr/>
          </p:nvSpPr>
          <p:spPr>
            <a:xfrm>
              <a:off x="9331434" y="3061792"/>
              <a:ext cx="1415772" cy="461665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" name="矩形 2"/>
          <p:cNvSpPr/>
          <p:nvPr userDrawn="1"/>
        </p:nvSpPr>
        <p:spPr>
          <a:xfrm>
            <a:off x="318693" y="285763"/>
            <a:ext cx="26212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spc="300" dirty="0">
                <a:solidFill>
                  <a:schemeClr val="bg1"/>
                </a:solidFill>
                <a:latin typeface="造字工房俊雅（非商用）常规体" pitchFamily="50" charset="-122"/>
                <a:ea typeface="造字工房俊雅（非商用）常规体" pitchFamily="50" charset="-122"/>
              </a:rPr>
              <a:t>请在这里输入标题</a:t>
            </a:r>
            <a:endParaRPr lang="zh-CN" altLang="en-US" sz="2100" spc="300" dirty="0">
              <a:solidFill>
                <a:schemeClr val="bg1"/>
              </a:solidFill>
              <a:latin typeface="造字工房俊雅（非商用）常规体" pitchFamily="50" charset="-122"/>
              <a:ea typeface="造字工房俊雅（非商用）常规体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57"/>
          <p:cNvGrpSpPr/>
          <p:nvPr>
            <p:custDataLst>
              <p:tags r:id="rId1"/>
            </p:custDataLst>
          </p:nvPr>
        </p:nvGrpSpPr>
        <p:grpSpPr>
          <a:xfrm>
            <a:off x="4276748" y="1994712"/>
            <a:ext cx="4071371" cy="1684943"/>
            <a:chOff x="6009735" y="2953323"/>
            <a:chExt cx="5428495" cy="2246591"/>
          </a:xfrm>
        </p:grpSpPr>
        <p:sp>
          <p:nvSpPr>
            <p:cNvPr id="25" name="TextBox 13"/>
            <p:cNvSpPr txBox="1"/>
            <p:nvPr/>
          </p:nvSpPr>
          <p:spPr>
            <a:xfrm>
              <a:off x="6479224" y="2953323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 fontScale="92500" lnSpcReduction="10000"/>
            </a:bodyPr>
            <a:lstStyle/>
            <a:p>
              <a:r>
                <a:rPr lang="zh-CN" altLang="en-US" sz="105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050" b="1" dirty="0">
                <a:solidFill>
                  <a:schemeClr val="bg1"/>
                </a:solidFill>
              </a:endParaRPr>
            </a:p>
          </p:txBody>
        </p:sp>
        <p:sp>
          <p:nvSpPr>
            <p:cNvPr id="26" name="Rectangle 14"/>
            <p:cNvSpPr/>
            <p:nvPr/>
          </p:nvSpPr>
          <p:spPr>
            <a:xfrm>
              <a:off x="6479225" y="3193087"/>
              <a:ext cx="2200516" cy="553998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50" dirty="0">
                  <a:solidFill>
                    <a:schemeClr val="bg1"/>
                  </a:solidFill>
                </a:rPr>
                <a:t>请替换文字内容复制你的内容到此小木头699pic</a:t>
              </a:r>
              <a:endParaRPr lang="zh-CN" altLang="en-US" sz="750" dirty="0">
                <a:solidFill>
                  <a:schemeClr val="bg1"/>
                </a:solidFill>
              </a:endParaRPr>
            </a:p>
          </p:txBody>
        </p:sp>
        <p:sp>
          <p:nvSpPr>
            <p:cNvPr id="27" name="TextBox 15"/>
            <p:cNvSpPr txBox="1"/>
            <p:nvPr/>
          </p:nvSpPr>
          <p:spPr>
            <a:xfrm>
              <a:off x="6481968" y="4376335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 fontScale="92500" lnSpcReduction="10000"/>
            </a:bodyPr>
            <a:lstStyle/>
            <a:p>
              <a:r>
                <a:rPr lang="zh-CN" altLang="en-US" sz="105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050" b="1" dirty="0">
                <a:solidFill>
                  <a:schemeClr val="bg1"/>
                </a:solidFill>
              </a:endParaRPr>
            </a:p>
          </p:txBody>
        </p:sp>
        <p:sp>
          <p:nvSpPr>
            <p:cNvPr id="28" name="Rectangle 16"/>
            <p:cNvSpPr/>
            <p:nvPr/>
          </p:nvSpPr>
          <p:spPr>
            <a:xfrm>
              <a:off x="6481969" y="4645916"/>
              <a:ext cx="2200516" cy="553998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50" dirty="0">
                  <a:solidFill>
                    <a:schemeClr val="bg1"/>
                  </a:solidFill>
                </a:rPr>
                <a:t>请替换文字内容复制你的内容到此小木头699pic</a:t>
              </a:r>
              <a:endParaRPr lang="zh-CN" altLang="en-US" sz="750" dirty="0">
                <a:solidFill>
                  <a:schemeClr val="bg1"/>
                </a:solidFill>
              </a:endParaRPr>
            </a:p>
          </p:txBody>
        </p:sp>
        <p:sp>
          <p:nvSpPr>
            <p:cNvPr id="29" name="TextBox 17"/>
            <p:cNvSpPr txBox="1"/>
            <p:nvPr/>
          </p:nvSpPr>
          <p:spPr>
            <a:xfrm>
              <a:off x="9237713" y="2953323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 fontScale="92500" lnSpcReduction="10000"/>
            </a:bodyPr>
            <a:lstStyle/>
            <a:p>
              <a:r>
                <a:rPr lang="zh-CN" altLang="en-US" sz="105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050" b="1" dirty="0">
                <a:solidFill>
                  <a:schemeClr val="bg1"/>
                </a:solidFill>
              </a:endParaRPr>
            </a:p>
          </p:txBody>
        </p:sp>
        <p:sp>
          <p:nvSpPr>
            <p:cNvPr id="30" name="Rectangle 18"/>
            <p:cNvSpPr/>
            <p:nvPr/>
          </p:nvSpPr>
          <p:spPr>
            <a:xfrm>
              <a:off x="9237714" y="3193087"/>
              <a:ext cx="2200516" cy="553998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50" dirty="0">
                  <a:solidFill>
                    <a:schemeClr val="bg1"/>
                  </a:solidFill>
                </a:rPr>
                <a:t>请替换文字内容复制你的内容到此小木头699pic</a:t>
              </a:r>
              <a:endParaRPr lang="zh-CN" altLang="en-US" sz="750" dirty="0">
                <a:solidFill>
                  <a:schemeClr val="bg1"/>
                </a:solidFill>
              </a:endParaRPr>
            </a:p>
          </p:txBody>
        </p:sp>
        <p:sp>
          <p:nvSpPr>
            <p:cNvPr id="31" name="TextBox 19"/>
            <p:cNvSpPr txBox="1"/>
            <p:nvPr/>
          </p:nvSpPr>
          <p:spPr>
            <a:xfrm>
              <a:off x="9227650" y="4381000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 fontScale="92500" lnSpcReduction="10000"/>
            </a:bodyPr>
            <a:lstStyle/>
            <a:p>
              <a:r>
                <a:rPr lang="zh-CN" altLang="en-US" sz="105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050" b="1" dirty="0">
                <a:solidFill>
                  <a:schemeClr val="bg1"/>
                </a:solidFill>
              </a:endParaRPr>
            </a:p>
          </p:txBody>
        </p:sp>
        <p:sp>
          <p:nvSpPr>
            <p:cNvPr id="32" name="Rectangle 20"/>
            <p:cNvSpPr/>
            <p:nvPr/>
          </p:nvSpPr>
          <p:spPr>
            <a:xfrm>
              <a:off x="9227650" y="4641250"/>
              <a:ext cx="2200516" cy="553998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50" dirty="0">
                  <a:solidFill>
                    <a:schemeClr val="bg1"/>
                  </a:solidFill>
                </a:rPr>
                <a:t>请替换文字内容复制你的内容到此小木头699pic</a:t>
              </a:r>
              <a:endParaRPr lang="zh-CN" altLang="en-US" sz="750" dirty="0">
                <a:solidFill>
                  <a:schemeClr val="bg1"/>
                </a:solidFill>
              </a:endParaRPr>
            </a:p>
          </p:txBody>
        </p:sp>
        <p:grpSp>
          <p:nvGrpSpPr>
            <p:cNvPr id="33" name="Group 23"/>
            <p:cNvGrpSpPr/>
            <p:nvPr/>
          </p:nvGrpSpPr>
          <p:grpSpPr>
            <a:xfrm>
              <a:off x="8756836" y="4404910"/>
              <a:ext cx="376767" cy="438280"/>
              <a:chOff x="9309100" y="825501"/>
              <a:chExt cx="700088" cy="814388"/>
            </a:xfrm>
            <a:solidFill>
              <a:schemeClr val="accent4"/>
            </a:solidFill>
          </p:grpSpPr>
          <p:sp>
            <p:nvSpPr>
              <p:cNvPr id="48" name="Freeform: Shape 38"/>
              <p:cNvSpPr/>
              <p:nvPr/>
            </p:nvSpPr>
            <p:spPr bwMode="auto">
              <a:xfrm>
                <a:off x="9693275" y="974726"/>
                <a:ext cx="309563" cy="409575"/>
              </a:xfrm>
              <a:custGeom>
                <a:avLst/>
                <a:gdLst>
                  <a:gd name="T0" fmla="*/ 0 w 254"/>
                  <a:gd name="T1" fmla="*/ 236 h 336"/>
                  <a:gd name="T2" fmla="*/ 236 w 254"/>
                  <a:gd name="T3" fmla="*/ 336 h 336"/>
                  <a:gd name="T4" fmla="*/ 254 w 254"/>
                  <a:gd name="T5" fmla="*/ 240 h 336"/>
                  <a:gd name="T6" fmla="*/ 102 w 254"/>
                  <a:gd name="T7" fmla="*/ 0 h 336"/>
                  <a:gd name="T8" fmla="*/ 0 w 254"/>
                  <a:gd name="T9" fmla="*/ 2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4" h="336">
                    <a:moveTo>
                      <a:pt x="0" y="236"/>
                    </a:moveTo>
                    <a:cubicBezTo>
                      <a:pt x="236" y="336"/>
                      <a:pt x="236" y="336"/>
                      <a:pt x="236" y="336"/>
                    </a:cubicBezTo>
                    <a:cubicBezTo>
                      <a:pt x="247" y="307"/>
                      <a:pt x="254" y="274"/>
                      <a:pt x="254" y="240"/>
                    </a:cubicBezTo>
                    <a:cubicBezTo>
                      <a:pt x="254" y="134"/>
                      <a:pt x="192" y="43"/>
                      <a:pt x="102" y="0"/>
                    </a:cubicBezTo>
                    <a:lnTo>
                      <a:pt x="0" y="236"/>
                    </a:lnTo>
                    <a:close/>
                  </a:path>
                </a:pathLst>
              </a:custGeom>
              <a:solidFill>
                <a:srgbClr val="DAC3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49" name="Freeform: Shape 39"/>
              <p:cNvSpPr/>
              <p:nvPr/>
            </p:nvSpPr>
            <p:spPr bwMode="auto">
              <a:xfrm>
                <a:off x="9309100" y="920751"/>
                <a:ext cx="700088" cy="719138"/>
              </a:xfrm>
              <a:custGeom>
                <a:avLst/>
                <a:gdLst>
                  <a:gd name="T0" fmla="*/ 293 w 574"/>
                  <a:gd name="T1" fmla="*/ 296 h 590"/>
                  <a:gd name="T2" fmla="*/ 216 w 574"/>
                  <a:gd name="T3" fmla="*/ 0 h 590"/>
                  <a:gd name="T4" fmla="*/ 0 w 574"/>
                  <a:gd name="T5" fmla="*/ 289 h 590"/>
                  <a:gd name="T6" fmla="*/ 301 w 574"/>
                  <a:gd name="T7" fmla="*/ 590 h 590"/>
                  <a:gd name="T8" fmla="*/ 574 w 574"/>
                  <a:gd name="T9" fmla="*/ 416 h 590"/>
                  <a:gd name="T10" fmla="*/ 293 w 574"/>
                  <a:gd name="T11" fmla="*/ 296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" h="590">
                    <a:moveTo>
                      <a:pt x="293" y="296"/>
                    </a:moveTo>
                    <a:cubicBezTo>
                      <a:pt x="216" y="0"/>
                      <a:pt x="216" y="0"/>
                      <a:pt x="216" y="0"/>
                    </a:cubicBezTo>
                    <a:cubicBezTo>
                      <a:pt x="91" y="37"/>
                      <a:pt x="0" y="152"/>
                      <a:pt x="0" y="289"/>
                    </a:cubicBezTo>
                    <a:cubicBezTo>
                      <a:pt x="0" y="455"/>
                      <a:pt x="135" y="590"/>
                      <a:pt x="301" y="590"/>
                    </a:cubicBezTo>
                    <a:cubicBezTo>
                      <a:pt x="422" y="590"/>
                      <a:pt x="527" y="519"/>
                      <a:pt x="574" y="416"/>
                    </a:cubicBezTo>
                    <a:lnTo>
                      <a:pt x="293" y="296"/>
                    </a:lnTo>
                    <a:close/>
                  </a:path>
                </a:pathLst>
              </a:custGeom>
              <a:solidFill>
                <a:srgbClr val="DAC3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50" name="Freeform: Shape 40"/>
              <p:cNvSpPr/>
              <p:nvPr/>
            </p:nvSpPr>
            <p:spPr bwMode="auto">
              <a:xfrm>
                <a:off x="9574213" y="825501"/>
                <a:ext cx="268288" cy="409575"/>
              </a:xfrm>
              <a:custGeom>
                <a:avLst/>
                <a:gdLst>
                  <a:gd name="T0" fmla="*/ 85 w 219"/>
                  <a:gd name="T1" fmla="*/ 336 h 336"/>
                  <a:gd name="T2" fmla="*/ 219 w 219"/>
                  <a:gd name="T3" fmla="*/ 27 h 336"/>
                  <a:gd name="T4" fmla="*/ 82 w 219"/>
                  <a:gd name="T5" fmla="*/ 0 h 336"/>
                  <a:gd name="T6" fmla="*/ 0 w 219"/>
                  <a:gd name="T7" fmla="*/ 10 h 336"/>
                  <a:gd name="T8" fmla="*/ 85 w 219"/>
                  <a:gd name="T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336">
                    <a:moveTo>
                      <a:pt x="85" y="336"/>
                    </a:moveTo>
                    <a:cubicBezTo>
                      <a:pt x="219" y="27"/>
                      <a:pt x="219" y="27"/>
                      <a:pt x="219" y="27"/>
                    </a:cubicBezTo>
                    <a:cubicBezTo>
                      <a:pt x="177" y="10"/>
                      <a:pt x="131" y="0"/>
                      <a:pt x="82" y="0"/>
                    </a:cubicBezTo>
                    <a:cubicBezTo>
                      <a:pt x="54" y="0"/>
                      <a:pt x="26" y="4"/>
                      <a:pt x="0" y="10"/>
                    </a:cubicBezTo>
                    <a:lnTo>
                      <a:pt x="85" y="336"/>
                    </a:lnTo>
                    <a:close/>
                  </a:path>
                </a:pathLst>
              </a:custGeom>
              <a:solidFill>
                <a:srgbClr val="DAC3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</p:grpSp>
        <p:grpSp>
          <p:nvGrpSpPr>
            <p:cNvPr id="34" name="Group 24"/>
            <p:cNvGrpSpPr/>
            <p:nvPr/>
          </p:nvGrpSpPr>
          <p:grpSpPr>
            <a:xfrm>
              <a:off x="8756835" y="3017093"/>
              <a:ext cx="380133" cy="380134"/>
              <a:chOff x="8756835" y="3387391"/>
              <a:chExt cx="380133" cy="380134"/>
            </a:xfrm>
            <a:solidFill>
              <a:schemeClr val="accent1"/>
            </a:solidFill>
          </p:grpSpPr>
          <p:sp>
            <p:nvSpPr>
              <p:cNvPr id="45" name="Freeform: Shape 35"/>
              <p:cNvSpPr/>
              <p:nvPr/>
            </p:nvSpPr>
            <p:spPr bwMode="auto">
              <a:xfrm>
                <a:off x="8957479" y="3387391"/>
                <a:ext cx="179489" cy="179490"/>
              </a:xfrm>
              <a:custGeom>
                <a:avLst/>
                <a:gdLst>
                  <a:gd name="T0" fmla="*/ 12 w 117"/>
                  <a:gd name="T1" fmla="*/ 98 h 117"/>
                  <a:gd name="T2" fmla="*/ 16 w 117"/>
                  <a:gd name="T3" fmla="*/ 94 h 117"/>
                  <a:gd name="T4" fmla="*/ 23 w 117"/>
                  <a:gd name="T5" fmla="*/ 94 h 117"/>
                  <a:gd name="T6" fmla="*/ 23 w 117"/>
                  <a:gd name="T7" fmla="*/ 101 h 117"/>
                  <a:gd name="T8" fmla="*/ 19 w 117"/>
                  <a:gd name="T9" fmla="*/ 105 h 117"/>
                  <a:gd name="T10" fmla="*/ 31 w 117"/>
                  <a:gd name="T11" fmla="*/ 117 h 117"/>
                  <a:gd name="T12" fmla="*/ 53 w 117"/>
                  <a:gd name="T13" fmla="*/ 95 h 117"/>
                  <a:gd name="T14" fmla="*/ 101 w 117"/>
                  <a:gd name="T15" fmla="*/ 83 h 117"/>
                  <a:gd name="T16" fmla="*/ 113 w 117"/>
                  <a:gd name="T17" fmla="*/ 39 h 117"/>
                  <a:gd name="T18" fmla="*/ 87 w 117"/>
                  <a:gd name="T19" fmla="*/ 65 h 117"/>
                  <a:gd name="T20" fmla="*/ 68 w 117"/>
                  <a:gd name="T21" fmla="*/ 65 h 117"/>
                  <a:gd name="T22" fmla="*/ 52 w 117"/>
                  <a:gd name="T23" fmla="*/ 49 h 117"/>
                  <a:gd name="T24" fmla="*/ 52 w 117"/>
                  <a:gd name="T25" fmla="*/ 30 h 117"/>
                  <a:gd name="T26" fmla="*/ 78 w 117"/>
                  <a:gd name="T27" fmla="*/ 4 h 117"/>
                  <a:gd name="T28" fmla="*/ 34 w 117"/>
                  <a:gd name="T29" fmla="*/ 17 h 117"/>
                  <a:gd name="T30" fmla="*/ 22 w 117"/>
                  <a:gd name="T31" fmla="*/ 64 h 117"/>
                  <a:gd name="T32" fmla="*/ 0 w 117"/>
                  <a:gd name="T33" fmla="*/ 86 h 117"/>
                  <a:gd name="T34" fmla="*/ 12 w 117"/>
                  <a:gd name="T35" fmla="*/ 9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7" h="117">
                    <a:moveTo>
                      <a:pt x="12" y="98"/>
                    </a:moveTo>
                    <a:cubicBezTo>
                      <a:pt x="16" y="94"/>
                      <a:pt x="16" y="94"/>
                      <a:pt x="16" y="94"/>
                    </a:cubicBezTo>
                    <a:cubicBezTo>
                      <a:pt x="18" y="92"/>
                      <a:pt x="21" y="92"/>
                      <a:pt x="23" y="94"/>
                    </a:cubicBezTo>
                    <a:cubicBezTo>
                      <a:pt x="25" y="96"/>
                      <a:pt x="25" y="99"/>
                      <a:pt x="23" y="101"/>
                    </a:cubicBezTo>
                    <a:cubicBezTo>
                      <a:pt x="19" y="105"/>
                      <a:pt x="19" y="105"/>
                      <a:pt x="19" y="105"/>
                    </a:cubicBezTo>
                    <a:cubicBezTo>
                      <a:pt x="31" y="117"/>
                      <a:pt x="31" y="117"/>
                      <a:pt x="31" y="117"/>
                    </a:cubicBezTo>
                    <a:cubicBezTo>
                      <a:pt x="53" y="95"/>
                      <a:pt x="53" y="95"/>
                      <a:pt x="53" y="95"/>
                    </a:cubicBezTo>
                    <a:cubicBezTo>
                      <a:pt x="69" y="100"/>
                      <a:pt x="88" y="96"/>
                      <a:pt x="101" y="83"/>
                    </a:cubicBezTo>
                    <a:cubicBezTo>
                      <a:pt x="113" y="71"/>
                      <a:pt x="117" y="54"/>
                      <a:pt x="113" y="39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2" y="70"/>
                      <a:pt x="74" y="70"/>
                      <a:pt x="68" y="65"/>
                    </a:cubicBezTo>
                    <a:cubicBezTo>
                      <a:pt x="52" y="49"/>
                      <a:pt x="52" y="49"/>
                      <a:pt x="52" y="49"/>
                    </a:cubicBezTo>
                    <a:cubicBezTo>
                      <a:pt x="47" y="44"/>
                      <a:pt x="47" y="35"/>
                      <a:pt x="52" y="30"/>
                    </a:cubicBezTo>
                    <a:cubicBezTo>
                      <a:pt x="78" y="4"/>
                      <a:pt x="78" y="4"/>
                      <a:pt x="78" y="4"/>
                    </a:cubicBezTo>
                    <a:cubicBezTo>
                      <a:pt x="63" y="0"/>
                      <a:pt x="46" y="5"/>
                      <a:pt x="34" y="17"/>
                    </a:cubicBezTo>
                    <a:cubicBezTo>
                      <a:pt x="21" y="29"/>
                      <a:pt x="17" y="48"/>
                      <a:pt x="22" y="64"/>
                    </a:cubicBezTo>
                    <a:cubicBezTo>
                      <a:pt x="0" y="86"/>
                      <a:pt x="0" y="86"/>
                      <a:pt x="0" y="86"/>
                    </a:cubicBezTo>
                    <a:lnTo>
                      <a:pt x="12" y="98"/>
                    </a:lnTo>
                    <a:close/>
                  </a:path>
                </a:pathLst>
              </a:custGeom>
              <a:solidFill>
                <a:srgbClr val="B2895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46" name="Freeform: Shape 36"/>
              <p:cNvSpPr/>
              <p:nvPr/>
            </p:nvSpPr>
            <p:spPr bwMode="auto">
              <a:xfrm>
                <a:off x="8756835" y="3589958"/>
                <a:ext cx="177566" cy="177567"/>
              </a:xfrm>
              <a:custGeom>
                <a:avLst/>
                <a:gdLst>
                  <a:gd name="T0" fmla="*/ 105 w 116"/>
                  <a:gd name="T1" fmla="*/ 19 h 116"/>
                  <a:gd name="T2" fmla="*/ 101 w 116"/>
                  <a:gd name="T3" fmla="*/ 23 h 116"/>
                  <a:gd name="T4" fmla="*/ 93 w 116"/>
                  <a:gd name="T5" fmla="*/ 23 h 116"/>
                  <a:gd name="T6" fmla="*/ 93 w 116"/>
                  <a:gd name="T7" fmla="*/ 15 h 116"/>
                  <a:gd name="T8" fmla="*/ 97 w 116"/>
                  <a:gd name="T9" fmla="*/ 11 h 116"/>
                  <a:gd name="T10" fmla="*/ 86 w 116"/>
                  <a:gd name="T11" fmla="*/ 0 h 116"/>
                  <a:gd name="T12" fmla="*/ 64 w 116"/>
                  <a:gd name="T13" fmla="*/ 22 h 116"/>
                  <a:gd name="T14" fmla="*/ 16 w 116"/>
                  <a:gd name="T15" fmla="*/ 34 h 116"/>
                  <a:gd name="T16" fmla="*/ 4 w 116"/>
                  <a:gd name="T17" fmla="*/ 78 h 116"/>
                  <a:gd name="T18" fmla="*/ 30 w 116"/>
                  <a:gd name="T19" fmla="*/ 52 h 116"/>
                  <a:gd name="T20" fmla="*/ 48 w 116"/>
                  <a:gd name="T21" fmla="*/ 52 h 116"/>
                  <a:gd name="T22" fmla="*/ 64 w 116"/>
                  <a:gd name="T23" fmla="*/ 68 h 116"/>
                  <a:gd name="T24" fmla="*/ 64 w 116"/>
                  <a:gd name="T25" fmla="*/ 86 h 116"/>
                  <a:gd name="T26" fmla="*/ 38 w 116"/>
                  <a:gd name="T27" fmla="*/ 113 h 116"/>
                  <a:gd name="T28" fmla="*/ 83 w 116"/>
                  <a:gd name="T29" fmla="*/ 100 h 116"/>
                  <a:gd name="T30" fmla="*/ 94 w 116"/>
                  <a:gd name="T31" fmla="*/ 52 h 116"/>
                  <a:gd name="T32" fmla="*/ 116 w 116"/>
                  <a:gd name="T33" fmla="*/ 30 h 116"/>
                  <a:gd name="T34" fmla="*/ 105 w 116"/>
                  <a:gd name="T35" fmla="*/ 19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6" h="116">
                    <a:moveTo>
                      <a:pt x="105" y="19"/>
                    </a:moveTo>
                    <a:cubicBezTo>
                      <a:pt x="101" y="23"/>
                      <a:pt x="101" y="23"/>
                      <a:pt x="101" y="23"/>
                    </a:cubicBezTo>
                    <a:cubicBezTo>
                      <a:pt x="99" y="25"/>
                      <a:pt x="95" y="25"/>
                      <a:pt x="93" y="23"/>
                    </a:cubicBezTo>
                    <a:cubicBezTo>
                      <a:pt x="91" y="21"/>
                      <a:pt x="91" y="17"/>
                      <a:pt x="93" y="15"/>
                    </a:cubicBezTo>
                    <a:cubicBezTo>
                      <a:pt x="97" y="11"/>
                      <a:pt x="97" y="11"/>
                      <a:pt x="97" y="11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64" y="22"/>
                      <a:pt x="64" y="22"/>
                      <a:pt x="64" y="22"/>
                    </a:cubicBezTo>
                    <a:cubicBezTo>
                      <a:pt x="47" y="17"/>
                      <a:pt x="29" y="21"/>
                      <a:pt x="16" y="34"/>
                    </a:cubicBezTo>
                    <a:cubicBezTo>
                      <a:pt x="4" y="46"/>
                      <a:pt x="0" y="63"/>
                      <a:pt x="4" y="78"/>
                    </a:cubicBezTo>
                    <a:cubicBezTo>
                      <a:pt x="30" y="52"/>
                      <a:pt x="30" y="52"/>
                      <a:pt x="30" y="52"/>
                    </a:cubicBezTo>
                    <a:cubicBezTo>
                      <a:pt x="35" y="47"/>
                      <a:pt x="43" y="47"/>
                      <a:pt x="48" y="52"/>
                    </a:cubicBezTo>
                    <a:cubicBezTo>
                      <a:pt x="64" y="68"/>
                      <a:pt x="64" y="68"/>
                      <a:pt x="64" y="68"/>
                    </a:cubicBezTo>
                    <a:cubicBezTo>
                      <a:pt x="69" y="73"/>
                      <a:pt x="69" y="81"/>
                      <a:pt x="64" y="86"/>
                    </a:cubicBezTo>
                    <a:cubicBezTo>
                      <a:pt x="38" y="113"/>
                      <a:pt x="38" y="113"/>
                      <a:pt x="38" y="113"/>
                    </a:cubicBezTo>
                    <a:cubicBezTo>
                      <a:pt x="53" y="116"/>
                      <a:pt x="71" y="112"/>
                      <a:pt x="83" y="100"/>
                    </a:cubicBezTo>
                    <a:cubicBezTo>
                      <a:pt x="95" y="87"/>
                      <a:pt x="99" y="69"/>
                      <a:pt x="94" y="52"/>
                    </a:cubicBezTo>
                    <a:cubicBezTo>
                      <a:pt x="116" y="30"/>
                      <a:pt x="116" y="30"/>
                      <a:pt x="116" y="30"/>
                    </a:cubicBezTo>
                    <a:lnTo>
                      <a:pt x="105" y="19"/>
                    </a:lnTo>
                    <a:close/>
                  </a:path>
                </a:pathLst>
              </a:custGeom>
              <a:solidFill>
                <a:srgbClr val="B2895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47" name="Freeform: Shape 37"/>
              <p:cNvSpPr/>
              <p:nvPr/>
            </p:nvSpPr>
            <p:spPr bwMode="auto">
              <a:xfrm>
                <a:off x="8756835" y="3387391"/>
                <a:ext cx="380133" cy="380134"/>
              </a:xfrm>
              <a:custGeom>
                <a:avLst/>
                <a:gdLst>
                  <a:gd name="T0" fmla="*/ 232 w 248"/>
                  <a:gd name="T1" fmla="*/ 166 h 248"/>
                  <a:gd name="T2" fmla="*/ 184 w 248"/>
                  <a:gd name="T3" fmla="*/ 154 h 248"/>
                  <a:gd name="T4" fmla="*/ 94 w 248"/>
                  <a:gd name="T5" fmla="*/ 64 h 248"/>
                  <a:gd name="T6" fmla="*/ 83 w 248"/>
                  <a:gd name="T7" fmla="*/ 17 h 248"/>
                  <a:gd name="T8" fmla="*/ 38 w 248"/>
                  <a:gd name="T9" fmla="*/ 4 h 248"/>
                  <a:gd name="T10" fmla="*/ 64 w 248"/>
                  <a:gd name="T11" fmla="*/ 30 h 248"/>
                  <a:gd name="T12" fmla="*/ 64 w 248"/>
                  <a:gd name="T13" fmla="*/ 49 h 248"/>
                  <a:gd name="T14" fmla="*/ 48 w 248"/>
                  <a:gd name="T15" fmla="*/ 65 h 248"/>
                  <a:gd name="T16" fmla="*/ 30 w 248"/>
                  <a:gd name="T17" fmla="*/ 65 h 248"/>
                  <a:gd name="T18" fmla="*/ 4 w 248"/>
                  <a:gd name="T19" fmla="*/ 39 h 248"/>
                  <a:gd name="T20" fmla="*/ 16 w 248"/>
                  <a:gd name="T21" fmla="*/ 83 h 248"/>
                  <a:gd name="T22" fmla="*/ 64 w 248"/>
                  <a:gd name="T23" fmla="*/ 95 h 248"/>
                  <a:gd name="T24" fmla="*/ 153 w 248"/>
                  <a:gd name="T25" fmla="*/ 184 h 248"/>
                  <a:gd name="T26" fmla="*/ 165 w 248"/>
                  <a:gd name="T27" fmla="*/ 232 h 248"/>
                  <a:gd name="T28" fmla="*/ 209 w 248"/>
                  <a:gd name="T29" fmla="*/ 245 h 248"/>
                  <a:gd name="T30" fmla="*/ 183 w 248"/>
                  <a:gd name="T31" fmla="*/ 218 h 248"/>
                  <a:gd name="T32" fmla="*/ 183 w 248"/>
                  <a:gd name="T33" fmla="*/ 200 h 248"/>
                  <a:gd name="T34" fmla="*/ 199 w 248"/>
                  <a:gd name="T35" fmla="*/ 184 h 248"/>
                  <a:gd name="T36" fmla="*/ 218 w 248"/>
                  <a:gd name="T37" fmla="*/ 184 h 248"/>
                  <a:gd name="T38" fmla="*/ 244 w 248"/>
                  <a:gd name="T39" fmla="*/ 210 h 248"/>
                  <a:gd name="T40" fmla="*/ 232 w 248"/>
                  <a:gd name="T41" fmla="*/ 166 h 248"/>
                  <a:gd name="T42" fmla="*/ 154 w 248"/>
                  <a:gd name="T43" fmla="*/ 155 h 248"/>
                  <a:gd name="T44" fmla="*/ 147 w 248"/>
                  <a:gd name="T45" fmla="*/ 155 h 248"/>
                  <a:gd name="T46" fmla="*/ 93 w 248"/>
                  <a:gd name="T47" fmla="*/ 101 h 248"/>
                  <a:gd name="T48" fmla="*/ 93 w 248"/>
                  <a:gd name="T49" fmla="*/ 94 h 248"/>
                  <a:gd name="T50" fmla="*/ 101 w 248"/>
                  <a:gd name="T51" fmla="*/ 94 h 248"/>
                  <a:gd name="T52" fmla="*/ 154 w 248"/>
                  <a:gd name="T53" fmla="*/ 147 h 248"/>
                  <a:gd name="T54" fmla="*/ 154 w 248"/>
                  <a:gd name="T55" fmla="*/ 155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48" h="248">
                    <a:moveTo>
                      <a:pt x="232" y="166"/>
                    </a:moveTo>
                    <a:cubicBezTo>
                      <a:pt x="219" y="153"/>
                      <a:pt x="200" y="149"/>
                      <a:pt x="184" y="154"/>
                    </a:cubicBezTo>
                    <a:cubicBezTo>
                      <a:pt x="94" y="64"/>
                      <a:pt x="94" y="64"/>
                      <a:pt x="94" y="64"/>
                    </a:cubicBezTo>
                    <a:cubicBezTo>
                      <a:pt x="99" y="48"/>
                      <a:pt x="95" y="29"/>
                      <a:pt x="83" y="17"/>
                    </a:cubicBezTo>
                    <a:cubicBezTo>
                      <a:pt x="71" y="5"/>
                      <a:pt x="53" y="0"/>
                      <a:pt x="38" y="4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69" y="35"/>
                      <a:pt x="69" y="44"/>
                      <a:pt x="64" y="49"/>
                    </a:cubicBezTo>
                    <a:cubicBezTo>
                      <a:pt x="48" y="65"/>
                      <a:pt x="48" y="65"/>
                      <a:pt x="48" y="65"/>
                    </a:cubicBezTo>
                    <a:cubicBezTo>
                      <a:pt x="43" y="70"/>
                      <a:pt x="35" y="70"/>
                      <a:pt x="30" y="65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0" y="54"/>
                      <a:pt x="4" y="71"/>
                      <a:pt x="16" y="83"/>
                    </a:cubicBezTo>
                    <a:cubicBezTo>
                      <a:pt x="29" y="96"/>
                      <a:pt x="47" y="100"/>
                      <a:pt x="64" y="95"/>
                    </a:cubicBezTo>
                    <a:cubicBezTo>
                      <a:pt x="153" y="184"/>
                      <a:pt x="153" y="184"/>
                      <a:pt x="153" y="184"/>
                    </a:cubicBezTo>
                    <a:cubicBezTo>
                      <a:pt x="148" y="201"/>
                      <a:pt x="152" y="219"/>
                      <a:pt x="165" y="232"/>
                    </a:cubicBezTo>
                    <a:cubicBezTo>
                      <a:pt x="177" y="244"/>
                      <a:pt x="194" y="248"/>
                      <a:pt x="209" y="245"/>
                    </a:cubicBezTo>
                    <a:cubicBezTo>
                      <a:pt x="183" y="218"/>
                      <a:pt x="183" y="218"/>
                      <a:pt x="183" y="218"/>
                    </a:cubicBezTo>
                    <a:cubicBezTo>
                      <a:pt x="178" y="213"/>
                      <a:pt x="178" y="205"/>
                      <a:pt x="183" y="200"/>
                    </a:cubicBezTo>
                    <a:cubicBezTo>
                      <a:pt x="199" y="184"/>
                      <a:pt x="199" y="184"/>
                      <a:pt x="199" y="184"/>
                    </a:cubicBezTo>
                    <a:cubicBezTo>
                      <a:pt x="205" y="179"/>
                      <a:pt x="213" y="179"/>
                      <a:pt x="218" y="184"/>
                    </a:cubicBezTo>
                    <a:cubicBezTo>
                      <a:pt x="244" y="210"/>
                      <a:pt x="244" y="210"/>
                      <a:pt x="244" y="210"/>
                    </a:cubicBezTo>
                    <a:cubicBezTo>
                      <a:pt x="248" y="195"/>
                      <a:pt x="244" y="178"/>
                      <a:pt x="232" y="166"/>
                    </a:cubicBezTo>
                    <a:close/>
                    <a:moveTo>
                      <a:pt x="154" y="155"/>
                    </a:moveTo>
                    <a:cubicBezTo>
                      <a:pt x="152" y="157"/>
                      <a:pt x="149" y="157"/>
                      <a:pt x="147" y="155"/>
                    </a:cubicBezTo>
                    <a:cubicBezTo>
                      <a:pt x="93" y="101"/>
                      <a:pt x="93" y="101"/>
                      <a:pt x="93" y="101"/>
                    </a:cubicBezTo>
                    <a:cubicBezTo>
                      <a:pt x="91" y="99"/>
                      <a:pt x="91" y="96"/>
                      <a:pt x="93" y="94"/>
                    </a:cubicBezTo>
                    <a:cubicBezTo>
                      <a:pt x="95" y="92"/>
                      <a:pt x="99" y="92"/>
                      <a:pt x="101" y="94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56" y="149"/>
                      <a:pt x="156" y="153"/>
                      <a:pt x="154" y="155"/>
                    </a:cubicBezTo>
                    <a:close/>
                  </a:path>
                </a:pathLst>
              </a:custGeom>
              <a:solidFill>
                <a:srgbClr val="B2895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</p:grpSp>
        <p:grpSp>
          <p:nvGrpSpPr>
            <p:cNvPr id="35" name="Group 25"/>
            <p:cNvGrpSpPr/>
            <p:nvPr/>
          </p:nvGrpSpPr>
          <p:grpSpPr>
            <a:xfrm>
              <a:off x="6009735" y="4435093"/>
              <a:ext cx="356477" cy="310253"/>
              <a:chOff x="6009735" y="4805391"/>
              <a:chExt cx="356477" cy="310253"/>
            </a:xfrm>
            <a:solidFill>
              <a:schemeClr val="accent3"/>
            </a:solidFill>
          </p:grpSpPr>
          <p:sp>
            <p:nvSpPr>
              <p:cNvPr id="40" name="Freeform: Shape 30"/>
              <p:cNvSpPr/>
              <p:nvPr/>
            </p:nvSpPr>
            <p:spPr bwMode="auto">
              <a:xfrm>
                <a:off x="6009735" y="4980104"/>
                <a:ext cx="78347" cy="135540"/>
              </a:xfrm>
              <a:custGeom>
                <a:avLst/>
                <a:gdLst>
                  <a:gd name="T0" fmla="*/ 100 w 100"/>
                  <a:gd name="T1" fmla="*/ 173 h 173"/>
                  <a:gd name="T2" fmla="*/ 100 w 100"/>
                  <a:gd name="T3" fmla="*/ 0 h 173"/>
                  <a:gd name="T4" fmla="*/ 10 w 100"/>
                  <a:gd name="T5" fmla="*/ 92 h 173"/>
                  <a:gd name="T6" fmla="*/ 0 w 100"/>
                  <a:gd name="T7" fmla="*/ 83 h 173"/>
                  <a:gd name="T8" fmla="*/ 0 w 100"/>
                  <a:gd name="T9" fmla="*/ 173 h 173"/>
                  <a:gd name="T10" fmla="*/ 100 w 100"/>
                  <a:gd name="T11" fmla="*/ 17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" h="173">
                    <a:moveTo>
                      <a:pt x="100" y="173"/>
                    </a:moveTo>
                    <a:lnTo>
                      <a:pt x="100" y="0"/>
                    </a:lnTo>
                    <a:lnTo>
                      <a:pt x="10" y="92"/>
                    </a:lnTo>
                    <a:lnTo>
                      <a:pt x="0" y="83"/>
                    </a:lnTo>
                    <a:lnTo>
                      <a:pt x="0" y="173"/>
                    </a:lnTo>
                    <a:lnTo>
                      <a:pt x="100" y="173"/>
                    </a:lnTo>
                    <a:close/>
                  </a:path>
                </a:pathLst>
              </a:custGeom>
              <a:solidFill>
                <a:srgbClr val="B2895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41" name="Freeform: Shape 31"/>
              <p:cNvSpPr/>
              <p:nvPr/>
            </p:nvSpPr>
            <p:spPr bwMode="auto">
              <a:xfrm>
                <a:off x="6102967" y="4940931"/>
                <a:ext cx="77563" cy="174713"/>
              </a:xfrm>
              <a:custGeom>
                <a:avLst/>
                <a:gdLst>
                  <a:gd name="T0" fmla="*/ 99 w 99"/>
                  <a:gd name="T1" fmla="*/ 223 h 223"/>
                  <a:gd name="T2" fmla="*/ 99 w 99"/>
                  <a:gd name="T3" fmla="*/ 78 h 223"/>
                  <a:gd name="T4" fmla="*/ 28 w 99"/>
                  <a:gd name="T5" fmla="*/ 0 h 223"/>
                  <a:gd name="T6" fmla="*/ 0 w 99"/>
                  <a:gd name="T7" fmla="*/ 26 h 223"/>
                  <a:gd name="T8" fmla="*/ 0 w 99"/>
                  <a:gd name="T9" fmla="*/ 223 h 223"/>
                  <a:gd name="T10" fmla="*/ 99 w 99"/>
                  <a:gd name="T11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9" h="223">
                    <a:moveTo>
                      <a:pt x="99" y="223"/>
                    </a:moveTo>
                    <a:lnTo>
                      <a:pt x="99" y="78"/>
                    </a:lnTo>
                    <a:lnTo>
                      <a:pt x="28" y="0"/>
                    </a:lnTo>
                    <a:lnTo>
                      <a:pt x="0" y="26"/>
                    </a:lnTo>
                    <a:lnTo>
                      <a:pt x="0" y="223"/>
                    </a:lnTo>
                    <a:lnTo>
                      <a:pt x="99" y="223"/>
                    </a:lnTo>
                    <a:close/>
                  </a:path>
                </a:pathLst>
              </a:custGeom>
              <a:solidFill>
                <a:srgbClr val="B2895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42" name="Freeform: Shape 32"/>
              <p:cNvSpPr/>
              <p:nvPr/>
            </p:nvSpPr>
            <p:spPr bwMode="auto">
              <a:xfrm>
                <a:off x="6195416" y="4969136"/>
                <a:ext cx="77563" cy="146508"/>
              </a:xfrm>
              <a:custGeom>
                <a:avLst/>
                <a:gdLst>
                  <a:gd name="T0" fmla="*/ 99 w 99"/>
                  <a:gd name="T1" fmla="*/ 187 h 187"/>
                  <a:gd name="T2" fmla="*/ 99 w 99"/>
                  <a:gd name="T3" fmla="*/ 0 h 187"/>
                  <a:gd name="T4" fmla="*/ 14 w 99"/>
                  <a:gd name="T5" fmla="*/ 78 h 187"/>
                  <a:gd name="T6" fmla="*/ 0 w 99"/>
                  <a:gd name="T7" fmla="*/ 61 h 187"/>
                  <a:gd name="T8" fmla="*/ 0 w 99"/>
                  <a:gd name="T9" fmla="*/ 187 h 187"/>
                  <a:gd name="T10" fmla="*/ 99 w 99"/>
                  <a:gd name="T11" fmla="*/ 187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9" h="187">
                    <a:moveTo>
                      <a:pt x="99" y="187"/>
                    </a:moveTo>
                    <a:lnTo>
                      <a:pt x="99" y="0"/>
                    </a:lnTo>
                    <a:lnTo>
                      <a:pt x="14" y="78"/>
                    </a:lnTo>
                    <a:lnTo>
                      <a:pt x="0" y="61"/>
                    </a:lnTo>
                    <a:lnTo>
                      <a:pt x="0" y="187"/>
                    </a:lnTo>
                    <a:lnTo>
                      <a:pt x="99" y="187"/>
                    </a:lnTo>
                    <a:close/>
                  </a:path>
                </a:pathLst>
              </a:custGeom>
              <a:solidFill>
                <a:srgbClr val="B2895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43" name="Freeform: Shape 33"/>
              <p:cNvSpPr/>
              <p:nvPr/>
            </p:nvSpPr>
            <p:spPr bwMode="auto">
              <a:xfrm>
                <a:off x="6287865" y="4883738"/>
                <a:ext cx="78347" cy="231906"/>
              </a:xfrm>
              <a:custGeom>
                <a:avLst/>
                <a:gdLst>
                  <a:gd name="T0" fmla="*/ 100 w 100"/>
                  <a:gd name="T1" fmla="*/ 296 h 296"/>
                  <a:gd name="T2" fmla="*/ 100 w 100"/>
                  <a:gd name="T3" fmla="*/ 0 h 296"/>
                  <a:gd name="T4" fmla="*/ 0 w 100"/>
                  <a:gd name="T5" fmla="*/ 92 h 296"/>
                  <a:gd name="T6" fmla="*/ 0 w 100"/>
                  <a:gd name="T7" fmla="*/ 296 h 296"/>
                  <a:gd name="T8" fmla="*/ 100 w 100"/>
                  <a:gd name="T9" fmla="*/ 296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296">
                    <a:moveTo>
                      <a:pt x="100" y="296"/>
                    </a:moveTo>
                    <a:lnTo>
                      <a:pt x="100" y="0"/>
                    </a:lnTo>
                    <a:lnTo>
                      <a:pt x="0" y="92"/>
                    </a:lnTo>
                    <a:lnTo>
                      <a:pt x="0" y="296"/>
                    </a:lnTo>
                    <a:lnTo>
                      <a:pt x="100" y="296"/>
                    </a:lnTo>
                    <a:close/>
                  </a:path>
                </a:pathLst>
              </a:custGeom>
              <a:solidFill>
                <a:srgbClr val="B2895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44" name="Freeform: Shape 34"/>
              <p:cNvSpPr/>
              <p:nvPr/>
            </p:nvSpPr>
            <p:spPr bwMode="auto">
              <a:xfrm>
                <a:off x="6009735" y="4805391"/>
                <a:ext cx="356477" cy="213103"/>
              </a:xfrm>
              <a:custGeom>
                <a:avLst/>
                <a:gdLst>
                  <a:gd name="T0" fmla="*/ 191 w 192"/>
                  <a:gd name="T1" fmla="*/ 0 h 115"/>
                  <a:gd name="T2" fmla="*/ 108 w 192"/>
                  <a:gd name="T3" fmla="*/ 76 h 115"/>
                  <a:gd name="T4" fmla="*/ 69 w 192"/>
                  <a:gd name="T5" fmla="*/ 36 h 115"/>
                  <a:gd name="T6" fmla="*/ 62 w 192"/>
                  <a:gd name="T7" fmla="*/ 33 h 115"/>
                  <a:gd name="T8" fmla="*/ 56 w 192"/>
                  <a:gd name="T9" fmla="*/ 36 h 115"/>
                  <a:gd name="T10" fmla="*/ 0 w 192"/>
                  <a:gd name="T11" fmla="*/ 92 h 115"/>
                  <a:gd name="T12" fmla="*/ 0 w 192"/>
                  <a:gd name="T13" fmla="*/ 112 h 115"/>
                  <a:gd name="T14" fmla="*/ 4 w 192"/>
                  <a:gd name="T15" fmla="*/ 115 h 115"/>
                  <a:gd name="T16" fmla="*/ 62 w 192"/>
                  <a:gd name="T17" fmla="*/ 56 h 115"/>
                  <a:gd name="T18" fmla="*/ 101 w 192"/>
                  <a:gd name="T19" fmla="*/ 95 h 115"/>
                  <a:gd name="T20" fmla="*/ 114 w 192"/>
                  <a:gd name="T21" fmla="*/ 96 h 115"/>
                  <a:gd name="T22" fmla="*/ 192 w 192"/>
                  <a:gd name="T23" fmla="*/ 24 h 115"/>
                  <a:gd name="T24" fmla="*/ 192 w 192"/>
                  <a:gd name="T25" fmla="*/ 1 h 115"/>
                  <a:gd name="T26" fmla="*/ 191 w 192"/>
                  <a:gd name="T27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2" h="115">
                    <a:moveTo>
                      <a:pt x="191" y="0"/>
                    </a:moveTo>
                    <a:cubicBezTo>
                      <a:pt x="108" y="76"/>
                      <a:pt x="108" y="76"/>
                      <a:pt x="108" y="76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67" y="34"/>
                      <a:pt x="65" y="33"/>
                      <a:pt x="62" y="33"/>
                    </a:cubicBezTo>
                    <a:cubicBezTo>
                      <a:pt x="60" y="33"/>
                      <a:pt x="57" y="34"/>
                      <a:pt x="56" y="36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4" y="115"/>
                      <a:pt x="4" y="115"/>
                      <a:pt x="4" y="115"/>
                    </a:cubicBezTo>
                    <a:cubicBezTo>
                      <a:pt x="62" y="56"/>
                      <a:pt x="62" y="56"/>
                      <a:pt x="62" y="56"/>
                    </a:cubicBezTo>
                    <a:cubicBezTo>
                      <a:pt x="101" y="95"/>
                      <a:pt x="101" y="95"/>
                      <a:pt x="101" y="95"/>
                    </a:cubicBezTo>
                    <a:cubicBezTo>
                      <a:pt x="104" y="99"/>
                      <a:pt x="110" y="99"/>
                      <a:pt x="114" y="96"/>
                    </a:cubicBezTo>
                    <a:cubicBezTo>
                      <a:pt x="192" y="24"/>
                      <a:pt x="192" y="24"/>
                      <a:pt x="192" y="24"/>
                    </a:cubicBezTo>
                    <a:cubicBezTo>
                      <a:pt x="192" y="1"/>
                      <a:pt x="192" y="1"/>
                      <a:pt x="192" y="1"/>
                    </a:cubicBezTo>
                    <a:lnTo>
                      <a:pt x="191" y="0"/>
                    </a:lnTo>
                    <a:close/>
                  </a:path>
                </a:pathLst>
              </a:custGeom>
              <a:solidFill>
                <a:srgbClr val="B2895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</p:grpSp>
        <p:grpSp>
          <p:nvGrpSpPr>
            <p:cNvPr id="36" name="Group 26"/>
            <p:cNvGrpSpPr/>
            <p:nvPr/>
          </p:nvGrpSpPr>
          <p:grpSpPr>
            <a:xfrm>
              <a:off x="6026745" y="3054367"/>
              <a:ext cx="407933" cy="407035"/>
              <a:chOff x="5698585" y="3432349"/>
              <a:chExt cx="720725" cy="719138"/>
            </a:xfrm>
            <a:solidFill>
              <a:schemeClr val="accent2"/>
            </a:solidFill>
          </p:grpSpPr>
          <p:sp>
            <p:nvSpPr>
              <p:cNvPr id="37" name="Freeform: Shape 27"/>
              <p:cNvSpPr/>
              <p:nvPr/>
            </p:nvSpPr>
            <p:spPr bwMode="auto">
              <a:xfrm>
                <a:off x="5698585" y="3526012"/>
                <a:ext cx="622300" cy="625475"/>
              </a:xfrm>
              <a:custGeom>
                <a:avLst/>
                <a:gdLst>
                  <a:gd name="T0" fmla="*/ 158 w 166"/>
                  <a:gd name="T1" fmla="*/ 51 h 166"/>
                  <a:gd name="T2" fmla="*/ 144 w 166"/>
                  <a:gd name="T3" fmla="*/ 45 h 166"/>
                  <a:gd name="T4" fmla="*/ 133 w 166"/>
                  <a:gd name="T5" fmla="*/ 55 h 166"/>
                  <a:gd name="T6" fmla="*/ 140 w 166"/>
                  <a:gd name="T7" fmla="*/ 83 h 166"/>
                  <a:gd name="T8" fmla="*/ 83 w 166"/>
                  <a:gd name="T9" fmla="*/ 140 h 166"/>
                  <a:gd name="T10" fmla="*/ 26 w 166"/>
                  <a:gd name="T11" fmla="*/ 83 h 166"/>
                  <a:gd name="T12" fmla="*/ 83 w 166"/>
                  <a:gd name="T13" fmla="*/ 26 h 166"/>
                  <a:gd name="T14" fmla="*/ 112 w 166"/>
                  <a:gd name="T15" fmla="*/ 34 h 166"/>
                  <a:gd name="T16" fmla="*/ 122 w 166"/>
                  <a:gd name="T17" fmla="*/ 24 h 166"/>
                  <a:gd name="T18" fmla="*/ 116 w 166"/>
                  <a:gd name="T19" fmla="*/ 9 h 166"/>
                  <a:gd name="T20" fmla="*/ 115 w 166"/>
                  <a:gd name="T21" fmla="*/ 6 h 166"/>
                  <a:gd name="T22" fmla="*/ 83 w 166"/>
                  <a:gd name="T23" fmla="*/ 0 h 166"/>
                  <a:gd name="T24" fmla="*/ 0 w 166"/>
                  <a:gd name="T25" fmla="*/ 83 h 166"/>
                  <a:gd name="T26" fmla="*/ 83 w 166"/>
                  <a:gd name="T27" fmla="*/ 166 h 166"/>
                  <a:gd name="T28" fmla="*/ 166 w 166"/>
                  <a:gd name="T29" fmla="*/ 83 h 166"/>
                  <a:gd name="T30" fmla="*/ 160 w 166"/>
                  <a:gd name="T31" fmla="*/ 52 h 166"/>
                  <a:gd name="T32" fmla="*/ 158 w 166"/>
                  <a:gd name="T33" fmla="*/ 51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6" h="166">
                    <a:moveTo>
                      <a:pt x="158" y="51"/>
                    </a:moveTo>
                    <a:cubicBezTo>
                      <a:pt x="144" y="45"/>
                      <a:pt x="144" y="45"/>
                      <a:pt x="144" y="45"/>
                    </a:cubicBezTo>
                    <a:cubicBezTo>
                      <a:pt x="133" y="55"/>
                      <a:pt x="133" y="55"/>
                      <a:pt x="133" y="55"/>
                    </a:cubicBezTo>
                    <a:cubicBezTo>
                      <a:pt x="137" y="64"/>
                      <a:pt x="140" y="73"/>
                      <a:pt x="140" y="83"/>
                    </a:cubicBezTo>
                    <a:cubicBezTo>
                      <a:pt x="140" y="114"/>
                      <a:pt x="114" y="140"/>
                      <a:pt x="83" y="140"/>
                    </a:cubicBezTo>
                    <a:cubicBezTo>
                      <a:pt x="51" y="140"/>
                      <a:pt x="26" y="114"/>
                      <a:pt x="26" y="83"/>
                    </a:cubicBezTo>
                    <a:cubicBezTo>
                      <a:pt x="26" y="51"/>
                      <a:pt x="51" y="26"/>
                      <a:pt x="83" y="26"/>
                    </a:cubicBezTo>
                    <a:cubicBezTo>
                      <a:pt x="93" y="26"/>
                      <a:pt x="103" y="29"/>
                      <a:pt x="112" y="34"/>
                    </a:cubicBezTo>
                    <a:cubicBezTo>
                      <a:pt x="122" y="24"/>
                      <a:pt x="122" y="24"/>
                      <a:pt x="122" y="24"/>
                    </a:cubicBezTo>
                    <a:cubicBezTo>
                      <a:pt x="116" y="9"/>
                      <a:pt x="116" y="9"/>
                      <a:pt x="116" y="9"/>
                    </a:cubicBezTo>
                    <a:cubicBezTo>
                      <a:pt x="115" y="6"/>
                      <a:pt x="115" y="6"/>
                      <a:pt x="115" y="6"/>
                    </a:cubicBezTo>
                    <a:cubicBezTo>
                      <a:pt x="105" y="2"/>
                      <a:pt x="94" y="0"/>
                      <a:pt x="83" y="0"/>
                    </a:cubicBezTo>
                    <a:cubicBezTo>
                      <a:pt x="37" y="0"/>
                      <a:pt x="0" y="37"/>
                      <a:pt x="0" y="83"/>
                    </a:cubicBezTo>
                    <a:cubicBezTo>
                      <a:pt x="0" y="129"/>
                      <a:pt x="37" y="166"/>
                      <a:pt x="83" y="166"/>
                    </a:cubicBezTo>
                    <a:cubicBezTo>
                      <a:pt x="129" y="166"/>
                      <a:pt x="166" y="129"/>
                      <a:pt x="166" y="83"/>
                    </a:cubicBezTo>
                    <a:cubicBezTo>
                      <a:pt x="166" y="72"/>
                      <a:pt x="164" y="61"/>
                      <a:pt x="160" y="52"/>
                    </a:cubicBezTo>
                    <a:lnTo>
                      <a:pt x="158" y="51"/>
                    </a:lnTo>
                    <a:close/>
                  </a:path>
                </a:pathLst>
              </a:custGeom>
              <a:solidFill>
                <a:srgbClr val="DAC39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38" name="Freeform: Shape 28"/>
              <p:cNvSpPr/>
              <p:nvPr/>
            </p:nvSpPr>
            <p:spPr bwMode="auto">
              <a:xfrm>
                <a:off x="5993860" y="3432349"/>
                <a:ext cx="425450" cy="425450"/>
              </a:xfrm>
              <a:custGeom>
                <a:avLst/>
                <a:gdLst>
                  <a:gd name="T0" fmla="*/ 97 w 113"/>
                  <a:gd name="T1" fmla="*/ 16 h 113"/>
                  <a:gd name="T2" fmla="*/ 88 w 113"/>
                  <a:gd name="T3" fmla="*/ 16 h 113"/>
                  <a:gd name="T4" fmla="*/ 84 w 113"/>
                  <a:gd name="T5" fmla="*/ 20 h 113"/>
                  <a:gd name="T6" fmla="*/ 75 w 113"/>
                  <a:gd name="T7" fmla="*/ 0 h 113"/>
                  <a:gd name="T8" fmla="*/ 45 w 113"/>
                  <a:gd name="T9" fmla="*/ 31 h 113"/>
                  <a:gd name="T10" fmla="*/ 53 w 113"/>
                  <a:gd name="T11" fmla="*/ 51 h 113"/>
                  <a:gd name="T12" fmla="*/ 2 w 113"/>
                  <a:gd name="T13" fmla="*/ 102 h 113"/>
                  <a:gd name="T14" fmla="*/ 2 w 113"/>
                  <a:gd name="T15" fmla="*/ 111 h 113"/>
                  <a:gd name="T16" fmla="*/ 11 w 113"/>
                  <a:gd name="T17" fmla="*/ 111 h 113"/>
                  <a:gd name="T18" fmla="*/ 63 w 113"/>
                  <a:gd name="T19" fmla="*/ 60 h 113"/>
                  <a:gd name="T20" fmla="*/ 82 w 113"/>
                  <a:gd name="T21" fmla="*/ 68 h 113"/>
                  <a:gd name="T22" fmla="*/ 113 w 113"/>
                  <a:gd name="T23" fmla="*/ 38 h 113"/>
                  <a:gd name="T24" fmla="*/ 93 w 113"/>
                  <a:gd name="T25" fmla="*/ 29 h 113"/>
                  <a:gd name="T26" fmla="*/ 97 w 113"/>
                  <a:gd name="T27" fmla="*/ 25 h 113"/>
                  <a:gd name="T28" fmla="*/ 97 w 113"/>
                  <a:gd name="T29" fmla="*/ 16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3" h="113">
                    <a:moveTo>
                      <a:pt x="97" y="16"/>
                    </a:moveTo>
                    <a:cubicBezTo>
                      <a:pt x="95" y="13"/>
                      <a:pt x="91" y="13"/>
                      <a:pt x="88" y="16"/>
                    </a:cubicBezTo>
                    <a:cubicBezTo>
                      <a:pt x="84" y="20"/>
                      <a:pt x="84" y="20"/>
                      <a:pt x="84" y="2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53" y="51"/>
                      <a:pt x="53" y="51"/>
                      <a:pt x="53" y="51"/>
                    </a:cubicBezTo>
                    <a:cubicBezTo>
                      <a:pt x="2" y="102"/>
                      <a:pt x="2" y="102"/>
                      <a:pt x="2" y="102"/>
                    </a:cubicBezTo>
                    <a:cubicBezTo>
                      <a:pt x="0" y="104"/>
                      <a:pt x="0" y="108"/>
                      <a:pt x="2" y="111"/>
                    </a:cubicBezTo>
                    <a:cubicBezTo>
                      <a:pt x="5" y="113"/>
                      <a:pt x="9" y="113"/>
                      <a:pt x="11" y="111"/>
                    </a:cubicBezTo>
                    <a:cubicBezTo>
                      <a:pt x="63" y="60"/>
                      <a:pt x="63" y="60"/>
                      <a:pt x="63" y="60"/>
                    </a:cubicBezTo>
                    <a:cubicBezTo>
                      <a:pt x="82" y="68"/>
                      <a:pt x="82" y="68"/>
                      <a:pt x="82" y="68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93" y="29"/>
                      <a:pt x="93" y="29"/>
                      <a:pt x="93" y="29"/>
                    </a:cubicBezTo>
                    <a:cubicBezTo>
                      <a:pt x="97" y="25"/>
                      <a:pt x="97" y="25"/>
                      <a:pt x="97" y="25"/>
                    </a:cubicBezTo>
                    <a:cubicBezTo>
                      <a:pt x="100" y="22"/>
                      <a:pt x="100" y="18"/>
                      <a:pt x="97" y="16"/>
                    </a:cubicBezTo>
                    <a:close/>
                  </a:path>
                </a:pathLst>
              </a:custGeom>
              <a:solidFill>
                <a:srgbClr val="DAC39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39" name="Freeform: Shape 29"/>
              <p:cNvSpPr/>
              <p:nvPr/>
            </p:nvSpPr>
            <p:spPr bwMode="auto">
              <a:xfrm>
                <a:off x="5855748" y="3684762"/>
                <a:ext cx="307975" cy="307975"/>
              </a:xfrm>
              <a:custGeom>
                <a:avLst/>
                <a:gdLst>
                  <a:gd name="T0" fmla="*/ 55 w 82"/>
                  <a:gd name="T1" fmla="*/ 50 h 82"/>
                  <a:gd name="T2" fmla="*/ 33 w 82"/>
                  <a:gd name="T3" fmla="*/ 50 h 82"/>
                  <a:gd name="T4" fmla="*/ 33 w 82"/>
                  <a:gd name="T5" fmla="*/ 28 h 82"/>
                  <a:gd name="T6" fmla="*/ 58 w 82"/>
                  <a:gd name="T7" fmla="*/ 4 h 82"/>
                  <a:gd name="T8" fmla="*/ 41 w 82"/>
                  <a:gd name="T9" fmla="*/ 0 h 82"/>
                  <a:gd name="T10" fmla="*/ 0 w 82"/>
                  <a:gd name="T11" fmla="*/ 41 h 82"/>
                  <a:gd name="T12" fmla="*/ 41 w 82"/>
                  <a:gd name="T13" fmla="*/ 82 h 82"/>
                  <a:gd name="T14" fmla="*/ 82 w 82"/>
                  <a:gd name="T15" fmla="*/ 41 h 82"/>
                  <a:gd name="T16" fmla="*/ 79 w 82"/>
                  <a:gd name="T17" fmla="*/ 26 h 82"/>
                  <a:gd name="T18" fmla="*/ 55 w 82"/>
                  <a:gd name="T19" fmla="*/ 5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2" h="82">
                    <a:moveTo>
                      <a:pt x="55" y="50"/>
                    </a:moveTo>
                    <a:cubicBezTo>
                      <a:pt x="49" y="56"/>
                      <a:pt x="39" y="56"/>
                      <a:pt x="33" y="50"/>
                    </a:cubicBezTo>
                    <a:cubicBezTo>
                      <a:pt x="27" y="44"/>
                      <a:pt x="27" y="34"/>
                      <a:pt x="33" y="28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3" y="1"/>
                      <a:pt x="47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ubicBezTo>
                      <a:pt x="0" y="63"/>
                      <a:pt x="18" y="82"/>
                      <a:pt x="41" y="82"/>
                    </a:cubicBezTo>
                    <a:cubicBezTo>
                      <a:pt x="63" y="82"/>
                      <a:pt x="82" y="63"/>
                      <a:pt x="82" y="41"/>
                    </a:cubicBezTo>
                    <a:cubicBezTo>
                      <a:pt x="82" y="35"/>
                      <a:pt x="81" y="30"/>
                      <a:pt x="79" y="26"/>
                    </a:cubicBezTo>
                    <a:lnTo>
                      <a:pt x="55" y="50"/>
                    </a:lnTo>
                    <a:close/>
                  </a:path>
                </a:pathLst>
              </a:custGeom>
              <a:solidFill>
                <a:srgbClr val="DAC39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</p:grpSp>
      </p:grpSp>
      <p:grpSp>
        <p:nvGrpSpPr>
          <p:cNvPr id="5" name="千图PPT彼岸天：ID 8661124库_组合 58"/>
          <p:cNvGrpSpPr/>
          <p:nvPr>
            <p:custDataLst>
              <p:tags r:id="rId2"/>
            </p:custDataLst>
          </p:nvPr>
        </p:nvGrpSpPr>
        <p:grpSpPr>
          <a:xfrm>
            <a:off x="790801" y="1241072"/>
            <a:ext cx="2900949" cy="3166823"/>
            <a:chOff x="878780" y="1671096"/>
            <a:chExt cx="3867932" cy="4222430"/>
          </a:xfrm>
        </p:grpSpPr>
        <p:sp>
          <p:nvSpPr>
            <p:cNvPr id="6" name="TextBox 2"/>
            <p:cNvSpPr txBox="1"/>
            <p:nvPr/>
          </p:nvSpPr>
          <p:spPr>
            <a:xfrm>
              <a:off x="2304382" y="5524194"/>
              <a:ext cx="877163" cy="369332"/>
            </a:xfrm>
            <a:prstGeom prst="rect">
              <a:avLst/>
            </a:prstGeom>
            <a:noFill/>
          </p:spPr>
          <p:txBody>
            <a:bodyPr wrap="none">
              <a:normAutofit fontScale="95000" lnSpcReduction="10000"/>
            </a:bodyPr>
            <a:lstStyle/>
            <a:p>
              <a:pPr algn="ctr"/>
              <a:r>
                <a:rPr lang="zh-CN" altLang="en-US" sz="1350" b="1">
                  <a:solidFill>
                    <a:schemeClr val="bg1"/>
                  </a:solidFill>
                </a:rPr>
                <a:t>关键词</a:t>
              </a:r>
              <a:endParaRPr lang="zh-CN" altLang="en-US" sz="1350" b="1">
                <a:solidFill>
                  <a:schemeClr val="bg1"/>
                </a:solidFill>
              </a:endParaRPr>
            </a:p>
          </p:txBody>
        </p:sp>
        <p:sp>
          <p:nvSpPr>
            <p:cNvPr id="7" name="Rectangle 4"/>
            <p:cNvSpPr/>
            <p:nvPr/>
          </p:nvSpPr>
          <p:spPr>
            <a:xfrm rot="2700000">
              <a:off x="1289154" y="2070459"/>
              <a:ext cx="2907621" cy="2907623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350"/>
            </a:p>
          </p:txBody>
        </p:sp>
        <p:grpSp>
          <p:nvGrpSpPr>
            <p:cNvPr id="8" name="Group 53"/>
            <p:cNvGrpSpPr/>
            <p:nvPr/>
          </p:nvGrpSpPr>
          <p:grpSpPr>
            <a:xfrm>
              <a:off x="1146258" y="1953318"/>
              <a:ext cx="1515768" cy="1570954"/>
              <a:chOff x="1934067" y="2570684"/>
              <a:chExt cx="1941921" cy="2012622"/>
            </a:xfrm>
          </p:grpSpPr>
          <p:sp>
            <p:nvSpPr>
              <p:cNvPr id="23" name="Rectangle 55"/>
              <p:cNvSpPr/>
              <p:nvPr/>
            </p:nvSpPr>
            <p:spPr>
              <a:xfrm>
                <a:off x="1934067" y="2641385"/>
                <a:ext cx="1941921" cy="1941921"/>
              </a:xfrm>
              <a:prstGeom prst="rect">
                <a:avLst/>
              </a:prstGeom>
              <a:solidFill>
                <a:srgbClr val="DAC3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24" name="Rectangle 56"/>
              <p:cNvSpPr/>
              <p:nvPr/>
            </p:nvSpPr>
            <p:spPr>
              <a:xfrm>
                <a:off x="1934067" y="2570684"/>
                <a:ext cx="1941921" cy="1941921"/>
              </a:xfrm>
              <a:prstGeom prst="rect">
                <a:avLst/>
              </a:prstGeom>
              <a:solidFill>
                <a:srgbClr val="B289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 anchorCtr="1">
                <a:normAutofit/>
              </a:bodyPr>
              <a:lstStyle/>
              <a:p>
                <a:pPr algn="ctr"/>
                <a:r>
                  <a:rPr lang="zh-CN" altLang="en-US" sz="1050" b="1" dirty="0"/>
                  <a:t>输入标题文本</a:t>
                </a:r>
                <a:endParaRPr lang="zh-CN" altLang="en-US" sz="1050" b="1" dirty="0"/>
              </a:p>
            </p:txBody>
          </p:sp>
        </p:grpSp>
        <p:grpSp>
          <p:nvGrpSpPr>
            <p:cNvPr id="9" name="Group 49"/>
            <p:cNvGrpSpPr/>
            <p:nvPr/>
          </p:nvGrpSpPr>
          <p:grpSpPr>
            <a:xfrm>
              <a:off x="2742965" y="1953318"/>
              <a:ext cx="1515768" cy="1570954"/>
              <a:chOff x="3979683" y="2570684"/>
              <a:chExt cx="1941921" cy="2012622"/>
            </a:xfrm>
          </p:grpSpPr>
          <p:sp>
            <p:nvSpPr>
              <p:cNvPr id="21" name="Rectangle 51"/>
              <p:cNvSpPr/>
              <p:nvPr/>
            </p:nvSpPr>
            <p:spPr>
              <a:xfrm>
                <a:off x="3979683" y="2641385"/>
                <a:ext cx="1941921" cy="1941921"/>
              </a:xfrm>
              <a:prstGeom prst="rect">
                <a:avLst/>
              </a:prstGeom>
              <a:solidFill>
                <a:srgbClr val="B289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22" name="Rectangle 52"/>
              <p:cNvSpPr/>
              <p:nvPr/>
            </p:nvSpPr>
            <p:spPr>
              <a:xfrm>
                <a:off x="3979683" y="2570684"/>
                <a:ext cx="1941921" cy="1941921"/>
              </a:xfrm>
              <a:prstGeom prst="rect">
                <a:avLst/>
              </a:prstGeom>
              <a:solidFill>
                <a:srgbClr val="DAC3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 anchorCtr="1">
                <a:normAutofit/>
              </a:bodyPr>
              <a:lstStyle/>
              <a:p>
                <a:pPr algn="ctr"/>
                <a:r>
                  <a:rPr lang="zh-CN" altLang="en-US" sz="1050" b="1" dirty="0"/>
                  <a:t>输入标题文本</a:t>
                </a:r>
                <a:endParaRPr lang="zh-CN" altLang="en-US" sz="1050" b="1" dirty="0"/>
              </a:p>
            </p:txBody>
          </p:sp>
        </p:grpSp>
        <p:grpSp>
          <p:nvGrpSpPr>
            <p:cNvPr id="10" name="Group 45"/>
            <p:cNvGrpSpPr/>
            <p:nvPr/>
          </p:nvGrpSpPr>
          <p:grpSpPr>
            <a:xfrm>
              <a:off x="1146258" y="3575779"/>
              <a:ext cx="1515768" cy="1570954"/>
              <a:chOff x="1934067" y="4649295"/>
              <a:chExt cx="1941921" cy="2012622"/>
            </a:xfrm>
          </p:grpSpPr>
          <p:sp>
            <p:nvSpPr>
              <p:cNvPr id="19" name="Rectangle 47"/>
              <p:cNvSpPr/>
              <p:nvPr/>
            </p:nvSpPr>
            <p:spPr>
              <a:xfrm>
                <a:off x="1934067" y="4719996"/>
                <a:ext cx="1941921" cy="1941921"/>
              </a:xfrm>
              <a:prstGeom prst="rect">
                <a:avLst/>
              </a:prstGeom>
              <a:solidFill>
                <a:srgbClr val="B289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20" name="Rectangle 48"/>
              <p:cNvSpPr/>
              <p:nvPr/>
            </p:nvSpPr>
            <p:spPr>
              <a:xfrm>
                <a:off x="1934067" y="4649295"/>
                <a:ext cx="1941921" cy="1941921"/>
              </a:xfrm>
              <a:prstGeom prst="rect">
                <a:avLst/>
              </a:prstGeom>
              <a:solidFill>
                <a:srgbClr val="DAC3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 anchorCtr="1">
                <a:normAutofit/>
              </a:bodyPr>
              <a:lstStyle/>
              <a:p>
                <a:pPr algn="ctr"/>
                <a:r>
                  <a:rPr lang="zh-CN" altLang="en-US" sz="1050" b="1" dirty="0"/>
                  <a:t>输入标题文本</a:t>
                </a:r>
                <a:endParaRPr lang="zh-CN" altLang="en-US" sz="1050" b="1" dirty="0"/>
              </a:p>
            </p:txBody>
          </p:sp>
        </p:grpSp>
        <p:grpSp>
          <p:nvGrpSpPr>
            <p:cNvPr id="11" name="Group 41"/>
            <p:cNvGrpSpPr/>
            <p:nvPr/>
          </p:nvGrpSpPr>
          <p:grpSpPr>
            <a:xfrm>
              <a:off x="2742965" y="3575779"/>
              <a:ext cx="1515768" cy="1570954"/>
              <a:chOff x="3979683" y="4649295"/>
              <a:chExt cx="1941921" cy="2012622"/>
            </a:xfrm>
          </p:grpSpPr>
          <p:sp>
            <p:nvSpPr>
              <p:cNvPr id="17" name="Rectangle 43"/>
              <p:cNvSpPr/>
              <p:nvPr/>
            </p:nvSpPr>
            <p:spPr>
              <a:xfrm>
                <a:off x="3979683" y="4719996"/>
                <a:ext cx="1941921" cy="1941921"/>
              </a:xfrm>
              <a:prstGeom prst="rect">
                <a:avLst/>
              </a:prstGeom>
              <a:solidFill>
                <a:srgbClr val="DAC3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18" name="Rectangle 44"/>
              <p:cNvSpPr/>
              <p:nvPr/>
            </p:nvSpPr>
            <p:spPr>
              <a:xfrm>
                <a:off x="3979683" y="4649295"/>
                <a:ext cx="1941921" cy="1941921"/>
              </a:xfrm>
              <a:prstGeom prst="rect">
                <a:avLst/>
              </a:prstGeom>
              <a:solidFill>
                <a:srgbClr val="B289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 anchorCtr="1">
                <a:normAutofit/>
              </a:bodyPr>
              <a:lstStyle/>
              <a:p>
                <a:pPr algn="ctr"/>
                <a:r>
                  <a:rPr lang="zh-CN" altLang="en-US" sz="1050" b="1" dirty="0"/>
                  <a:t>输入标题文本</a:t>
                </a:r>
                <a:endParaRPr lang="zh-CN" altLang="en-US" sz="1050" b="1" dirty="0"/>
              </a:p>
            </p:txBody>
          </p:sp>
        </p:grpSp>
        <p:sp>
          <p:nvSpPr>
            <p:cNvPr id="12" name="TextBox 9"/>
            <p:cNvSpPr txBox="1"/>
            <p:nvPr/>
          </p:nvSpPr>
          <p:spPr>
            <a:xfrm rot="16200000">
              <a:off x="694114" y="2640637"/>
              <a:ext cx="646331" cy="276999"/>
            </a:xfrm>
            <a:prstGeom prst="rect">
              <a:avLst/>
            </a:prstGeom>
            <a:noFill/>
          </p:spPr>
          <p:txBody>
            <a:bodyPr wrap="none">
              <a:normAutofit fontScale="87500" lnSpcReduction="10000"/>
            </a:bodyPr>
            <a:lstStyle/>
            <a:p>
              <a:pPr algn="ctr"/>
              <a:r>
                <a:rPr lang="zh-CN" altLang="en-US" sz="900" b="1">
                  <a:solidFill>
                    <a:schemeClr val="bg1"/>
                  </a:solidFill>
                </a:rPr>
                <a:t>关键词</a:t>
              </a:r>
              <a:endParaRPr lang="zh-CN" altLang="en-US" sz="900" b="1">
                <a:solidFill>
                  <a:schemeClr val="bg1"/>
                </a:solidFill>
              </a:endParaRPr>
            </a:p>
          </p:txBody>
        </p:sp>
        <p:sp>
          <p:nvSpPr>
            <p:cNvPr id="13" name="TextBox 10"/>
            <p:cNvSpPr txBox="1"/>
            <p:nvPr/>
          </p:nvSpPr>
          <p:spPr>
            <a:xfrm rot="16200000">
              <a:off x="694115" y="4227263"/>
              <a:ext cx="646332" cy="276999"/>
            </a:xfrm>
            <a:prstGeom prst="rect">
              <a:avLst/>
            </a:prstGeom>
            <a:noFill/>
          </p:spPr>
          <p:txBody>
            <a:bodyPr wrap="none">
              <a:normAutofit fontScale="87500" lnSpcReduction="10000"/>
            </a:bodyPr>
            <a:lstStyle/>
            <a:p>
              <a:pPr algn="ctr"/>
              <a:r>
                <a:rPr lang="zh-CN" altLang="en-US" sz="900" b="1">
                  <a:solidFill>
                    <a:schemeClr val="bg1"/>
                  </a:solidFill>
                </a:rPr>
                <a:t>关键词</a:t>
              </a:r>
              <a:endParaRPr lang="zh-CN" altLang="en-US" sz="900" b="1">
                <a:solidFill>
                  <a:schemeClr val="bg1"/>
                </a:solidFill>
              </a:endParaRPr>
            </a:p>
          </p:txBody>
        </p:sp>
        <p:sp>
          <p:nvSpPr>
            <p:cNvPr id="14" name="TextBox 11"/>
            <p:cNvSpPr txBox="1"/>
            <p:nvPr/>
          </p:nvSpPr>
          <p:spPr>
            <a:xfrm>
              <a:off x="3122239" y="1671096"/>
              <a:ext cx="646332" cy="276999"/>
            </a:xfrm>
            <a:prstGeom prst="rect">
              <a:avLst/>
            </a:prstGeom>
            <a:noFill/>
          </p:spPr>
          <p:txBody>
            <a:bodyPr wrap="none">
              <a:normAutofit fontScale="87500" lnSpcReduction="10000"/>
            </a:bodyPr>
            <a:lstStyle/>
            <a:p>
              <a:pPr algn="ctr"/>
              <a:r>
                <a:rPr lang="zh-CN" altLang="en-US" sz="900" b="1">
                  <a:solidFill>
                    <a:schemeClr val="bg1"/>
                  </a:solidFill>
                </a:rPr>
                <a:t>关键词</a:t>
              </a:r>
              <a:endParaRPr lang="zh-CN" altLang="en-US" sz="900" b="1">
                <a:solidFill>
                  <a:schemeClr val="bg1"/>
                </a:solidFill>
              </a:endParaRPr>
            </a:p>
          </p:txBody>
        </p:sp>
        <p:sp>
          <p:nvSpPr>
            <p:cNvPr id="15" name="TextBox 12"/>
            <p:cNvSpPr txBox="1"/>
            <p:nvPr/>
          </p:nvSpPr>
          <p:spPr>
            <a:xfrm>
              <a:off x="1580321" y="1671096"/>
              <a:ext cx="646331" cy="276999"/>
            </a:xfrm>
            <a:prstGeom prst="rect">
              <a:avLst/>
            </a:prstGeom>
            <a:noFill/>
          </p:spPr>
          <p:txBody>
            <a:bodyPr wrap="none">
              <a:normAutofit fontScale="87500" lnSpcReduction="10000"/>
            </a:bodyPr>
            <a:lstStyle/>
            <a:p>
              <a:pPr algn="ctr"/>
              <a:r>
                <a:rPr lang="zh-CN" altLang="en-US" sz="900" b="1">
                  <a:solidFill>
                    <a:schemeClr val="bg1"/>
                  </a:solidFill>
                </a:rPr>
                <a:t>关键词</a:t>
              </a:r>
              <a:endParaRPr lang="zh-CN" altLang="en-US" sz="900" b="1">
                <a:solidFill>
                  <a:schemeClr val="bg1"/>
                </a:solidFill>
              </a:endParaRPr>
            </a:p>
          </p:txBody>
        </p:sp>
        <p:sp>
          <p:nvSpPr>
            <p:cNvPr id="16" name="TextBox 3"/>
            <p:cNvSpPr txBox="1"/>
            <p:nvPr/>
          </p:nvSpPr>
          <p:spPr>
            <a:xfrm rot="16200000">
              <a:off x="4123464" y="3339604"/>
              <a:ext cx="877163" cy="369332"/>
            </a:xfrm>
            <a:prstGeom prst="rect">
              <a:avLst/>
            </a:prstGeom>
            <a:noFill/>
          </p:spPr>
          <p:txBody>
            <a:bodyPr wrap="none">
              <a:normAutofit fontScale="95000" lnSpcReduction="10000"/>
            </a:bodyPr>
            <a:lstStyle/>
            <a:p>
              <a:pPr algn="ctr"/>
              <a:r>
                <a:rPr lang="zh-CN" altLang="en-US" sz="1350" b="1">
                  <a:solidFill>
                    <a:schemeClr val="bg1"/>
                  </a:solidFill>
                </a:rPr>
                <a:t>关键词</a:t>
              </a:r>
              <a:endParaRPr lang="zh-CN" altLang="en-US" sz="1350" b="1">
                <a:solidFill>
                  <a:schemeClr val="bg1"/>
                </a:solidFill>
              </a:endParaRPr>
            </a:p>
          </p:txBody>
        </p:sp>
      </p:grpSp>
      <p:sp>
        <p:nvSpPr>
          <p:cNvPr id="2" name="矩形 1"/>
          <p:cNvSpPr/>
          <p:nvPr userDrawn="1"/>
        </p:nvSpPr>
        <p:spPr>
          <a:xfrm>
            <a:off x="318693" y="285763"/>
            <a:ext cx="26212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spc="300" dirty="0">
                <a:solidFill>
                  <a:schemeClr val="bg1"/>
                </a:solidFill>
                <a:latin typeface="造字工房俊雅（非商用）常规体" pitchFamily="50" charset="-122"/>
                <a:ea typeface="造字工房俊雅（非商用）常规体" pitchFamily="50" charset="-122"/>
              </a:rPr>
              <a:t>请在这里输入标题</a:t>
            </a:r>
            <a:endParaRPr lang="zh-CN" altLang="en-US" sz="2100" spc="300" dirty="0">
              <a:solidFill>
                <a:schemeClr val="bg1"/>
              </a:solidFill>
              <a:latin typeface="造字工房俊雅（非商用）常规体" pitchFamily="50" charset="-122"/>
              <a:ea typeface="造字工房俊雅（非商用）常规体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578327" y="1438073"/>
            <a:ext cx="1759528" cy="2268253"/>
            <a:chOff x="771103" y="1916831"/>
            <a:chExt cx="2346037" cy="3024337"/>
          </a:xfrm>
        </p:grpSpPr>
        <p:sp>
          <p:nvSpPr>
            <p:cNvPr id="4" name="Rectangle 3"/>
            <p:cNvSpPr/>
            <p:nvPr/>
          </p:nvSpPr>
          <p:spPr>
            <a:xfrm>
              <a:off x="771301" y="1916832"/>
              <a:ext cx="2345839" cy="3024336"/>
            </a:xfrm>
            <a:prstGeom prst="rect">
              <a:avLst/>
            </a:prstGeom>
            <a:noFill/>
            <a:ln w="38100">
              <a:solidFill>
                <a:srgbClr val="DAC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35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790" dirty="0">
                  <a:solidFill>
                    <a:schemeClr val="bg1"/>
                  </a:solidFill>
                </a:rPr>
                <a:t>请替换文字内容复制你的内容到此</a:t>
              </a:r>
              <a:br>
                <a:rPr lang="zh-CN" altLang="en-US" sz="790" dirty="0">
                  <a:solidFill>
                    <a:schemeClr val="bg1"/>
                  </a:solidFill>
                </a:rPr>
              </a:br>
              <a:r>
                <a:rPr lang="zh-CN" altLang="en-US" sz="790" dirty="0">
                  <a:solidFill>
                    <a:schemeClr val="bg1"/>
                  </a:solidFill>
                </a:rPr>
                <a:t>（建议使用主题字）</a:t>
              </a:r>
              <a:r>
                <a:rPr lang="zh-CN" altLang="en-US" sz="790" dirty="0">
                  <a:solidFill>
                    <a:schemeClr val="dk1">
                      <a:lumMod val="100000"/>
                    </a:schemeClr>
                  </a:solidFill>
                </a:rPr>
                <a:t>。</a:t>
              </a:r>
              <a:endParaRPr lang="zh-CN" altLang="en-US" sz="79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5" name="Right Triangle 4"/>
            <p:cNvSpPr/>
            <p:nvPr/>
          </p:nvSpPr>
          <p:spPr>
            <a:xfrm rot="5400000">
              <a:off x="807813" y="1880319"/>
              <a:ext cx="840739" cy="913764"/>
            </a:xfrm>
            <a:prstGeom prst="rtTriangle">
              <a:avLst/>
            </a:prstGeom>
            <a:solidFill>
              <a:srgbClr val="DAC399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6" name="Right Triangle 5"/>
            <p:cNvSpPr/>
            <p:nvPr/>
          </p:nvSpPr>
          <p:spPr>
            <a:xfrm rot="16200000">
              <a:off x="2170909" y="3994938"/>
              <a:ext cx="906847" cy="985614"/>
            </a:xfrm>
            <a:prstGeom prst="rtTriangle">
              <a:avLst/>
            </a:prstGeom>
            <a:solidFill>
              <a:srgbClr val="DAC399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135345" y="2665091"/>
              <a:ext cx="1617751" cy="379656"/>
            </a:xfrm>
            <a:prstGeom prst="rect">
              <a:avLst/>
            </a:prstGeom>
            <a:noFill/>
          </p:spPr>
          <p:txBody>
            <a:bodyPr wrap="none">
              <a:normAutofit fontScale="95000" lnSpcReduction="10000"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TextBox 18"/>
            <p:cNvSpPr txBox="1"/>
            <p:nvPr/>
          </p:nvSpPr>
          <p:spPr>
            <a:xfrm rot="18969360">
              <a:off x="771103" y="1977163"/>
              <a:ext cx="470000" cy="400110"/>
            </a:xfrm>
            <a:prstGeom prst="rect">
              <a:avLst/>
            </a:prstGeom>
            <a:noFill/>
          </p:spPr>
          <p:txBody>
            <a:bodyPr wrap="none">
              <a:normAutofit fontScale="90000" lnSpcReduction="10000"/>
            </a:bodyPr>
            <a:lstStyle/>
            <a:p>
              <a:pPr algn="ctr"/>
              <a:r>
                <a:rPr lang="en-US" altLang="zh-CN" sz="1500" b="1">
                  <a:solidFill>
                    <a:schemeClr val="bg1"/>
                  </a:solidFill>
                </a:rPr>
                <a:t>01</a:t>
              </a:r>
              <a:endParaRPr lang="en-US" altLang="zh-CN" sz="15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千图PPT彼岸天：ID 8661124库_组合 23"/>
          <p:cNvGrpSpPr/>
          <p:nvPr>
            <p:custDataLst>
              <p:tags r:id="rId2"/>
            </p:custDataLst>
          </p:nvPr>
        </p:nvGrpSpPr>
        <p:grpSpPr>
          <a:xfrm>
            <a:off x="2661501" y="1438073"/>
            <a:ext cx="1759380" cy="2268253"/>
            <a:chOff x="3548668" y="1916831"/>
            <a:chExt cx="2345840" cy="3024337"/>
          </a:xfrm>
        </p:grpSpPr>
        <p:sp>
          <p:nvSpPr>
            <p:cNvPr id="9" name="Rectangle 8"/>
            <p:cNvSpPr/>
            <p:nvPr/>
          </p:nvSpPr>
          <p:spPr>
            <a:xfrm>
              <a:off x="3548668" y="1916832"/>
              <a:ext cx="2345839" cy="3024336"/>
            </a:xfrm>
            <a:prstGeom prst="rect">
              <a:avLst/>
            </a:prstGeom>
            <a:noFill/>
            <a:ln w="38100">
              <a:solidFill>
                <a:srgbClr val="B289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35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790" dirty="0">
                  <a:solidFill>
                    <a:schemeClr val="bg1"/>
                  </a:solidFill>
                </a:rPr>
                <a:t>请替换文字内容复制你的内容到此</a:t>
              </a:r>
              <a:br>
                <a:rPr lang="zh-CN" altLang="en-US" sz="790" dirty="0">
                  <a:solidFill>
                    <a:schemeClr val="bg1"/>
                  </a:solidFill>
                </a:rPr>
              </a:br>
              <a:r>
                <a:rPr lang="zh-CN" altLang="en-US" sz="790" dirty="0">
                  <a:solidFill>
                    <a:schemeClr val="bg1"/>
                  </a:solidFill>
                </a:rPr>
                <a:t>（建议使用主题字）</a:t>
              </a:r>
              <a:r>
                <a:rPr lang="zh-CN" altLang="en-US" sz="790" dirty="0">
                  <a:solidFill>
                    <a:schemeClr val="dk1">
                      <a:lumMod val="100000"/>
                    </a:schemeClr>
                  </a:solidFill>
                </a:rPr>
                <a:t>。</a:t>
              </a:r>
              <a:endParaRPr lang="zh-CN" altLang="en-US" sz="79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0" name="Right Triangle 9"/>
            <p:cNvSpPr/>
            <p:nvPr/>
          </p:nvSpPr>
          <p:spPr>
            <a:xfrm rot="5400000">
              <a:off x="3585181" y="1880319"/>
              <a:ext cx="840739" cy="913764"/>
            </a:xfrm>
            <a:prstGeom prst="rtTriangle">
              <a:avLst/>
            </a:prstGeom>
            <a:solidFill>
              <a:srgbClr val="B2895D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1" name="Right Triangle 10"/>
            <p:cNvSpPr/>
            <p:nvPr/>
          </p:nvSpPr>
          <p:spPr>
            <a:xfrm rot="16200000">
              <a:off x="4948277" y="3994938"/>
              <a:ext cx="906847" cy="985614"/>
            </a:xfrm>
            <a:prstGeom prst="rtTriangle">
              <a:avLst/>
            </a:prstGeom>
            <a:solidFill>
              <a:srgbClr val="B2895D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912711" y="2665091"/>
              <a:ext cx="1617751" cy="379656"/>
            </a:xfrm>
            <a:prstGeom prst="rect">
              <a:avLst/>
            </a:prstGeom>
            <a:noFill/>
          </p:spPr>
          <p:txBody>
            <a:bodyPr wrap="none">
              <a:normAutofit fontScale="95000" lnSpcReduction="10000"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TextBox 19"/>
            <p:cNvSpPr txBox="1"/>
            <p:nvPr/>
          </p:nvSpPr>
          <p:spPr>
            <a:xfrm rot="18969360">
              <a:off x="3636330" y="1977163"/>
              <a:ext cx="470000" cy="400110"/>
            </a:xfrm>
            <a:prstGeom prst="rect">
              <a:avLst/>
            </a:prstGeom>
            <a:noFill/>
          </p:spPr>
          <p:txBody>
            <a:bodyPr wrap="none">
              <a:normAutofit fontScale="90000" lnSpcReduction="10000"/>
            </a:bodyPr>
            <a:lstStyle/>
            <a:p>
              <a:pPr algn="ctr"/>
              <a:r>
                <a:rPr lang="en-US" altLang="zh-CN" sz="1500" b="1">
                  <a:solidFill>
                    <a:schemeClr val="bg1"/>
                  </a:solidFill>
                </a:rPr>
                <a:t>02</a:t>
              </a:r>
              <a:endParaRPr lang="en-US" altLang="zh-CN" sz="15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千图PPT彼岸天：ID 8661124库_组合 24"/>
          <p:cNvGrpSpPr/>
          <p:nvPr>
            <p:custDataLst>
              <p:tags r:id="rId3"/>
            </p:custDataLst>
          </p:nvPr>
        </p:nvGrpSpPr>
        <p:grpSpPr>
          <a:xfrm>
            <a:off x="4744526" y="1438073"/>
            <a:ext cx="1759380" cy="2268253"/>
            <a:chOff x="6326035" y="1916831"/>
            <a:chExt cx="2345840" cy="3024337"/>
          </a:xfrm>
        </p:grpSpPr>
        <p:sp>
          <p:nvSpPr>
            <p:cNvPr id="14" name="Rectangle 13"/>
            <p:cNvSpPr/>
            <p:nvPr/>
          </p:nvSpPr>
          <p:spPr>
            <a:xfrm>
              <a:off x="6326035" y="1916832"/>
              <a:ext cx="2345839" cy="3024336"/>
            </a:xfrm>
            <a:prstGeom prst="rect">
              <a:avLst/>
            </a:prstGeom>
            <a:noFill/>
            <a:ln w="38100">
              <a:solidFill>
                <a:srgbClr val="DAC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35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790" dirty="0">
                  <a:solidFill>
                    <a:schemeClr val="bg1"/>
                  </a:solidFill>
                </a:rPr>
                <a:t>请替换文字内容复制你的内容到此</a:t>
              </a:r>
              <a:br>
                <a:rPr lang="zh-CN" altLang="en-US" sz="790" dirty="0">
                  <a:solidFill>
                    <a:schemeClr val="bg1"/>
                  </a:solidFill>
                </a:rPr>
              </a:br>
              <a:r>
                <a:rPr lang="zh-CN" altLang="en-US" sz="790" dirty="0">
                  <a:solidFill>
                    <a:schemeClr val="bg1"/>
                  </a:solidFill>
                </a:rPr>
                <a:t>（建议使用主题字）</a:t>
              </a:r>
              <a:r>
                <a:rPr lang="zh-CN" altLang="en-US" sz="790" dirty="0">
                  <a:solidFill>
                    <a:schemeClr val="dk1">
                      <a:lumMod val="100000"/>
                    </a:schemeClr>
                  </a:solidFill>
                </a:rPr>
                <a:t>。</a:t>
              </a:r>
              <a:endParaRPr lang="zh-CN" altLang="en-US" sz="79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5" name="Right Triangle 14"/>
            <p:cNvSpPr/>
            <p:nvPr/>
          </p:nvSpPr>
          <p:spPr>
            <a:xfrm rot="5400000">
              <a:off x="6362548" y="1880319"/>
              <a:ext cx="840739" cy="913764"/>
            </a:xfrm>
            <a:prstGeom prst="rtTriangle">
              <a:avLst/>
            </a:prstGeom>
            <a:solidFill>
              <a:srgbClr val="DAC399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6" name="Right Triangle 15"/>
            <p:cNvSpPr/>
            <p:nvPr/>
          </p:nvSpPr>
          <p:spPr>
            <a:xfrm rot="16200000">
              <a:off x="7725644" y="3994938"/>
              <a:ext cx="906847" cy="985614"/>
            </a:xfrm>
            <a:prstGeom prst="rtTriangle">
              <a:avLst/>
            </a:prstGeom>
            <a:solidFill>
              <a:srgbClr val="DAC399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690078" y="2665091"/>
              <a:ext cx="1617751" cy="379656"/>
            </a:xfrm>
            <a:prstGeom prst="rect">
              <a:avLst/>
            </a:prstGeom>
            <a:noFill/>
          </p:spPr>
          <p:txBody>
            <a:bodyPr wrap="none">
              <a:normAutofit fontScale="95000" lnSpcReduction="10000"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TextBox 20"/>
            <p:cNvSpPr txBox="1"/>
            <p:nvPr/>
          </p:nvSpPr>
          <p:spPr>
            <a:xfrm rot="18969360">
              <a:off x="6385712" y="1977162"/>
              <a:ext cx="470000" cy="400110"/>
            </a:xfrm>
            <a:prstGeom prst="rect">
              <a:avLst/>
            </a:prstGeom>
            <a:noFill/>
          </p:spPr>
          <p:txBody>
            <a:bodyPr wrap="none">
              <a:normAutofit fontScale="90000" lnSpcReduction="10000"/>
            </a:bodyPr>
            <a:lstStyle/>
            <a:p>
              <a:pPr algn="ctr"/>
              <a:r>
                <a:rPr lang="en-US" altLang="zh-CN" sz="1500" b="1">
                  <a:solidFill>
                    <a:schemeClr val="bg1"/>
                  </a:solidFill>
                </a:rPr>
                <a:t>03</a:t>
              </a:r>
              <a:endParaRPr lang="en-US" altLang="zh-CN" sz="15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千图PPT彼岸天：ID 8661124库_组合 25"/>
          <p:cNvGrpSpPr/>
          <p:nvPr>
            <p:custDataLst>
              <p:tags r:id="rId4"/>
            </p:custDataLst>
          </p:nvPr>
        </p:nvGrpSpPr>
        <p:grpSpPr>
          <a:xfrm>
            <a:off x="6827552" y="1438073"/>
            <a:ext cx="1759380" cy="2268253"/>
            <a:chOff x="9103402" y="1916831"/>
            <a:chExt cx="2345840" cy="3024337"/>
          </a:xfrm>
        </p:grpSpPr>
        <p:sp>
          <p:nvSpPr>
            <p:cNvPr id="19" name="Rectangle 25"/>
            <p:cNvSpPr/>
            <p:nvPr/>
          </p:nvSpPr>
          <p:spPr>
            <a:xfrm>
              <a:off x="9103402" y="1916832"/>
              <a:ext cx="2345839" cy="3024336"/>
            </a:xfrm>
            <a:prstGeom prst="rect">
              <a:avLst/>
            </a:prstGeom>
            <a:noFill/>
            <a:ln w="38100">
              <a:solidFill>
                <a:srgbClr val="DAC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35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790" dirty="0">
                  <a:solidFill>
                    <a:schemeClr val="bg1"/>
                  </a:solidFill>
                </a:rPr>
                <a:t>请替换文字内容复制你的内容到此</a:t>
              </a:r>
              <a:br>
                <a:rPr lang="zh-CN" altLang="en-US" sz="790" dirty="0">
                  <a:solidFill>
                    <a:schemeClr val="bg1"/>
                  </a:solidFill>
                </a:rPr>
              </a:br>
              <a:r>
                <a:rPr lang="zh-CN" altLang="en-US" sz="790" dirty="0">
                  <a:solidFill>
                    <a:schemeClr val="bg1"/>
                  </a:solidFill>
                </a:rPr>
                <a:t>（建议使用主题字）。</a:t>
              </a:r>
              <a:endParaRPr lang="zh-CN" altLang="en-US" sz="790" dirty="0">
                <a:solidFill>
                  <a:schemeClr val="bg1"/>
                </a:solidFill>
              </a:endParaRPr>
            </a:p>
          </p:txBody>
        </p:sp>
        <p:sp>
          <p:nvSpPr>
            <p:cNvPr id="20" name="Right Triangle 26"/>
            <p:cNvSpPr/>
            <p:nvPr/>
          </p:nvSpPr>
          <p:spPr>
            <a:xfrm rot="5400000">
              <a:off x="9139915" y="1880319"/>
              <a:ext cx="840739" cy="913764"/>
            </a:xfrm>
            <a:prstGeom prst="rtTriangle">
              <a:avLst/>
            </a:prstGeom>
            <a:solidFill>
              <a:srgbClr val="DAC399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21" name="Right Triangle 27"/>
            <p:cNvSpPr/>
            <p:nvPr/>
          </p:nvSpPr>
          <p:spPr>
            <a:xfrm rot="16200000">
              <a:off x="10503011" y="3994938"/>
              <a:ext cx="906847" cy="985614"/>
            </a:xfrm>
            <a:prstGeom prst="rtTriangle">
              <a:avLst/>
            </a:prstGeom>
            <a:solidFill>
              <a:srgbClr val="DAC399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22" name="TextBox 28"/>
            <p:cNvSpPr txBox="1"/>
            <p:nvPr/>
          </p:nvSpPr>
          <p:spPr>
            <a:xfrm>
              <a:off x="9467445" y="2665091"/>
              <a:ext cx="1617751" cy="379656"/>
            </a:xfrm>
            <a:prstGeom prst="rect">
              <a:avLst/>
            </a:prstGeom>
            <a:noFill/>
          </p:spPr>
          <p:txBody>
            <a:bodyPr wrap="none">
              <a:normAutofit fontScale="95000" lnSpcReduction="10000"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TextBox 30"/>
            <p:cNvSpPr txBox="1"/>
            <p:nvPr/>
          </p:nvSpPr>
          <p:spPr>
            <a:xfrm rot="18969360">
              <a:off x="9163079" y="1977162"/>
              <a:ext cx="470000" cy="400110"/>
            </a:xfrm>
            <a:prstGeom prst="rect">
              <a:avLst/>
            </a:prstGeom>
            <a:noFill/>
          </p:spPr>
          <p:txBody>
            <a:bodyPr wrap="none">
              <a:normAutofit fontScale="90000" lnSpcReduction="10000"/>
            </a:bodyPr>
            <a:lstStyle/>
            <a:p>
              <a:pPr algn="ctr"/>
              <a:r>
                <a:rPr lang="en-US" altLang="zh-CN" sz="1500" b="1">
                  <a:solidFill>
                    <a:schemeClr val="bg1"/>
                  </a:solidFill>
                </a:rPr>
                <a:t>04</a:t>
              </a:r>
              <a:endParaRPr lang="en-US" altLang="zh-CN" sz="1500" b="1">
                <a:solidFill>
                  <a:schemeClr val="bg1"/>
                </a:solidFill>
              </a:endParaRPr>
            </a:p>
          </p:txBody>
        </p:sp>
      </p:grpSp>
      <p:sp>
        <p:nvSpPr>
          <p:cNvPr id="3" name="矩形 2"/>
          <p:cNvSpPr/>
          <p:nvPr userDrawn="1"/>
        </p:nvSpPr>
        <p:spPr>
          <a:xfrm>
            <a:off x="318693" y="285763"/>
            <a:ext cx="26212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spc="300" dirty="0">
                <a:solidFill>
                  <a:schemeClr val="bg1"/>
                </a:solidFill>
                <a:latin typeface="造字工房俊雅（非商用）常规体" pitchFamily="50" charset="-122"/>
                <a:ea typeface="造字工房俊雅（非商用）常规体" pitchFamily="50" charset="-122"/>
              </a:rPr>
              <a:t>请在这里输入标题</a:t>
            </a:r>
            <a:endParaRPr lang="zh-CN" altLang="en-US" sz="2100" spc="300" dirty="0">
              <a:solidFill>
                <a:schemeClr val="bg1"/>
              </a:solidFill>
              <a:latin typeface="造字工房俊雅（非商用）常规体" pitchFamily="50" charset="-122"/>
              <a:ea typeface="造字工房俊雅（非商用）常规体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FGC"/>
          <p:cNvPicPr>
            <a:picLocks noChangeAspect="1"/>
          </p:cNvPicPr>
          <p:nvPr/>
        </p:nvPicPr>
        <p:blipFill>
          <a:blip r:embed="rId1"/>
          <a:srcRect t="64991"/>
          <a:stretch>
            <a:fillRect/>
          </a:stretch>
        </p:blipFill>
        <p:spPr>
          <a:xfrm>
            <a:off x="-5239" y="2773204"/>
            <a:ext cx="5122069" cy="2640806"/>
          </a:xfrm>
          <a:prstGeom prst="rect">
            <a:avLst/>
          </a:prstGeom>
        </p:spPr>
      </p:pic>
      <p:pic>
        <p:nvPicPr>
          <p:cNvPr id="4" name="图片 3" descr="FGC"/>
          <p:cNvPicPr>
            <a:picLocks noChangeAspect="1"/>
          </p:cNvPicPr>
          <p:nvPr/>
        </p:nvPicPr>
        <p:blipFill>
          <a:blip r:embed="rId1"/>
          <a:srcRect t="64991" r="11102" b="13745"/>
          <a:stretch>
            <a:fillRect/>
          </a:stretch>
        </p:blipFill>
        <p:spPr>
          <a:xfrm>
            <a:off x="4584859" y="2773204"/>
            <a:ext cx="4564380" cy="160401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554730" y="831215"/>
            <a:ext cx="2034540" cy="2235200"/>
            <a:chOff x="3832" y="2293"/>
            <a:chExt cx="3204" cy="3520"/>
          </a:xfrm>
        </p:grpSpPr>
        <p:sp>
          <p:nvSpPr>
            <p:cNvPr id="6" name="文本框 5"/>
            <p:cNvSpPr txBox="1"/>
            <p:nvPr/>
          </p:nvSpPr>
          <p:spPr>
            <a:xfrm>
              <a:off x="5460" y="3136"/>
              <a:ext cx="369" cy="217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1050" dirty="0">
                  <a:solidFill>
                    <a:srgbClr val="C6A36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1050" dirty="0">
                <a:solidFill>
                  <a:srgbClr val="C6A36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663" y="3172"/>
              <a:ext cx="617" cy="259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675" dirty="0">
                  <a:solidFill>
                    <a:srgbClr val="C6A36B"/>
                  </a:solidFill>
                  <a:latin typeface="Arial" panose="020B0604020202020204" pitchFamily="34" charset="0"/>
                  <a:ea typeface="方正清刻本悦宋简体" panose="02000000000000000000" pitchFamily="2" charset="-122"/>
                  <a:cs typeface="Arial" panose="020B0604020202020204" pitchFamily="34" charset="0"/>
                </a:rPr>
                <a:t>Truth is the lifeblood of life, is the foundation of all values</a:t>
              </a:r>
              <a:endParaRPr lang="zh-CN" altLang="en-US" sz="675" dirty="0">
                <a:solidFill>
                  <a:srgbClr val="C6A36B"/>
                </a:solidFill>
                <a:latin typeface="Arial" panose="020B0604020202020204" pitchFamily="34" charset="0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</p:txBody>
        </p:sp>
        <p:grpSp>
          <p:nvGrpSpPr>
            <p:cNvPr id="8" name="PA_淘宝网chenying0907出品 33"/>
            <p:cNvGrpSpPr>
              <a:grpSpLocks noChangeAspect="1"/>
            </p:cNvGrpSpPr>
            <p:nvPr>
              <p:custDataLst>
                <p:tags r:id="rId2"/>
              </p:custDataLst>
            </p:nvPr>
          </p:nvGrpSpPr>
          <p:grpSpPr>
            <a:xfrm>
              <a:off x="6073" y="4222"/>
              <a:ext cx="465" cy="689"/>
              <a:chOff x="2529436" y="1430775"/>
              <a:chExt cx="539218" cy="799559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567764" y="1479583"/>
                <a:ext cx="440132" cy="648127"/>
              </a:xfrm>
              <a:prstGeom prst="rect">
                <a:avLst/>
              </a:prstGeom>
            </p:spPr>
          </p:pic>
          <p:sp>
            <p:nvSpPr>
              <p:cNvPr id="10" name="淘宝网chenying0907出品 35"/>
              <p:cNvSpPr txBox="1"/>
              <p:nvPr/>
            </p:nvSpPr>
            <p:spPr>
              <a:xfrm>
                <a:off x="2565283" y="1497448"/>
                <a:ext cx="479305" cy="4363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zh-CN" altLang="en-US" sz="960" dirty="0">
                  <a:solidFill>
                    <a:srgbClr val="C6A36B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</p:txBody>
          </p:sp>
          <p:sp>
            <p:nvSpPr>
              <p:cNvPr id="11" name="淘宝网chenying0907出品 36"/>
              <p:cNvSpPr txBox="1"/>
              <p:nvPr/>
            </p:nvSpPr>
            <p:spPr>
              <a:xfrm>
                <a:off x="2529436" y="1430775"/>
                <a:ext cx="539218" cy="7995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750" dirty="0">
                    <a:solidFill>
                      <a:srgbClr val="C6A36B"/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第一章</a:t>
                </a:r>
                <a:endParaRPr lang="zh-CN" altLang="en-US" sz="750" dirty="0">
                  <a:solidFill>
                    <a:srgbClr val="C6A36B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3832" y="2293"/>
              <a:ext cx="3204" cy="3521"/>
              <a:chOff x="3832" y="2293"/>
              <a:chExt cx="3204" cy="3521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5049" y="2293"/>
                <a:ext cx="1160" cy="864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3600" dirty="0">
                    <a:solidFill>
                      <a:srgbClr val="C6A36B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肆</a:t>
                </a:r>
                <a:endParaRPr lang="zh-CN" altLang="en-US" sz="3600" dirty="0">
                  <a:solidFill>
                    <a:srgbClr val="C6A36B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>
              <a:xfrm>
                <a:off x="3832" y="2610"/>
                <a:ext cx="3204" cy="3204"/>
              </a:xfrm>
              <a:custGeom>
                <a:avLst/>
                <a:gdLst>
                  <a:gd name="connsiteX0" fmla="*/ 0 w 2712955"/>
                  <a:gd name="connsiteY0" fmla="*/ 0 h 2712955"/>
                  <a:gd name="connsiteX1" fmla="*/ 1051037 w 2712955"/>
                  <a:gd name="connsiteY1" fmla="*/ 0 h 2712955"/>
                  <a:gd name="connsiteX2" fmla="*/ 1040874 w 2712955"/>
                  <a:gd name="connsiteY2" fmla="*/ 75391 h 2712955"/>
                  <a:gd name="connsiteX3" fmla="*/ 1567312 w 2712955"/>
                  <a:gd name="connsiteY3" fmla="*/ 469086 h 2712955"/>
                  <a:gd name="connsiteX4" fmla="*/ 2093750 w 2712955"/>
                  <a:gd name="connsiteY4" fmla="*/ 75391 h 2712955"/>
                  <a:gd name="connsiteX5" fmla="*/ 2083588 w 2712955"/>
                  <a:gd name="connsiteY5" fmla="*/ 0 h 2712955"/>
                  <a:gd name="connsiteX6" fmla="*/ 2712955 w 2712955"/>
                  <a:gd name="connsiteY6" fmla="*/ 0 h 2712955"/>
                  <a:gd name="connsiteX7" fmla="*/ 2712955 w 2712955"/>
                  <a:gd name="connsiteY7" fmla="*/ 2712955 h 2712955"/>
                  <a:gd name="connsiteX8" fmla="*/ 0 w 2712955"/>
                  <a:gd name="connsiteY8" fmla="*/ 2712955 h 2712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12955" h="2712955">
                    <a:moveTo>
                      <a:pt x="0" y="0"/>
                    </a:moveTo>
                    <a:lnTo>
                      <a:pt x="1051037" y="0"/>
                    </a:lnTo>
                    <a:lnTo>
                      <a:pt x="1040874" y="75391"/>
                    </a:lnTo>
                    <a:cubicBezTo>
                      <a:pt x="1040874" y="292823"/>
                      <a:pt x="1276568" y="469086"/>
                      <a:pt x="1567312" y="469086"/>
                    </a:cubicBezTo>
                    <a:cubicBezTo>
                      <a:pt x="1858056" y="469086"/>
                      <a:pt x="2093750" y="292823"/>
                      <a:pt x="2093750" y="75391"/>
                    </a:cubicBezTo>
                    <a:lnTo>
                      <a:pt x="2083588" y="0"/>
                    </a:lnTo>
                    <a:lnTo>
                      <a:pt x="2712955" y="0"/>
                    </a:lnTo>
                    <a:lnTo>
                      <a:pt x="2712955" y="2712955"/>
                    </a:lnTo>
                    <a:lnTo>
                      <a:pt x="0" y="2712955"/>
                    </a:lnTo>
                    <a:close/>
                  </a:path>
                </a:pathLst>
              </a:custGeom>
            </p:spPr>
          </p:pic>
        </p:grpSp>
      </p:grpSp>
      <p:pic>
        <p:nvPicPr>
          <p:cNvPr id="2" name="图片 1" descr="VC"/>
          <p:cNvPicPr>
            <a:picLocks noChangeAspect="1"/>
          </p:cNvPicPr>
          <p:nvPr/>
        </p:nvPicPr>
        <p:blipFill>
          <a:blip r:embed="rId5"/>
          <a:srcRect t="86363" b="4432"/>
          <a:stretch>
            <a:fillRect/>
          </a:stretch>
        </p:blipFill>
        <p:spPr>
          <a:xfrm>
            <a:off x="-5239" y="4377214"/>
            <a:ext cx="9154001" cy="794861"/>
          </a:xfrm>
          <a:prstGeom prst="rect">
            <a:avLst/>
          </a:prstGeom>
        </p:spPr>
      </p:pic>
      <p:pic>
        <p:nvPicPr>
          <p:cNvPr id="15" name="图片 14" descr="A30"/>
          <p:cNvPicPr>
            <a:picLocks noChangeAspect="1"/>
          </p:cNvPicPr>
          <p:nvPr/>
        </p:nvPicPr>
        <p:blipFill>
          <a:blip r:embed="rId6"/>
          <a:srcRect r="63849" b="73685"/>
          <a:stretch>
            <a:fillRect/>
          </a:stretch>
        </p:blipFill>
        <p:spPr>
          <a:xfrm>
            <a:off x="-5239" y="-9525"/>
            <a:ext cx="1925955" cy="20650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 descr="VC"/>
          <p:cNvPicPr>
            <a:picLocks noChangeAspect="1"/>
          </p:cNvPicPr>
          <p:nvPr/>
        </p:nvPicPr>
        <p:blipFill>
          <a:blip r:embed="rId1"/>
          <a:srcRect t="86363" b="4432"/>
          <a:stretch>
            <a:fillRect/>
          </a:stretch>
        </p:blipFill>
        <p:spPr>
          <a:xfrm>
            <a:off x="-5080" y="4377055"/>
            <a:ext cx="9154160" cy="79502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92217" y="718055"/>
            <a:ext cx="6910661" cy="3592169"/>
            <a:chOff x="2303" y="1921"/>
            <a:chExt cx="10883" cy="5657"/>
          </a:xfrm>
        </p:grpSpPr>
        <p:grpSp>
          <p:nvGrpSpPr>
            <p:cNvPr id="4" name="PA_组合 248"/>
            <p:cNvGrpSpPr/>
            <p:nvPr>
              <p:custDataLst>
                <p:tags r:id="rId2"/>
              </p:custDataLst>
            </p:nvPr>
          </p:nvGrpSpPr>
          <p:grpSpPr>
            <a:xfrm>
              <a:off x="6788" y="1921"/>
              <a:ext cx="1036" cy="1036"/>
              <a:chOff x="4353788" y="1068386"/>
              <a:chExt cx="592774" cy="592774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4456554" y="1176776"/>
                <a:ext cx="405072" cy="373032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zh-CN" altLang="en-US" sz="2100" dirty="0">
                    <a:solidFill>
                      <a:srgbClr val="C6A36B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壹</a:t>
                </a:r>
                <a:endParaRPr lang="zh-CN" altLang="en-US" sz="2100" dirty="0">
                  <a:solidFill>
                    <a:srgbClr val="C6A36B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6" name="菱形 5"/>
              <p:cNvSpPr/>
              <p:nvPr/>
            </p:nvSpPr>
            <p:spPr>
              <a:xfrm>
                <a:off x="4353788" y="1068386"/>
                <a:ext cx="592774" cy="592774"/>
              </a:xfrm>
              <a:prstGeom prst="diamond">
                <a:avLst/>
              </a:prstGeom>
              <a:noFill/>
              <a:ln>
                <a:solidFill>
                  <a:srgbClr val="C6A36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 algn="ctr"/>
                <a:endParaRPr lang="zh-CN" altLang="en-US" sz="1200">
                  <a:solidFill>
                    <a:srgbClr val="C6A36B"/>
                  </a:solidFill>
                </a:endParaRPr>
              </a:p>
            </p:txBody>
          </p:sp>
        </p:grpSp>
        <p:grpSp>
          <p:nvGrpSpPr>
            <p:cNvPr id="7" name="PA_组合 249"/>
            <p:cNvGrpSpPr/>
            <p:nvPr>
              <p:custDataLst>
                <p:tags r:id="rId3"/>
              </p:custDataLst>
            </p:nvPr>
          </p:nvGrpSpPr>
          <p:grpSpPr>
            <a:xfrm>
              <a:off x="8468" y="2846"/>
              <a:ext cx="1036" cy="1036"/>
              <a:chOff x="4353788" y="1068386"/>
              <a:chExt cx="592774" cy="592774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4456554" y="1165837"/>
                <a:ext cx="405072" cy="373032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zh-CN" altLang="en-US" sz="2100" dirty="0">
                    <a:solidFill>
                      <a:srgbClr val="C6A36B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贰</a:t>
                </a:r>
                <a:endParaRPr lang="zh-CN" altLang="en-US" sz="2100" dirty="0">
                  <a:solidFill>
                    <a:srgbClr val="C6A36B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9" name="菱形 8"/>
              <p:cNvSpPr/>
              <p:nvPr/>
            </p:nvSpPr>
            <p:spPr>
              <a:xfrm>
                <a:off x="4353788" y="1068386"/>
                <a:ext cx="592774" cy="592774"/>
              </a:xfrm>
              <a:prstGeom prst="diamond">
                <a:avLst/>
              </a:prstGeom>
              <a:noFill/>
              <a:ln>
                <a:solidFill>
                  <a:srgbClr val="C6A36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 algn="ctr"/>
                <a:endParaRPr lang="zh-CN" altLang="en-US" sz="1200" dirty="0">
                  <a:solidFill>
                    <a:srgbClr val="C6A36B"/>
                  </a:solidFill>
                </a:endParaRPr>
              </a:p>
            </p:txBody>
          </p:sp>
        </p:grpSp>
        <p:grpSp>
          <p:nvGrpSpPr>
            <p:cNvPr id="10" name="PA_组合 252"/>
            <p:cNvGrpSpPr/>
            <p:nvPr>
              <p:custDataLst>
                <p:tags r:id="rId4"/>
              </p:custDataLst>
            </p:nvPr>
          </p:nvGrpSpPr>
          <p:grpSpPr>
            <a:xfrm>
              <a:off x="10289" y="1921"/>
              <a:ext cx="1036" cy="1036"/>
              <a:chOff x="4353788" y="1068386"/>
              <a:chExt cx="592774" cy="592774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4456554" y="1176776"/>
                <a:ext cx="405072" cy="373032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zh-CN" altLang="en-US" sz="2100" dirty="0">
                    <a:solidFill>
                      <a:srgbClr val="C6A36B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叁</a:t>
                </a:r>
                <a:endParaRPr lang="zh-CN" altLang="en-US" sz="2100" dirty="0">
                  <a:solidFill>
                    <a:srgbClr val="C6A36B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2" name="菱形 11"/>
              <p:cNvSpPr/>
              <p:nvPr/>
            </p:nvSpPr>
            <p:spPr>
              <a:xfrm>
                <a:off x="4353788" y="1068386"/>
                <a:ext cx="592774" cy="592774"/>
              </a:xfrm>
              <a:prstGeom prst="diamond">
                <a:avLst/>
              </a:prstGeom>
              <a:noFill/>
              <a:ln>
                <a:solidFill>
                  <a:srgbClr val="C6A36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 algn="ctr"/>
                <a:endParaRPr lang="zh-CN" altLang="en-US" sz="1200">
                  <a:solidFill>
                    <a:srgbClr val="C6A36B"/>
                  </a:solidFill>
                </a:endParaRPr>
              </a:p>
            </p:txBody>
          </p:sp>
        </p:grpSp>
        <p:grpSp>
          <p:nvGrpSpPr>
            <p:cNvPr id="13" name="PA_组合 255"/>
            <p:cNvGrpSpPr/>
            <p:nvPr>
              <p:custDataLst>
                <p:tags r:id="rId5"/>
              </p:custDataLst>
            </p:nvPr>
          </p:nvGrpSpPr>
          <p:grpSpPr>
            <a:xfrm>
              <a:off x="12149" y="2846"/>
              <a:ext cx="1036" cy="1036"/>
              <a:chOff x="4353788" y="1068386"/>
              <a:chExt cx="592774" cy="592774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4450327" y="1165835"/>
                <a:ext cx="405072" cy="373032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zh-CN" altLang="en-US" sz="2100" dirty="0">
                    <a:solidFill>
                      <a:srgbClr val="C6A36B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肆</a:t>
                </a:r>
                <a:endParaRPr lang="zh-CN" altLang="en-US" sz="2100" dirty="0">
                  <a:solidFill>
                    <a:srgbClr val="C6A36B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5" name="菱形 14"/>
              <p:cNvSpPr/>
              <p:nvPr/>
            </p:nvSpPr>
            <p:spPr>
              <a:xfrm>
                <a:off x="4353788" y="1068386"/>
                <a:ext cx="592774" cy="592774"/>
              </a:xfrm>
              <a:prstGeom prst="diamond">
                <a:avLst/>
              </a:prstGeom>
              <a:noFill/>
              <a:ln>
                <a:solidFill>
                  <a:srgbClr val="C6A36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 algn="ctr"/>
                <a:endParaRPr lang="zh-CN" altLang="en-US" sz="1200">
                  <a:solidFill>
                    <a:srgbClr val="C6A36B"/>
                  </a:solidFill>
                </a:endParaRPr>
              </a:p>
            </p:txBody>
          </p:sp>
        </p:grpSp>
        <p:grpSp>
          <p:nvGrpSpPr>
            <p:cNvPr id="16" name="PA_组合 260"/>
            <p:cNvGrpSpPr/>
            <p:nvPr>
              <p:custDataLst>
                <p:tags r:id="rId6"/>
              </p:custDataLst>
            </p:nvPr>
          </p:nvGrpSpPr>
          <p:grpSpPr>
            <a:xfrm>
              <a:off x="6768" y="3264"/>
              <a:ext cx="1063" cy="3487"/>
              <a:chOff x="4437380" y="2000581"/>
              <a:chExt cx="941730" cy="3088665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4834414" y="2000581"/>
                <a:ext cx="544696" cy="2040594"/>
              </a:xfrm>
              <a:prstGeom prst="rect">
                <a:avLst/>
              </a:prstGeom>
              <a:noFill/>
            </p:spPr>
            <p:txBody>
              <a:bodyPr vert="eaVert" wrap="none" rtlCol="0" anchor="b">
                <a:spAutoFit/>
              </a:bodyPr>
              <a:lstStyle/>
              <a:p>
                <a:r>
                  <a:rPr lang="zh-CN" altLang="en-US" sz="1350" dirty="0">
                    <a:solidFill>
                      <a:srgbClr val="C6A36B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单击此处添加标题</a:t>
                </a:r>
                <a:endParaRPr lang="zh-CN" altLang="en-US" sz="1350" dirty="0">
                  <a:solidFill>
                    <a:srgbClr val="C6A36B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4437380" y="2000581"/>
                <a:ext cx="576581" cy="3088665"/>
              </a:xfrm>
              <a:prstGeom prst="rect">
                <a:avLst/>
              </a:prstGeom>
              <a:noFill/>
            </p:spPr>
            <p:txBody>
              <a:bodyPr vert="eaVert" wrap="square" rtlCol="0" anchor="b">
                <a:spAutoFit/>
              </a:bodyPr>
              <a:lstStyle/>
              <a:p>
                <a:r>
                  <a:rPr lang="en-US" altLang="zh-CN" sz="750" dirty="0">
                    <a:solidFill>
                      <a:srgbClr val="C6A36B"/>
                    </a:solidFill>
                    <a:latin typeface="Arial" panose="020B0604020202020204" pitchFamily="34" charset="0"/>
                    <a:ea typeface="方正清刻本悦宋简体" panose="02000000000000000000" pitchFamily="2" charset="-122"/>
                    <a:cs typeface="Arial" panose="020B0604020202020204" pitchFamily="34" charset="0"/>
                  </a:rPr>
                  <a:t>Truth is the lifeblood of life, is the foundation of all values</a:t>
                </a:r>
                <a:endParaRPr lang="zh-CN" altLang="en-US" sz="750" dirty="0">
                  <a:solidFill>
                    <a:srgbClr val="C6A36B"/>
                  </a:solidFill>
                  <a:latin typeface="Arial" panose="020B0604020202020204" pitchFamily="34" charset="0"/>
                  <a:ea typeface="方正清刻本悦宋简体" panose="02000000000000000000" pitchFamily="2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9" name="PA_组合 261"/>
            <p:cNvGrpSpPr/>
            <p:nvPr>
              <p:custDataLst>
                <p:tags r:id="rId7"/>
              </p:custDataLst>
            </p:nvPr>
          </p:nvGrpSpPr>
          <p:grpSpPr>
            <a:xfrm>
              <a:off x="8447" y="4090"/>
              <a:ext cx="1044" cy="3487"/>
              <a:chOff x="4437381" y="2000581"/>
              <a:chExt cx="924792" cy="3088665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4817478" y="2000581"/>
                <a:ext cx="544695" cy="2040594"/>
              </a:xfrm>
              <a:prstGeom prst="rect">
                <a:avLst/>
              </a:prstGeom>
              <a:noFill/>
            </p:spPr>
            <p:txBody>
              <a:bodyPr vert="eaVert" wrap="none" rtlCol="0" anchor="b">
                <a:spAutoFit/>
              </a:bodyPr>
              <a:lstStyle/>
              <a:p>
                <a:r>
                  <a:rPr lang="zh-CN" altLang="en-US" sz="1350" dirty="0">
                    <a:solidFill>
                      <a:srgbClr val="C6A36B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单击此处添加标题</a:t>
                </a:r>
                <a:endParaRPr lang="zh-CN" altLang="en-US" sz="1350" dirty="0">
                  <a:solidFill>
                    <a:srgbClr val="C6A36B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4437381" y="2000581"/>
                <a:ext cx="576579" cy="3088665"/>
              </a:xfrm>
              <a:prstGeom prst="rect">
                <a:avLst/>
              </a:prstGeom>
              <a:noFill/>
            </p:spPr>
            <p:txBody>
              <a:bodyPr vert="eaVert" wrap="square" rtlCol="0" anchor="b">
                <a:spAutoFit/>
              </a:bodyPr>
              <a:lstStyle/>
              <a:p>
                <a:r>
                  <a:rPr lang="en-US" altLang="zh-CN" sz="750" dirty="0">
                    <a:solidFill>
                      <a:srgbClr val="C6A36B"/>
                    </a:solidFill>
                    <a:latin typeface="Arial" panose="020B0604020202020204" pitchFamily="34" charset="0"/>
                    <a:ea typeface="方正清刻本悦宋简体" panose="02000000000000000000" pitchFamily="2" charset="-122"/>
                    <a:cs typeface="Arial" panose="020B0604020202020204" pitchFamily="34" charset="0"/>
                  </a:rPr>
                  <a:t>Truth is the lifeblood of life, is the foundation of all values</a:t>
                </a:r>
                <a:endParaRPr lang="zh-CN" altLang="en-US" sz="750" dirty="0">
                  <a:solidFill>
                    <a:srgbClr val="C6A36B"/>
                  </a:solidFill>
                  <a:latin typeface="Arial" panose="020B0604020202020204" pitchFamily="34" charset="0"/>
                  <a:ea typeface="方正清刻本悦宋简体" panose="02000000000000000000" pitchFamily="2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2" name="PA_组合 264"/>
            <p:cNvGrpSpPr/>
            <p:nvPr>
              <p:custDataLst>
                <p:tags r:id="rId8"/>
              </p:custDataLst>
            </p:nvPr>
          </p:nvGrpSpPr>
          <p:grpSpPr>
            <a:xfrm>
              <a:off x="10269" y="3245"/>
              <a:ext cx="1063" cy="3487"/>
              <a:chOff x="4437379" y="2000581"/>
              <a:chExt cx="941728" cy="3088665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4834414" y="2000581"/>
                <a:ext cx="544693" cy="2040594"/>
              </a:xfrm>
              <a:prstGeom prst="rect">
                <a:avLst/>
              </a:prstGeom>
              <a:noFill/>
            </p:spPr>
            <p:txBody>
              <a:bodyPr vert="eaVert" wrap="none" rtlCol="0" anchor="b">
                <a:spAutoFit/>
              </a:bodyPr>
              <a:lstStyle/>
              <a:p>
                <a:r>
                  <a:rPr lang="zh-CN" altLang="en-US" sz="1350" dirty="0">
                    <a:solidFill>
                      <a:srgbClr val="C6A36B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单击此处添加标题</a:t>
                </a:r>
                <a:endParaRPr lang="zh-CN" altLang="en-US" sz="1350" dirty="0">
                  <a:solidFill>
                    <a:srgbClr val="C6A36B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4437379" y="2000581"/>
                <a:ext cx="576578" cy="3088665"/>
              </a:xfrm>
              <a:prstGeom prst="rect">
                <a:avLst/>
              </a:prstGeom>
              <a:noFill/>
            </p:spPr>
            <p:txBody>
              <a:bodyPr vert="eaVert" wrap="square" rtlCol="0" anchor="b">
                <a:spAutoFit/>
              </a:bodyPr>
              <a:lstStyle/>
              <a:p>
                <a:r>
                  <a:rPr lang="en-US" altLang="zh-CN" sz="750" dirty="0">
                    <a:solidFill>
                      <a:srgbClr val="C6A36B"/>
                    </a:solidFill>
                    <a:latin typeface="Arial" panose="020B0604020202020204" pitchFamily="34" charset="0"/>
                    <a:ea typeface="方正清刻本悦宋简体" panose="02000000000000000000" pitchFamily="2" charset="-122"/>
                    <a:cs typeface="Arial" panose="020B0604020202020204" pitchFamily="34" charset="0"/>
                  </a:rPr>
                  <a:t>Truth is the lifeblood of life, is the foundation of all values</a:t>
                </a:r>
                <a:endParaRPr lang="zh-CN" altLang="en-US" sz="750" dirty="0">
                  <a:solidFill>
                    <a:srgbClr val="C6A36B"/>
                  </a:solidFill>
                  <a:latin typeface="Arial" panose="020B0604020202020204" pitchFamily="34" charset="0"/>
                  <a:ea typeface="方正清刻本悦宋简体" panose="02000000000000000000" pitchFamily="2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5" name="PA_组合 267"/>
            <p:cNvGrpSpPr/>
            <p:nvPr>
              <p:custDataLst>
                <p:tags r:id="rId9"/>
              </p:custDataLst>
            </p:nvPr>
          </p:nvGrpSpPr>
          <p:grpSpPr>
            <a:xfrm>
              <a:off x="12132" y="4090"/>
              <a:ext cx="1044" cy="3487"/>
              <a:chOff x="4437382" y="2000581"/>
              <a:chExt cx="924797" cy="3088665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4817488" y="2000581"/>
                <a:ext cx="544691" cy="2040594"/>
              </a:xfrm>
              <a:prstGeom prst="rect">
                <a:avLst/>
              </a:prstGeom>
              <a:noFill/>
            </p:spPr>
            <p:txBody>
              <a:bodyPr vert="eaVert" wrap="none" rtlCol="0" anchor="b">
                <a:spAutoFit/>
              </a:bodyPr>
              <a:lstStyle/>
              <a:p>
                <a:r>
                  <a:rPr lang="zh-CN" altLang="en-US" sz="1350" dirty="0">
                    <a:solidFill>
                      <a:srgbClr val="C6A36B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单击此处添加标题</a:t>
                </a:r>
                <a:endParaRPr lang="zh-CN" altLang="en-US" sz="1350" dirty="0">
                  <a:solidFill>
                    <a:srgbClr val="C6A36B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4437382" y="2000581"/>
                <a:ext cx="576575" cy="3088665"/>
              </a:xfrm>
              <a:prstGeom prst="rect">
                <a:avLst/>
              </a:prstGeom>
              <a:noFill/>
            </p:spPr>
            <p:txBody>
              <a:bodyPr vert="eaVert" wrap="square" rtlCol="0" anchor="b">
                <a:spAutoFit/>
              </a:bodyPr>
              <a:lstStyle/>
              <a:p>
                <a:r>
                  <a:rPr lang="en-US" altLang="zh-CN" sz="750" dirty="0">
                    <a:solidFill>
                      <a:srgbClr val="C6A36B"/>
                    </a:solidFill>
                    <a:latin typeface="Arial" panose="020B0604020202020204" pitchFamily="34" charset="0"/>
                    <a:ea typeface="方正清刻本悦宋简体" panose="02000000000000000000" pitchFamily="2" charset="-122"/>
                    <a:cs typeface="Arial" panose="020B0604020202020204" pitchFamily="34" charset="0"/>
                  </a:rPr>
                  <a:t>Truth is the lifeblood of life, is the foundation of all values</a:t>
                </a:r>
                <a:endParaRPr lang="zh-CN" altLang="en-US" sz="750" dirty="0">
                  <a:solidFill>
                    <a:srgbClr val="C6A36B"/>
                  </a:solidFill>
                  <a:latin typeface="Arial" panose="020B0604020202020204" pitchFamily="34" charset="0"/>
                  <a:ea typeface="方正清刻本悦宋简体" panose="02000000000000000000" pitchFamily="2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9" name="PA_组合 4"/>
            <p:cNvGrpSpPr/>
            <p:nvPr>
              <p:custDataLst>
                <p:tags r:id="rId10"/>
              </p:custDataLst>
            </p:nvPr>
          </p:nvGrpSpPr>
          <p:grpSpPr>
            <a:xfrm>
              <a:off x="2320" y="2826"/>
              <a:ext cx="1991" cy="1266"/>
              <a:chOff x="906909" y="3308477"/>
              <a:chExt cx="2247636" cy="1429629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2084297" y="3673505"/>
                <a:ext cx="1070248" cy="10646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300" dirty="0">
                    <a:solidFill>
                      <a:srgbClr val="C6A36B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目</a:t>
                </a:r>
                <a:endParaRPr lang="zh-CN" altLang="en-US" sz="3300" dirty="0">
                  <a:solidFill>
                    <a:srgbClr val="C6A36B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906909" y="3308477"/>
                <a:ext cx="550929" cy="8184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2400" dirty="0">
                  <a:solidFill>
                    <a:srgbClr val="C6A36B"/>
                  </a:solidFill>
                  <a:latin typeface="Arial" panose="020B0604020202020204" pitchFamily="34" charset="0"/>
                  <a:ea typeface="方正清刻本悦宋简体" panose="02000000000000000000" pitchFamily="2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2" name="PA_组合 4"/>
            <p:cNvGrpSpPr/>
            <p:nvPr>
              <p:custDataLst>
                <p:tags r:id="rId11"/>
              </p:custDataLst>
            </p:nvPr>
          </p:nvGrpSpPr>
          <p:grpSpPr>
            <a:xfrm>
              <a:off x="2303" y="3411"/>
              <a:ext cx="1991" cy="1553"/>
              <a:chOff x="906909" y="3308477"/>
              <a:chExt cx="2247626" cy="1753138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2084292" y="3997014"/>
                <a:ext cx="1070243" cy="10646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300" dirty="0">
                    <a:solidFill>
                      <a:srgbClr val="C6A36B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录</a:t>
                </a:r>
                <a:endParaRPr lang="zh-CN" altLang="en-US" sz="3300" dirty="0">
                  <a:solidFill>
                    <a:srgbClr val="C6A36B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906909" y="3308477"/>
                <a:ext cx="550927" cy="81849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2400" dirty="0">
                  <a:solidFill>
                    <a:srgbClr val="C6A36B"/>
                  </a:solidFill>
                  <a:latin typeface="Arial" panose="020B0604020202020204" pitchFamily="34" charset="0"/>
                  <a:ea typeface="方正清刻本悦宋简体" panose="02000000000000000000" pitchFamily="2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 rot="5400000">
              <a:off x="3386" y="4053"/>
              <a:ext cx="2888" cy="72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C6A36B"/>
                  </a:solidFill>
                  <a:latin typeface="Arial" panose="020B0604020202020204" pitchFamily="34" charset="0"/>
                  <a:ea typeface="方正清刻本悦宋简体" panose="02000000000000000000" pitchFamily="2" charset="-122"/>
                  <a:cs typeface="Arial" panose="020B0604020202020204" pitchFamily="34" charset="0"/>
                </a:rPr>
                <a:t>CONTENT</a:t>
              </a:r>
              <a:endParaRPr lang="zh-CN" altLang="en-US" sz="2400" dirty="0">
                <a:solidFill>
                  <a:srgbClr val="C6A36B"/>
                </a:solidFill>
                <a:latin typeface="Arial" panose="020B0604020202020204" pitchFamily="34" charset="0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3409891" y="1365230"/>
            <a:ext cx="2373725" cy="2373725"/>
            <a:chOff x="4546521" y="1819707"/>
            <a:chExt cx="3164967" cy="3164967"/>
          </a:xfrm>
        </p:grpSpPr>
        <p:sp>
          <p:nvSpPr>
            <p:cNvPr id="4" name="Freeform: Shape 2"/>
            <p:cNvSpPr/>
            <p:nvPr/>
          </p:nvSpPr>
          <p:spPr bwMode="auto">
            <a:xfrm rot="18900000">
              <a:off x="6614208" y="3887394"/>
              <a:ext cx="1097280" cy="1097280"/>
            </a:xfrm>
            <a:custGeom>
              <a:avLst/>
              <a:gdLst>
                <a:gd name="T0" fmla="*/ 12 w 1087"/>
                <a:gd name="T1" fmla="*/ 520 h 1087"/>
                <a:gd name="T2" fmla="*/ 566 w 1087"/>
                <a:gd name="T3" fmla="*/ 13 h 1087"/>
                <a:gd name="T4" fmla="*/ 1074 w 1087"/>
                <a:gd name="T5" fmla="*/ 567 h 1087"/>
                <a:gd name="T6" fmla="*/ 520 w 1087"/>
                <a:gd name="T7" fmla="*/ 1074 h 1087"/>
                <a:gd name="T8" fmla="*/ 12 w 1087"/>
                <a:gd name="T9" fmla="*/ 520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7" h="1087">
                  <a:moveTo>
                    <a:pt x="12" y="520"/>
                  </a:moveTo>
                  <a:cubicBezTo>
                    <a:pt x="25" y="227"/>
                    <a:pt x="273" y="0"/>
                    <a:pt x="566" y="13"/>
                  </a:cubicBezTo>
                  <a:cubicBezTo>
                    <a:pt x="859" y="25"/>
                    <a:pt x="1087" y="273"/>
                    <a:pt x="1074" y="567"/>
                  </a:cubicBezTo>
                  <a:cubicBezTo>
                    <a:pt x="1061" y="860"/>
                    <a:pt x="813" y="1087"/>
                    <a:pt x="520" y="1074"/>
                  </a:cubicBezTo>
                  <a:cubicBezTo>
                    <a:pt x="227" y="1062"/>
                    <a:pt x="0" y="814"/>
                    <a:pt x="12" y="520"/>
                  </a:cubicBezTo>
                  <a:close/>
                </a:path>
              </a:pathLst>
            </a:custGeom>
            <a:solidFill>
              <a:srgbClr val="DAC39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5" name="Oval 3"/>
            <p:cNvSpPr/>
            <p:nvPr/>
          </p:nvSpPr>
          <p:spPr bwMode="auto">
            <a:xfrm rot="18900000">
              <a:off x="6614208" y="1819707"/>
              <a:ext cx="1097280" cy="1097280"/>
            </a:xfrm>
            <a:prstGeom prst="ellipse">
              <a:avLst/>
            </a:prstGeom>
            <a:solidFill>
              <a:srgbClr val="B2895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6" name="Oval 4"/>
            <p:cNvSpPr/>
            <p:nvPr/>
          </p:nvSpPr>
          <p:spPr bwMode="auto">
            <a:xfrm rot="18900000">
              <a:off x="4546521" y="3887394"/>
              <a:ext cx="1097280" cy="1097280"/>
            </a:xfrm>
            <a:prstGeom prst="ellipse">
              <a:avLst/>
            </a:prstGeom>
            <a:solidFill>
              <a:srgbClr val="B2895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7" name="Oval 5"/>
            <p:cNvSpPr/>
            <p:nvPr/>
          </p:nvSpPr>
          <p:spPr bwMode="auto">
            <a:xfrm rot="18900000">
              <a:off x="4546521" y="1819707"/>
              <a:ext cx="1097280" cy="1097280"/>
            </a:xfrm>
            <a:prstGeom prst="ellipse">
              <a:avLst/>
            </a:prstGeom>
            <a:solidFill>
              <a:srgbClr val="DAC39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8" name="Oval 6"/>
            <p:cNvSpPr/>
            <p:nvPr/>
          </p:nvSpPr>
          <p:spPr>
            <a:xfrm rot="18900000">
              <a:off x="5955989" y="3229174"/>
              <a:ext cx="346033" cy="346033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350"/>
            </a:p>
          </p:txBody>
        </p:sp>
        <p:cxnSp>
          <p:nvCxnSpPr>
            <p:cNvPr id="9" name="Straight Connector 7"/>
            <p:cNvCxnSpPr>
              <a:stCxn id="8" idx="6"/>
              <a:endCxn id="5" idx="2"/>
            </p:cNvCxnSpPr>
            <p:nvPr/>
          </p:nvCxnSpPr>
          <p:spPr>
            <a:xfrm flipV="1">
              <a:off x="6251347" y="2756294"/>
              <a:ext cx="523554" cy="523556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8"/>
            <p:cNvCxnSpPr>
              <a:stCxn id="8" idx="4"/>
              <a:endCxn id="4" idx="1"/>
            </p:cNvCxnSpPr>
            <p:nvPr/>
          </p:nvCxnSpPr>
          <p:spPr>
            <a:xfrm>
              <a:off x="6251347" y="3524531"/>
              <a:ext cx="548894" cy="516775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9"/>
            <p:cNvCxnSpPr>
              <a:stCxn id="8" idx="2"/>
              <a:endCxn id="6" idx="6"/>
            </p:cNvCxnSpPr>
            <p:nvPr/>
          </p:nvCxnSpPr>
          <p:spPr>
            <a:xfrm flipH="1">
              <a:off x="5483108" y="3524532"/>
              <a:ext cx="523557" cy="523555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0"/>
            <p:cNvCxnSpPr>
              <a:stCxn id="8" idx="0"/>
              <a:endCxn id="7" idx="4"/>
            </p:cNvCxnSpPr>
            <p:nvPr/>
          </p:nvCxnSpPr>
          <p:spPr>
            <a:xfrm flipH="1" flipV="1">
              <a:off x="5483108" y="2756294"/>
              <a:ext cx="523557" cy="523555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Freeform: Shape 11"/>
            <p:cNvSpPr/>
            <p:nvPr/>
          </p:nvSpPr>
          <p:spPr bwMode="auto">
            <a:xfrm>
              <a:off x="6948356" y="2155979"/>
              <a:ext cx="428984" cy="424737"/>
            </a:xfrm>
            <a:custGeom>
              <a:avLst/>
              <a:gdLst>
                <a:gd name="T0" fmla="*/ 112 w 176"/>
                <a:gd name="T1" fmla="*/ 118 h 174"/>
                <a:gd name="T2" fmla="*/ 120 w 176"/>
                <a:gd name="T3" fmla="*/ 102 h 174"/>
                <a:gd name="T4" fmla="*/ 64 w 176"/>
                <a:gd name="T5" fmla="*/ 94 h 174"/>
                <a:gd name="T6" fmla="*/ 56 w 176"/>
                <a:gd name="T7" fmla="*/ 110 h 174"/>
                <a:gd name="T8" fmla="*/ 64 w 176"/>
                <a:gd name="T9" fmla="*/ 102 h 174"/>
                <a:gd name="T10" fmla="*/ 112 w 176"/>
                <a:gd name="T11" fmla="*/ 110 h 174"/>
                <a:gd name="T12" fmla="*/ 64 w 176"/>
                <a:gd name="T13" fmla="*/ 102 h 174"/>
                <a:gd name="T14" fmla="*/ 152 w 176"/>
                <a:gd name="T15" fmla="*/ 46 h 174"/>
                <a:gd name="T16" fmla="*/ 128 w 176"/>
                <a:gd name="T17" fmla="*/ 17 h 174"/>
                <a:gd name="T18" fmla="*/ 70 w 176"/>
                <a:gd name="T19" fmla="*/ 4 h 174"/>
                <a:gd name="T20" fmla="*/ 28 w 176"/>
                <a:gd name="T21" fmla="*/ 46 h 174"/>
                <a:gd name="T22" fmla="*/ 0 w 176"/>
                <a:gd name="T23" fmla="*/ 54 h 174"/>
                <a:gd name="T24" fmla="*/ 8 w 176"/>
                <a:gd name="T25" fmla="*/ 78 h 174"/>
                <a:gd name="T26" fmla="*/ 16 w 176"/>
                <a:gd name="T27" fmla="*/ 166 h 174"/>
                <a:gd name="T28" fmla="*/ 152 w 176"/>
                <a:gd name="T29" fmla="*/ 174 h 174"/>
                <a:gd name="T30" fmla="*/ 160 w 176"/>
                <a:gd name="T31" fmla="*/ 78 h 174"/>
                <a:gd name="T32" fmla="*/ 176 w 176"/>
                <a:gd name="T33" fmla="*/ 70 h 174"/>
                <a:gd name="T34" fmla="*/ 168 w 176"/>
                <a:gd name="T35" fmla="*/ 46 h 174"/>
                <a:gd name="T36" fmla="*/ 140 w 176"/>
                <a:gd name="T37" fmla="*/ 30 h 174"/>
                <a:gd name="T38" fmla="*/ 143 w 176"/>
                <a:gd name="T39" fmla="*/ 46 h 174"/>
                <a:gd name="T40" fmla="*/ 134 w 176"/>
                <a:gd name="T41" fmla="*/ 40 h 174"/>
                <a:gd name="T42" fmla="*/ 124 w 176"/>
                <a:gd name="T43" fmla="*/ 34 h 174"/>
                <a:gd name="T44" fmla="*/ 115 w 176"/>
                <a:gd name="T45" fmla="*/ 30 h 174"/>
                <a:gd name="T46" fmla="*/ 130 w 176"/>
                <a:gd name="T47" fmla="*/ 24 h 174"/>
                <a:gd name="T48" fmla="*/ 74 w 176"/>
                <a:gd name="T49" fmla="*/ 46 h 174"/>
                <a:gd name="T50" fmla="*/ 127 w 176"/>
                <a:gd name="T51" fmla="*/ 46 h 174"/>
                <a:gd name="T52" fmla="*/ 66 w 176"/>
                <a:gd name="T53" fmla="*/ 11 h 174"/>
                <a:gd name="T54" fmla="*/ 65 w 176"/>
                <a:gd name="T55" fmla="*/ 46 h 174"/>
                <a:gd name="T56" fmla="*/ 46 w 176"/>
                <a:gd name="T57" fmla="*/ 46 h 174"/>
                <a:gd name="T58" fmla="*/ 37 w 176"/>
                <a:gd name="T59" fmla="*/ 46 h 174"/>
                <a:gd name="T60" fmla="*/ 152 w 176"/>
                <a:gd name="T61" fmla="*/ 166 h 174"/>
                <a:gd name="T62" fmla="*/ 24 w 176"/>
                <a:gd name="T63" fmla="*/ 78 h 174"/>
                <a:gd name="T64" fmla="*/ 152 w 176"/>
                <a:gd name="T65" fmla="*/ 166 h 174"/>
                <a:gd name="T66" fmla="*/ 8 w 176"/>
                <a:gd name="T67" fmla="*/ 70 h 174"/>
                <a:gd name="T68" fmla="*/ 168 w 176"/>
                <a:gd name="T69" fmla="*/ 54 h 174"/>
                <a:gd name="T70" fmla="*/ 69 w 176"/>
                <a:gd name="T71" fmla="*/ 22 h 174"/>
                <a:gd name="T72" fmla="*/ 58 w 176"/>
                <a:gd name="T73" fmla="*/ 25 h 174"/>
                <a:gd name="T74" fmla="*/ 69 w 176"/>
                <a:gd name="T75" fmla="*/ 22 h 174"/>
                <a:gd name="T76" fmla="*/ 54 w 176"/>
                <a:gd name="T77" fmla="*/ 32 h 174"/>
                <a:gd name="T78" fmla="*/ 57 w 176"/>
                <a:gd name="T79" fmla="*/ 43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6" h="174">
                  <a:moveTo>
                    <a:pt x="64" y="118"/>
                  </a:moveTo>
                  <a:cubicBezTo>
                    <a:pt x="112" y="118"/>
                    <a:pt x="112" y="118"/>
                    <a:pt x="112" y="118"/>
                  </a:cubicBezTo>
                  <a:cubicBezTo>
                    <a:pt x="116" y="118"/>
                    <a:pt x="120" y="114"/>
                    <a:pt x="120" y="110"/>
                  </a:cubicBezTo>
                  <a:cubicBezTo>
                    <a:pt x="120" y="102"/>
                    <a:pt x="120" y="102"/>
                    <a:pt x="120" y="102"/>
                  </a:cubicBezTo>
                  <a:cubicBezTo>
                    <a:pt x="120" y="98"/>
                    <a:pt x="116" y="94"/>
                    <a:pt x="112" y="94"/>
                  </a:cubicBezTo>
                  <a:cubicBezTo>
                    <a:pt x="64" y="94"/>
                    <a:pt x="64" y="94"/>
                    <a:pt x="64" y="94"/>
                  </a:cubicBezTo>
                  <a:cubicBezTo>
                    <a:pt x="60" y="94"/>
                    <a:pt x="56" y="98"/>
                    <a:pt x="56" y="102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6" y="114"/>
                    <a:pt x="60" y="118"/>
                    <a:pt x="64" y="118"/>
                  </a:cubicBezTo>
                  <a:moveTo>
                    <a:pt x="64" y="102"/>
                  </a:moveTo>
                  <a:cubicBezTo>
                    <a:pt x="112" y="102"/>
                    <a:pt x="112" y="102"/>
                    <a:pt x="112" y="102"/>
                  </a:cubicBezTo>
                  <a:cubicBezTo>
                    <a:pt x="112" y="110"/>
                    <a:pt x="112" y="110"/>
                    <a:pt x="112" y="110"/>
                  </a:cubicBezTo>
                  <a:cubicBezTo>
                    <a:pt x="64" y="110"/>
                    <a:pt x="64" y="110"/>
                    <a:pt x="64" y="110"/>
                  </a:cubicBezTo>
                  <a:lnTo>
                    <a:pt x="64" y="102"/>
                  </a:lnTo>
                  <a:close/>
                  <a:moveTo>
                    <a:pt x="168" y="46"/>
                  </a:moveTo>
                  <a:cubicBezTo>
                    <a:pt x="152" y="46"/>
                    <a:pt x="152" y="46"/>
                    <a:pt x="152" y="46"/>
                  </a:cubicBezTo>
                  <a:cubicBezTo>
                    <a:pt x="147" y="28"/>
                    <a:pt x="147" y="28"/>
                    <a:pt x="147" y="28"/>
                  </a:cubicBezTo>
                  <a:cubicBezTo>
                    <a:pt x="145" y="19"/>
                    <a:pt x="136" y="14"/>
                    <a:pt x="128" y="17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63" y="0"/>
                    <a:pt x="53" y="2"/>
                    <a:pt x="49" y="10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4" y="46"/>
                    <a:pt x="0" y="50"/>
                    <a:pt x="0" y="54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4"/>
                    <a:pt x="4" y="78"/>
                    <a:pt x="8" y="78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6" y="166"/>
                    <a:pt x="16" y="166"/>
                    <a:pt x="16" y="166"/>
                  </a:cubicBezTo>
                  <a:cubicBezTo>
                    <a:pt x="16" y="170"/>
                    <a:pt x="20" y="174"/>
                    <a:pt x="24" y="174"/>
                  </a:cubicBezTo>
                  <a:cubicBezTo>
                    <a:pt x="152" y="174"/>
                    <a:pt x="152" y="174"/>
                    <a:pt x="152" y="174"/>
                  </a:cubicBezTo>
                  <a:cubicBezTo>
                    <a:pt x="156" y="174"/>
                    <a:pt x="160" y="170"/>
                    <a:pt x="160" y="166"/>
                  </a:cubicBezTo>
                  <a:cubicBezTo>
                    <a:pt x="160" y="78"/>
                    <a:pt x="160" y="78"/>
                    <a:pt x="160" y="78"/>
                  </a:cubicBezTo>
                  <a:cubicBezTo>
                    <a:pt x="168" y="78"/>
                    <a:pt x="168" y="78"/>
                    <a:pt x="168" y="78"/>
                  </a:cubicBezTo>
                  <a:cubicBezTo>
                    <a:pt x="172" y="78"/>
                    <a:pt x="176" y="74"/>
                    <a:pt x="176" y="70"/>
                  </a:cubicBezTo>
                  <a:cubicBezTo>
                    <a:pt x="176" y="54"/>
                    <a:pt x="176" y="54"/>
                    <a:pt x="176" y="54"/>
                  </a:cubicBezTo>
                  <a:cubicBezTo>
                    <a:pt x="176" y="50"/>
                    <a:pt x="172" y="46"/>
                    <a:pt x="168" y="46"/>
                  </a:cubicBezTo>
                  <a:moveTo>
                    <a:pt x="130" y="24"/>
                  </a:moveTo>
                  <a:cubicBezTo>
                    <a:pt x="134" y="23"/>
                    <a:pt x="138" y="26"/>
                    <a:pt x="140" y="30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3" y="46"/>
                    <a:pt x="143" y="46"/>
                    <a:pt x="143" y="46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32" y="32"/>
                    <a:pt x="132" y="32"/>
                    <a:pt x="132" y="32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15" y="30"/>
                    <a:pt x="115" y="30"/>
                    <a:pt x="115" y="30"/>
                  </a:cubicBezTo>
                  <a:cubicBezTo>
                    <a:pt x="114" y="28"/>
                    <a:pt x="114" y="28"/>
                    <a:pt x="114" y="28"/>
                  </a:cubicBezTo>
                  <a:lnTo>
                    <a:pt x="130" y="24"/>
                  </a:lnTo>
                  <a:close/>
                  <a:moveTo>
                    <a:pt x="127" y="46"/>
                  </a:moveTo>
                  <a:cubicBezTo>
                    <a:pt x="74" y="46"/>
                    <a:pt x="74" y="46"/>
                    <a:pt x="74" y="46"/>
                  </a:cubicBezTo>
                  <a:cubicBezTo>
                    <a:pt x="87" y="23"/>
                    <a:pt x="87" y="23"/>
                    <a:pt x="87" y="23"/>
                  </a:cubicBezTo>
                  <a:lnTo>
                    <a:pt x="127" y="46"/>
                  </a:lnTo>
                  <a:close/>
                  <a:moveTo>
                    <a:pt x="56" y="14"/>
                  </a:moveTo>
                  <a:cubicBezTo>
                    <a:pt x="58" y="10"/>
                    <a:pt x="63" y="9"/>
                    <a:pt x="66" y="11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37" y="46"/>
                    <a:pt x="37" y="46"/>
                    <a:pt x="37" y="46"/>
                  </a:cubicBezTo>
                  <a:lnTo>
                    <a:pt x="56" y="14"/>
                  </a:lnTo>
                  <a:close/>
                  <a:moveTo>
                    <a:pt x="152" y="166"/>
                  </a:moveTo>
                  <a:cubicBezTo>
                    <a:pt x="24" y="166"/>
                    <a:pt x="24" y="166"/>
                    <a:pt x="24" y="166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152" y="78"/>
                    <a:pt x="152" y="78"/>
                    <a:pt x="152" y="78"/>
                  </a:cubicBezTo>
                  <a:lnTo>
                    <a:pt x="152" y="166"/>
                  </a:lnTo>
                  <a:close/>
                  <a:moveTo>
                    <a:pt x="168" y="70"/>
                  </a:moveTo>
                  <a:cubicBezTo>
                    <a:pt x="8" y="70"/>
                    <a:pt x="8" y="70"/>
                    <a:pt x="8" y="70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168" y="54"/>
                    <a:pt x="168" y="54"/>
                    <a:pt x="168" y="54"/>
                  </a:cubicBezTo>
                  <a:lnTo>
                    <a:pt x="168" y="70"/>
                  </a:lnTo>
                  <a:close/>
                  <a:moveTo>
                    <a:pt x="69" y="22"/>
                  </a:moveTo>
                  <a:cubicBezTo>
                    <a:pt x="62" y="18"/>
                    <a:pt x="62" y="18"/>
                    <a:pt x="62" y="18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65" y="29"/>
                    <a:pt x="65" y="29"/>
                    <a:pt x="65" y="29"/>
                  </a:cubicBezTo>
                  <a:lnTo>
                    <a:pt x="69" y="22"/>
                  </a:lnTo>
                  <a:close/>
                  <a:moveTo>
                    <a:pt x="61" y="36"/>
                  </a:moveTo>
                  <a:cubicBezTo>
                    <a:pt x="54" y="32"/>
                    <a:pt x="54" y="32"/>
                    <a:pt x="54" y="32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57" y="43"/>
                    <a:pt x="57" y="43"/>
                    <a:pt x="57" y="43"/>
                  </a:cubicBezTo>
                  <a:lnTo>
                    <a:pt x="61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4" name="Freeform: Shape 12"/>
            <p:cNvSpPr/>
            <p:nvPr/>
          </p:nvSpPr>
          <p:spPr bwMode="auto">
            <a:xfrm>
              <a:off x="4919957" y="2153855"/>
              <a:ext cx="350408" cy="428984"/>
            </a:xfrm>
            <a:custGeom>
              <a:avLst/>
              <a:gdLst>
                <a:gd name="T0" fmla="*/ 48 w 144"/>
                <a:gd name="T1" fmla="*/ 0 h 176"/>
                <a:gd name="T2" fmla="*/ 32 w 144"/>
                <a:gd name="T3" fmla="*/ 20 h 176"/>
                <a:gd name="T4" fmla="*/ 40 w 144"/>
                <a:gd name="T5" fmla="*/ 20 h 176"/>
                <a:gd name="T6" fmla="*/ 48 w 144"/>
                <a:gd name="T7" fmla="*/ 8 h 176"/>
                <a:gd name="T8" fmla="*/ 136 w 144"/>
                <a:gd name="T9" fmla="*/ 16 h 176"/>
                <a:gd name="T10" fmla="*/ 128 w 144"/>
                <a:gd name="T11" fmla="*/ 136 h 176"/>
                <a:gd name="T12" fmla="*/ 120 w 144"/>
                <a:gd name="T13" fmla="*/ 140 h 176"/>
                <a:gd name="T14" fmla="*/ 128 w 144"/>
                <a:gd name="T15" fmla="*/ 144 h 176"/>
                <a:gd name="T16" fmla="*/ 144 w 144"/>
                <a:gd name="T17" fmla="*/ 16 h 176"/>
                <a:gd name="T18" fmla="*/ 44 w 144"/>
                <a:gd name="T19" fmla="*/ 128 h 176"/>
                <a:gd name="T20" fmla="*/ 24 w 144"/>
                <a:gd name="T21" fmla="*/ 132 h 176"/>
                <a:gd name="T22" fmla="*/ 44 w 144"/>
                <a:gd name="T23" fmla="*/ 136 h 176"/>
                <a:gd name="T24" fmla="*/ 44 w 144"/>
                <a:gd name="T25" fmla="*/ 128 h 176"/>
                <a:gd name="T26" fmla="*/ 28 w 144"/>
                <a:gd name="T27" fmla="*/ 144 h 176"/>
                <a:gd name="T28" fmla="*/ 28 w 144"/>
                <a:gd name="T29" fmla="*/ 152 h 176"/>
                <a:gd name="T30" fmla="*/ 40 w 144"/>
                <a:gd name="T31" fmla="*/ 148 h 176"/>
                <a:gd name="T32" fmla="*/ 96 w 144"/>
                <a:gd name="T33" fmla="*/ 32 h 176"/>
                <a:gd name="T34" fmla="*/ 0 w 144"/>
                <a:gd name="T35" fmla="*/ 48 h 176"/>
                <a:gd name="T36" fmla="*/ 16 w 144"/>
                <a:gd name="T37" fmla="*/ 176 h 176"/>
                <a:gd name="T38" fmla="*/ 112 w 144"/>
                <a:gd name="T39" fmla="*/ 160 h 176"/>
                <a:gd name="T40" fmla="*/ 96 w 144"/>
                <a:gd name="T41" fmla="*/ 32 h 176"/>
                <a:gd name="T42" fmla="*/ 96 w 144"/>
                <a:gd name="T43" fmla="*/ 168 h 176"/>
                <a:gd name="T44" fmla="*/ 8 w 144"/>
                <a:gd name="T45" fmla="*/ 160 h 176"/>
                <a:gd name="T46" fmla="*/ 45 w 144"/>
                <a:gd name="T47" fmla="*/ 72 h 176"/>
                <a:gd name="T48" fmla="*/ 67 w 144"/>
                <a:gd name="T49" fmla="*/ 72 h 176"/>
                <a:gd name="T50" fmla="*/ 104 w 144"/>
                <a:gd name="T51" fmla="*/ 160 h 176"/>
                <a:gd name="T52" fmla="*/ 56 w 144"/>
                <a:gd name="T53" fmla="*/ 64 h 176"/>
                <a:gd name="T54" fmla="*/ 56 w 144"/>
                <a:gd name="T55" fmla="*/ 72 h 176"/>
                <a:gd name="T56" fmla="*/ 104 w 144"/>
                <a:gd name="T57" fmla="*/ 50 h 176"/>
                <a:gd name="T58" fmla="*/ 56 w 144"/>
                <a:gd name="T59" fmla="*/ 56 h 176"/>
                <a:gd name="T60" fmla="*/ 8 w 144"/>
                <a:gd name="T61" fmla="*/ 50 h 176"/>
                <a:gd name="T62" fmla="*/ 16 w 144"/>
                <a:gd name="T63" fmla="*/ 40 h 176"/>
                <a:gd name="T64" fmla="*/ 104 w 144"/>
                <a:gd name="T65" fmla="*/ 4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4" h="176">
                  <a:moveTo>
                    <a:pt x="12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39" y="0"/>
                    <a:pt x="32" y="7"/>
                    <a:pt x="32" y="16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2"/>
                    <a:pt x="34" y="24"/>
                    <a:pt x="36" y="24"/>
                  </a:cubicBezTo>
                  <a:cubicBezTo>
                    <a:pt x="38" y="24"/>
                    <a:pt x="40" y="22"/>
                    <a:pt x="40" y="20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2"/>
                    <a:pt x="44" y="8"/>
                    <a:pt x="48" y="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32" y="8"/>
                    <a:pt x="136" y="12"/>
                    <a:pt x="136" y="16"/>
                  </a:cubicBezTo>
                  <a:cubicBezTo>
                    <a:pt x="136" y="128"/>
                    <a:pt x="136" y="128"/>
                    <a:pt x="136" y="128"/>
                  </a:cubicBezTo>
                  <a:cubicBezTo>
                    <a:pt x="136" y="132"/>
                    <a:pt x="132" y="136"/>
                    <a:pt x="128" y="136"/>
                  </a:cubicBezTo>
                  <a:cubicBezTo>
                    <a:pt x="124" y="136"/>
                    <a:pt x="124" y="136"/>
                    <a:pt x="124" y="136"/>
                  </a:cubicBezTo>
                  <a:cubicBezTo>
                    <a:pt x="122" y="136"/>
                    <a:pt x="120" y="138"/>
                    <a:pt x="120" y="140"/>
                  </a:cubicBezTo>
                  <a:cubicBezTo>
                    <a:pt x="120" y="142"/>
                    <a:pt x="122" y="144"/>
                    <a:pt x="124" y="144"/>
                  </a:cubicBezTo>
                  <a:cubicBezTo>
                    <a:pt x="128" y="144"/>
                    <a:pt x="128" y="144"/>
                    <a:pt x="128" y="144"/>
                  </a:cubicBezTo>
                  <a:cubicBezTo>
                    <a:pt x="137" y="144"/>
                    <a:pt x="144" y="137"/>
                    <a:pt x="144" y="128"/>
                  </a:cubicBezTo>
                  <a:cubicBezTo>
                    <a:pt x="144" y="16"/>
                    <a:pt x="144" y="16"/>
                    <a:pt x="144" y="16"/>
                  </a:cubicBezTo>
                  <a:cubicBezTo>
                    <a:pt x="144" y="7"/>
                    <a:pt x="137" y="0"/>
                    <a:pt x="128" y="0"/>
                  </a:cubicBezTo>
                  <a:moveTo>
                    <a:pt x="44" y="128"/>
                  </a:moveTo>
                  <a:cubicBezTo>
                    <a:pt x="28" y="128"/>
                    <a:pt x="28" y="128"/>
                    <a:pt x="28" y="128"/>
                  </a:cubicBezTo>
                  <a:cubicBezTo>
                    <a:pt x="26" y="128"/>
                    <a:pt x="24" y="130"/>
                    <a:pt x="24" y="132"/>
                  </a:cubicBezTo>
                  <a:cubicBezTo>
                    <a:pt x="24" y="134"/>
                    <a:pt x="26" y="136"/>
                    <a:pt x="28" y="136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46" y="136"/>
                    <a:pt x="48" y="134"/>
                    <a:pt x="48" y="132"/>
                  </a:cubicBezTo>
                  <a:cubicBezTo>
                    <a:pt x="48" y="130"/>
                    <a:pt x="46" y="128"/>
                    <a:pt x="44" y="128"/>
                  </a:cubicBezTo>
                  <a:moveTo>
                    <a:pt x="36" y="144"/>
                  </a:moveTo>
                  <a:cubicBezTo>
                    <a:pt x="28" y="144"/>
                    <a:pt x="28" y="144"/>
                    <a:pt x="28" y="144"/>
                  </a:cubicBezTo>
                  <a:cubicBezTo>
                    <a:pt x="26" y="144"/>
                    <a:pt x="24" y="146"/>
                    <a:pt x="24" y="148"/>
                  </a:cubicBezTo>
                  <a:cubicBezTo>
                    <a:pt x="24" y="150"/>
                    <a:pt x="26" y="152"/>
                    <a:pt x="28" y="152"/>
                  </a:cubicBezTo>
                  <a:cubicBezTo>
                    <a:pt x="36" y="152"/>
                    <a:pt x="36" y="152"/>
                    <a:pt x="36" y="152"/>
                  </a:cubicBezTo>
                  <a:cubicBezTo>
                    <a:pt x="38" y="152"/>
                    <a:pt x="40" y="150"/>
                    <a:pt x="40" y="148"/>
                  </a:cubicBezTo>
                  <a:cubicBezTo>
                    <a:pt x="40" y="146"/>
                    <a:pt x="38" y="144"/>
                    <a:pt x="36" y="144"/>
                  </a:cubicBezTo>
                  <a:moveTo>
                    <a:pt x="96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7" y="32"/>
                    <a:pt x="0" y="39"/>
                    <a:pt x="0" y="48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69"/>
                    <a:pt x="7" y="176"/>
                    <a:pt x="16" y="176"/>
                  </a:cubicBezTo>
                  <a:cubicBezTo>
                    <a:pt x="96" y="176"/>
                    <a:pt x="96" y="176"/>
                    <a:pt x="96" y="176"/>
                  </a:cubicBezTo>
                  <a:cubicBezTo>
                    <a:pt x="105" y="176"/>
                    <a:pt x="112" y="169"/>
                    <a:pt x="112" y="160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2" y="39"/>
                    <a:pt x="105" y="32"/>
                    <a:pt x="96" y="32"/>
                  </a:cubicBezTo>
                  <a:moveTo>
                    <a:pt x="104" y="160"/>
                  </a:moveTo>
                  <a:cubicBezTo>
                    <a:pt x="104" y="164"/>
                    <a:pt x="100" y="168"/>
                    <a:pt x="96" y="168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2" y="168"/>
                    <a:pt x="8" y="164"/>
                    <a:pt x="8" y="1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18" y="67"/>
                    <a:pt x="29" y="71"/>
                    <a:pt x="45" y="72"/>
                  </a:cubicBezTo>
                  <a:cubicBezTo>
                    <a:pt x="46" y="76"/>
                    <a:pt x="51" y="80"/>
                    <a:pt x="56" y="80"/>
                  </a:cubicBezTo>
                  <a:cubicBezTo>
                    <a:pt x="61" y="80"/>
                    <a:pt x="66" y="76"/>
                    <a:pt x="67" y="72"/>
                  </a:cubicBezTo>
                  <a:cubicBezTo>
                    <a:pt x="83" y="71"/>
                    <a:pt x="94" y="67"/>
                    <a:pt x="104" y="60"/>
                  </a:cubicBezTo>
                  <a:lnTo>
                    <a:pt x="104" y="160"/>
                  </a:lnTo>
                  <a:close/>
                  <a:moveTo>
                    <a:pt x="52" y="68"/>
                  </a:moveTo>
                  <a:cubicBezTo>
                    <a:pt x="52" y="66"/>
                    <a:pt x="54" y="64"/>
                    <a:pt x="56" y="64"/>
                  </a:cubicBezTo>
                  <a:cubicBezTo>
                    <a:pt x="58" y="64"/>
                    <a:pt x="60" y="66"/>
                    <a:pt x="60" y="68"/>
                  </a:cubicBezTo>
                  <a:cubicBezTo>
                    <a:pt x="60" y="70"/>
                    <a:pt x="58" y="72"/>
                    <a:pt x="56" y="72"/>
                  </a:cubicBezTo>
                  <a:cubicBezTo>
                    <a:pt x="54" y="72"/>
                    <a:pt x="52" y="70"/>
                    <a:pt x="52" y="68"/>
                  </a:cubicBezTo>
                  <a:moveTo>
                    <a:pt x="104" y="50"/>
                  </a:moveTo>
                  <a:cubicBezTo>
                    <a:pt x="96" y="58"/>
                    <a:pt x="85" y="62"/>
                    <a:pt x="67" y="64"/>
                  </a:cubicBezTo>
                  <a:cubicBezTo>
                    <a:pt x="65" y="59"/>
                    <a:pt x="61" y="56"/>
                    <a:pt x="56" y="56"/>
                  </a:cubicBezTo>
                  <a:cubicBezTo>
                    <a:pt x="51" y="56"/>
                    <a:pt x="47" y="59"/>
                    <a:pt x="45" y="64"/>
                  </a:cubicBezTo>
                  <a:cubicBezTo>
                    <a:pt x="27" y="62"/>
                    <a:pt x="16" y="58"/>
                    <a:pt x="8" y="50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4"/>
                    <a:pt x="12" y="40"/>
                    <a:pt x="16" y="40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100" y="40"/>
                    <a:pt x="104" y="44"/>
                    <a:pt x="104" y="48"/>
                  </a:cubicBezTo>
                  <a:lnTo>
                    <a:pt x="104" y="5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5" name="Freeform: Shape 13"/>
            <p:cNvSpPr/>
            <p:nvPr/>
          </p:nvSpPr>
          <p:spPr bwMode="auto">
            <a:xfrm>
              <a:off x="4880669" y="4260830"/>
              <a:ext cx="428984" cy="350408"/>
            </a:xfrm>
            <a:custGeom>
              <a:avLst/>
              <a:gdLst>
                <a:gd name="T0" fmla="*/ 116 w 176"/>
                <a:gd name="T1" fmla="*/ 32 h 144"/>
                <a:gd name="T2" fmla="*/ 116 w 176"/>
                <a:gd name="T3" fmla="*/ 24 h 144"/>
                <a:gd name="T4" fmla="*/ 80 w 176"/>
                <a:gd name="T5" fmla="*/ 28 h 144"/>
                <a:gd name="T6" fmla="*/ 132 w 176"/>
                <a:gd name="T7" fmla="*/ 32 h 144"/>
                <a:gd name="T8" fmla="*/ 132 w 176"/>
                <a:gd name="T9" fmla="*/ 24 h 144"/>
                <a:gd name="T10" fmla="*/ 132 w 176"/>
                <a:gd name="T11" fmla="*/ 32 h 144"/>
                <a:gd name="T12" fmla="*/ 152 w 176"/>
                <a:gd name="T13" fmla="*/ 28 h 144"/>
                <a:gd name="T14" fmla="*/ 144 w 176"/>
                <a:gd name="T15" fmla="*/ 28 h 144"/>
                <a:gd name="T16" fmla="*/ 148 w 176"/>
                <a:gd name="T17" fmla="*/ 64 h 144"/>
                <a:gd name="T18" fmla="*/ 112 w 176"/>
                <a:gd name="T19" fmla="*/ 68 h 144"/>
                <a:gd name="T20" fmla="*/ 148 w 176"/>
                <a:gd name="T21" fmla="*/ 72 h 144"/>
                <a:gd name="T22" fmla="*/ 148 w 176"/>
                <a:gd name="T23" fmla="*/ 64 h 144"/>
                <a:gd name="T24" fmla="*/ 116 w 176"/>
                <a:gd name="T25" fmla="*/ 80 h 144"/>
                <a:gd name="T26" fmla="*/ 116 w 176"/>
                <a:gd name="T27" fmla="*/ 88 h 144"/>
                <a:gd name="T28" fmla="*/ 152 w 176"/>
                <a:gd name="T29" fmla="*/ 84 h 144"/>
                <a:gd name="T30" fmla="*/ 148 w 176"/>
                <a:gd name="T31" fmla="*/ 48 h 144"/>
                <a:gd name="T32" fmla="*/ 112 w 176"/>
                <a:gd name="T33" fmla="*/ 52 h 144"/>
                <a:gd name="T34" fmla="*/ 148 w 176"/>
                <a:gd name="T35" fmla="*/ 56 h 144"/>
                <a:gd name="T36" fmla="*/ 148 w 176"/>
                <a:gd name="T37" fmla="*/ 48 h 144"/>
                <a:gd name="T38" fmla="*/ 72 w 176"/>
                <a:gd name="T39" fmla="*/ 28 h 144"/>
                <a:gd name="T40" fmla="*/ 64 w 176"/>
                <a:gd name="T41" fmla="*/ 28 h 144"/>
                <a:gd name="T42" fmla="*/ 52 w 176"/>
                <a:gd name="T43" fmla="*/ 104 h 144"/>
                <a:gd name="T44" fmla="*/ 152 w 176"/>
                <a:gd name="T45" fmla="*/ 100 h 144"/>
                <a:gd name="T46" fmla="*/ 52 w 176"/>
                <a:gd name="T47" fmla="*/ 96 h 144"/>
                <a:gd name="T48" fmla="*/ 52 w 176"/>
                <a:gd name="T49" fmla="*/ 104 h 144"/>
                <a:gd name="T50" fmla="*/ 148 w 176"/>
                <a:gd name="T51" fmla="*/ 120 h 144"/>
                <a:gd name="T52" fmla="*/ 148 w 176"/>
                <a:gd name="T53" fmla="*/ 112 h 144"/>
                <a:gd name="T54" fmla="*/ 48 w 176"/>
                <a:gd name="T55" fmla="*/ 116 h 144"/>
                <a:gd name="T56" fmla="*/ 168 w 176"/>
                <a:gd name="T57" fmla="*/ 0 h 144"/>
                <a:gd name="T58" fmla="*/ 24 w 176"/>
                <a:gd name="T59" fmla="*/ 8 h 144"/>
                <a:gd name="T60" fmla="*/ 8 w 176"/>
                <a:gd name="T61" fmla="*/ 24 h 144"/>
                <a:gd name="T62" fmla="*/ 0 w 176"/>
                <a:gd name="T63" fmla="*/ 120 h 144"/>
                <a:gd name="T64" fmla="*/ 168 w 176"/>
                <a:gd name="T65" fmla="*/ 144 h 144"/>
                <a:gd name="T66" fmla="*/ 176 w 176"/>
                <a:gd name="T67" fmla="*/ 8 h 144"/>
                <a:gd name="T68" fmla="*/ 168 w 176"/>
                <a:gd name="T69" fmla="*/ 136 h 144"/>
                <a:gd name="T70" fmla="*/ 8 w 176"/>
                <a:gd name="T71" fmla="*/ 120 h 144"/>
                <a:gd name="T72" fmla="*/ 24 w 176"/>
                <a:gd name="T73" fmla="*/ 32 h 144"/>
                <a:gd name="T74" fmla="*/ 28 w 176"/>
                <a:gd name="T75" fmla="*/ 120 h 144"/>
                <a:gd name="T76" fmla="*/ 32 w 176"/>
                <a:gd name="T77" fmla="*/ 8 h 144"/>
                <a:gd name="T78" fmla="*/ 168 w 176"/>
                <a:gd name="T79" fmla="*/ 136 h 144"/>
                <a:gd name="T80" fmla="*/ 56 w 176"/>
                <a:gd name="T81" fmla="*/ 28 h 144"/>
                <a:gd name="T82" fmla="*/ 48 w 176"/>
                <a:gd name="T83" fmla="*/ 28 h 144"/>
                <a:gd name="T84" fmla="*/ 52 w 176"/>
                <a:gd name="T85" fmla="*/ 88 h 144"/>
                <a:gd name="T86" fmla="*/ 96 w 176"/>
                <a:gd name="T87" fmla="*/ 84 h 144"/>
                <a:gd name="T88" fmla="*/ 92 w 176"/>
                <a:gd name="T89" fmla="*/ 48 h 144"/>
                <a:gd name="T90" fmla="*/ 48 w 176"/>
                <a:gd name="T91" fmla="*/ 52 h 144"/>
                <a:gd name="T92" fmla="*/ 52 w 176"/>
                <a:gd name="T93" fmla="*/ 88 h 144"/>
                <a:gd name="T94" fmla="*/ 88 w 176"/>
                <a:gd name="T95" fmla="*/ 56 h 144"/>
                <a:gd name="T96" fmla="*/ 56 w 176"/>
                <a:gd name="T97" fmla="*/ 8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6" h="144">
                  <a:moveTo>
                    <a:pt x="84" y="32"/>
                  </a:moveTo>
                  <a:cubicBezTo>
                    <a:pt x="116" y="32"/>
                    <a:pt x="116" y="32"/>
                    <a:pt x="116" y="32"/>
                  </a:cubicBezTo>
                  <a:cubicBezTo>
                    <a:pt x="118" y="32"/>
                    <a:pt x="120" y="30"/>
                    <a:pt x="120" y="28"/>
                  </a:cubicBezTo>
                  <a:cubicBezTo>
                    <a:pt x="120" y="26"/>
                    <a:pt x="118" y="24"/>
                    <a:pt x="116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2" y="24"/>
                    <a:pt x="80" y="26"/>
                    <a:pt x="80" y="28"/>
                  </a:cubicBezTo>
                  <a:cubicBezTo>
                    <a:pt x="80" y="30"/>
                    <a:pt x="82" y="32"/>
                    <a:pt x="84" y="32"/>
                  </a:cubicBezTo>
                  <a:moveTo>
                    <a:pt x="132" y="32"/>
                  </a:moveTo>
                  <a:cubicBezTo>
                    <a:pt x="134" y="32"/>
                    <a:pt x="136" y="30"/>
                    <a:pt x="136" y="28"/>
                  </a:cubicBezTo>
                  <a:cubicBezTo>
                    <a:pt x="136" y="26"/>
                    <a:pt x="134" y="24"/>
                    <a:pt x="132" y="24"/>
                  </a:cubicBezTo>
                  <a:cubicBezTo>
                    <a:pt x="130" y="24"/>
                    <a:pt x="128" y="26"/>
                    <a:pt x="128" y="28"/>
                  </a:cubicBezTo>
                  <a:cubicBezTo>
                    <a:pt x="128" y="30"/>
                    <a:pt x="130" y="32"/>
                    <a:pt x="132" y="32"/>
                  </a:cubicBezTo>
                  <a:moveTo>
                    <a:pt x="148" y="32"/>
                  </a:moveTo>
                  <a:cubicBezTo>
                    <a:pt x="150" y="32"/>
                    <a:pt x="152" y="30"/>
                    <a:pt x="152" y="28"/>
                  </a:cubicBezTo>
                  <a:cubicBezTo>
                    <a:pt x="152" y="26"/>
                    <a:pt x="150" y="24"/>
                    <a:pt x="148" y="24"/>
                  </a:cubicBezTo>
                  <a:cubicBezTo>
                    <a:pt x="146" y="24"/>
                    <a:pt x="144" y="26"/>
                    <a:pt x="144" y="28"/>
                  </a:cubicBezTo>
                  <a:cubicBezTo>
                    <a:pt x="144" y="30"/>
                    <a:pt x="146" y="32"/>
                    <a:pt x="148" y="32"/>
                  </a:cubicBezTo>
                  <a:moveTo>
                    <a:pt x="148" y="64"/>
                  </a:moveTo>
                  <a:cubicBezTo>
                    <a:pt x="116" y="64"/>
                    <a:pt x="116" y="64"/>
                    <a:pt x="116" y="64"/>
                  </a:cubicBezTo>
                  <a:cubicBezTo>
                    <a:pt x="114" y="64"/>
                    <a:pt x="112" y="66"/>
                    <a:pt x="112" y="68"/>
                  </a:cubicBezTo>
                  <a:cubicBezTo>
                    <a:pt x="112" y="70"/>
                    <a:pt x="114" y="72"/>
                    <a:pt x="116" y="72"/>
                  </a:cubicBezTo>
                  <a:cubicBezTo>
                    <a:pt x="148" y="72"/>
                    <a:pt x="148" y="72"/>
                    <a:pt x="148" y="72"/>
                  </a:cubicBezTo>
                  <a:cubicBezTo>
                    <a:pt x="150" y="72"/>
                    <a:pt x="152" y="70"/>
                    <a:pt x="152" y="68"/>
                  </a:cubicBezTo>
                  <a:cubicBezTo>
                    <a:pt x="152" y="66"/>
                    <a:pt x="150" y="64"/>
                    <a:pt x="148" y="64"/>
                  </a:cubicBezTo>
                  <a:moveTo>
                    <a:pt x="148" y="80"/>
                  </a:moveTo>
                  <a:cubicBezTo>
                    <a:pt x="116" y="80"/>
                    <a:pt x="116" y="80"/>
                    <a:pt x="116" y="80"/>
                  </a:cubicBezTo>
                  <a:cubicBezTo>
                    <a:pt x="114" y="80"/>
                    <a:pt x="112" y="82"/>
                    <a:pt x="112" y="84"/>
                  </a:cubicBezTo>
                  <a:cubicBezTo>
                    <a:pt x="112" y="86"/>
                    <a:pt x="114" y="88"/>
                    <a:pt x="116" y="88"/>
                  </a:cubicBezTo>
                  <a:cubicBezTo>
                    <a:pt x="148" y="88"/>
                    <a:pt x="148" y="88"/>
                    <a:pt x="148" y="88"/>
                  </a:cubicBezTo>
                  <a:cubicBezTo>
                    <a:pt x="150" y="88"/>
                    <a:pt x="152" y="86"/>
                    <a:pt x="152" y="84"/>
                  </a:cubicBezTo>
                  <a:cubicBezTo>
                    <a:pt x="152" y="82"/>
                    <a:pt x="150" y="80"/>
                    <a:pt x="148" y="80"/>
                  </a:cubicBezTo>
                  <a:moveTo>
                    <a:pt x="148" y="48"/>
                  </a:moveTo>
                  <a:cubicBezTo>
                    <a:pt x="116" y="48"/>
                    <a:pt x="116" y="48"/>
                    <a:pt x="116" y="48"/>
                  </a:cubicBezTo>
                  <a:cubicBezTo>
                    <a:pt x="114" y="48"/>
                    <a:pt x="112" y="50"/>
                    <a:pt x="112" y="52"/>
                  </a:cubicBezTo>
                  <a:cubicBezTo>
                    <a:pt x="112" y="54"/>
                    <a:pt x="114" y="56"/>
                    <a:pt x="116" y="56"/>
                  </a:cubicBezTo>
                  <a:cubicBezTo>
                    <a:pt x="148" y="56"/>
                    <a:pt x="148" y="56"/>
                    <a:pt x="148" y="56"/>
                  </a:cubicBezTo>
                  <a:cubicBezTo>
                    <a:pt x="150" y="56"/>
                    <a:pt x="152" y="54"/>
                    <a:pt x="152" y="52"/>
                  </a:cubicBezTo>
                  <a:cubicBezTo>
                    <a:pt x="152" y="50"/>
                    <a:pt x="150" y="48"/>
                    <a:pt x="148" y="48"/>
                  </a:cubicBezTo>
                  <a:moveTo>
                    <a:pt x="68" y="32"/>
                  </a:moveTo>
                  <a:cubicBezTo>
                    <a:pt x="70" y="32"/>
                    <a:pt x="72" y="30"/>
                    <a:pt x="72" y="28"/>
                  </a:cubicBezTo>
                  <a:cubicBezTo>
                    <a:pt x="72" y="26"/>
                    <a:pt x="70" y="24"/>
                    <a:pt x="68" y="24"/>
                  </a:cubicBezTo>
                  <a:cubicBezTo>
                    <a:pt x="66" y="24"/>
                    <a:pt x="64" y="26"/>
                    <a:pt x="64" y="28"/>
                  </a:cubicBezTo>
                  <a:cubicBezTo>
                    <a:pt x="64" y="30"/>
                    <a:pt x="66" y="32"/>
                    <a:pt x="68" y="32"/>
                  </a:cubicBezTo>
                  <a:moveTo>
                    <a:pt x="52" y="104"/>
                  </a:moveTo>
                  <a:cubicBezTo>
                    <a:pt x="148" y="104"/>
                    <a:pt x="148" y="104"/>
                    <a:pt x="148" y="104"/>
                  </a:cubicBezTo>
                  <a:cubicBezTo>
                    <a:pt x="150" y="104"/>
                    <a:pt x="152" y="102"/>
                    <a:pt x="152" y="100"/>
                  </a:cubicBezTo>
                  <a:cubicBezTo>
                    <a:pt x="152" y="98"/>
                    <a:pt x="150" y="96"/>
                    <a:pt x="148" y="96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0" y="96"/>
                    <a:pt x="48" y="98"/>
                    <a:pt x="48" y="100"/>
                  </a:cubicBezTo>
                  <a:cubicBezTo>
                    <a:pt x="48" y="102"/>
                    <a:pt x="50" y="104"/>
                    <a:pt x="52" y="104"/>
                  </a:cubicBezTo>
                  <a:moveTo>
                    <a:pt x="52" y="120"/>
                  </a:moveTo>
                  <a:cubicBezTo>
                    <a:pt x="148" y="120"/>
                    <a:pt x="148" y="120"/>
                    <a:pt x="148" y="120"/>
                  </a:cubicBezTo>
                  <a:cubicBezTo>
                    <a:pt x="150" y="120"/>
                    <a:pt x="152" y="118"/>
                    <a:pt x="152" y="116"/>
                  </a:cubicBezTo>
                  <a:cubicBezTo>
                    <a:pt x="152" y="114"/>
                    <a:pt x="150" y="112"/>
                    <a:pt x="148" y="112"/>
                  </a:cubicBezTo>
                  <a:cubicBezTo>
                    <a:pt x="52" y="112"/>
                    <a:pt x="52" y="112"/>
                    <a:pt x="52" y="112"/>
                  </a:cubicBezTo>
                  <a:cubicBezTo>
                    <a:pt x="50" y="112"/>
                    <a:pt x="48" y="114"/>
                    <a:pt x="48" y="116"/>
                  </a:cubicBezTo>
                  <a:cubicBezTo>
                    <a:pt x="48" y="118"/>
                    <a:pt x="50" y="120"/>
                    <a:pt x="52" y="120"/>
                  </a:cubicBezTo>
                  <a:moveTo>
                    <a:pt x="168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4" y="4"/>
                    <a:pt x="24" y="8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4" y="24"/>
                    <a:pt x="0" y="28"/>
                    <a:pt x="0" y="3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33"/>
                    <a:pt x="11" y="144"/>
                    <a:pt x="24" y="144"/>
                  </a:cubicBezTo>
                  <a:cubicBezTo>
                    <a:pt x="168" y="144"/>
                    <a:pt x="168" y="144"/>
                    <a:pt x="168" y="144"/>
                  </a:cubicBezTo>
                  <a:cubicBezTo>
                    <a:pt x="172" y="144"/>
                    <a:pt x="176" y="140"/>
                    <a:pt x="176" y="136"/>
                  </a:cubicBezTo>
                  <a:cubicBezTo>
                    <a:pt x="176" y="8"/>
                    <a:pt x="176" y="8"/>
                    <a:pt x="176" y="8"/>
                  </a:cubicBezTo>
                  <a:cubicBezTo>
                    <a:pt x="176" y="4"/>
                    <a:pt x="172" y="0"/>
                    <a:pt x="168" y="0"/>
                  </a:cubicBezTo>
                  <a:moveTo>
                    <a:pt x="168" y="136"/>
                  </a:moveTo>
                  <a:cubicBezTo>
                    <a:pt x="24" y="136"/>
                    <a:pt x="24" y="136"/>
                    <a:pt x="24" y="136"/>
                  </a:cubicBezTo>
                  <a:cubicBezTo>
                    <a:pt x="15" y="136"/>
                    <a:pt x="8" y="129"/>
                    <a:pt x="8" y="120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116"/>
                    <a:pt x="24" y="116"/>
                    <a:pt x="24" y="116"/>
                  </a:cubicBezTo>
                  <a:cubicBezTo>
                    <a:pt x="24" y="118"/>
                    <a:pt x="26" y="120"/>
                    <a:pt x="28" y="120"/>
                  </a:cubicBezTo>
                  <a:cubicBezTo>
                    <a:pt x="30" y="120"/>
                    <a:pt x="32" y="118"/>
                    <a:pt x="32" y="116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168" y="8"/>
                    <a:pt x="168" y="8"/>
                    <a:pt x="168" y="8"/>
                  </a:cubicBezTo>
                  <a:lnTo>
                    <a:pt x="168" y="136"/>
                  </a:lnTo>
                  <a:close/>
                  <a:moveTo>
                    <a:pt x="52" y="32"/>
                  </a:moveTo>
                  <a:cubicBezTo>
                    <a:pt x="54" y="32"/>
                    <a:pt x="56" y="30"/>
                    <a:pt x="56" y="28"/>
                  </a:cubicBezTo>
                  <a:cubicBezTo>
                    <a:pt x="56" y="26"/>
                    <a:pt x="54" y="24"/>
                    <a:pt x="52" y="24"/>
                  </a:cubicBezTo>
                  <a:cubicBezTo>
                    <a:pt x="50" y="24"/>
                    <a:pt x="48" y="26"/>
                    <a:pt x="48" y="28"/>
                  </a:cubicBezTo>
                  <a:cubicBezTo>
                    <a:pt x="48" y="30"/>
                    <a:pt x="50" y="32"/>
                    <a:pt x="52" y="32"/>
                  </a:cubicBezTo>
                  <a:moveTo>
                    <a:pt x="52" y="88"/>
                  </a:moveTo>
                  <a:cubicBezTo>
                    <a:pt x="92" y="88"/>
                    <a:pt x="92" y="88"/>
                    <a:pt x="92" y="88"/>
                  </a:cubicBezTo>
                  <a:cubicBezTo>
                    <a:pt x="94" y="88"/>
                    <a:pt x="96" y="86"/>
                    <a:pt x="96" y="84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6" y="50"/>
                    <a:pt x="94" y="48"/>
                    <a:pt x="92" y="48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0" y="48"/>
                    <a:pt x="48" y="50"/>
                    <a:pt x="48" y="52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8" y="86"/>
                    <a:pt x="50" y="88"/>
                    <a:pt x="52" y="88"/>
                  </a:cubicBezTo>
                  <a:moveTo>
                    <a:pt x="56" y="56"/>
                  </a:moveTo>
                  <a:cubicBezTo>
                    <a:pt x="88" y="56"/>
                    <a:pt x="88" y="56"/>
                    <a:pt x="88" y="56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56" y="80"/>
                    <a:pt x="56" y="80"/>
                    <a:pt x="56" y="80"/>
                  </a:cubicBezTo>
                  <a:lnTo>
                    <a:pt x="56" y="5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6" name="Freeform: Shape 14"/>
            <p:cNvSpPr/>
            <p:nvPr/>
          </p:nvSpPr>
          <p:spPr bwMode="auto">
            <a:xfrm>
              <a:off x="6948356" y="4260830"/>
              <a:ext cx="428984" cy="350408"/>
            </a:xfrm>
            <a:custGeom>
              <a:avLst/>
              <a:gdLst>
                <a:gd name="T0" fmla="*/ 36 w 176"/>
                <a:gd name="T1" fmla="*/ 88 h 144"/>
                <a:gd name="T2" fmla="*/ 32 w 176"/>
                <a:gd name="T3" fmla="*/ 116 h 144"/>
                <a:gd name="T4" fmla="*/ 60 w 176"/>
                <a:gd name="T5" fmla="*/ 120 h 144"/>
                <a:gd name="T6" fmla="*/ 64 w 176"/>
                <a:gd name="T7" fmla="*/ 92 h 144"/>
                <a:gd name="T8" fmla="*/ 56 w 176"/>
                <a:gd name="T9" fmla="*/ 112 h 144"/>
                <a:gd name="T10" fmla="*/ 40 w 176"/>
                <a:gd name="T11" fmla="*/ 96 h 144"/>
                <a:gd name="T12" fmla="*/ 56 w 176"/>
                <a:gd name="T13" fmla="*/ 112 h 144"/>
                <a:gd name="T14" fmla="*/ 116 w 176"/>
                <a:gd name="T15" fmla="*/ 88 h 144"/>
                <a:gd name="T16" fmla="*/ 112 w 176"/>
                <a:gd name="T17" fmla="*/ 116 h 144"/>
                <a:gd name="T18" fmla="*/ 140 w 176"/>
                <a:gd name="T19" fmla="*/ 120 h 144"/>
                <a:gd name="T20" fmla="*/ 144 w 176"/>
                <a:gd name="T21" fmla="*/ 92 h 144"/>
                <a:gd name="T22" fmla="*/ 136 w 176"/>
                <a:gd name="T23" fmla="*/ 112 h 144"/>
                <a:gd name="T24" fmla="*/ 120 w 176"/>
                <a:gd name="T25" fmla="*/ 96 h 144"/>
                <a:gd name="T26" fmla="*/ 136 w 176"/>
                <a:gd name="T27" fmla="*/ 112 h 144"/>
                <a:gd name="T28" fmla="*/ 168 w 176"/>
                <a:gd name="T29" fmla="*/ 136 h 144"/>
                <a:gd name="T30" fmla="*/ 172 w 176"/>
                <a:gd name="T31" fmla="*/ 32 h 144"/>
                <a:gd name="T32" fmla="*/ 172 w 176"/>
                <a:gd name="T33" fmla="*/ 24 h 144"/>
                <a:gd name="T34" fmla="*/ 168 w 176"/>
                <a:gd name="T35" fmla="*/ 8 h 144"/>
                <a:gd name="T36" fmla="*/ 16 w 176"/>
                <a:gd name="T37" fmla="*/ 0 h 144"/>
                <a:gd name="T38" fmla="*/ 8 w 176"/>
                <a:gd name="T39" fmla="*/ 24 h 144"/>
                <a:gd name="T40" fmla="*/ 0 w 176"/>
                <a:gd name="T41" fmla="*/ 28 h 144"/>
                <a:gd name="T42" fmla="*/ 8 w 176"/>
                <a:gd name="T43" fmla="*/ 32 h 144"/>
                <a:gd name="T44" fmla="*/ 4 w 176"/>
                <a:gd name="T45" fmla="*/ 136 h 144"/>
                <a:gd name="T46" fmla="*/ 4 w 176"/>
                <a:gd name="T47" fmla="*/ 144 h 144"/>
                <a:gd name="T48" fmla="*/ 176 w 176"/>
                <a:gd name="T49" fmla="*/ 140 h 144"/>
                <a:gd name="T50" fmla="*/ 96 w 176"/>
                <a:gd name="T51" fmla="*/ 136 h 144"/>
                <a:gd name="T52" fmla="*/ 80 w 176"/>
                <a:gd name="T53" fmla="*/ 96 h 144"/>
                <a:gd name="T54" fmla="*/ 96 w 176"/>
                <a:gd name="T55" fmla="*/ 136 h 144"/>
                <a:gd name="T56" fmla="*/ 104 w 176"/>
                <a:gd name="T57" fmla="*/ 136 h 144"/>
                <a:gd name="T58" fmla="*/ 100 w 176"/>
                <a:gd name="T59" fmla="*/ 88 h 144"/>
                <a:gd name="T60" fmla="*/ 72 w 176"/>
                <a:gd name="T61" fmla="*/ 92 h 144"/>
                <a:gd name="T62" fmla="*/ 16 w 176"/>
                <a:gd name="T63" fmla="*/ 136 h 144"/>
                <a:gd name="T64" fmla="*/ 28 w 176"/>
                <a:gd name="T65" fmla="*/ 56 h 144"/>
                <a:gd name="T66" fmla="*/ 52 w 176"/>
                <a:gd name="T67" fmla="*/ 56 h 144"/>
                <a:gd name="T68" fmla="*/ 76 w 176"/>
                <a:gd name="T69" fmla="*/ 56 h 144"/>
                <a:gd name="T70" fmla="*/ 100 w 176"/>
                <a:gd name="T71" fmla="*/ 56 h 144"/>
                <a:gd name="T72" fmla="*/ 124 w 176"/>
                <a:gd name="T73" fmla="*/ 56 h 144"/>
                <a:gd name="T74" fmla="*/ 148 w 176"/>
                <a:gd name="T75" fmla="*/ 56 h 144"/>
                <a:gd name="T76" fmla="*/ 160 w 176"/>
                <a:gd name="T77" fmla="*/ 136 h 144"/>
                <a:gd name="T78" fmla="*/ 20 w 176"/>
                <a:gd name="T79" fmla="*/ 32 h 144"/>
                <a:gd name="T80" fmla="*/ 36 w 176"/>
                <a:gd name="T81" fmla="*/ 40 h 144"/>
                <a:gd name="T82" fmla="*/ 20 w 176"/>
                <a:gd name="T83" fmla="*/ 40 h 144"/>
                <a:gd name="T84" fmla="*/ 44 w 176"/>
                <a:gd name="T85" fmla="*/ 32 h 144"/>
                <a:gd name="T86" fmla="*/ 60 w 176"/>
                <a:gd name="T87" fmla="*/ 40 h 144"/>
                <a:gd name="T88" fmla="*/ 44 w 176"/>
                <a:gd name="T89" fmla="*/ 40 h 144"/>
                <a:gd name="T90" fmla="*/ 68 w 176"/>
                <a:gd name="T91" fmla="*/ 32 h 144"/>
                <a:gd name="T92" fmla="*/ 84 w 176"/>
                <a:gd name="T93" fmla="*/ 40 h 144"/>
                <a:gd name="T94" fmla="*/ 68 w 176"/>
                <a:gd name="T95" fmla="*/ 40 h 144"/>
                <a:gd name="T96" fmla="*/ 92 w 176"/>
                <a:gd name="T97" fmla="*/ 32 h 144"/>
                <a:gd name="T98" fmla="*/ 108 w 176"/>
                <a:gd name="T99" fmla="*/ 40 h 144"/>
                <a:gd name="T100" fmla="*/ 92 w 176"/>
                <a:gd name="T101" fmla="*/ 40 h 144"/>
                <a:gd name="T102" fmla="*/ 116 w 176"/>
                <a:gd name="T103" fmla="*/ 32 h 144"/>
                <a:gd name="T104" fmla="*/ 132 w 176"/>
                <a:gd name="T105" fmla="*/ 40 h 144"/>
                <a:gd name="T106" fmla="*/ 116 w 176"/>
                <a:gd name="T107" fmla="*/ 40 h 144"/>
                <a:gd name="T108" fmla="*/ 140 w 176"/>
                <a:gd name="T109" fmla="*/ 32 h 144"/>
                <a:gd name="T110" fmla="*/ 156 w 176"/>
                <a:gd name="T111" fmla="*/ 40 h 144"/>
                <a:gd name="T112" fmla="*/ 140 w 176"/>
                <a:gd name="T113" fmla="*/ 40 h 144"/>
                <a:gd name="T114" fmla="*/ 16 w 176"/>
                <a:gd name="T115" fmla="*/ 24 h 144"/>
                <a:gd name="T116" fmla="*/ 160 w 176"/>
                <a:gd name="T117" fmla="*/ 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6" h="144">
                  <a:moveTo>
                    <a:pt x="60" y="88"/>
                  </a:moveTo>
                  <a:cubicBezTo>
                    <a:pt x="36" y="88"/>
                    <a:pt x="36" y="88"/>
                    <a:pt x="36" y="88"/>
                  </a:cubicBezTo>
                  <a:cubicBezTo>
                    <a:pt x="34" y="88"/>
                    <a:pt x="32" y="90"/>
                    <a:pt x="32" y="92"/>
                  </a:cubicBezTo>
                  <a:cubicBezTo>
                    <a:pt x="32" y="116"/>
                    <a:pt x="32" y="116"/>
                    <a:pt x="32" y="116"/>
                  </a:cubicBezTo>
                  <a:cubicBezTo>
                    <a:pt x="32" y="118"/>
                    <a:pt x="34" y="120"/>
                    <a:pt x="36" y="120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62" y="120"/>
                    <a:pt x="64" y="118"/>
                    <a:pt x="64" y="116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64" y="90"/>
                    <a:pt x="62" y="88"/>
                    <a:pt x="60" y="88"/>
                  </a:cubicBezTo>
                  <a:moveTo>
                    <a:pt x="56" y="112"/>
                  </a:moveTo>
                  <a:cubicBezTo>
                    <a:pt x="40" y="112"/>
                    <a:pt x="40" y="112"/>
                    <a:pt x="40" y="112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56" y="96"/>
                    <a:pt x="56" y="96"/>
                    <a:pt x="56" y="96"/>
                  </a:cubicBezTo>
                  <a:lnTo>
                    <a:pt x="56" y="112"/>
                  </a:lnTo>
                  <a:close/>
                  <a:moveTo>
                    <a:pt x="140" y="88"/>
                  </a:moveTo>
                  <a:cubicBezTo>
                    <a:pt x="116" y="88"/>
                    <a:pt x="116" y="88"/>
                    <a:pt x="116" y="88"/>
                  </a:cubicBezTo>
                  <a:cubicBezTo>
                    <a:pt x="114" y="88"/>
                    <a:pt x="112" y="90"/>
                    <a:pt x="112" y="92"/>
                  </a:cubicBezTo>
                  <a:cubicBezTo>
                    <a:pt x="112" y="116"/>
                    <a:pt x="112" y="116"/>
                    <a:pt x="112" y="116"/>
                  </a:cubicBezTo>
                  <a:cubicBezTo>
                    <a:pt x="112" y="118"/>
                    <a:pt x="114" y="120"/>
                    <a:pt x="116" y="120"/>
                  </a:cubicBezTo>
                  <a:cubicBezTo>
                    <a:pt x="140" y="120"/>
                    <a:pt x="140" y="120"/>
                    <a:pt x="140" y="120"/>
                  </a:cubicBezTo>
                  <a:cubicBezTo>
                    <a:pt x="142" y="120"/>
                    <a:pt x="144" y="118"/>
                    <a:pt x="144" y="116"/>
                  </a:cubicBezTo>
                  <a:cubicBezTo>
                    <a:pt x="144" y="92"/>
                    <a:pt x="144" y="92"/>
                    <a:pt x="144" y="92"/>
                  </a:cubicBezTo>
                  <a:cubicBezTo>
                    <a:pt x="144" y="90"/>
                    <a:pt x="142" y="88"/>
                    <a:pt x="140" y="88"/>
                  </a:cubicBezTo>
                  <a:moveTo>
                    <a:pt x="136" y="112"/>
                  </a:moveTo>
                  <a:cubicBezTo>
                    <a:pt x="120" y="112"/>
                    <a:pt x="120" y="112"/>
                    <a:pt x="120" y="112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36" y="96"/>
                    <a:pt x="136" y="96"/>
                    <a:pt x="136" y="96"/>
                  </a:cubicBezTo>
                  <a:lnTo>
                    <a:pt x="136" y="112"/>
                  </a:lnTo>
                  <a:close/>
                  <a:moveTo>
                    <a:pt x="172" y="136"/>
                  </a:moveTo>
                  <a:cubicBezTo>
                    <a:pt x="168" y="136"/>
                    <a:pt x="168" y="136"/>
                    <a:pt x="168" y="136"/>
                  </a:cubicBezTo>
                  <a:cubicBezTo>
                    <a:pt x="168" y="32"/>
                    <a:pt x="168" y="32"/>
                    <a:pt x="168" y="32"/>
                  </a:cubicBezTo>
                  <a:cubicBezTo>
                    <a:pt x="172" y="32"/>
                    <a:pt x="172" y="32"/>
                    <a:pt x="172" y="32"/>
                  </a:cubicBezTo>
                  <a:cubicBezTo>
                    <a:pt x="174" y="32"/>
                    <a:pt x="176" y="30"/>
                    <a:pt x="176" y="28"/>
                  </a:cubicBezTo>
                  <a:cubicBezTo>
                    <a:pt x="176" y="26"/>
                    <a:pt x="174" y="24"/>
                    <a:pt x="172" y="24"/>
                  </a:cubicBezTo>
                  <a:cubicBezTo>
                    <a:pt x="168" y="24"/>
                    <a:pt x="168" y="24"/>
                    <a:pt x="168" y="24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8" y="4"/>
                    <a:pt x="164" y="0"/>
                    <a:pt x="16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0"/>
                    <a:pt x="8" y="4"/>
                    <a:pt x="8" y="8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6"/>
                    <a:pt x="0" y="28"/>
                  </a:cubicBezTo>
                  <a:cubicBezTo>
                    <a:pt x="0" y="30"/>
                    <a:pt x="2" y="32"/>
                    <a:pt x="4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136"/>
                    <a:pt x="8" y="136"/>
                    <a:pt x="8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2" y="136"/>
                    <a:pt x="0" y="138"/>
                    <a:pt x="0" y="140"/>
                  </a:cubicBezTo>
                  <a:cubicBezTo>
                    <a:pt x="0" y="142"/>
                    <a:pt x="2" y="144"/>
                    <a:pt x="4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74" y="144"/>
                    <a:pt x="176" y="142"/>
                    <a:pt x="176" y="140"/>
                  </a:cubicBezTo>
                  <a:cubicBezTo>
                    <a:pt x="176" y="138"/>
                    <a:pt x="174" y="136"/>
                    <a:pt x="172" y="136"/>
                  </a:cubicBezTo>
                  <a:moveTo>
                    <a:pt x="96" y="136"/>
                  </a:moveTo>
                  <a:cubicBezTo>
                    <a:pt x="80" y="136"/>
                    <a:pt x="80" y="136"/>
                    <a:pt x="80" y="136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96" y="96"/>
                    <a:pt x="96" y="96"/>
                    <a:pt x="96" y="96"/>
                  </a:cubicBezTo>
                  <a:lnTo>
                    <a:pt x="96" y="136"/>
                  </a:lnTo>
                  <a:close/>
                  <a:moveTo>
                    <a:pt x="160" y="136"/>
                  </a:moveTo>
                  <a:cubicBezTo>
                    <a:pt x="104" y="136"/>
                    <a:pt x="104" y="136"/>
                    <a:pt x="104" y="136"/>
                  </a:cubicBezTo>
                  <a:cubicBezTo>
                    <a:pt x="104" y="92"/>
                    <a:pt x="104" y="92"/>
                    <a:pt x="104" y="92"/>
                  </a:cubicBezTo>
                  <a:cubicBezTo>
                    <a:pt x="104" y="90"/>
                    <a:pt x="102" y="88"/>
                    <a:pt x="100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4" y="88"/>
                    <a:pt x="72" y="90"/>
                    <a:pt x="72" y="92"/>
                  </a:cubicBezTo>
                  <a:cubicBezTo>
                    <a:pt x="72" y="136"/>
                    <a:pt x="72" y="136"/>
                    <a:pt x="72" y="136"/>
                  </a:cubicBezTo>
                  <a:cubicBezTo>
                    <a:pt x="16" y="136"/>
                    <a:pt x="16" y="136"/>
                    <a:pt x="16" y="136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9" y="54"/>
                    <a:pt x="23" y="56"/>
                    <a:pt x="28" y="56"/>
                  </a:cubicBezTo>
                  <a:cubicBezTo>
                    <a:pt x="33" y="56"/>
                    <a:pt x="37" y="54"/>
                    <a:pt x="40" y="50"/>
                  </a:cubicBezTo>
                  <a:cubicBezTo>
                    <a:pt x="43" y="54"/>
                    <a:pt x="47" y="56"/>
                    <a:pt x="52" y="56"/>
                  </a:cubicBezTo>
                  <a:cubicBezTo>
                    <a:pt x="57" y="56"/>
                    <a:pt x="61" y="54"/>
                    <a:pt x="64" y="50"/>
                  </a:cubicBezTo>
                  <a:cubicBezTo>
                    <a:pt x="67" y="54"/>
                    <a:pt x="71" y="56"/>
                    <a:pt x="76" y="56"/>
                  </a:cubicBezTo>
                  <a:cubicBezTo>
                    <a:pt x="81" y="56"/>
                    <a:pt x="85" y="54"/>
                    <a:pt x="88" y="50"/>
                  </a:cubicBezTo>
                  <a:cubicBezTo>
                    <a:pt x="91" y="54"/>
                    <a:pt x="95" y="56"/>
                    <a:pt x="100" y="56"/>
                  </a:cubicBezTo>
                  <a:cubicBezTo>
                    <a:pt x="105" y="56"/>
                    <a:pt x="109" y="54"/>
                    <a:pt x="112" y="50"/>
                  </a:cubicBezTo>
                  <a:cubicBezTo>
                    <a:pt x="115" y="54"/>
                    <a:pt x="119" y="56"/>
                    <a:pt x="124" y="56"/>
                  </a:cubicBezTo>
                  <a:cubicBezTo>
                    <a:pt x="129" y="56"/>
                    <a:pt x="133" y="54"/>
                    <a:pt x="136" y="50"/>
                  </a:cubicBezTo>
                  <a:cubicBezTo>
                    <a:pt x="139" y="54"/>
                    <a:pt x="143" y="56"/>
                    <a:pt x="148" y="56"/>
                  </a:cubicBezTo>
                  <a:cubicBezTo>
                    <a:pt x="153" y="56"/>
                    <a:pt x="157" y="54"/>
                    <a:pt x="160" y="50"/>
                  </a:cubicBezTo>
                  <a:lnTo>
                    <a:pt x="160" y="136"/>
                  </a:lnTo>
                  <a:close/>
                  <a:moveTo>
                    <a:pt x="20" y="40"/>
                  </a:moveTo>
                  <a:cubicBezTo>
                    <a:pt x="20" y="32"/>
                    <a:pt x="20" y="32"/>
                    <a:pt x="20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4"/>
                    <a:pt x="32" y="48"/>
                    <a:pt x="28" y="48"/>
                  </a:cubicBezTo>
                  <a:cubicBezTo>
                    <a:pt x="24" y="48"/>
                    <a:pt x="20" y="44"/>
                    <a:pt x="20" y="40"/>
                  </a:cubicBezTo>
                  <a:moveTo>
                    <a:pt x="44" y="40"/>
                  </a:moveTo>
                  <a:cubicBezTo>
                    <a:pt x="44" y="32"/>
                    <a:pt x="44" y="32"/>
                    <a:pt x="44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44"/>
                    <a:pt x="56" y="48"/>
                    <a:pt x="52" y="48"/>
                  </a:cubicBezTo>
                  <a:cubicBezTo>
                    <a:pt x="48" y="48"/>
                    <a:pt x="44" y="44"/>
                    <a:pt x="44" y="40"/>
                  </a:cubicBezTo>
                  <a:moveTo>
                    <a:pt x="68" y="40"/>
                  </a:moveTo>
                  <a:cubicBezTo>
                    <a:pt x="68" y="32"/>
                    <a:pt x="68" y="32"/>
                    <a:pt x="68" y="32"/>
                  </a:cubicBezTo>
                  <a:cubicBezTo>
                    <a:pt x="84" y="32"/>
                    <a:pt x="84" y="32"/>
                    <a:pt x="84" y="32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4"/>
                    <a:pt x="80" y="48"/>
                    <a:pt x="76" y="48"/>
                  </a:cubicBezTo>
                  <a:cubicBezTo>
                    <a:pt x="72" y="48"/>
                    <a:pt x="68" y="44"/>
                    <a:pt x="68" y="40"/>
                  </a:cubicBezTo>
                  <a:moveTo>
                    <a:pt x="92" y="40"/>
                  </a:moveTo>
                  <a:cubicBezTo>
                    <a:pt x="92" y="32"/>
                    <a:pt x="92" y="32"/>
                    <a:pt x="92" y="32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08" y="44"/>
                    <a:pt x="104" y="48"/>
                    <a:pt x="100" y="48"/>
                  </a:cubicBezTo>
                  <a:cubicBezTo>
                    <a:pt x="96" y="48"/>
                    <a:pt x="92" y="44"/>
                    <a:pt x="92" y="40"/>
                  </a:cubicBezTo>
                  <a:moveTo>
                    <a:pt x="116" y="40"/>
                  </a:moveTo>
                  <a:cubicBezTo>
                    <a:pt x="116" y="32"/>
                    <a:pt x="116" y="32"/>
                    <a:pt x="116" y="32"/>
                  </a:cubicBezTo>
                  <a:cubicBezTo>
                    <a:pt x="132" y="32"/>
                    <a:pt x="132" y="32"/>
                    <a:pt x="132" y="32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2" y="44"/>
                    <a:pt x="128" y="48"/>
                    <a:pt x="124" y="48"/>
                  </a:cubicBezTo>
                  <a:cubicBezTo>
                    <a:pt x="120" y="48"/>
                    <a:pt x="116" y="44"/>
                    <a:pt x="116" y="40"/>
                  </a:cubicBezTo>
                  <a:moveTo>
                    <a:pt x="140" y="40"/>
                  </a:moveTo>
                  <a:cubicBezTo>
                    <a:pt x="140" y="32"/>
                    <a:pt x="140" y="32"/>
                    <a:pt x="140" y="32"/>
                  </a:cubicBezTo>
                  <a:cubicBezTo>
                    <a:pt x="156" y="32"/>
                    <a:pt x="156" y="32"/>
                    <a:pt x="156" y="32"/>
                  </a:cubicBezTo>
                  <a:cubicBezTo>
                    <a:pt x="156" y="40"/>
                    <a:pt x="156" y="40"/>
                    <a:pt x="156" y="40"/>
                  </a:cubicBezTo>
                  <a:cubicBezTo>
                    <a:pt x="156" y="44"/>
                    <a:pt x="152" y="48"/>
                    <a:pt x="148" y="48"/>
                  </a:cubicBezTo>
                  <a:cubicBezTo>
                    <a:pt x="144" y="48"/>
                    <a:pt x="140" y="44"/>
                    <a:pt x="140" y="40"/>
                  </a:cubicBezTo>
                  <a:moveTo>
                    <a:pt x="160" y="24"/>
                  </a:moveTo>
                  <a:cubicBezTo>
                    <a:pt x="16" y="24"/>
                    <a:pt x="16" y="24"/>
                    <a:pt x="16" y="24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0" y="8"/>
                    <a:pt x="160" y="8"/>
                    <a:pt x="160" y="8"/>
                  </a:cubicBezTo>
                  <a:lnTo>
                    <a:pt x="160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</p:grpSp>
      <p:grpSp>
        <p:nvGrpSpPr>
          <p:cNvPr id="29" name="千图PPT彼岸天：ID 8661124库_组合 28"/>
          <p:cNvGrpSpPr/>
          <p:nvPr>
            <p:custDataLst>
              <p:tags r:id="rId2"/>
            </p:custDataLst>
          </p:nvPr>
        </p:nvGrpSpPr>
        <p:grpSpPr>
          <a:xfrm>
            <a:off x="5914114" y="1382467"/>
            <a:ext cx="2204903" cy="684803"/>
            <a:chOff x="7885485" y="1842689"/>
            <a:chExt cx="2939870" cy="913071"/>
          </a:xfrm>
        </p:grpSpPr>
        <p:sp>
          <p:nvSpPr>
            <p:cNvPr id="17" name="TextBox 15"/>
            <p:cNvSpPr txBox="1"/>
            <p:nvPr/>
          </p:nvSpPr>
          <p:spPr>
            <a:xfrm>
              <a:off x="7885485" y="1842689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 fontScale="95000" lnSpcReduction="10000"/>
            </a:bodyPr>
            <a:lstStyle/>
            <a:p>
              <a:pPr eaLnBrk="1" fontAlgn="auto" hangingPunct="1">
                <a:defRPr/>
              </a:pPr>
              <a:r>
                <a:rPr lang="zh-CN" altLang="en-US" sz="105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050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TextBox 16"/>
            <p:cNvSpPr txBox="1"/>
            <p:nvPr/>
          </p:nvSpPr>
          <p:spPr bwMode="auto">
            <a:xfrm>
              <a:off x="7885485" y="2150466"/>
              <a:ext cx="2939870" cy="605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norm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25" dirty="0">
                  <a:solidFill>
                    <a:schemeClr val="bg1"/>
                  </a:solidFill>
                </a:rPr>
                <a:t>请替换文字内容复制你的内容到此小木头699pic</a:t>
              </a:r>
              <a:endParaRPr lang="zh-CN" altLang="en-US" sz="825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千图PPT彼岸天：ID 8661124库_组合 27"/>
          <p:cNvGrpSpPr/>
          <p:nvPr>
            <p:custDataLst>
              <p:tags r:id="rId3"/>
            </p:custDataLst>
          </p:nvPr>
        </p:nvGrpSpPr>
        <p:grpSpPr>
          <a:xfrm>
            <a:off x="5914114" y="2971897"/>
            <a:ext cx="2204903" cy="684803"/>
            <a:chOff x="7885485" y="3961929"/>
            <a:chExt cx="2939870" cy="913071"/>
          </a:xfrm>
        </p:grpSpPr>
        <p:sp>
          <p:nvSpPr>
            <p:cNvPr id="19" name="TextBox 17"/>
            <p:cNvSpPr txBox="1"/>
            <p:nvPr/>
          </p:nvSpPr>
          <p:spPr>
            <a:xfrm>
              <a:off x="7885485" y="3961929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 fontScale="95000" lnSpcReduction="10000"/>
            </a:bodyPr>
            <a:lstStyle/>
            <a:p>
              <a:pPr eaLnBrk="1" fontAlgn="auto" hangingPunct="1">
                <a:defRPr/>
              </a:pPr>
              <a:r>
                <a:rPr lang="zh-CN" altLang="en-US" sz="105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050" b="1" dirty="0">
                <a:solidFill>
                  <a:schemeClr val="bg1"/>
                </a:solidFill>
              </a:endParaRPr>
            </a:p>
          </p:txBody>
        </p:sp>
        <p:sp>
          <p:nvSpPr>
            <p:cNvPr id="20" name="TextBox 18"/>
            <p:cNvSpPr txBox="1"/>
            <p:nvPr/>
          </p:nvSpPr>
          <p:spPr bwMode="auto">
            <a:xfrm>
              <a:off x="7885485" y="4269706"/>
              <a:ext cx="2939870" cy="605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norm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25" dirty="0">
                  <a:solidFill>
                    <a:schemeClr val="bg1"/>
                  </a:solidFill>
                </a:rPr>
                <a:t>请替换文字内容复制你的内容到此小木头699pic</a:t>
              </a:r>
              <a:endParaRPr lang="zh-CN" altLang="en-US" sz="825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千图PPT彼岸天：ID 8661124库_组合 24"/>
          <p:cNvGrpSpPr/>
          <p:nvPr>
            <p:custDataLst>
              <p:tags r:id="rId4"/>
            </p:custDataLst>
          </p:nvPr>
        </p:nvGrpSpPr>
        <p:grpSpPr>
          <a:xfrm>
            <a:off x="1024985" y="1382467"/>
            <a:ext cx="2204903" cy="684803"/>
            <a:chOff x="1366646" y="1842689"/>
            <a:chExt cx="2939870" cy="913071"/>
          </a:xfrm>
        </p:grpSpPr>
        <p:sp>
          <p:nvSpPr>
            <p:cNvPr id="21" name="TextBox 19"/>
            <p:cNvSpPr txBox="1"/>
            <p:nvPr/>
          </p:nvSpPr>
          <p:spPr>
            <a:xfrm>
              <a:off x="3044631" y="1842689"/>
              <a:ext cx="1261885" cy="307777"/>
            </a:xfrm>
            <a:prstGeom prst="rect">
              <a:avLst/>
            </a:prstGeom>
            <a:noFill/>
          </p:spPr>
          <p:txBody>
            <a:bodyPr wrap="none">
              <a:normAutofit fontScale="95000" lnSpcReduction="10000"/>
            </a:bodyPr>
            <a:lstStyle/>
            <a:p>
              <a:pPr algn="r" eaLnBrk="1" fontAlgn="auto" hangingPunct="1">
                <a:defRPr/>
              </a:pPr>
              <a:r>
                <a:rPr lang="zh-CN" altLang="en-US" sz="105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05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TextBox 20"/>
            <p:cNvSpPr txBox="1"/>
            <p:nvPr/>
          </p:nvSpPr>
          <p:spPr bwMode="auto">
            <a:xfrm>
              <a:off x="1366646" y="2150466"/>
              <a:ext cx="2939870" cy="605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25" dirty="0">
                  <a:solidFill>
                    <a:schemeClr val="bg1"/>
                  </a:solidFill>
                </a:rPr>
                <a:t>请替换文字内容复制你的内容到此小木头699pic</a:t>
              </a:r>
              <a:endParaRPr lang="zh-CN" altLang="en-US" sz="825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千图PPT彼岸天：ID 8661124库_组合 26"/>
          <p:cNvGrpSpPr/>
          <p:nvPr>
            <p:custDataLst>
              <p:tags r:id="rId5"/>
            </p:custDataLst>
          </p:nvPr>
        </p:nvGrpSpPr>
        <p:grpSpPr>
          <a:xfrm>
            <a:off x="1024985" y="2971897"/>
            <a:ext cx="2204903" cy="684803"/>
            <a:chOff x="1366646" y="3961929"/>
            <a:chExt cx="2939870" cy="913071"/>
          </a:xfrm>
        </p:grpSpPr>
        <p:sp>
          <p:nvSpPr>
            <p:cNvPr id="23" name="TextBox 21"/>
            <p:cNvSpPr txBox="1"/>
            <p:nvPr/>
          </p:nvSpPr>
          <p:spPr>
            <a:xfrm>
              <a:off x="3044631" y="3961929"/>
              <a:ext cx="1261885" cy="307777"/>
            </a:xfrm>
            <a:prstGeom prst="rect">
              <a:avLst/>
            </a:prstGeom>
            <a:noFill/>
          </p:spPr>
          <p:txBody>
            <a:bodyPr wrap="none">
              <a:normAutofit fontScale="95000" lnSpcReduction="10000"/>
            </a:bodyPr>
            <a:lstStyle/>
            <a:p>
              <a:pPr algn="r" eaLnBrk="1" fontAlgn="auto" hangingPunct="1">
                <a:defRPr/>
              </a:pPr>
              <a:r>
                <a:rPr lang="zh-CN" altLang="en-US" sz="105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050" b="1" dirty="0">
                <a:solidFill>
                  <a:schemeClr val="bg1"/>
                </a:solidFill>
              </a:endParaRPr>
            </a:p>
          </p:txBody>
        </p:sp>
        <p:sp>
          <p:nvSpPr>
            <p:cNvPr id="24" name="TextBox 22"/>
            <p:cNvSpPr txBox="1"/>
            <p:nvPr/>
          </p:nvSpPr>
          <p:spPr bwMode="auto">
            <a:xfrm>
              <a:off x="1366646" y="4269706"/>
              <a:ext cx="2939870" cy="605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25" dirty="0">
                  <a:solidFill>
                    <a:schemeClr val="bg1"/>
                  </a:solidFill>
                </a:rPr>
                <a:t>请替换文字内容复制你的内容到此小木头699pic</a:t>
              </a:r>
              <a:endParaRPr lang="zh-CN" altLang="en-US" sz="825" dirty="0">
                <a:solidFill>
                  <a:schemeClr val="bg1"/>
                </a:solidFill>
              </a:endParaRPr>
            </a:p>
          </p:txBody>
        </p:sp>
      </p:grpSp>
      <p:sp>
        <p:nvSpPr>
          <p:cNvPr id="3" name="矩形 2"/>
          <p:cNvSpPr/>
          <p:nvPr userDrawn="1"/>
        </p:nvSpPr>
        <p:spPr>
          <a:xfrm>
            <a:off x="318693" y="285763"/>
            <a:ext cx="26212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spc="300" dirty="0">
                <a:solidFill>
                  <a:schemeClr val="bg1"/>
                </a:solidFill>
                <a:latin typeface="造字工房俊雅（非商用）常规体" pitchFamily="50" charset="-122"/>
                <a:ea typeface="造字工房俊雅（非商用）常规体" pitchFamily="50" charset="-122"/>
              </a:rPr>
              <a:t>请在这里输入标题</a:t>
            </a:r>
            <a:endParaRPr lang="zh-CN" altLang="en-US" sz="2100" spc="300" dirty="0">
              <a:solidFill>
                <a:schemeClr val="bg1"/>
              </a:solidFill>
              <a:latin typeface="造字工房俊雅（非商用）常规体" pitchFamily="50" charset="-122"/>
              <a:ea typeface="造字工房俊雅（非商用）常规体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1038004" y="1222050"/>
            <a:ext cx="4480510" cy="781708"/>
            <a:chOff x="1384005" y="1628800"/>
            <a:chExt cx="5974013" cy="1042277"/>
          </a:xfrm>
        </p:grpSpPr>
        <p:sp>
          <p:nvSpPr>
            <p:cNvPr id="7" name="Freeform: Shape 6"/>
            <p:cNvSpPr/>
            <p:nvPr/>
          </p:nvSpPr>
          <p:spPr>
            <a:xfrm rot="5400000" flipV="1">
              <a:off x="5182031" y="495090"/>
              <a:ext cx="1005057" cy="3346917"/>
            </a:xfrm>
            <a:custGeom>
              <a:avLst/>
              <a:gdLst>
                <a:gd name="connsiteX0" fmla="*/ 0 w 1041355"/>
                <a:gd name="connsiteY0" fmla="*/ 499990 h 4145773"/>
                <a:gd name="connsiteX1" fmla="*/ 520677 w 1041355"/>
                <a:gd name="connsiteY1" fmla="*/ 0 h 4145773"/>
                <a:gd name="connsiteX2" fmla="*/ 1041355 w 1041355"/>
                <a:gd name="connsiteY2" fmla="*/ 499990 h 4145773"/>
                <a:gd name="connsiteX3" fmla="*/ 1040980 w 1041355"/>
                <a:gd name="connsiteY3" fmla="*/ 499990 h 4145773"/>
                <a:gd name="connsiteX4" fmla="*/ 1040980 w 1041355"/>
                <a:gd name="connsiteY4" fmla="*/ 4145773 h 4145773"/>
                <a:gd name="connsiteX5" fmla="*/ 374 w 1041355"/>
                <a:gd name="connsiteY5" fmla="*/ 3103323 h 4145773"/>
                <a:gd name="connsiteX6" fmla="*/ 374 w 1041355"/>
                <a:gd name="connsiteY6" fmla="*/ 499990 h 4145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1355" h="4145773">
                  <a:moveTo>
                    <a:pt x="0" y="499990"/>
                  </a:moveTo>
                  <a:lnTo>
                    <a:pt x="520677" y="0"/>
                  </a:lnTo>
                  <a:lnTo>
                    <a:pt x="1041355" y="499990"/>
                  </a:lnTo>
                  <a:lnTo>
                    <a:pt x="1040980" y="499990"/>
                  </a:lnTo>
                  <a:lnTo>
                    <a:pt x="1040980" y="4145773"/>
                  </a:lnTo>
                  <a:lnTo>
                    <a:pt x="374" y="3103323"/>
                  </a:lnTo>
                  <a:lnTo>
                    <a:pt x="374" y="499990"/>
                  </a:lnTo>
                  <a:close/>
                </a:path>
              </a:pathLst>
            </a:custGeom>
            <a:solidFill>
              <a:srgbClr val="DAC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none" lIns="0" tIns="0" rIns="0" bIns="270000" anchor="ctr">
              <a:norm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</a:rPr>
                <a:t>输入标题文本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8" name="Freeform: Shape 8"/>
            <p:cNvSpPr/>
            <p:nvPr/>
          </p:nvSpPr>
          <p:spPr>
            <a:xfrm rot="12018952" flipH="1">
              <a:off x="6207807" y="1983827"/>
              <a:ext cx="404376" cy="369442"/>
            </a:xfrm>
            <a:custGeom>
              <a:avLst/>
              <a:gdLst>
                <a:gd name="connsiteX0" fmla="*/ 0 w 1826018"/>
                <a:gd name="connsiteY0" fmla="*/ 1 h 1683350"/>
                <a:gd name="connsiteX1" fmla="*/ 838286 w 1826018"/>
                <a:gd name="connsiteY1" fmla="*/ 1 h 1683350"/>
                <a:gd name="connsiteX2" fmla="*/ 833465 w 1826018"/>
                <a:gd name="connsiteY2" fmla="*/ 36530 h 1683350"/>
                <a:gd name="connsiteX3" fmla="*/ 386449 w 1826018"/>
                <a:gd name="connsiteY3" fmla="*/ 780061 h 1683350"/>
                <a:gd name="connsiteX4" fmla="*/ 310221 w 1826018"/>
                <a:gd name="connsiteY4" fmla="*/ 834538 h 1683350"/>
                <a:gd name="connsiteX5" fmla="*/ 1494538 w 1826018"/>
                <a:gd name="connsiteY5" fmla="*/ 0 h 1683350"/>
                <a:gd name="connsiteX6" fmla="*/ 1826018 w 1826018"/>
                <a:gd name="connsiteY6" fmla="*/ 0 h 1683350"/>
                <a:gd name="connsiteX7" fmla="*/ 625749 w 1826018"/>
                <a:gd name="connsiteY7" fmla="*/ 1683350 h 1683350"/>
                <a:gd name="connsiteX8" fmla="*/ 516809 w 1826018"/>
                <a:gd name="connsiteY8" fmla="*/ 1390285 h 1683350"/>
                <a:gd name="connsiteX9" fmla="*/ 607661 w 1826018"/>
                <a:gd name="connsiteY9" fmla="*/ 1357828 h 1683350"/>
                <a:gd name="connsiteX10" fmla="*/ 1495218 w 1826018"/>
                <a:gd name="connsiteY10" fmla="*/ 87840 h 1683350"/>
                <a:gd name="connsiteX11" fmla="*/ 1026236 w 1826018"/>
                <a:gd name="connsiteY11" fmla="*/ 0 h 1683350"/>
                <a:gd name="connsiteX12" fmla="*/ 1308197 w 1826018"/>
                <a:gd name="connsiteY12" fmla="*/ 0 h 1683350"/>
                <a:gd name="connsiteX13" fmla="*/ 1308788 w 1826018"/>
                <a:gd name="connsiteY13" fmla="*/ 76317 h 1683350"/>
                <a:gd name="connsiteX14" fmla="*/ 532761 w 1826018"/>
                <a:gd name="connsiteY14" fmla="*/ 1186719 h 1683350"/>
                <a:gd name="connsiteX15" fmla="*/ 451878 w 1826018"/>
                <a:gd name="connsiteY15" fmla="*/ 1215614 h 1683350"/>
                <a:gd name="connsiteX16" fmla="*/ 377492 w 1826018"/>
                <a:gd name="connsiteY16" fmla="*/ 1015506 h 1683350"/>
                <a:gd name="connsiteX17" fmla="*/ 505232 w 1826018"/>
                <a:gd name="connsiteY17" fmla="*/ 924217 h 1683350"/>
                <a:gd name="connsiteX18" fmla="*/ 1016493 w 1826018"/>
                <a:gd name="connsiteY18" fmla="*/ 73826 h 168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26018" h="1683350">
                  <a:moveTo>
                    <a:pt x="0" y="1"/>
                  </a:moveTo>
                  <a:lnTo>
                    <a:pt x="838286" y="1"/>
                  </a:lnTo>
                  <a:lnTo>
                    <a:pt x="833465" y="36530"/>
                  </a:lnTo>
                  <a:cubicBezTo>
                    <a:pt x="773762" y="329769"/>
                    <a:pt x="614769" y="591902"/>
                    <a:pt x="386449" y="780061"/>
                  </a:cubicBezTo>
                  <a:lnTo>
                    <a:pt x="310221" y="834538"/>
                  </a:lnTo>
                  <a:close/>
                  <a:moveTo>
                    <a:pt x="1494538" y="0"/>
                  </a:moveTo>
                  <a:lnTo>
                    <a:pt x="1826018" y="0"/>
                  </a:lnTo>
                  <a:cubicBezTo>
                    <a:pt x="1826018" y="752824"/>
                    <a:pt x="1346478" y="1425368"/>
                    <a:pt x="625749" y="1683350"/>
                  </a:cubicBezTo>
                  <a:lnTo>
                    <a:pt x="516809" y="1390285"/>
                  </a:lnTo>
                  <a:lnTo>
                    <a:pt x="607661" y="1357828"/>
                  </a:lnTo>
                  <a:cubicBezTo>
                    <a:pt x="1118196" y="1134356"/>
                    <a:pt x="1460834" y="644081"/>
                    <a:pt x="1495218" y="87840"/>
                  </a:cubicBezTo>
                  <a:close/>
                  <a:moveTo>
                    <a:pt x="1026236" y="0"/>
                  </a:moveTo>
                  <a:lnTo>
                    <a:pt x="1308197" y="0"/>
                  </a:lnTo>
                  <a:lnTo>
                    <a:pt x="1308788" y="76317"/>
                  </a:lnTo>
                  <a:cubicBezTo>
                    <a:pt x="1278725" y="562661"/>
                    <a:pt x="979141" y="991327"/>
                    <a:pt x="532761" y="1186719"/>
                  </a:cubicBezTo>
                  <a:lnTo>
                    <a:pt x="451878" y="1215614"/>
                  </a:lnTo>
                  <a:lnTo>
                    <a:pt x="377492" y="1015506"/>
                  </a:lnTo>
                  <a:lnTo>
                    <a:pt x="505232" y="924217"/>
                  </a:lnTo>
                  <a:cubicBezTo>
                    <a:pt x="766367" y="709016"/>
                    <a:pt x="948209" y="409208"/>
                    <a:pt x="1016493" y="738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350"/>
            </a:p>
          </p:txBody>
        </p:sp>
        <p:grpSp>
          <p:nvGrpSpPr>
            <p:cNvPr id="12" name="Group 25"/>
            <p:cNvGrpSpPr/>
            <p:nvPr/>
          </p:nvGrpSpPr>
          <p:grpSpPr>
            <a:xfrm>
              <a:off x="1384005" y="1628800"/>
              <a:ext cx="2198693" cy="1006991"/>
              <a:chOff x="8328247" y="2276873"/>
              <a:chExt cx="2198693" cy="1006991"/>
            </a:xfrm>
          </p:grpSpPr>
          <p:sp>
            <p:nvSpPr>
              <p:cNvPr id="22" name="TextBox 28"/>
              <p:cNvSpPr txBox="1"/>
              <p:nvPr/>
            </p:nvSpPr>
            <p:spPr>
              <a:xfrm>
                <a:off x="8328247" y="2276873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0">
                <a:normAutofit/>
              </a:bodyPr>
              <a:lstStyle/>
              <a:p>
                <a:pPr algn="r"/>
                <a:r>
                  <a:rPr lang="zh-CN" altLang="en-US" sz="1200" b="1" dirty="0">
                    <a:solidFill>
                      <a:schemeClr val="bg1"/>
                    </a:solidFill>
                  </a:rPr>
                  <a:t>输入标题文本</a:t>
                </a:r>
                <a:endParaRPr lang="zh-CN" altLang="en-US" sz="12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TextBox 32"/>
              <p:cNvSpPr txBox="1"/>
              <p:nvPr/>
            </p:nvSpPr>
            <p:spPr>
              <a:xfrm>
                <a:off x="8328247" y="2665098"/>
                <a:ext cx="2198693" cy="618766"/>
              </a:xfrm>
              <a:prstGeom prst="rect">
                <a:avLst/>
              </a:prstGeom>
            </p:spPr>
            <p:txBody>
              <a:bodyPr vert="horz" wrap="square" lIns="0" tIns="0" rIns="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790" dirty="0">
                    <a:solidFill>
                      <a:schemeClr val="bg1"/>
                    </a:solidFill>
                  </a:rPr>
                  <a:t>请替换文字内容复制你的内容到此 </a:t>
                </a:r>
                <a:br>
                  <a:rPr lang="zh-CN" altLang="en-US" sz="790" dirty="0">
                    <a:solidFill>
                      <a:schemeClr val="bg1"/>
                    </a:solidFill>
                  </a:rPr>
                </a:br>
                <a:r>
                  <a:rPr lang="zh-CN" altLang="en-US" sz="790" dirty="0">
                    <a:solidFill>
                      <a:schemeClr val="bg1"/>
                    </a:solidFill>
                  </a:rPr>
                  <a:t>小木头699pic</a:t>
                </a:r>
                <a:endParaRPr lang="zh-CN" altLang="en-US" sz="79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8" name="千图PPT彼岸天：ID 8661124库_组合 27"/>
          <p:cNvGrpSpPr/>
          <p:nvPr>
            <p:custDataLst>
              <p:tags r:id="rId2"/>
            </p:custDataLst>
          </p:nvPr>
        </p:nvGrpSpPr>
        <p:grpSpPr>
          <a:xfrm>
            <a:off x="3774809" y="3516409"/>
            <a:ext cx="4442597" cy="760192"/>
            <a:chOff x="5033078" y="4687945"/>
            <a:chExt cx="5923462" cy="1013589"/>
          </a:xfrm>
        </p:grpSpPr>
        <p:sp>
          <p:nvSpPr>
            <p:cNvPr id="4" name="Freeform: Shape 3"/>
            <p:cNvSpPr/>
            <p:nvPr/>
          </p:nvSpPr>
          <p:spPr>
            <a:xfrm rot="16200000" flipV="1">
              <a:off x="6199742" y="3521281"/>
              <a:ext cx="1013589" cy="3346917"/>
            </a:xfrm>
            <a:custGeom>
              <a:avLst/>
              <a:gdLst>
                <a:gd name="connsiteX0" fmla="*/ 0 w 1041355"/>
                <a:gd name="connsiteY0" fmla="*/ 499990 h 4145773"/>
                <a:gd name="connsiteX1" fmla="*/ 520677 w 1041355"/>
                <a:gd name="connsiteY1" fmla="*/ 0 h 4145773"/>
                <a:gd name="connsiteX2" fmla="*/ 1041355 w 1041355"/>
                <a:gd name="connsiteY2" fmla="*/ 499990 h 4145773"/>
                <a:gd name="connsiteX3" fmla="*/ 1040980 w 1041355"/>
                <a:gd name="connsiteY3" fmla="*/ 499990 h 4145773"/>
                <a:gd name="connsiteX4" fmla="*/ 1040980 w 1041355"/>
                <a:gd name="connsiteY4" fmla="*/ 4145773 h 4145773"/>
                <a:gd name="connsiteX5" fmla="*/ 374 w 1041355"/>
                <a:gd name="connsiteY5" fmla="*/ 3103323 h 4145773"/>
                <a:gd name="connsiteX6" fmla="*/ 374 w 1041355"/>
                <a:gd name="connsiteY6" fmla="*/ 499990 h 4145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1355" h="4145773">
                  <a:moveTo>
                    <a:pt x="0" y="499990"/>
                  </a:moveTo>
                  <a:lnTo>
                    <a:pt x="520677" y="0"/>
                  </a:lnTo>
                  <a:lnTo>
                    <a:pt x="1041355" y="499990"/>
                  </a:lnTo>
                  <a:lnTo>
                    <a:pt x="1040980" y="499990"/>
                  </a:lnTo>
                  <a:lnTo>
                    <a:pt x="1040980" y="4145773"/>
                  </a:lnTo>
                  <a:lnTo>
                    <a:pt x="374" y="3103323"/>
                  </a:lnTo>
                  <a:lnTo>
                    <a:pt x="374" y="499990"/>
                  </a:lnTo>
                  <a:close/>
                </a:path>
              </a:pathLst>
            </a:custGeom>
            <a:solidFill>
              <a:srgbClr val="B2895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none" lIns="216000" tIns="0" rIns="162000" bIns="486000" anchor="t" anchorCtr="1">
              <a:norm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</a:rPr>
                <a:t>输入标题文本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0" name="Freeform: Shape 21"/>
            <p:cNvSpPr/>
            <p:nvPr/>
          </p:nvSpPr>
          <p:spPr bwMode="auto">
            <a:xfrm>
              <a:off x="5878447" y="4971143"/>
              <a:ext cx="447189" cy="447192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grpSp>
          <p:nvGrpSpPr>
            <p:cNvPr id="13" name="Group 33"/>
            <p:cNvGrpSpPr/>
            <p:nvPr/>
          </p:nvGrpSpPr>
          <p:grpSpPr>
            <a:xfrm>
              <a:off x="8757847" y="4691243"/>
              <a:ext cx="2198693" cy="1006991"/>
              <a:chOff x="1197898" y="2503545"/>
              <a:chExt cx="2198693" cy="1006991"/>
            </a:xfrm>
          </p:grpSpPr>
          <p:sp>
            <p:nvSpPr>
              <p:cNvPr id="20" name="TextBox 34"/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0">
                <a:normAutofit/>
              </a:bodyPr>
              <a:lstStyle/>
              <a:p>
                <a:r>
                  <a:rPr lang="zh-CN" altLang="en-US" sz="1200" b="1" dirty="0">
                    <a:solidFill>
                      <a:schemeClr val="bg1"/>
                    </a:solidFill>
                  </a:rPr>
                  <a:t>输入标题文本</a:t>
                </a:r>
                <a:endParaRPr lang="zh-CN" altLang="en-US" sz="12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TextBox 35"/>
              <p:cNvSpPr txBox="1"/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790" dirty="0">
                    <a:solidFill>
                      <a:schemeClr val="bg1"/>
                    </a:solidFill>
                  </a:rPr>
                  <a:t>请替换文字内容复制你的内容到此 </a:t>
                </a:r>
                <a:br>
                  <a:rPr lang="zh-CN" altLang="en-US" sz="790" dirty="0">
                    <a:solidFill>
                      <a:schemeClr val="bg1"/>
                    </a:solidFill>
                  </a:rPr>
                </a:br>
                <a:r>
                  <a:rPr lang="zh-CN" altLang="en-US" sz="790" dirty="0">
                    <a:solidFill>
                      <a:schemeClr val="bg1"/>
                    </a:solidFill>
                  </a:rPr>
                  <a:t>小木头699pic</a:t>
                </a:r>
                <a:endParaRPr lang="zh-CN" altLang="en-US" sz="79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6" name="千图PPT彼岸天：ID 8661124库_组合 25"/>
          <p:cNvGrpSpPr/>
          <p:nvPr>
            <p:custDataLst>
              <p:tags r:id="rId3"/>
            </p:custDataLst>
          </p:nvPr>
        </p:nvGrpSpPr>
        <p:grpSpPr>
          <a:xfrm>
            <a:off x="3774809" y="2001827"/>
            <a:ext cx="4442597" cy="798393"/>
            <a:chOff x="5033078" y="2668503"/>
            <a:chExt cx="5923462" cy="1064524"/>
          </a:xfrm>
        </p:grpSpPr>
        <p:sp>
          <p:nvSpPr>
            <p:cNvPr id="5" name="Freeform: Shape 4"/>
            <p:cNvSpPr/>
            <p:nvPr/>
          </p:nvSpPr>
          <p:spPr>
            <a:xfrm rot="16200000" flipH="1" flipV="1">
              <a:off x="6202338" y="1499243"/>
              <a:ext cx="1008397" cy="3346917"/>
            </a:xfrm>
            <a:custGeom>
              <a:avLst/>
              <a:gdLst>
                <a:gd name="connsiteX0" fmla="*/ 0 w 1041355"/>
                <a:gd name="connsiteY0" fmla="*/ 499990 h 4145773"/>
                <a:gd name="connsiteX1" fmla="*/ 520677 w 1041355"/>
                <a:gd name="connsiteY1" fmla="*/ 0 h 4145773"/>
                <a:gd name="connsiteX2" fmla="*/ 1041355 w 1041355"/>
                <a:gd name="connsiteY2" fmla="*/ 499990 h 4145773"/>
                <a:gd name="connsiteX3" fmla="*/ 1040980 w 1041355"/>
                <a:gd name="connsiteY3" fmla="*/ 499990 h 4145773"/>
                <a:gd name="connsiteX4" fmla="*/ 1040980 w 1041355"/>
                <a:gd name="connsiteY4" fmla="*/ 4145773 h 4145773"/>
                <a:gd name="connsiteX5" fmla="*/ 374 w 1041355"/>
                <a:gd name="connsiteY5" fmla="*/ 3103323 h 4145773"/>
                <a:gd name="connsiteX6" fmla="*/ 374 w 1041355"/>
                <a:gd name="connsiteY6" fmla="*/ 499990 h 4145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1355" h="4145773">
                  <a:moveTo>
                    <a:pt x="0" y="499990"/>
                  </a:moveTo>
                  <a:lnTo>
                    <a:pt x="520677" y="0"/>
                  </a:lnTo>
                  <a:lnTo>
                    <a:pt x="1041355" y="499990"/>
                  </a:lnTo>
                  <a:lnTo>
                    <a:pt x="1040980" y="499990"/>
                  </a:lnTo>
                  <a:lnTo>
                    <a:pt x="1040980" y="4145773"/>
                  </a:lnTo>
                  <a:lnTo>
                    <a:pt x="374" y="3103323"/>
                  </a:lnTo>
                  <a:lnTo>
                    <a:pt x="374" y="499990"/>
                  </a:lnTo>
                  <a:close/>
                </a:path>
              </a:pathLst>
            </a:custGeom>
            <a:solidFill>
              <a:srgbClr val="B2895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none" lIns="0" tIns="0" rIns="0" bIns="270000" anchor="ctr">
              <a:norm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</a:rPr>
                <a:t>输入标题文本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1" name="Freeform: Shape 31"/>
            <p:cNvSpPr/>
            <p:nvPr/>
          </p:nvSpPr>
          <p:spPr bwMode="auto">
            <a:xfrm>
              <a:off x="5741147" y="2927899"/>
              <a:ext cx="450856" cy="489605"/>
            </a:xfrm>
            <a:custGeom>
              <a:avLst/>
              <a:gdLst/>
              <a:ahLst/>
              <a:cxnLst>
                <a:cxn ang="0">
                  <a:pos x="55" y="55"/>
                </a:cxn>
                <a:cxn ang="0">
                  <a:pos x="39" y="55"/>
                </a:cxn>
                <a:cxn ang="0">
                  <a:pos x="30" y="64"/>
                </a:cxn>
                <a:cxn ang="0">
                  <a:pos x="21" y="55"/>
                </a:cxn>
                <a:cxn ang="0">
                  <a:pos x="5" y="55"/>
                </a:cxn>
                <a:cxn ang="0">
                  <a:pos x="0" y="50"/>
                </a:cxn>
                <a:cxn ang="0">
                  <a:pos x="11" y="20"/>
                </a:cxn>
                <a:cxn ang="0">
                  <a:pos x="27" y="5"/>
                </a:cxn>
                <a:cxn ang="0">
                  <a:pos x="26" y="3"/>
                </a:cxn>
                <a:cxn ang="0">
                  <a:pos x="30" y="0"/>
                </a:cxn>
                <a:cxn ang="0">
                  <a:pos x="33" y="3"/>
                </a:cxn>
                <a:cxn ang="0">
                  <a:pos x="33" y="5"/>
                </a:cxn>
                <a:cxn ang="0">
                  <a:pos x="48" y="20"/>
                </a:cxn>
                <a:cxn ang="0">
                  <a:pos x="59" y="50"/>
                </a:cxn>
                <a:cxn ang="0">
                  <a:pos x="55" y="55"/>
                </a:cxn>
                <a:cxn ang="0">
                  <a:pos x="30" y="60"/>
                </a:cxn>
                <a:cxn ang="0">
                  <a:pos x="25" y="55"/>
                </a:cxn>
                <a:cxn ang="0">
                  <a:pos x="24" y="54"/>
                </a:cxn>
                <a:cxn ang="0">
                  <a:pos x="23" y="55"/>
                </a:cxn>
                <a:cxn ang="0">
                  <a:pos x="30" y="61"/>
                </a:cxn>
                <a:cxn ang="0">
                  <a:pos x="30" y="60"/>
                </a:cxn>
                <a:cxn ang="0">
                  <a:pos x="30" y="60"/>
                </a:cxn>
              </a:cxnLst>
              <a:rect l="0" t="0" r="r" b="b"/>
              <a:pathLst>
                <a:path w="59" h="64">
                  <a:moveTo>
                    <a:pt x="55" y="55"/>
                  </a:moveTo>
                  <a:cubicBezTo>
                    <a:pt x="39" y="55"/>
                    <a:pt x="39" y="55"/>
                    <a:pt x="39" y="55"/>
                  </a:cubicBezTo>
                  <a:cubicBezTo>
                    <a:pt x="39" y="60"/>
                    <a:pt x="35" y="64"/>
                    <a:pt x="30" y="64"/>
                  </a:cubicBezTo>
                  <a:cubicBezTo>
                    <a:pt x="25" y="64"/>
                    <a:pt x="21" y="60"/>
                    <a:pt x="21" y="5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2" y="55"/>
                    <a:pt x="0" y="53"/>
                    <a:pt x="0" y="50"/>
                  </a:cubicBezTo>
                  <a:cubicBezTo>
                    <a:pt x="5" y="46"/>
                    <a:pt x="11" y="38"/>
                    <a:pt x="11" y="20"/>
                  </a:cubicBezTo>
                  <a:cubicBezTo>
                    <a:pt x="11" y="13"/>
                    <a:pt x="17" y="6"/>
                    <a:pt x="27" y="5"/>
                  </a:cubicBezTo>
                  <a:cubicBezTo>
                    <a:pt x="26" y="4"/>
                    <a:pt x="26" y="4"/>
                    <a:pt x="26" y="3"/>
                  </a:cubicBezTo>
                  <a:cubicBezTo>
                    <a:pt x="26" y="1"/>
                    <a:pt x="28" y="0"/>
                    <a:pt x="30" y="0"/>
                  </a:cubicBezTo>
                  <a:cubicBezTo>
                    <a:pt x="32" y="0"/>
                    <a:pt x="33" y="1"/>
                    <a:pt x="33" y="3"/>
                  </a:cubicBezTo>
                  <a:cubicBezTo>
                    <a:pt x="33" y="4"/>
                    <a:pt x="33" y="4"/>
                    <a:pt x="33" y="5"/>
                  </a:cubicBezTo>
                  <a:cubicBezTo>
                    <a:pt x="42" y="6"/>
                    <a:pt x="48" y="13"/>
                    <a:pt x="48" y="20"/>
                  </a:cubicBezTo>
                  <a:cubicBezTo>
                    <a:pt x="48" y="38"/>
                    <a:pt x="54" y="46"/>
                    <a:pt x="59" y="50"/>
                  </a:cubicBezTo>
                  <a:cubicBezTo>
                    <a:pt x="59" y="53"/>
                    <a:pt x="57" y="55"/>
                    <a:pt x="55" y="55"/>
                  </a:cubicBezTo>
                  <a:close/>
                  <a:moveTo>
                    <a:pt x="30" y="60"/>
                  </a:moveTo>
                  <a:cubicBezTo>
                    <a:pt x="27" y="60"/>
                    <a:pt x="25" y="57"/>
                    <a:pt x="25" y="55"/>
                  </a:cubicBezTo>
                  <a:cubicBezTo>
                    <a:pt x="25" y="54"/>
                    <a:pt x="24" y="54"/>
                    <a:pt x="24" y="54"/>
                  </a:cubicBezTo>
                  <a:cubicBezTo>
                    <a:pt x="24" y="54"/>
                    <a:pt x="23" y="54"/>
                    <a:pt x="23" y="55"/>
                  </a:cubicBezTo>
                  <a:cubicBezTo>
                    <a:pt x="23" y="58"/>
                    <a:pt x="26" y="61"/>
                    <a:pt x="30" y="61"/>
                  </a:cubicBezTo>
                  <a:cubicBezTo>
                    <a:pt x="30" y="61"/>
                    <a:pt x="30" y="61"/>
                    <a:pt x="30" y="60"/>
                  </a:cubicBezTo>
                  <a:cubicBezTo>
                    <a:pt x="30" y="60"/>
                    <a:pt x="30" y="60"/>
                    <a:pt x="30" y="6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grpSp>
          <p:nvGrpSpPr>
            <p:cNvPr id="14" name="Group 36"/>
            <p:cNvGrpSpPr/>
            <p:nvPr/>
          </p:nvGrpSpPr>
          <p:grpSpPr>
            <a:xfrm>
              <a:off x="8757847" y="2726036"/>
              <a:ext cx="2198693" cy="1006991"/>
              <a:chOff x="1197898" y="2503545"/>
              <a:chExt cx="2198693" cy="1006991"/>
            </a:xfrm>
          </p:grpSpPr>
          <p:sp>
            <p:nvSpPr>
              <p:cNvPr id="18" name="TextBox 37"/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0">
                <a:normAutofit/>
              </a:bodyPr>
              <a:lstStyle/>
              <a:p>
                <a:r>
                  <a:rPr lang="zh-CN" altLang="en-US" sz="1200" b="1" dirty="0">
                    <a:solidFill>
                      <a:schemeClr val="bg1"/>
                    </a:solidFill>
                  </a:rPr>
                  <a:t>输入标题文本</a:t>
                </a:r>
                <a:endParaRPr lang="zh-CN" altLang="en-US" sz="12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TextBox 38"/>
              <p:cNvSpPr txBox="1"/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790" dirty="0">
                    <a:solidFill>
                      <a:schemeClr val="bg1"/>
                    </a:solidFill>
                  </a:rPr>
                  <a:t>请替换文字内容复制你的内容到此 </a:t>
                </a:r>
                <a:br>
                  <a:rPr lang="zh-CN" altLang="en-US" sz="790" dirty="0">
                    <a:solidFill>
                      <a:schemeClr val="bg1"/>
                    </a:solidFill>
                  </a:rPr>
                </a:br>
                <a:r>
                  <a:rPr lang="zh-CN" altLang="en-US" sz="790" dirty="0">
                    <a:solidFill>
                      <a:schemeClr val="bg1"/>
                    </a:solidFill>
                  </a:rPr>
                  <a:t>小木头699pic</a:t>
                </a:r>
                <a:endParaRPr lang="zh-CN" altLang="en-US" sz="79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7" name="千图PPT彼岸天：ID 8661124库_组合 26"/>
          <p:cNvGrpSpPr/>
          <p:nvPr>
            <p:custDataLst>
              <p:tags r:id="rId4"/>
            </p:custDataLst>
          </p:nvPr>
        </p:nvGrpSpPr>
        <p:grpSpPr>
          <a:xfrm>
            <a:off x="1038004" y="2672617"/>
            <a:ext cx="4480890" cy="843968"/>
            <a:chOff x="1384005" y="3562889"/>
            <a:chExt cx="5974520" cy="1125291"/>
          </a:xfrm>
        </p:grpSpPr>
        <p:sp>
          <p:nvSpPr>
            <p:cNvPr id="6" name="Freeform: Shape 5"/>
            <p:cNvSpPr/>
            <p:nvPr/>
          </p:nvSpPr>
          <p:spPr>
            <a:xfrm rot="5400000" flipH="1" flipV="1">
              <a:off x="5176603" y="2506257"/>
              <a:ext cx="1016928" cy="3346917"/>
            </a:xfrm>
            <a:custGeom>
              <a:avLst/>
              <a:gdLst>
                <a:gd name="connsiteX0" fmla="*/ 0 w 1041355"/>
                <a:gd name="connsiteY0" fmla="*/ 499990 h 4145773"/>
                <a:gd name="connsiteX1" fmla="*/ 520677 w 1041355"/>
                <a:gd name="connsiteY1" fmla="*/ 0 h 4145773"/>
                <a:gd name="connsiteX2" fmla="*/ 1041355 w 1041355"/>
                <a:gd name="connsiteY2" fmla="*/ 499990 h 4145773"/>
                <a:gd name="connsiteX3" fmla="*/ 1040980 w 1041355"/>
                <a:gd name="connsiteY3" fmla="*/ 499990 h 4145773"/>
                <a:gd name="connsiteX4" fmla="*/ 1040980 w 1041355"/>
                <a:gd name="connsiteY4" fmla="*/ 4145773 h 4145773"/>
                <a:gd name="connsiteX5" fmla="*/ 374 w 1041355"/>
                <a:gd name="connsiteY5" fmla="*/ 3103323 h 4145773"/>
                <a:gd name="connsiteX6" fmla="*/ 374 w 1041355"/>
                <a:gd name="connsiteY6" fmla="*/ 499990 h 4145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1355" h="4145773">
                  <a:moveTo>
                    <a:pt x="0" y="499990"/>
                  </a:moveTo>
                  <a:lnTo>
                    <a:pt x="520677" y="0"/>
                  </a:lnTo>
                  <a:lnTo>
                    <a:pt x="1041355" y="499990"/>
                  </a:lnTo>
                  <a:lnTo>
                    <a:pt x="1040980" y="499990"/>
                  </a:lnTo>
                  <a:lnTo>
                    <a:pt x="1040980" y="4145773"/>
                  </a:lnTo>
                  <a:lnTo>
                    <a:pt x="374" y="3103323"/>
                  </a:lnTo>
                  <a:lnTo>
                    <a:pt x="374" y="499990"/>
                  </a:lnTo>
                  <a:close/>
                </a:path>
              </a:pathLst>
            </a:custGeom>
            <a:solidFill>
              <a:srgbClr val="DAC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none" lIns="0" rIns="0" bIns="486000" anchor="ctr">
              <a:norm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</a:rPr>
                <a:t>输入标题文本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grpSp>
          <p:nvGrpSpPr>
            <p:cNvPr id="9" name="Group 12"/>
            <p:cNvGrpSpPr/>
            <p:nvPr/>
          </p:nvGrpSpPr>
          <p:grpSpPr>
            <a:xfrm>
              <a:off x="6175374" y="3977301"/>
              <a:ext cx="392765" cy="404828"/>
              <a:chOff x="6082534" y="4035518"/>
              <a:chExt cx="2225846" cy="2048400"/>
            </a:xfrm>
            <a:solidFill>
              <a:schemeClr val="bg1"/>
            </a:solidFill>
          </p:grpSpPr>
          <p:sp>
            <p:nvSpPr>
              <p:cNvPr id="24" name="Freeform: Shape 14"/>
              <p:cNvSpPr/>
              <p:nvPr/>
            </p:nvSpPr>
            <p:spPr>
              <a:xfrm>
                <a:off x="6082534" y="4035518"/>
                <a:ext cx="2225846" cy="1987364"/>
              </a:xfrm>
              <a:custGeom>
                <a:avLst/>
                <a:gdLst>
                  <a:gd name="connsiteX0" fmla="*/ 0 w 1828800"/>
                  <a:gd name="connsiteY0" fmla="*/ 10886 h 1632858"/>
                  <a:gd name="connsiteX1" fmla="*/ 1828800 w 1828800"/>
                  <a:gd name="connsiteY1" fmla="*/ 0 h 1632858"/>
                  <a:gd name="connsiteX2" fmla="*/ 1828800 w 1828800"/>
                  <a:gd name="connsiteY2" fmla="*/ 87086 h 1632858"/>
                  <a:gd name="connsiteX3" fmla="*/ 1023257 w 1828800"/>
                  <a:gd name="connsiteY3" fmla="*/ 772886 h 1632858"/>
                  <a:gd name="connsiteX4" fmla="*/ 1034143 w 1828800"/>
                  <a:gd name="connsiteY4" fmla="*/ 1600200 h 1632858"/>
                  <a:gd name="connsiteX5" fmla="*/ 859972 w 1828800"/>
                  <a:gd name="connsiteY5" fmla="*/ 1632858 h 1632858"/>
                  <a:gd name="connsiteX6" fmla="*/ 838200 w 1828800"/>
                  <a:gd name="connsiteY6" fmla="*/ 805543 h 1632858"/>
                  <a:gd name="connsiteX7" fmla="*/ 21772 w 1828800"/>
                  <a:gd name="connsiteY7" fmla="*/ 163286 h 1632858"/>
                  <a:gd name="connsiteX8" fmla="*/ 0 w 1828800"/>
                  <a:gd name="connsiteY8" fmla="*/ 10886 h 1632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8800" h="1632858">
                    <a:moveTo>
                      <a:pt x="0" y="10886"/>
                    </a:moveTo>
                    <a:lnTo>
                      <a:pt x="1828800" y="0"/>
                    </a:lnTo>
                    <a:lnTo>
                      <a:pt x="1828800" y="87086"/>
                    </a:lnTo>
                    <a:lnTo>
                      <a:pt x="1023257" y="772886"/>
                    </a:lnTo>
                    <a:lnTo>
                      <a:pt x="1034143" y="1600200"/>
                    </a:lnTo>
                    <a:lnTo>
                      <a:pt x="859972" y="1632858"/>
                    </a:lnTo>
                    <a:lnTo>
                      <a:pt x="838200" y="805543"/>
                    </a:lnTo>
                    <a:lnTo>
                      <a:pt x="21772" y="163286"/>
                    </a:lnTo>
                    <a:lnTo>
                      <a:pt x="0" y="1088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25" name="Rectangle 15"/>
              <p:cNvSpPr/>
              <p:nvPr/>
            </p:nvSpPr>
            <p:spPr>
              <a:xfrm>
                <a:off x="6419878" y="5975062"/>
                <a:ext cx="1698170" cy="10885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350"/>
              </a:p>
            </p:txBody>
          </p:sp>
        </p:grpSp>
        <p:grpSp>
          <p:nvGrpSpPr>
            <p:cNvPr id="15" name="Group 39"/>
            <p:cNvGrpSpPr/>
            <p:nvPr/>
          </p:nvGrpSpPr>
          <p:grpSpPr>
            <a:xfrm>
              <a:off x="1384005" y="3562889"/>
              <a:ext cx="2198693" cy="1006991"/>
              <a:chOff x="8328247" y="2276873"/>
              <a:chExt cx="2198693" cy="1006991"/>
            </a:xfrm>
          </p:grpSpPr>
          <p:sp>
            <p:nvSpPr>
              <p:cNvPr id="16" name="TextBox 40"/>
              <p:cNvSpPr txBox="1"/>
              <p:nvPr/>
            </p:nvSpPr>
            <p:spPr>
              <a:xfrm>
                <a:off x="8328247" y="2276873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0">
                <a:normAutofit/>
              </a:bodyPr>
              <a:lstStyle/>
              <a:p>
                <a:pPr algn="r"/>
                <a:r>
                  <a:rPr lang="zh-CN" altLang="en-US" sz="1200" b="1" dirty="0">
                    <a:solidFill>
                      <a:schemeClr val="bg1"/>
                    </a:solidFill>
                  </a:rPr>
                  <a:t>输入标题文本</a:t>
                </a:r>
                <a:endParaRPr lang="zh-CN" altLang="en-US" sz="12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TextBox 41"/>
              <p:cNvSpPr txBox="1"/>
              <p:nvPr/>
            </p:nvSpPr>
            <p:spPr>
              <a:xfrm>
                <a:off x="8328247" y="2665098"/>
                <a:ext cx="2198693" cy="618766"/>
              </a:xfrm>
              <a:prstGeom prst="rect">
                <a:avLst/>
              </a:prstGeom>
            </p:spPr>
            <p:txBody>
              <a:bodyPr vert="horz" wrap="square" lIns="0" tIns="0" rIns="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790" dirty="0">
                    <a:solidFill>
                      <a:schemeClr val="bg1"/>
                    </a:solidFill>
                  </a:rPr>
                  <a:t>请替换文字内容复制你的内容到此 </a:t>
                </a:r>
                <a:br>
                  <a:rPr lang="zh-CN" altLang="en-US" sz="790" dirty="0">
                    <a:solidFill>
                      <a:schemeClr val="bg1"/>
                    </a:solidFill>
                  </a:rPr>
                </a:br>
                <a:r>
                  <a:rPr lang="zh-CN" altLang="en-US" sz="790" dirty="0">
                    <a:solidFill>
                      <a:schemeClr val="bg1"/>
                    </a:solidFill>
                  </a:rPr>
                  <a:t>小木头699pic</a:t>
                </a:r>
                <a:endParaRPr lang="zh-CN" altLang="en-US" sz="79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3" name="矩形 2"/>
          <p:cNvSpPr/>
          <p:nvPr userDrawn="1"/>
        </p:nvSpPr>
        <p:spPr>
          <a:xfrm>
            <a:off x="318693" y="285763"/>
            <a:ext cx="26212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spc="300" dirty="0">
                <a:solidFill>
                  <a:schemeClr val="bg1"/>
                </a:solidFill>
                <a:latin typeface="造字工房俊雅（非商用）常规体" pitchFamily="50" charset="-122"/>
                <a:ea typeface="造字工房俊雅（非商用）常规体" pitchFamily="50" charset="-122"/>
              </a:rPr>
              <a:t>请在这里输入标题</a:t>
            </a:r>
            <a:endParaRPr lang="zh-CN" altLang="en-US" sz="2100" spc="300" dirty="0">
              <a:solidFill>
                <a:schemeClr val="bg1"/>
              </a:solidFill>
              <a:latin typeface="造字工房俊雅（非商用）常规体" pitchFamily="50" charset="-122"/>
              <a:ea typeface="造字工房俊雅（非商用）常规体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8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7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26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2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5236216" y="1438075"/>
            <a:ext cx="3907785" cy="712597"/>
            <a:chOff x="6981621" y="1916834"/>
            <a:chExt cx="5210380" cy="950129"/>
          </a:xfrm>
        </p:grpSpPr>
        <p:sp>
          <p:nvSpPr>
            <p:cNvPr id="30" name="Rectangle 2"/>
            <p:cNvSpPr/>
            <p:nvPr/>
          </p:nvSpPr>
          <p:spPr bwMode="auto">
            <a:xfrm>
              <a:off x="7332471" y="1962597"/>
              <a:ext cx="3739772" cy="599278"/>
            </a:xfrm>
            <a:prstGeom prst="rect">
              <a:avLst/>
            </a:prstGeom>
            <a:solidFill>
              <a:srgbClr val="DAC399"/>
            </a:solidFill>
            <a:ln>
              <a:noFill/>
            </a:ln>
          </p:spPr>
          <p:txBody>
            <a:bodyPr vert="horz" wrap="none" lIns="480060" tIns="34290" rIns="68580" bIns="34290" anchor="ctr" anchorCtr="0" compatLnSpc="1">
              <a:normAutofit/>
            </a:bodyPr>
            <a:lstStyle/>
            <a:p>
              <a:r>
                <a:rPr lang="zh-CN" altLang="en-US" sz="1200" dirty="0">
                  <a:solidFill>
                    <a:srgbClr val="FEFFFF"/>
                  </a:solidFill>
                </a:rPr>
                <a:t>输入标题文本</a:t>
              </a:r>
              <a:endParaRPr lang="zh-CN" altLang="en-US" sz="1200" dirty="0">
                <a:solidFill>
                  <a:srgbClr val="FEFFFF"/>
                </a:solidFill>
              </a:endParaRPr>
            </a:p>
          </p:txBody>
        </p:sp>
        <p:sp>
          <p:nvSpPr>
            <p:cNvPr id="31" name="Freeform: Shape 3"/>
            <p:cNvSpPr/>
            <p:nvPr/>
          </p:nvSpPr>
          <p:spPr bwMode="auto">
            <a:xfrm>
              <a:off x="11072244" y="1962597"/>
              <a:ext cx="1119757" cy="904366"/>
            </a:xfrm>
            <a:custGeom>
              <a:avLst/>
              <a:gdLst>
                <a:gd name="T0" fmla="*/ 0 w 152"/>
                <a:gd name="T1" fmla="*/ 116 h 175"/>
                <a:gd name="T2" fmla="*/ 152 w 152"/>
                <a:gd name="T3" fmla="*/ 175 h 175"/>
                <a:gd name="T4" fmla="*/ 152 w 152"/>
                <a:gd name="T5" fmla="*/ 90 h 175"/>
                <a:gd name="T6" fmla="*/ 0 w 152"/>
                <a:gd name="T7" fmla="*/ 0 h 175"/>
                <a:gd name="T8" fmla="*/ 0 w 152"/>
                <a:gd name="T9" fmla="*/ 116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75">
                  <a:moveTo>
                    <a:pt x="0" y="116"/>
                  </a:moveTo>
                  <a:cubicBezTo>
                    <a:pt x="51" y="136"/>
                    <a:pt x="101" y="155"/>
                    <a:pt x="152" y="175"/>
                  </a:cubicBezTo>
                  <a:cubicBezTo>
                    <a:pt x="152" y="147"/>
                    <a:pt x="152" y="118"/>
                    <a:pt x="152" y="90"/>
                  </a:cubicBezTo>
                  <a:cubicBezTo>
                    <a:pt x="101" y="60"/>
                    <a:pt x="51" y="30"/>
                    <a:pt x="0" y="0"/>
                  </a:cubicBezTo>
                  <a:cubicBezTo>
                    <a:pt x="0" y="39"/>
                    <a:pt x="0" y="77"/>
                    <a:pt x="0" y="116"/>
                  </a:cubicBezTo>
                  <a:close/>
                </a:path>
              </a:pathLst>
            </a:custGeom>
            <a:solidFill>
              <a:srgbClr val="DAC39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grpSp>
          <p:nvGrpSpPr>
            <p:cNvPr id="32" name="Group 4"/>
            <p:cNvGrpSpPr/>
            <p:nvPr/>
          </p:nvGrpSpPr>
          <p:grpSpPr>
            <a:xfrm>
              <a:off x="6981621" y="1916834"/>
              <a:ext cx="697341" cy="697342"/>
              <a:chOff x="5831235" y="1197428"/>
              <a:chExt cx="909847" cy="909848"/>
            </a:xfrm>
          </p:grpSpPr>
          <p:sp>
            <p:nvSpPr>
              <p:cNvPr id="58" name="Oval 30"/>
              <p:cNvSpPr/>
              <p:nvPr/>
            </p:nvSpPr>
            <p:spPr bwMode="auto">
              <a:xfrm>
                <a:off x="5873884" y="1237234"/>
                <a:ext cx="827393" cy="830236"/>
              </a:xfrm>
              <a:prstGeom prst="ellipse">
                <a:avLst/>
              </a:prstGeom>
              <a:solidFill>
                <a:srgbClr val="FE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59" name="Freeform: Shape 31"/>
              <p:cNvSpPr/>
              <p:nvPr/>
            </p:nvSpPr>
            <p:spPr bwMode="auto">
              <a:xfrm>
                <a:off x="5831235" y="1197428"/>
                <a:ext cx="909847" cy="909848"/>
              </a:xfrm>
              <a:custGeom>
                <a:avLst/>
                <a:gdLst>
                  <a:gd name="T0" fmla="*/ 68 w 135"/>
                  <a:gd name="T1" fmla="*/ 135 h 135"/>
                  <a:gd name="T2" fmla="*/ 0 w 135"/>
                  <a:gd name="T3" fmla="*/ 67 h 135"/>
                  <a:gd name="T4" fmla="*/ 68 w 135"/>
                  <a:gd name="T5" fmla="*/ 0 h 135"/>
                  <a:gd name="T6" fmla="*/ 135 w 135"/>
                  <a:gd name="T7" fmla="*/ 67 h 135"/>
                  <a:gd name="T8" fmla="*/ 68 w 135"/>
                  <a:gd name="T9" fmla="*/ 135 h 135"/>
                  <a:gd name="T10" fmla="*/ 68 w 135"/>
                  <a:gd name="T11" fmla="*/ 12 h 135"/>
                  <a:gd name="T12" fmla="*/ 12 w 135"/>
                  <a:gd name="T13" fmla="*/ 67 h 135"/>
                  <a:gd name="T14" fmla="*/ 68 w 135"/>
                  <a:gd name="T15" fmla="*/ 123 h 135"/>
                  <a:gd name="T16" fmla="*/ 123 w 135"/>
                  <a:gd name="T17" fmla="*/ 67 h 135"/>
                  <a:gd name="T18" fmla="*/ 68 w 135"/>
                  <a:gd name="T19" fmla="*/ 12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5" h="135">
                    <a:moveTo>
                      <a:pt x="68" y="135"/>
                    </a:moveTo>
                    <a:cubicBezTo>
                      <a:pt x="31" y="135"/>
                      <a:pt x="0" y="104"/>
                      <a:pt x="0" y="67"/>
                    </a:cubicBezTo>
                    <a:cubicBezTo>
                      <a:pt x="0" y="30"/>
                      <a:pt x="31" y="0"/>
                      <a:pt x="68" y="0"/>
                    </a:cubicBezTo>
                    <a:cubicBezTo>
                      <a:pt x="105" y="0"/>
                      <a:pt x="135" y="30"/>
                      <a:pt x="135" y="67"/>
                    </a:cubicBezTo>
                    <a:cubicBezTo>
                      <a:pt x="135" y="104"/>
                      <a:pt x="105" y="135"/>
                      <a:pt x="68" y="135"/>
                    </a:cubicBezTo>
                    <a:close/>
                    <a:moveTo>
                      <a:pt x="68" y="12"/>
                    </a:moveTo>
                    <a:cubicBezTo>
                      <a:pt x="37" y="12"/>
                      <a:pt x="12" y="37"/>
                      <a:pt x="12" y="67"/>
                    </a:cubicBezTo>
                    <a:cubicBezTo>
                      <a:pt x="12" y="98"/>
                      <a:pt x="37" y="123"/>
                      <a:pt x="68" y="123"/>
                    </a:cubicBezTo>
                    <a:cubicBezTo>
                      <a:pt x="98" y="123"/>
                      <a:pt x="123" y="98"/>
                      <a:pt x="123" y="67"/>
                    </a:cubicBezTo>
                    <a:cubicBezTo>
                      <a:pt x="123" y="37"/>
                      <a:pt x="98" y="12"/>
                      <a:pt x="68" y="12"/>
                    </a:cubicBezTo>
                    <a:close/>
                  </a:path>
                </a:pathLst>
              </a:custGeom>
              <a:solidFill>
                <a:srgbClr val="DAC39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</p:grpSp>
        <p:sp>
          <p:nvSpPr>
            <p:cNvPr id="45" name="Freeform: Shape 17"/>
            <p:cNvSpPr/>
            <p:nvPr/>
          </p:nvSpPr>
          <p:spPr>
            <a:xfrm>
              <a:off x="7187422" y="2107030"/>
              <a:ext cx="285738" cy="284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1782"/>
                  </a:moveTo>
                  <a:lnTo>
                    <a:pt x="982" y="11782"/>
                  </a:lnTo>
                  <a:lnTo>
                    <a:pt x="982" y="6873"/>
                  </a:lnTo>
                  <a:lnTo>
                    <a:pt x="6907" y="6873"/>
                  </a:lnTo>
                  <a:cubicBezTo>
                    <a:pt x="7149" y="8810"/>
                    <a:pt x="8798" y="10309"/>
                    <a:pt x="10800" y="10309"/>
                  </a:cubicBezTo>
                  <a:cubicBezTo>
                    <a:pt x="12802" y="10309"/>
                    <a:pt x="14451" y="8810"/>
                    <a:pt x="14693" y="6873"/>
                  </a:cubicBezTo>
                  <a:lnTo>
                    <a:pt x="20618" y="6873"/>
                  </a:lnTo>
                  <a:cubicBezTo>
                    <a:pt x="20618" y="6873"/>
                    <a:pt x="20618" y="11782"/>
                    <a:pt x="20618" y="11782"/>
                  </a:cubicBezTo>
                  <a:close/>
                  <a:moveTo>
                    <a:pt x="20264" y="14727"/>
                  </a:moveTo>
                  <a:lnTo>
                    <a:pt x="14236" y="14727"/>
                  </a:lnTo>
                  <a:cubicBezTo>
                    <a:pt x="13966" y="14727"/>
                    <a:pt x="13745" y="14947"/>
                    <a:pt x="13745" y="15218"/>
                  </a:cubicBezTo>
                  <a:cubicBezTo>
                    <a:pt x="13745" y="16845"/>
                    <a:pt x="12427" y="18164"/>
                    <a:pt x="10800" y="18164"/>
                  </a:cubicBezTo>
                  <a:cubicBezTo>
                    <a:pt x="9173" y="18164"/>
                    <a:pt x="7855" y="16845"/>
                    <a:pt x="7855" y="15218"/>
                  </a:cubicBezTo>
                  <a:cubicBezTo>
                    <a:pt x="7855" y="14947"/>
                    <a:pt x="7634" y="14727"/>
                    <a:pt x="7364" y="14727"/>
                  </a:cubicBezTo>
                  <a:lnTo>
                    <a:pt x="1336" y="14727"/>
                  </a:lnTo>
                  <a:lnTo>
                    <a:pt x="2682" y="12764"/>
                  </a:lnTo>
                  <a:lnTo>
                    <a:pt x="18918" y="12764"/>
                  </a:lnTo>
                  <a:cubicBezTo>
                    <a:pt x="18918" y="12764"/>
                    <a:pt x="20264" y="14727"/>
                    <a:pt x="20264" y="14727"/>
                  </a:cubicBezTo>
                  <a:close/>
                  <a:moveTo>
                    <a:pt x="20618" y="20618"/>
                  </a:moveTo>
                  <a:lnTo>
                    <a:pt x="982" y="20618"/>
                  </a:lnTo>
                  <a:lnTo>
                    <a:pt x="982" y="15709"/>
                  </a:lnTo>
                  <a:lnTo>
                    <a:pt x="6907" y="15709"/>
                  </a:lnTo>
                  <a:cubicBezTo>
                    <a:pt x="7149" y="17646"/>
                    <a:pt x="8798" y="19145"/>
                    <a:pt x="10800" y="19145"/>
                  </a:cubicBezTo>
                  <a:cubicBezTo>
                    <a:pt x="12802" y="19145"/>
                    <a:pt x="14451" y="17646"/>
                    <a:pt x="14693" y="15709"/>
                  </a:cubicBezTo>
                  <a:lnTo>
                    <a:pt x="20618" y="15709"/>
                  </a:lnTo>
                  <a:cubicBezTo>
                    <a:pt x="20618" y="15709"/>
                    <a:pt x="20618" y="20618"/>
                    <a:pt x="20618" y="20618"/>
                  </a:cubicBezTo>
                  <a:close/>
                  <a:moveTo>
                    <a:pt x="4702" y="982"/>
                  </a:moveTo>
                  <a:lnTo>
                    <a:pt x="16898" y="982"/>
                  </a:lnTo>
                  <a:lnTo>
                    <a:pt x="20264" y="5891"/>
                  </a:lnTo>
                  <a:lnTo>
                    <a:pt x="14236" y="5891"/>
                  </a:lnTo>
                  <a:cubicBezTo>
                    <a:pt x="13966" y="5891"/>
                    <a:pt x="13745" y="6111"/>
                    <a:pt x="13745" y="6382"/>
                  </a:cubicBezTo>
                  <a:cubicBezTo>
                    <a:pt x="13745" y="8009"/>
                    <a:pt x="12427" y="9327"/>
                    <a:pt x="10800" y="9327"/>
                  </a:cubicBezTo>
                  <a:cubicBezTo>
                    <a:pt x="9173" y="9327"/>
                    <a:pt x="7855" y="8009"/>
                    <a:pt x="7855" y="6382"/>
                  </a:cubicBezTo>
                  <a:cubicBezTo>
                    <a:pt x="7855" y="6111"/>
                    <a:pt x="7634" y="5891"/>
                    <a:pt x="7364" y="5891"/>
                  </a:cubicBezTo>
                  <a:lnTo>
                    <a:pt x="1336" y="5891"/>
                  </a:lnTo>
                  <a:cubicBezTo>
                    <a:pt x="1336" y="5891"/>
                    <a:pt x="4702" y="982"/>
                    <a:pt x="4702" y="982"/>
                  </a:cubicBezTo>
                  <a:close/>
                  <a:moveTo>
                    <a:pt x="21600" y="12273"/>
                  </a:moveTo>
                  <a:lnTo>
                    <a:pt x="21600" y="6382"/>
                  </a:lnTo>
                  <a:cubicBezTo>
                    <a:pt x="21600" y="6303"/>
                    <a:pt x="21577" y="6231"/>
                    <a:pt x="21543" y="6165"/>
                  </a:cubicBezTo>
                  <a:lnTo>
                    <a:pt x="21548" y="6162"/>
                  </a:lnTo>
                  <a:lnTo>
                    <a:pt x="17621" y="272"/>
                  </a:lnTo>
                  <a:lnTo>
                    <a:pt x="17616" y="274"/>
                  </a:lnTo>
                  <a:cubicBezTo>
                    <a:pt x="17536" y="113"/>
                    <a:pt x="17374" y="0"/>
                    <a:pt x="17182" y="0"/>
                  </a:cubicBezTo>
                  <a:lnTo>
                    <a:pt x="4418" y="0"/>
                  </a:lnTo>
                  <a:cubicBezTo>
                    <a:pt x="4226" y="0"/>
                    <a:pt x="4064" y="113"/>
                    <a:pt x="3984" y="274"/>
                  </a:cubicBezTo>
                  <a:lnTo>
                    <a:pt x="3979" y="272"/>
                  </a:lnTo>
                  <a:lnTo>
                    <a:pt x="52" y="6162"/>
                  </a:lnTo>
                  <a:lnTo>
                    <a:pt x="57" y="6165"/>
                  </a:lnTo>
                  <a:cubicBezTo>
                    <a:pt x="23" y="6231"/>
                    <a:pt x="0" y="6303"/>
                    <a:pt x="0" y="6382"/>
                  </a:cubicBezTo>
                  <a:lnTo>
                    <a:pt x="0" y="12273"/>
                  </a:lnTo>
                  <a:cubicBezTo>
                    <a:pt x="0" y="12544"/>
                    <a:pt x="220" y="12764"/>
                    <a:pt x="491" y="12764"/>
                  </a:cubicBezTo>
                  <a:lnTo>
                    <a:pt x="1542" y="12764"/>
                  </a:lnTo>
                  <a:lnTo>
                    <a:pt x="52" y="14999"/>
                  </a:lnTo>
                  <a:lnTo>
                    <a:pt x="57" y="15001"/>
                  </a:lnTo>
                  <a:cubicBezTo>
                    <a:pt x="23" y="15067"/>
                    <a:pt x="0" y="15139"/>
                    <a:pt x="0" y="15218"/>
                  </a:cubicBezTo>
                  <a:lnTo>
                    <a:pt x="0" y="21109"/>
                  </a:lnTo>
                  <a:cubicBezTo>
                    <a:pt x="0" y="21380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380"/>
                    <a:pt x="21600" y="21109"/>
                  </a:cubicBezTo>
                  <a:lnTo>
                    <a:pt x="21600" y="15218"/>
                  </a:lnTo>
                  <a:cubicBezTo>
                    <a:pt x="21600" y="15139"/>
                    <a:pt x="21577" y="15067"/>
                    <a:pt x="21543" y="15001"/>
                  </a:cubicBezTo>
                  <a:lnTo>
                    <a:pt x="21548" y="14999"/>
                  </a:lnTo>
                  <a:lnTo>
                    <a:pt x="20058" y="12764"/>
                  </a:lnTo>
                  <a:lnTo>
                    <a:pt x="21109" y="12764"/>
                  </a:lnTo>
                  <a:cubicBezTo>
                    <a:pt x="21380" y="12764"/>
                    <a:pt x="21600" y="12544"/>
                    <a:pt x="21600" y="12273"/>
                  </a:cubicBezTo>
                </a:path>
              </a:pathLst>
            </a:custGeom>
            <a:solidFill>
              <a:srgbClr val="53585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</p:grpSp>
      <p:grpSp>
        <p:nvGrpSpPr>
          <p:cNvPr id="60" name="千图PPT彼岸天：ID 8661124库_组合 59"/>
          <p:cNvGrpSpPr/>
          <p:nvPr>
            <p:custDataLst>
              <p:tags r:id="rId2"/>
            </p:custDataLst>
          </p:nvPr>
        </p:nvGrpSpPr>
        <p:grpSpPr>
          <a:xfrm>
            <a:off x="4617598" y="1988866"/>
            <a:ext cx="4526403" cy="568770"/>
            <a:chOff x="6156797" y="2651222"/>
            <a:chExt cx="6035204" cy="758360"/>
          </a:xfrm>
        </p:grpSpPr>
        <p:sp>
          <p:nvSpPr>
            <p:cNvPr id="33" name="Rectangle 5"/>
            <p:cNvSpPr/>
            <p:nvPr/>
          </p:nvSpPr>
          <p:spPr bwMode="auto">
            <a:xfrm>
              <a:off x="6617208" y="2696985"/>
              <a:ext cx="4455036" cy="599278"/>
            </a:xfrm>
            <a:prstGeom prst="rect">
              <a:avLst/>
            </a:prstGeom>
            <a:solidFill>
              <a:srgbClr val="B2895D"/>
            </a:solidFill>
            <a:ln>
              <a:noFill/>
            </a:ln>
          </p:spPr>
          <p:txBody>
            <a:bodyPr vert="horz" wrap="none" lIns="480060" tIns="34290" rIns="68580" bIns="34290" anchor="ctr" anchorCtr="0" compatLnSpc="1">
              <a:normAutofit/>
            </a:bodyPr>
            <a:lstStyle/>
            <a:p>
              <a:r>
                <a:rPr lang="zh-CN" altLang="en-US" sz="1200" dirty="0">
                  <a:solidFill>
                    <a:srgbClr val="FEFFFF"/>
                  </a:solidFill>
                </a:rPr>
                <a:t>输入标题文本</a:t>
              </a:r>
              <a:endParaRPr lang="zh-CN" altLang="en-US" sz="1200" dirty="0">
                <a:solidFill>
                  <a:srgbClr val="FEFFFF"/>
                </a:solidFill>
              </a:endParaRPr>
            </a:p>
          </p:txBody>
        </p:sp>
        <p:sp>
          <p:nvSpPr>
            <p:cNvPr id="34" name="Freeform: Shape 6"/>
            <p:cNvSpPr/>
            <p:nvPr/>
          </p:nvSpPr>
          <p:spPr bwMode="auto">
            <a:xfrm>
              <a:off x="11072244" y="2696985"/>
              <a:ext cx="1119757" cy="712597"/>
            </a:xfrm>
            <a:custGeom>
              <a:avLst/>
              <a:gdLst>
                <a:gd name="T0" fmla="*/ 0 w 152"/>
                <a:gd name="T1" fmla="*/ 116 h 138"/>
                <a:gd name="T2" fmla="*/ 152 w 152"/>
                <a:gd name="T3" fmla="*/ 138 h 138"/>
                <a:gd name="T4" fmla="*/ 152 w 152"/>
                <a:gd name="T5" fmla="*/ 52 h 138"/>
                <a:gd name="T6" fmla="*/ 0 w 152"/>
                <a:gd name="T7" fmla="*/ 0 h 138"/>
                <a:gd name="T8" fmla="*/ 0 w 152"/>
                <a:gd name="T9" fmla="*/ 11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38">
                  <a:moveTo>
                    <a:pt x="0" y="116"/>
                  </a:moveTo>
                  <a:cubicBezTo>
                    <a:pt x="51" y="123"/>
                    <a:pt x="101" y="131"/>
                    <a:pt x="152" y="138"/>
                  </a:cubicBezTo>
                  <a:cubicBezTo>
                    <a:pt x="152" y="109"/>
                    <a:pt x="152" y="81"/>
                    <a:pt x="152" y="52"/>
                  </a:cubicBezTo>
                  <a:cubicBezTo>
                    <a:pt x="101" y="35"/>
                    <a:pt x="51" y="18"/>
                    <a:pt x="0" y="0"/>
                  </a:cubicBezTo>
                  <a:cubicBezTo>
                    <a:pt x="0" y="39"/>
                    <a:pt x="0" y="77"/>
                    <a:pt x="0" y="116"/>
                  </a:cubicBezTo>
                  <a:close/>
                </a:path>
              </a:pathLst>
            </a:custGeom>
            <a:solidFill>
              <a:srgbClr val="B2895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grpSp>
          <p:nvGrpSpPr>
            <p:cNvPr id="35" name="Group 7"/>
            <p:cNvGrpSpPr/>
            <p:nvPr/>
          </p:nvGrpSpPr>
          <p:grpSpPr>
            <a:xfrm>
              <a:off x="6156797" y="2651222"/>
              <a:ext cx="697341" cy="697342"/>
              <a:chOff x="4755056" y="2155611"/>
              <a:chExt cx="909847" cy="909848"/>
            </a:xfrm>
          </p:grpSpPr>
          <p:sp>
            <p:nvSpPr>
              <p:cNvPr id="56" name="Oval 28"/>
              <p:cNvSpPr/>
              <p:nvPr/>
            </p:nvSpPr>
            <p:spPr bwMode="auto">
              <a:xfrm>
                <a:off x="4797705" y="2195417"/>
                <a:ext cx="827393" cy="830236"/>
              </a:xfrm>
              <a:prstGeom prst="ellipse">
                <a:avLst/>
              </a:prstGeom>
              <a:solidFill>
                <a:srgbClr val="FE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57" name="Freeform: Shape 29"/>
              <p:cNvSpPr/>
              <p:nvPr/>
            </p:nvSpPr>
            <p:spPr bwMode="auto">
              <a:xfrm>
                <a:off x="4755056" y="2155611"/>
                <a:ext cx="909847" cy="909848"/>
              </a:xfrm>
              <a:custGeom>
                <a:avLst/>
                <a:gdLst>
                  <a:gd name="T0" fmla="*/ 68 w 135"/>
                  <a:gd name="T1" fmla="*/ 135 h 135"/>
                  <a:gd name="T2" fmla="*/ 0 w 135"/>
                  <a:gd name="T3" fmla="*/ 67 h 135"/>
                  <a:gd name="T4" fmla="*/ 68 w 135"/>
                  <a:gd name="T5" fmla="*/ 0 h 135"/>
                  <a:gd name="T6" fmla="*/ 135 w 135"/>
                  <a:gd name="T7" fmla="*/ 67 h 135"/>
                  <a:gd name="T8" fmla="*/ 68 w 135"/>
                  <a:gd name="T9" fmla="*/ 135 h 135"/>
                  <a:gd name="T10" fmla="*/ 68 w 135"/>
                  <a:gd name="T11" fmla="*/ 12 h 135"/>
                  <a:gd name="T12" fmla="*/ 12 w 135"/>
                  <a:gd name="T13" fmla="*/ 67 h 135"/>
                  <a:gd name="T14" fmla="*/ 68 w 135"/>
                  <a:gd name="T15" fmla="*/ 123 h 135"/>
                  <a:gd name="T16" fmla="*/ 123 w 135"/>
                  <a:gd name="T17" fmla="*/ 67 h 135"/>
                  <a:gd name="T18" fmla="*/ 68 w 135"/>
                  <a:gd name="T19" fmla="*/ 12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5" h="135">
                    <a:moveTo>
                      <a:pt x="68" y="135"/>
                    </a:moveTo>
                    <a:cubicBezTo>
                      <a:pt x="31" y="135"/>
                      <a:pt x="0" y="104"/>
                      <a:pt x="0" y="67"/>
                    </a:cubicBezTo>
                    <a:cubicBezTo>
                      <a:pt x="0" y="30"/>
                      <a:pt x="31" y="0"/>
                      <a:pt x="68" y="0"/>
                    </a:cubicBezTo>
                    <a:cubicBezTo>
                      <a:pt x="105" y="0"/>
                      <a:pt x="135" y="30"/>
                      <a:pt x="135" y="67"/>
                    </a:cubicBezTo>
                    <a:cubicBezTo>
                      <a:pt x="135" y="104"/>
                      <a:pt x="105" y="135"/>
                      <a:pt x="68" y="135"/>
                    </a:cubicBezTo>
                    <a:close/>
                    <a:moveTo>
                      <a:pt x="68" y="12"/>
                    </a:moveTo>
                    <a:cubicBezTo>
                      <a:pt x="37" y="12"/>
                      <a:pt x="12" y="37"/>
                      <a:pt x="12" y="67"/>
                    </a:cubicBezTo>
                    <a:cubicBezTo>
                      <a:pt x="12" y="98"/>
                      <a:pt x="37" y="123"/>
                      <a:pt x="68" y="123"/>
                    </a:cubicBezTo>
                    <a:cubicBezTo>
                      <a:pt x="98" y="123"/>
                      <a:pt x="123" y="98"/>
                      <a:pt x="123" y="67"/>
                    </a:cubicBezTo>
                    <a:cubicBezTo>
                      <a:pt x="123" y="37"/>
                      <a:pt x="98" y="12"/>
                      <a:pt x="68" y="12"/>
                    </a:cubicBezTo>
                    <a:close/>
                  </a:path>
                </a:pathLst>
              </a:custGeom>
              <a:solidFill>
                <a:srgbClr val="B2895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</p:grpSp>
        <p:sp>
          <p:nvSpPr>
            <p:cNvPr id="46" name="Freeform: Shape 18"/>
            <p:cNvSpPr/>
            <p:nvPr/>
          </p:nvSpPr>
          <p:spPr>
            <a:xfrm>
              <a:off x="6355376" y="2836634"/>
              <a:ext cx="308597" cy="3112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88" extrusionOk="0">
                  <a:moveTo>
                    <a:pt x="10309" y="9720"/>
                  </a:moveTo>
                  <a:lnTo>
                    <a:pt x="9327" y="9720"/>
                  </a:lnTo>
                  <a:cubicBezTo>
                    <a:pt x="9056" y="9720"/>
                    <a:pt x="8836" y="9937"/>
                    <a:pt x="8836" y="10206"/>
                  </a:cubicBezTo>
                  <a:cubicBezTo>
                    <a:pt x="8836" y="10475"/>
                    <a:pt x="9056" y="10692"/>
                    <a:pt x="9327" y="10692"/>
                  </a:cubicBezTo>
                  <a:lnTo>
                    <a:pt x="10309" y="10692"/>
                  </a:lnTo>
                  <a:cubicBezTo>
                    <a:pt x="10580" y="10692"/>
                    <a:pt x="10800" y="10475"/>
                    <a:pt x="10800" y="10206"/>
                  </a:cubicBezTo>
                  <a:cubicBezTo>
                    <a:pt x="10800" y="9937"/>
                    <a:pt x="10580" y="9720"/>
                    <a:pt x="10309" y="9720"/>
                  </a:cubicBezTo>
                  <a:moveTo>
                    <a:pt x="13255" y="18471"/>
                  </a:moveTo>
                  <a:lnTo>
                    <a:pt x="12273" y="18471"/>
                  </a:lnTo>
                  <a:cubicBezTo>
                    <a:pt x="12002" y="18471"/>
                    <a:pt x="11782" y="18689"/>
                    <a:pt x="11782" y="18957"/>
                  </a:cubicBezTo>
                  <a:cubicBezTo>
                    <a:pt x="11782" y="19226"/>
                    <a:pt x="12002" y="19443"/>
                    <a:pt x="12273" y="19443"/>
                  </a:cubicBezTo>
                  <a:lnTo>
                    <a:pt x="13255" y="19443"/>
                  </a:lnTo>
                  <a:cubicBezTo>
                    <a:pt x="13525" y="19443"/>
                    <a:pt x="13745" y="19226"/>
                    <a:pt x="13745" y="18957"/>
                  </a:cubicBezTo>
                  <a:cubicBezTo>
                    <a:pt x="13745" y="18689"/>
                    <a:pt x="13525" y="18471"/>
                    <a:pt x="13255" y="18471"/>
                  </a:cubicBezTo>
                  <a:moveTo>
                    <a:pt x="10309" y="18471"/>
                  </a:moveTo>
                  <a:lnTo>
                    <a:pt x="9327" y="18471"/>
                  </a:lnTo>
                  <a:cubicBezTo>
                    <a:pt x="9056" y="18471"/>
                    <a:pt x="8836" y="18689"/>
                    <a:pt x="8836" y="18957"/>
                  </a:cubicBezTo>
                  <a:cubicBezTo>
                    <a:pt x="8836" y="19226"/>
                    <a:pt x="9056" y="19443"/>
                    <a:pt x="9327" y="19443"/>
                  </a:cubicBezTo>
                  <a:lnTo>
                    <a:pt x="10309" y="19443"/>
                  </a:lnTo>
                  <a:cubicBezTo>
                    <a:pt x="10580" y="19443"/>
                    <a:pt x="10800" y="19226"/>
                    <a:pt x="10800" y="18957"/>
                  </a:cubicBezTo>
                  <a:cubicBezTo>
                    <a:pt x="10800" y="18689"/>
                    <a:pt x="10580" y="18471"/>
                    <a:pt x="10309" y="18471"/>
                  </a:cubicBezTo>
                  <a:moveTo>
                    <a:pt x="20618" y="15554"/>
                  </a:moveTo>
                  <a:cubicBezTo>
                    <a:pt x="20618" y="16091"/>
                    <a:pt x="20178" y="16526"/>
                    <a:pt x="19636" y="16526"/>
                  </a:cubicBezTo>
                  <a:lnTo>
                    <a:pt x="16691" y="16526"/>
                  </a:lnTo>
                  <a:cubicBezTo>
                    <a:pt x="16149" y="16526"/>
                    <a:pt x="15709" y="16091"/>
                    <a:pt x="15709" y="15554"/>
                  </a:cubicBezTo>
                  <a:lnTo>
                    <a:pt x="15709" y="13609"/>
                  </a:lnTo>
                  <a:cubicBezTo>
                    <a:pt x="15709" y="13073"/>
                    <a:pt x="16149" y="12637"/>
                    <a:pt x="16691" y="12637"/>
                  </a:cubicBezTo>
                  <a:lnTo>
                    <a:pt x="19636" y="12637"/>
                  </a:lnTo>
                  <a:cubicBezTo>
                    <a:pt x="20178" y="12637"/>
                    <a:pt x="20618" y="13073"/>
                    <a:pt x="20618" y="13609"/>
                  </a:cubicBezTo>
                  <a:cubicBezTo>
                    <a:pt x="20618" y="13609"/>
                    <a:pt x="20618" y="15554"/>
                    <a:pt x="20618" y="15554"/>
                  </a:cubicBezTo>
                  <a:close/>
                  <a:moveTo>
                    <a:pt x="18655" y="19443"/>
                  </a:moveTo>
                  <a:cubicBezTo>
                    <a:pt x="18655" y="19980"/>
                    <a:pt x="18215" y="20416"/>
                    <a:pt x="17673" y="20416"/>
                  </a:cubicBezTo>
                  <a:lnTo>
                    <a:pt x="1964" y="20416"/>
                  </a:lnTo>
                  <a:cubicBezTo>
                    <a:pt x="1422" y="20416"/>
                    <a:pt x="982" y="19980"/>
                    <a:pt x="982" y="19443"/>
                  </a:cubicBezTo>
                  <a:lnTo>
                    <a:pt x="982" y="9720"/>
                  </a:lnTo>
                  <a:cubicBezTo>
                    <a:pt x="982" y="9183"/>
                    <a:pt x="1422" y="8747"/>
                    <a:pt x="1964" y="8747"/>
                  </a:cubicBezTo>
                  <a:lnTo>
                    <a:pt x="17673" y="8747"/>
                  </a:lnTo>
                  <a:cubicBezTo>
                    <a:pt x="18215" y="8747"/>
                    <a:pt x="18655" y="9183"/>
                    <a:pt x="18655" y="9720"/>
                  </a:cubicBezTo>
                  <a:lnTo>
                    <a:pt x="18655" y="11664"/>
                  </a:lnTo>
                  <a:lnTo>
                    <a:pt x="16691" y="11664"/>
                  </a:lnTo>
                  <a:cubicBezTo>
                    <a:pt x="15606" y="11664"/>
                    <a:pt x="14727" y="12535"/>
                    <a:pt x="14727" y="13609"/>
                  </a:cubicBezTo>
                  <a:lnTo>
                    <a:pt x="14727" y="15554"/>
                  </a:lnTo>
                  <a:cubicBezTo>
                    <a:pt x="14727" y="16628"/>
                    <a:pt x="15606" y="17499"/>
                    <a:pt x="16691" y="17499"/>
                  </a:cubicBezTo>
                  <a:lnTo>
                    <a:pt x="18655" y="17499"/>
                  </a:lnTo>
                  <a:cubicBezTo>
                    <a:pt x="18655" y="17499"/>
                    <a:pt x="18655" y="19443"/>
                    <a:pt x="18655" y="19443"/>
                  </a:cubicBezTo>
                  <a:close/>
                  <a:moveTo>
                    <a:pt x="982" y="7775"/>
                  </a:moveTo>
                  <a:cubicBezTo>
                    <a:pt x="982" y="7238"/>
                    <a:pt x="1422" y="6803"/>
                    <a:pt x="1964" y="6803"/>
                  </a:cubicBezTo>
                  <a:lnTo>
                    <a:pt x="2555" y="6803"/>
                  </a:lnTo>
                  <a:lnTo>
                    <a:pt x="2817" y="7775"/>
                  </a:lnTo>
                  <a:lnTo>
                    <a:pt x="1964" y="7775"/>
                  </a:lnTo>
                  <a:cubicBezTo>
                    <a:pt x="1604" y="7775"/>
                    <a:pt x="1271" y="7878"/>
                    <a:pt x="982" y="8045"/>
                  </a:cubicBezTo>
                  <a:cubicBezTo>
                    <a:pt x="982" y="8045"/>
                    <a:pt x="982" y="7775"/>
                    <a:pt x="982" y="7775"/>
                  </a:cubicBezTo>
                  <a:close/>
                  <a:moveTo>
                    <a:pt x="3721" y="3600"/>
                  </a:moveTo>
                  <a:lnTo>
                    <a:pt x="13629" y="1005"/>
                  </a:lnTo>
                  <a:cubicBezTo>
                    <a:pt x="14152" y="866"/>
                    <a:pt x="14690" y="1174"/>
                    <a:pt x="14831" y="1693"/>
                  </a:cubicBezTo>
                  <a:lnTo>
                    <a:pt x="15085" y="2631"/>
                  </a:lnTo>
                  <a:lnTo>
                    <a:pt x="3281" y="5731"/>
                  </a:lnTo>
                  <a:lnTo>
                    <a:pt x="3026" y="4791"/>
                  </a:lnTo>
                  <a:cubicBezTo>
                    <a:pt x="2886" y="4272"/>
                    <a:pt x="3197" y="3739"/>
                    <a:pt x="3721" y="3600"/>
                  </a:cubicBezTo>
                  <a:moveTo>
                    <a:pt x="15847" y="5448"/>
                  </a:moveTo>
                  <a:lnTo>
                    <a:pt x="16476" y="7775"/>
                  </a:lnTo>
                  <a:lnTo>
                    <a:pt x="6989" y="7775"/>
                  </a:lnTo>
                  <a:cubicBezTo>
                    <a:pt x="6989" y="7775"/>
                    <a:pt x="15847" y="5448"/>
                    <a:pt x="15847" y="5448"/>
                  </a:cubicBezTo>
                  <a:close/>
                  <a:moveTo>
                    <a:pt x="17673" y="6803"/>
                  </a:moveTo>
                  <a:cubicBezTo>
                    <a:pt x="18215" y="6803"/>
                    <a:pt x="18655" y="7238"/>
                    <a:pt x="18655" y="7775"/>
                  </a:cubicBezTo>
                  <a:lnTo>
                    <a:pt x="18655" y="8045"/>
                  </a:lnTo>
                  <a:cubicBezTo>
                    <a:pt x="18365" y="7878"/>
                    <a:pt x="18032" y="7775"/>
                    <a:pt x="17673" y="7775"/>
                  </a:cubicBezTo>
                  <a:lnTo>
                    <a:pt x="17493" y="7775"/>
                  </a:lnTo>
                  <a:lnTo>
                    <a:pt x="17230" y="6803"/>
                  </a:lnTo>
                  <a:cubicBezTo>
                    <a:pt x="17230" y="6803"/>
                    <a:pt x="17673" y="6803"/>
                    <a:pt x="17673" y="6803"/>
                  </a:cubicBezTo>
                  <a:close/>
                  <a:moveTo>
                    <a:pt x="19636" y="11664"/>
                  </a:moveTo>
                  <a:lnTo>
                    <a:pt x="19636" y="7775"/>
                  </a:lnTo>
                  <a:cubicBezTo>
                    <a:pt x="19636" y="6701"/>
                    <a:pt x="18757" y="5830"/>
                    <a:pt x="17673" y="5830"/>
                  </a:cubicBezTo>
                  <a:lnTo>
                    <a:pt x="16967" y="5830"/>
                  </a:lnTo>
                  <a:lnTo>
                    <a:pt x="15779" y="1441"/>
                  </a:lnTo>
                  <a:cubicBezTo>
                    <a:pt x="15498" y="404"/>
                    <a:pt x="14422" y="-212"/>
                    <a:pt x="13374" y="66"/>
                  </a:cubicBezTo>
                  <a:lnTo>
                    <a:pt x="3467" y="2660"/>
                  </a:lnTo>
                  <a:cubicBezTo>
                    <a:pt x="2419" y="2939"/>
                    <a:pt x="1798" y="4005"/>
                    <a:pt x="2078" y="5042"/>
                  </a:cubicBezTo>
                  <a:lnTo>
                    <a:pt x="2291" y="5830"/>
                  </a:lnTo>
                  <a:lnTo>
                    <a:pt x="1964" y="5830"/>
                  </a:lnTo>
                  <a:cubicBezTo>
                    <a:pt x="879" y="5830"/>
                    <a:pt x="0" y="6701"/>
                    <a:pt x="0" y="7775"/>
                  </a:cubicBezTo>
                  <a:lnTo>
                    <a:pt x="0" y="19443"/>
                  </a:lnTo>
                  <a:cubicBezTo>
                    <a:pt x="0" y="20517"/>
                    <a:pt x="879" y="21388"/>
                    <a:pt x="1964" y="21388"/>
                  </a:cubicBezTo>
                  <a:lnTo>
                    <a:pt x="17673" y="21388"/>
                  </a:lnTo>
                  <a:cubicBezTo>
                    <a:pt x="18757" y="21388"/>
                    <a:pt x="19636" y="20517"/>
                    <a:pt x="19636" y="19443"/>
                  </a:cubicBezTo>
                  <a:lnTo>
                    <a:pt x="19636" y="17499"/>
                  </a:lnTo>
                  <a:cubicBezTo>
                    <a:pt x="20721" y="17499"/>
                    <a:pt x="21600" y="16628"/>
                    <a:pt x="21600" y="15554"/>
                  </a:cubicBezTo>
                  <a:lnTo>
                    <a:pt x="21600" y="13609"/>
                  </a:lnTo>
                  <a:cubicBezTo>
                    <a:pt x="21600" y="12535"/>
                    <a:pt x="20721" y="11664"/>
                    <a:pt x="19636" y="11664"/>
                  </a:cubicBezTo>
                  <a:moveTo>
                    <a:pt x="13255" y="9720"/>
                  </a:moveTo>
                  <a:lnTo>
                    <a:pt x="12273" y="9720"/>
                  </a:lnTo>
                  <a:cubicBezTo>
                    <a:pt x="12002" y="9720"/>
                    <a:pt x="11782" y="9937"/>
                    <a:pt x="11782" y="10206"/>
                  </a:cubicBezTo>
                  <a:cubicBezTo>
                    <a:pt x="11782" y="10475"/>
                    <a:pt x="12002" y="10692"/>
                    <a:pt x="12273" y="10692"/>
                  </a:cubicBezTo>
                  <a:lnTo>
                    <a:pt x="13255" y="10692"/>
                  </a:lnTo>
                  <a:cubicBezTo>
                    <a:pt x="13525" y="10692"/>
                    <a:pt x="13745" y="10475"/>
                    <a:pt x="13745" y="10206"/>
                  </a:cubicBezTo>
                  <a:cubicBezTo>
                    <a:pt x="13745" y="9937"/>
                    <a:pt x="13525" y="9720"/>
                    <a:pt x="13255" y="9720"/>
                  </a:cubicBezTo>
                  <a:moveTo>
                    <a:pt x="7364" y="9720"/>
                  </a:moveTo>
                  <a:lnTo>
                    <a:pt x="6382" y="9720"/>
                  </a:lnTo>
                  <a:cubicBezTo>
                    <a:pt x="6111" y="9720"/>
                    <a:pt x="5891" y="9937"/>
                    <a:pt x="5891" y="10206"/>
                  </a:cubicBezTo>
                  <a:cubicBezTo>
                    <a:pt x="5891" y="10475"/>
                    <a:pt x="6111" y="10692"/>
                    <a:pt x="6382" y="10692"/>
                  </a:cubicBezTo>
                  <a:lnTo>
                    <a:pt x="7364" y="10692"/>
                  </a:lnTo>
                  <a:cubicBezTo>
                    <a:pt x="7634" y="10692"/>
                    <a:pt x="7855" y="10475"/>
                    <a:pt x="7855" y="10206"/>
                  </a:cubicBezTo>
                  <a:cubicBezTo>
                    <a:pt x="7855" y="9937"/>
                    <a:pt x="7634" y="9720"/>
                    <a:pt x="7364" y="9720"/>
                  </a:cubicBezTo>
                  <a:moveTo>
                    <a:pt x="17182" y="14095"/>
                  </a:moveTo>
                  <a:cubicBezTo>
                    <a:pt x="16911" y="14095"/>
                    <a:pt x="16691" y="14313"/>
                    <a:pt x="16691" y="14581"/>
                  </a:cubicBezTo>
                  <a:cubicBezTo>
                    <a:pt x="16691" y="14850"/>
                    <a:pt x="16911" y="15068"/>
                    <a:pt x="17182" y="15068"/>
                  </a:cubicBezTo>
                  <a:cubicBezTo>
                    <a:pt x="17453" y="15068"/>
                    <a:pt x="17673" y="14850"/>
                    <a:pt x="17673" y="14581"/>
                  </a:cubicBezTo>
                  <a:cubicBezTo>
                    <a:pt x="17673" y="14313"/>
                    <a:pt x="17453" y="14095"/>
                    <a:pt x="17182" y="14095"/>
                  </a:cubicBezTo>
                  <a:moveTo>
                    <a:pt x="16200" y="18471"/>
                  </a:moveTo>
                  <a:lnTo>
                    <a:pt x="15218" y="18471"/>
                  </a:lnTo>
                  <a:cubicBezTo>
                    <a:pt x="14947" y="18471"/>
                    <a:pt x="14727" y="18689"/>
                    <a:pt x="14727" y="18957"/>
                  </a:cubicBezTo>
                  <a:cubicBezTo>
                    <a:pt x="14727" y="19226"/>
                    <a:pt x="14947" y="19443"/>
                    <a:pt x="15218" y="19443"/>
                  </a:cubicBezTo>
                  <a:lnTo>
                    <a:pt x="16200" y="19443"/>
                  </a:lnTo>
                  <a:cubicBezTo>
                    <a:pt x="16471" y="19443"/>
                    <a:pt x="16691" y="19226"/>
                    <a:pt x="16691" y="18957"/>
                  </a:cubicBezTo>
                  <a:cubicBezTo>
                    <a:pt x="16691" y="18689"/>
                    <a:pt x="16471" y="18471"/>
                    <a:pt x="16200" y="18471"/>
                  </a:cubicBezTo>
                  <a:moveTo>
                    <a:pt x="15218" y="10692"/>
                  </a:moveTo>
                  <a:lnTo>
                    <a:pt x="16200" y="10692"/>
                  </a:lnTo>
                  <a:cubicBezTo>
                    <a:pt x="16471" y="10692"/>
                    <a:pt x="16691" y="10475"/>
                    <a:pt x="16691" y="10206"/>
                  </a:cubicBezTo>
                  <a:cubicBezTo>
                    <a:pt x="16691" y="9937"/>
                    <a:pt x="16471" y="9720"/>
                    <a:pt x="16200" y="9720"/>
                  </a:cubicBezTo>
                  <a:lnTo>
                    <a:pt x="15218" y="9720"/>
                  </a:lnTo>
                  <a:cubicBezTo>
                    <a:pt x="14947" y="9720"/>
                    <a:pt x="14727" y="9937"/>
                    <a:pt x="14727" y="10206"/>
                  </a:cubicBezTo>
                  <a:cubicBezTo>
                    <a:pt x="14727" y="10475"/>
                    <a:pt x="14947" y="10692"/>
                    <a:pt x="15218" y="10692"/>
                  </a:cubicBezTo>
                  <a:moveTo>
                    <a:pt x="4418" y="18471"/>
                  </a:moveTo>
                  <a:lnTo>
                    <a:pt x="3436" y="18471"/>
                  </a:lnTo>
                  <a:cubicBezTo>
                    <a:pt x="3166" y="18471"/>
                    <a:pt x="2945" y="18689"/>
                    <a:pt x="2945" y="18957"/>
                  </a:cubicBezTo>
                  <a:cubicBezTo>
                    <a:pt x="2945" y="19226"/>
                    <a:pt x="3166" y="19443"/>
                    <a:pt x="3436" y="19443"/>
                  </a:cubicBezTo>
                  <a:lnTo>
                    <a:pt x="4418" y="19443"/>
                  </a:lnTo>
                  <a:cubicBezTo>
                    <a:pt x="4689" y="19443"/>
                    <a:pt x="4909" y="19226"/>
                    <a:pt x="4909" y="18957"/>
                  </a:cubicBezTo>
                  <a:cubicBezTo>
                    <a:pt x="4909" y="18689"/>
                    <a:pt x="4689" y="18471"/>
                    <a:pt x="4418" y="18471"/>
                  </a:cubicBezTo>
                  <a:moveTo>
                    <a:pt x="7364" y="18471"/>
                  </a:moveTo>
                  <a:lnTo>
                    <a:pt x="6382" y="18471"/>
                  </a:lnTo>
                  <a:cubicBezTo>
                    <a:pt x="6111" y="18471"/>
                    <a:pt x="5891" y="18689"/>
                    <a:pt x="5891" y="18957"/>
                  </a:cubicBezTo>
                  <a:cubicBezTo>
                    <a:pt x="5891" y="19226"/>
                    <a:pt x="6111" y="19443"/>
                    <a:pt x="6382" y="19443"/>
                  </a:cubicBezTo>
                  <a:lnTo>
                    <a:pt x="7364" y="19443"/>
                  </a:lnTo>
                  <a:cubicBezTo>
                    <a:pt x="7634" y="19443"/>
                    <a:pt x="7855" y="19226"/>
                    <a:pt x="7855" y="18957"/>
                  </a:cubicBezTo>
                  <a:cubicBezTo>
                    <a:pt x="7855" y="18689"/>
                    <a:pt x="7634" y="18471"/>
                    <a:pt x="7364" y="18471"/>
                  </a:cubicBezTo>
                  <a:moveTo>
                    <a:pt x="4418" y="9720"/>
                  </a:moveTo>
                  <a:lnTo>
                    <a:pt x="3436" y="9720"/>
                  </a:lnTo>
                  <a:cubicBezTo>
                    <a:pt x="3166" y="9720"/>
                    <a:pt x="2945" y="9937"/>
                    <a:pt x="2945" y="10206"/>
                  </a:cubicBezTo>
                  <a:cubicBezTo>
                    <a:pt x="2945" y="10475"/>
                    <a:pt x="3166" y="10692"/>
                    <a:pt x="3436" y="10692"/>
                  </a:cubicBezTo>
                  <a:lnTo>
                    <a:pt x="4418" y="10692"/>
                  </a:lnTo>
                  <a:cubicBezTo>
                    <a:pt x="4689" y="10692"/>
                    <a:pt x="4909" y="10475"/>
                    <a:pt x="4909" y="10206"/>
                  </a:cubicBezTo>
                  <a:cubicBezTo>
                    <a:pt x="4909" y="9937"/>
                    <a:pt x="4689" y="9720"/>
                    <a:pt x="4418" y="9720"/>
                  </a:cubicBezTo>
                </a:path>
              </a:pathLst>
            </a:custGeom>
            <a:solidFill>
              <a:srgbClr val="53585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</p:grpSp>
      <p:grpSp>
        <p:nvGrpSpPr>
          <p:cNvPr id="61" name="千图PPT彼岸天：ID 8661124库_组合 60"/>
          <p:cNvGrpSpPr/>
          <p:nvPr>
            <p:custDataLst>
              <p:tags r:id="rId3"/>
            </p:custDataLst>
          </p:nvPr>
        </p:nvGrpSpPr>
        <p:grpSpPr>
          <a:xfrm>
            <a:off x="5236216" y="2539658"/>
            <a:ext cx="3907785" cy="523007"/>
            <a:chOff x="6981621" y="3385611"/>
            <a:chExt cx="5210380" cy="697342"/>
          </a:xfrm>
        </p:grpSpPr>
        <p:sp>
          <p:nvSpPr>
            <p:cNvPr id="36" name="Rectangle 8"/>
            <p:cNvSpPr/>
            <p:nvPr/>
          </p:nvSpPr>
          <p:spPr bwMode="auto">
            <a:xfrm>
              <a:off x="7332471" y="3431373"/>
              <a:ext cx="3739772" cy="599278"/>
            </a:xfrm>
            <a:prstGeom prst="rect">
              <a:avLst/>
            </a:prstGeom>
            <a:solidFill>
              <a:srgbClr val="DAC399"/>
            </a:solidFill>
            <a:ln>
              <a:noFill/>
            </a:ln>
          </p:spPr>
          <p:txBody>
            <a:bodyPr vert="horz" wrap="none" lIns="480060" tIns="34290" rIns="68580" bIns="34290" anchor="ctr" anchorCtr="0" compatLnSpc="1">
              <a:normAutofit/>
            </a:bodyPr>
            <a:lstStyle/>
            <a:p>
              <a:r>
                <a:rPr lang="zh-CN" altLang="en-US" sz="1200" dirty="0">
                  <a:solidFill>
                    <a:srgbClr val="FEFFFF"/>
                  </a:solidFill>
                </a:rPr>
                <a:t>输入标题文本</a:t>
              </a:r>
              <a:endParaRPr lang="zh-CN" altLang="en-US" sz="1200" dirty="0">
                <a:solidFill>
                  <a:srgbClr val="FEFFFF"/>
                </a:solidFill>
              </a:endParaRPr>
            </a:p>
          </p:txBody>
        </p:sp>
        <p:sp>
          <p:nvSpPr>
            <p:cNvPr id="37" name="Freeform: Shape 9"/>
            <p:cNvSpPr/>
            <p:nvPr/>
          </p:nvSpPr>
          <p:spPr bwMode="auto">
            <a:xfrm>
              <a:off x="11072244" y="3431373"/>
              <a:ext cx="1119757" cy="599278"/>
            </a:xfrm>
            <a:custGeom>
              <a:avLst/>
              <a:gdLst>
                <a:gd name="T0" fmla="*/ 0 w 152"/>
                <a:gd name="T1" fmla="*/ 116 h 116"/>
                <a:gd name="T2" fmla="*/ 152 w 152"/>
                <a:gd name="T3" fmla="*/ 101 h 116"/>
                <a:gd name="T4" fmla="*/ 152 w 152"/>
                <a:gd name="T5" fmla="*/ 15 h 116"/>
                <a:gd name="T6" fmla="*/ 0 w 152"/>
                <a:gd name="T7" fmla="*/ 0 h 116"/>
                <a:gd name="T8" fmla="*/ 0 w 152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16">
                  <a:moveTo>
                    <a:pt x="0" y="116"/>
                  </a:moveTo>
                  <a:cubicBezTo>
                    <a:pt x="51" y="111"/>
                    <a:pt x="101" y="106"/>
                    <a:pt x="152" y="101"/>
                  </a:cubicBezTo>
                  <a:cubicBezTo>
                    <a:pt x="152" y="72"/>
                    <a:pt x="152" y="44"/>
                    <a:pt x="152" y="15"/>
                  </a:cubicBezTo>
                  <a:cubicBezTo>
                    <a:pt x="101" y="10"/>
                    <a:pt x="51" y="5"/>
                    <a:pt x="0" y="0"/>
                  </a:cubicBezTo>
                  <a:cubicBezTo>
                    <a:pt x="0" y="39"/>
                    <a:pt x="0" y="77"/>
                    <a:pt x="0" y="116"/>
                  </a:cubicBezTo>
                  <a:close/>
                </a:path>
              </a:pathLst>
            </a:custGeom>
            <a:solidFill>
              <a:srgbClr val="DAC39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grpSp>
          <p:nvGrpSpPr>
            <p:cNvPr id="38" name="Group 10"/>
            <p:cNvGrpSpPr/>
            <p:nvPr/>
          </p:nvGrpSpPr>
          <p:grpSpPr>
            <a:xfrm>
              <a:off x="6981621" y="3385611"/>
              <a:ext cx="697341" cy="697342"/>
              <a:chOff x="5831235" y="3113795"/>
              <a:chExt cx="909847" cy="909848"/>
            </a:xfrm>
          </p:grpSpPr>
          <p:sp>
            <p:nvSpPr>
              <p:cNvPr id="54" name="Oval 26"/>
              <p:cNvSpPr/>
              <p:nvPr/>
            </p:nvSpPr>
            <p:spPr bwMode="auto">
              <a:xfrm>
                <a:off x="5873884" y="3153600"/>
                <a:ext cx="827393" cy="830236"/>
              </a:xfrm>
              <a:prstGeom prst="ellipse">
                <a:avLst/>
              </a:prstGeom>
              <a:solidFill>
                <a:srgbClr val="FE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55" name="Freeform: Shape 27"/>
              <p:cNvSpPr/>
              <p:nvPr/>
            </p:nvSpPr>
            <p:spPr bwMode="auto">
              <a:xfrm>
                <a:off x="5831235" y="3113795"/>
                <a:ext cx="909847" cy="909848"/>
              </a:xfrm>
              <a:custGeom>
                <a:avLst/>
                <a:gdLst>
                  <a:gd name="T0" fmla="*/ 68 w 135"/>
                  <a:gd name="T1" fmla="*/ 135 h 135"/>
                  <a:gd name="T2" fmla="*/ 0 w 135"/>
                  <a:gd name="T3" fmla="*/ 67 h 135"/>
                  <a:gd name="T4" fmla="*/ 68 w 135"/>
                  <a:gd name="T5" fmla="*/ 0 h 135"/>
                  <a:gd name="T6" fmla="*/ 135 w 135"/>
                  <a:gd name="T7" fmla="*/ 67 h 135"/>
                  <a:gd name="T8" fmla="*/ 68 w 135"/>
                  <a:gd name="T9" fmla="*/ 135 h 135"/>
                  <a:gd name="T10" fmla="*/ 68 w 135"/>
                  <a:gd name="T11" fmla="*/ 12 h 135"/>
                  <a:gd name="T12" fmla="*/ 12 w 135"/>
                  <a:gd name="T13" fmla="*/ 67 h 135"/>
                  <a:gd name="T14" fmla="*/ 68 w 135"/>
                  <a:gd name="T15" fmla="*/ 123 h 135"/>
                  <a:gd name="T16" fmla="*/ 123 w 135"/>
                  <a:gd name="T17" fmla="*/ 67 h 135"/>
                  <a:gd name="T18" fmla="*/ 68 w 135"/>
                  <a:gd name="T19" fmla="*/ 12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5" h="135">
                    <a:moveTo>
                      <a:pt x="68" y="135"/>
                    </a:moveTo>
                    <a:cubicBezTo>
                      <a:pt x="31" y="135"/>
                      <a:pt x="0" y="104"/>
                      <a:pt x="0" y="67"/>
                    </a:cubicBezTo>
                    <a:cubicBezTo>
                      <a:pt x="0" y="30"/>
                      <a:pt x="31" y="0"/>
                      <a:pt x="68" y="0"/>
                    </a:cubicBezTo>
                    <a:cubicBezTo>
                      <a:pt x="105" y="0"/>
                      <a:pt x="135" y="30"/>
                      <a:pt x="135" y="67"/>
                    </a:cubicBezTo>
                    <a:cubicBezTo>
                      <a:pt x="135" y="104"/>
                      <a:pt x="105" y="135"/>
                      <a:pt x="68" y="135"/>
                    </a:cubicBezTo>
                    <a:close/>
                    <a:moveTo>
                      <a:pt x="68" y="12"/>
                    </a:moveTo>
                    <a:cubicBezTo>
                      <a:pt x="37" y="12"/>
                      <a:pt x="12" y="37"/>
                      <a:pt x="12" y="67"/>
                    </a:cubicBezTo>
                    <a:cubicBezTo>
                      <a:pt x="12" y="98"/>
                      <a:pt x="37" y="123"/>
                      <a:pt x="68" y="123"/>
                    </a:cubicBezTo>
                    <a:cubicBezTo>
                      <a:pt x="98" y="123"/>
                      <a:pt x="123" y="98"/>
                      <a:pt x="123" y="67"/>
                    </a:cubicBezTo>
                    <a:cubicBezTo>
                      <a:pt x="123" y="37"/>
                      <a:pt x="98" y="12"/>
                      <a:pt x="68" y="12"/>
                    </a:cubicBezTo>
                    <a:close/>
                  </a:path>
                </a:pathLst>
              </a:custGeom>
              <a:solidFill>
                <a:srgbClr val="DAC39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</p:grpSp>
        <p:sp>
          <p:nvSpPr>
            <p:cNvPr id="47" name="Freeform: Shape 19"/>
            <p:cNvSpPr/>
            <p:nvPr/>
          </p:nvSpPr>
          <p:spPr>
            <a:xfrm>
              <a:off x="7135890" y="3554827"/>
              <a:ext cx="326964" cy="3023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76" y="14040"/>
                  </a:moveTo>
                  <a:lnTo>
                    <a:pt x="17294" y="11880"/>
                  </a:lnTo>
                  <a:lnTo>
                    <a:pt x="19843" y="11880"/>
                  </a:lnTo>
                  <a:lnTo>
                    <a:pt x="19407" y="14040"/>
                  </a:lnTo>
                  <a:cubicBezTo>
                    <a:pt x="19407" y="14040"/>
                    <a:pt x="17076" y="14040"/>
                    <a:pt x="17076" y="14040"/>
                  </a:cubicBezTo>
                  <a:close/>
                  <a:moveTo>
                    <a:pt x="18752" y="17280"/>
                  </a:moveTo>
                  <a:lnTo>
                    <a:pt x="16748" y="17280"/>
                  </a:lnTo>
                  <a:lnTo>
                    <a:pt x="16967" y="15120"/>
                  </a:lnTo>
                  <a:lnTo>
                    <a:pt x="19188" y="15120"/>
                  </a:lnTo>
                  <a:cubicBezTo>
                    <a:pt x="19188" y="15120"/>
                    <a:pt x="18752" y="17280"/>
                    <a:pt x="18752" y="17280"/>
                  </a:cubicBezTo>
                  <a:close/>
                  <a:moveTo>
                    <a:pt x="17673" y="20520"/>
                  </a:moveTo>
                  <a:cubicBezTo>
                    <a:pt x="17131" y="20520"/>
                    <a:pt x="16691" y="20036"/>
                    <a:pt x="16691" y="19440"/>
                  </a:cubicBezTo>
                  <a:cubicBezTo>
                    <a:pt x="16691" y="18844"/>
                    <a:pt x="17131" y="18360"/>
                    <a:pt x="17673" y="18360"/>
                  </a:cubicBezTo>
                  <a:cubicBezTo>
                    <a:pt x="18215" y="18360"/>
                    <a:pt x="18655" y="18844"/>
                    <a:pt x="18655" y="19440"/>
                  </a:cubicBezTo>
                  <a:cubicBezTo>
                    <a:pt x="18655" y="20036"/>
                    <a:pt x="18215" y="20520"/>
                    <a:pt x="17673" y="20520"/>
                  </a:cubicBezTo>
                  <a:moveTo>
                    <a:pt x="16415" y="10800"/>
                  </a:moveTo>
                  <a:lnTo>
                    <a:pt x="13745" y="10800"/>
                  </a:lnTo>
                  <a:lnTo>
                    <a:pt x="13745" y="8640"/>
                  </a:lnTo>
                  <a:lnTo>
                    <a:pt x="16634" y="8640"/>
                  </a:lnTo>
                  <a:cubicBezTo>
                    <a:pt x="16634" y="8640"/>
                    <a:pt x="16415" y="10800"/>
                    <a:pt x="16415" y="10800"/>
                  </a:cubicBezTo>
                  <a:close/>
                  <a:moveTo>
                    <a:pt x="16088" y="14040"/>
                  </a:moveTo>
                  <a:lnTo>
                    <a:pt x="13745" y="14040"/>
                  </a:lnTo>
                  <a:lnTo>
                    <a:pt x="13745" y="11880"/>
                  </a:lnTo>
                  <a:lnTo>
                    <a:pt x="16307" y="11880"/>
                  </a:lnTo>
                  <a:cubicBezTo>
                    <a:pt x="16307" y="11880"/>
                    <a:pt x="16088" y="14040"/>
                    <a:pt x="16088" y="14040"/>
                  </a:cubicBezTo>
                  <a:close/>
                  <a:moveTo>
                    <a:pt x="15761" y="17280"/>
                  </a:moveTo>
                  <a:lnTo>
                    <a:pt x="13745" y="17280"/>
                  </a:lnTo>
                  <a:lnTo>
                    <a:pt x="13745" y="15120"/>
                  </a:lnTo>
                  <a:lnTo>
                    <a:pt x="15979" y="15120"/>
                  </a:lnTo>
                  <a:cubicBezTo>
                    <a:pt x="15979" y="15120"/>
                    <a:pt x="15761" y="17280"/>
                    <a:pt x="15761" y="17280"/>
                  </a:cubicBezTo>
                  <a:close/>
                  <a:moveTo>
                    <a:pt x="12764" y="10800"/>
                  </a:moveTo>
                  <a:lnTo>
                    <a:pt x="10094" y="10800"/>
                  </a:lnTo>
                  <a:lnTo>
                    <a:pt x="9876" y="8640"/>
                  </a:lnTo>
                  <a:lnTo>
                    <a:pt x="12764" y="8640"/>
                  </a:lnTo>
                  <a:cubicBezTo>
                    <a:pt x="12764" y="8640"/>
                    <a:pt x="12764" y="10800"/>
                    <a:pt x="12764" y="10800"/>
                  </a:cubicBezTo>
                  <a:close/>
                  <a:moveTo>
                    <a:pt x="12764" y="14040"/>
                  </a:moveTo>
                  <a:lnTo>
                    <a:pt x="10422" y="14040"/>
                  </a:lnTo>
                  <a:lnTo>
                    <a:pt x="10203" y="11880"/>
                  </a:lnTo>
                  <a:lnTo>
                    <a:pt x="12764" y="11880"/>
                  </a:lnTo>
                  <a:cubicBezTo>
                    <a:pt x="12764" y="11880"/>
                    <a:pt x="12764" y="14040"/>
                    <a:pt x="12764" y="14040"/>
                  </a:cubicBezTo>
                  <a:close/>
                  <a:moveTo>
                    <a:pt x="12764" y="17280"/>
                  </a:moveTo>
                  <a:lnTo>
                    <a:pt x="10748" y="17280"/>
                  </a:lnTo>
                  <a:lnTo>
                    <a:pt x="10531" y="15120"/>
                  </a:lnTo>
                  <a:lnTo>
                    <a:pt x="12764" y="15120"/>
                  </a:lnTo>
                  <a:cubicBezTo>
                    <a:pt x="12764" y="15120"/>
                    <a:pt x="12764" y="17280"/>
                    <a:pt x="12764" y="17280"/>
                  </a:cubicBezTo>
                  <a:close/>
                  <a:moveTo>
                    <a:pt x="8836" y="20520"/>
                  </a:moveTo>
                  <a:cubicBezTo>
                    <a:pt x="8294" y="20520"/>
                    <a:pt x="7855" y="20036"/>
                    <a:pt x="7855" y="19440"/>
                  </a:cubicBezTo>
                  <a:cubicBezTo>
                    <a:pt x="7855" y="18844"/>
                    <a:pt x="8294" y="18360"/>
                    <a:pt x="8836" y="18360"/>
                  </a:cubicBezTo>
                  <a:cubicBezTo>
                    <a:pt x="9379" y="18360"/>
                    <a:pt x="9818" y="18844"/>
                    <a:pt x="9818" y="19440"/>
                  </a:cubicBezTo>
                  <a:cubicBezTo>
                    <a:pt x="9818" y="20036"/>
                    <a:pt x="9379" y="20520"/>
                    <a:pt x="8836" y="20520"/>
                  </a:cubicBezTo>
                  <a:moveTo>
                    <a:pt x="7214" y="15120"/>
                  </a:moveTo>
                  <a:lnTo>
                    <a:pt x="9543" y="15120"/>
                  </a:lnTo>
                  <a:lnTo>
                    <a:pt x="9761" y="17280"/>
                  </a:lnTo>
                  <a:lnTo>
                    <a:pt x="7740" y="17280"/>
                  </a:lnTo>
                  <a:cubicBezTo>
                    <a:pt x="7740" y="17280"/>
                    <a:pt x="7214" y="15120"/>
                    <a:pt x="7214" y="15120"/>
                  </a:cubicBezTo>
                  <a:close/>
                  <a:moveTo>
                    <a:pt x="6950" y="14040"/>
                  </a:moveTo>
                  <a:lnTo>
                    <a:pt x="6424" y="11880"/>
                  </a:lnTo>
                  <a:lnTo>
                    <a:pt x="9215" y="11880"/>
                  </a:lnTo>
                  <a:lnTo>
                    <a:pt x="9434" y="14040"/>
                  </a:lnTo>
                  <a:cubicBezTo>
                    <a:pt x="9434" y="14040"/>
                    <a:pt x="6950" y="14040"/>
                    <a:pt x="6950" y="14040"/>
                  </a:cubicBezTo>
                  <a:close/>
                  <a:moveTo>
                    <a:pt x="5633" y="8640"/>
                  </a:moveTo>
                  <a:lnTo>
                    <a:pt x="8888" y="8640"/>
                  </a:lnTo>
                  <a:lnTo>
                    <a:pt x="9107" y="10800"/>
                  </a:lnTo>
                  <a:lnTo>
                    <a:pt x="6160" y="10800"/>
                  </a:lnTo>
                  <a:cubicBezTo>
                    <a:pt x="6160" y="10800"/>
                    <a:pt x="5633" y="8640"/>
                    <a:pt x="5633" y="8640"/>
                  </a:cubicBezTo>
                  <a:close/>
                  <a:moveTo>
                    <a:pt x="17621" y="8640"/>
                  </a:moveTo>
                  <a:lnTo>
                    <a:pt x="20498" y="8640"/>
                  </a:lnTo>
                  <a:lnTo>
                    <a:pt x="20061" y="10800"/>
                  </a:lnTo>
                  <a:lnTo>
                    <a:pt x="17403" y="10800"/>
                  </a:lnTo>
                  <a:cubicBezTo>
                    <a:pt x="17403" y="10800"/>
                    <a:pt x="17621" y="8640"/>
                    <a:pt x="17621" y="8640"/>
                  </a:cubicBezTo>
                  <a:close/>
                  <a:moveTo>
                    <a:pt x="19619" y="17950"/>
                  </a:moveTo>
                  <a:lnTo>
                    <a:pt x="19622" y="17951"/>
                  </a:lnTo>
                  <a:lnTo>
                    <a:pt x="21586" y="8231"/>
                  </a:lnTo>
                  <a:lnTo>
                    <a:pt x="21577" y="8229"/>
                  </a:lnTo>
                  <a:cubicBezTo>
                    <a:pt x="21586" y="8186"/>
                    <a:pt x="21600" y="8145"/>
                    <a:pt x="21600" y="8100"/>
                  </a:cubicBezTo>
                  <a:cubicBezTo>
                    <a:pt x="21600" y="7802"/>
                    <a:pt x="21380" y="7560"/>
                    <a:pt x="21109" y="7560"/>
                  </a:cubicBezTo>
                  <a:lnTo>
                    <a:pt x="5370" y="7560"/>
                  </a:lnTo>
                  <a:lnTo>
                    <a:pt x="4674" y="4705"/>
                  </a:lnTo>
                  <a:lnTo>
                    <a:pt x="4667" y="4707"/>
                  </a:lnTo>
                  <a:cubicBezTo>
                    <a:pt x="4606" y="4485"/>
                    <a:pt x="4426" y="4320"/>
                    <a:pt x="4204" y="4320"/>
                  </a:cubicBezTo>
                  <a:lnTo>
                    <a:pt x="491" y="4320"/>
                  </a:lnTo>
                  <a:cubicBezTo>
                    <a:pt x="220" y="4320"/>
                    <a:pt x="0" y="4562"/>
                    <a:pt x="0" y="4860"/>
                  </a:cubicBezTo>
                  <a:cubicBezTo>
                    <a:pt x="0" y="5159"/>
                    <a:pt x="220" y="5400"/>
                    <a:pt x="491" y="5400"/>
                  </a:cubicBezTo>
                  <a:lnTo>
                    <a:pt x="3827" y="5400"/>
                  </a:lnTo>
                  <a:lnTo>
                    <a:pt x="6893" y="17975"/>
                  </a:lnTo>
                  <a:lnTo>
                    <a:pt x="6895" y="17975"/>
                  </a:lnTo>
                  <a:cubicBezTo>
                    <a:pt x="6936" y="18127"/>
                    <a:pt x="7037" y="18251"/>
                    <a:pt x="7168" y="18314"/>
                  </a:cubicBezTo>
                  <a:cubicBezTo>
                    <a:pt x="6984" y="18643"/>
                    <a:pt x="6873" y="19026"/>
                    <a:pt x="6873" y="19440"/>
                  </a:cubicBezTo>
                  <a:cubicBezTo>
                    <a:pt x="6873" y="20633"/>
                    <a:pt x="7752" y="21600"/>
                    <a:pt x="8836" y="21600"/>
                  </a:cubicBezTo>
                  <a:cubicBezTo>
                    <a:pt x="9921" y="21600"/>
                    <a:pt x="10800" y="20633"/>
                    <a:pt x="10800" y="19440"/>
                  </a:cubicBezTo>
                  <a:cubicBezTo>
                    <a:pt x="10800" y="19045"/>
                    <a:pt x="10696" y="18679"/>
                    <a:pt x="10528" y="18360"/>
                  </a:cubicBezTo>
                  <a:lnTo>
                    <a:pt x="15982" y="18360"/>
                  </a:lnTo>
                  <a:cubicBezTo>
                    <a:pt x="15813" y="18679"/>
                    <a:pt x="15709" y="19045"/>
                    <a:pt x="15709" y="19440"/>
                  </a:cubicBezTo>
                  <a:cubicBezTo>
                    <a:pt x="15709" y="20633"/>
                    <a:pt x="16588" y="21600"/>
                    <a:pt x="17673" y="21600"/>
                  </a:cubicBezTo>
                  <a:cubicBezTo>
                    <a:pt x="18757" y="21600"/>
                    <a:pt x="19636" y="20633"/>
                    <a:pt x="19636" y="19440"/>
                  </a:cubicBezTo>
                  <a:cubicBezTo>
                    <a:pt x="19636" y="19026"/>
                    <a:pt x="19526" y="18643"/>
                    <a:pt x="19342" y="18314"/>
                  </a:cubicBezTo>
                  <a:cubicBezTo>
                    <a:pt x="19479" y="18248"/>
                    <a:pt x="19581" y="18113"/>
                    <a:pt x="19619" y="17950"/>
                  </a:cubicBezTo>
                  <a:moveTo>
                    <a:pt x="9327" y="3240"/>
                  </a:moveTo>
                  <a:lnTo>
                    <a:pt x="15015" y="3240"/>
                  </a:lnTo>
                  <a:lnTo>
                    <a:pt x="13889" y="4478"/>
                  </a:lnTo>
                  <a:cubicBezTo>
                    <a:pt x="13801" y="4577"/>
                    <a:pt x="13745" y="4711"/>
                    <a:pt x="13745" y="4860"/>
                  </a:cubicBezTo>
                  <a:cubicBezTo>
                    <a:pt x="13745" y="5159"/>
                    <a:pt x="13966" y="5400"/>
                    <a:pt x="14236" y="5400"/>
                  </a:cubicBezTo>
                  <a:cubicBezTo>
                    <a:pt x="14373" y="5400"/>
                    <a:pt x="14495" y="5340"/>
                    <a:pt x="14583" y="5242"/>
                  </a:cubicBezTo>
                  <a:lnTo>
                    <a:pt x="16547" y="3082"/>
                  </a:lnTo>
                  <a:cubicBezTo>
                    <a:pt x="16636" y="2984"/>
                    <a:pt x="16691" y="2849"/>
                    <a:pt x="16691" y="2700"/>
                  </a:cubicBezTo>
                  <a:cubicBezTo>
                    <a:pt x="16691" y="2552"/>
                    <a:pt x="16636" y="2417"/>
                    <a:pt x="16547" y="2318"/>
                  </a:cubicBezTo>
                  <a:lnTo>
                    <a:pt x="14583" y="158"/>
                  </a:lnTo>
                  <a:cubicBezTo>
                    <a:pt x="14495" y="61"/>
                    <a:pt x="14373" y="0"/>
                    <a:pt x="14236" y="0"/>
                  </a:cubicBezTo>
                  <a:cubicBezTo>
                    <a:pt x="13966" y="0"/>
                    <a:pt x="13745" y="242"/>
                    <a:pt x="13745" y="540"/>
                  </a:cubicBezTo>
                  <a:cubicBezTo>
                    <a:pt x="13745" y="689"/>
                    <a:pt x="13801" y="824"/>
                    <a:pt x="13889" y="922"/>
                  </a:cubicBezTo>
                  <a:lnTo>
                    <a:pt x="15015" y="2160"/>
                  </a:lnTo>
                  <a:lnTo>
                    <a:pt x="9327" y="2160"/>
                  </a:lnTo>
                  <a:cubicBezTo>
                    <a:pt x="9056" y="2160"/>
                    <a:pt x="8836" y="2402"/>
                    <a:pt x="8836" y="2700"/>
                  </a:cubicBezTo>
                  <a:cubicBezTo>
                    <a:pt x="8836" y="2999"/>
                    <a:pt x="9056" y="3240"/>
                    <a:pt x="9327" y="3240"/>
                  </a:cubicBezTo>
                </a:path>
              </a:pathLst>
            </a:custGeom>
            <a:solidFill>
              <a:srgbClr val="53585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</p:grpSp>
      <p:grpSp>
        <p:nvGrpSpPr>
          <p:cNvPr id="62" name="千图PPT彼岸天：ID 8661124库_组合 61"/>
          <p:cNvGrpSpPr/>
          <p:nvPr>
            <p:custDataLst>
              <p:tags r:id="rId4"/>
            </p:custDataLst>
          </p:nvPr>
        </p:nvGrpSpPr>
        <p:grpSpPr>
          <a:xfrm>
            <a:off x="4617598" y="3039782"/>
            <a:ext cx="4526403" cy="568770"/>
            <a:chOff x="6156797" y="4052443"/>
            <a:chExt cx="6035204" cy="758360"/>
          </a:xfrm>
        </p:grpSpPr>
        <p:sp>
          <p:nvSpPr>
            <p:cNvPr id="39" name="Rectangle 11"/>
            <p:cNvSpPr/>
            <p:nvPr/>
          </p:nvSpPr>
          <p:spPr bwMode="auto">
            <a:xfrm>
              <a:off x="6617208" y="4165762"/>
              <a:ext cx="4455036" cy="599278"/>
            </a:xfrm>
            <a:prstGeom prst="rect">
              <a:avLst/>
            </a:prstGeom>
            <a:solidFill>
              <a:srgbClr val="B2895D"/>
            </a:solidFill>
            <a:ln>
              <a:noFill/>
            </a:ln>
          </p:spPr>
          <p:txBody>
            <a:bodyPr vert="horz" wrap="none" lIns="480060" tIns="34290" rIns="68580" bIns="34290" anchor="ctr" anchorCtr="0" compatLnSpc="1">
              <a:normAutofit/>
            </a:bodyPr>
            <a:lstStyle/>
            <a:p>
              <a:r>
                <a:rPr lang="zh-CN" altLang="en-US" sz="1200" dirty="0">
                  <a:solidFill>
                    <a:srgbClr val="FEFFFF"/>
                  </a:solidFill>
                </a:rPr>
                <a:t>输入标题文本</a:t>
              </a:r>
              <a:endParaRPr lang="zh-CN" altLang="en-US" sz="1200" dirty="0">
                <a:solidFill>
                  <a:srgbClr val="FEFFFF"/>
                </a:solidFill>
              </a:endParaRPr>
            </a:p>
          </p:txBody>
        </p:sp>
        <p:sp>
          <p:nvSpPr>
            <p:cNvPr id="40" name="Freeform: Shape 12"/>
            <p:cNvSpPr/>
            <p:nvPr/>
          </p:nvSpPr>
          <p:spPr bwMode="auto">
            <a:xfrm>
              <a:off x="11072244" y="4052443"/>
              <a:ext cx="1119757" cy="712597"/>
            </a:xfrm>
            <a:custGeom>
              <a:avLst/>
              <a:gdLst>
                <a:gd name="T0" fmla="*/ 0 w 152"/>
                <a:gd name="T1" fmla="*/ 138 h 138"/>
                <a:gd name="T2" fmla="*/ 152 w 152"/>
                <a:gd name="T3" fmla="*/ 86 h 138"/>
                <a:gd name="T4" fmla="*/ 152 w 152"/>
                <a:gd name="T5" fmla="*/ 0 h 138"/>
                <a:gd name="T6" fmla="*/ 0 w 152"/>
                <a:gd name="T7" fmla="*/ 22 h 138"/>
                <a:gd name="T8" fmla="*/ 0 w 152"/>
                <a:gd name="T9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38">
                  <a:moveTo>
                    <a:pt x="0" y="138"/>
                  </a:moveTo>
                  <a:cubicBezTo>
                    <a:pt x="51" y="121"/>
                    <a:pt x="101" y="103"/>
                    <a:pt x="152" y="86"/>
                  </a:cubicBezTo>
                  <a:cubicBezTo>
                    <a:pt x="152" y="57"/>
                    <a:pt x="152" y="29"/>
                    <a:pt x="152" y="0"/>
                  </a:cubicBezTo>
                  <a:cubicBezTo>
                    <a:pt x="101" y="8"/>
                    <a:pt x="51" y="15"/>
                    <a:pt x="0" y="22"/>
                  </a:cubicBezTo>
                  <a:cubicBezTo>
                    <a:pt x="0" y="61"/>
                    <a:pt x="0" y="99"/>
                    <a:pt x="0" y="138"/>
                  </a:cubicBezTo>
                  <a:close/>
                </a:path>
              </a:pathLst>
            </a:custGeom>
            <a:solidFill>
              <a:srgbClr val="B2895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grpSp>
          <p:nvGrpSpPr>
            <p:cNvPr id="41" name="Group 13"/>
            <p:cNvGrpSpPr/>
            <p:nvPr/>
          </p:nvGrpSpPr>
          <p:grpSpPr>
            <a:xfrm>
              <a:off x="6156797" y="4117820"/>
              <a:ext cx="697341" cy="692983"/>
              <a:chOff x="4755056" y="4069135"/>
              <a:chExt cx="909847" cy="904161"/>
            </a:xfrm>
          </p:grpSpPr>
          <p:sp>
            <p:nvSpPr>
              <p:cNvPr id="52" name="Oval 24"/>
              <p:cNvSpPr/>
              <p:nvPr/>
            </p:nvSpPr>
            <p:spPr bwMode="auto">
              <a:xfrm>
                <a:off x="4797705" y="4111784"/>
                <a:ext cx="827393" cy="821706"/>
              </a:xfrm>
              <a:prstGeom prst="ellipse">
                <a:avLst/>
              </a:prstGeom>
              <a:solidFill>
                <a:srgbClr val="FE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53" name="Freeform: Shape 25"/>
              <p:cNvSpPr/>
              <p:nvPr/>
            </p:nvSpPr>
            <p:spPr bwMode="auto">
              <a:xfrm>
                <a:off x="4755056" y="4069135"/>
                <a:ext cx="909847" cy="904161"/>
              </a:xfrm>
              <a:custGeom>
                <a:avLst/>
                <a:gdLst>
                  <a:gd name="T0" fmla="*/ 68 w 135"/>
                  <a:gd name="T1" fmla="*/ 134 h 134"/>
                  <a:gd name="T2" fmla="*/ 0 w 135"/>
                  <a:gd name="T3" fmla="*/ 67 h 134"/>
                  <a:gd name="T4" fmla="*/ 68 w 135"/>
                  <a:gd name="T5" fmla="*/ 0 h 134"/>
                  <a:gd name="T6" fmla="*/ 135 w 135"/>
                  <a:gd name="T7" fmla="*/ 67 h 134"/>
                  <a:gd name="T8" fmla="*/ 68 w 135"/>
                  <a:gd name="T9" fmla="*/ 134 h 134"/>
                  <a:gd name="T10" fmla="*/ 68 w 135"/>
                  <a:gd name="T11" fmla="*/ 12 h 134"/>
                  <a:gd name="T12" fmla="*/ 12 w 135"/>
                  <a:gd name="T13" fmla="*/ 67 h 134"/>
                  <a:gd name="T14" fmla="*/ 68 w 135"/>
                  <a:gd name="T15" fmla="*/ 122 h 134"/>
                  <a:gd name="T16" fmla="*/ 123 w 135"/>
                  <a:gd name="T17" fmla="*/ 67 h 134"/>
                  <a:gd name="T18" fmla="*/ 68 w 135"/>
                  <a:gd name="T19" fmla="*/ 12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5" h="134">
                    <a:moveTo>
                      <a:pt x="68" y="134"/>
                    </a:moveTo>
                    <a:cubicBezTo>
                      <a:pt x="31" y="134"/>
                      <a:pt x="0" y="104"/>
                      <a:pt x="0" y="67"/>
                    </a:cubicBezTo>
                    <a:cubicBezTo>
                      <a:pt x="0" y="30"/>
                      <a:pt x="31" y="0"/>
                      <a:pt x="68" y="0"/>
                    </a:cubicBezTo>
                    <a:cubicBezTo>
                      <a:pt x="105" y="0"/>
                      <a:pt x="135" y="30"/>
                      <a:pt x="135" y="67"/>
                    </a:cubicBezTo>
                    <a:cubicBezTo>
                      <a:pt x="135" y="104"/>
                      <a:pt x="105" y="134"/>
                      <a:pt x="68" y="134"/>
                    </a:cubicBezTo>
                    <a:close/>
                    <a:moveTo>
                      <a:pt x="68" y="12"/>
                    </a:moveTo>
                    <a:cubicBezTo>
                      <a:pt x="37" y="12"/>
                      <a:pt x="12" y="37"/>
                      <a:pt x="12" y="67"/>
                    </a:cubicBezTo>
                    <a:cubicBezTo>
                      <a:pt x="12" y="98"/>
                      <a:pt x="37" y="122"/>
                      <a:pt x="68" y="122"/>
                    </a:cubicBezTo>
                    <a:cubicBezTo>
                      <a:pt x="98" y="122"/>
                      <a:pt x="123" y="98"/>
                      <a:pt x="123" y="67"/>
                    </a:cubicBezTo>
                    <a:cubicBezTo>
                      <a:pt x="123" y="37"/>
                      <a:pt x="98" y="12"/>
                      <a:pt x="68" y="12"/>
                    </a:cubicBezTo>
                    <a:close/>
                  </a:path>
                </a:pathLst>
              </a:custGeom>
              <a:solidFill>
                <a:srgbClr val="B2895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</p:grpSp>
        <p:sp>
          <p:nvSpPr>
            <p:cNvPr id="48" name="Freeform: Shape 20"/>
            <p:cNvSpPr/>
            <p:nvPr/>
          </p:nvSpPr>
          <p:spPr>
            <a:xfrm>
              <a:off x="6348695" y="4299521"/>
              <a:ext cx="315279" cy="282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2" y="6873"/>
                  </a:moveTo>
                  <a:lnTo>
                    <a:pt x="20618" y="6873"/>
                  </a:lnTo>
                  <a:lnTo>
                    <a:pt x="20618" y="7855"/>
                  </a:lnTo>
                  <a:lnTo>
                    <a:pt x="982" y="7855"/>
                  </a:lnTo>
                  <a:cubicBezTo>
                    <a:pt x="982" y="7855"/>
                    <a:pt x="982" y="6873"/>
                    <a:pt x="982" y="6873"/>
                  </a:cubicBezTo>
                  <a:close/>
                  <a:moveTo>
                    <a:pt x="16691" y="8836"/>
                  </a:moveTo>
                  <a:lnTo>
                    <a:pt x="18655" y="8836"/>
                  </a:lnTo>
                  <a:lnTo>
                    <a:pt x="18655" y="17673"/>
                  </a:lnTo>
                  <a:lnTo>
                    <a:pt x="16691" y="17673"/>
                  </a:lnTo>
                  <a:cubicBezTo>
                    <a:pt x="16691" y="17673"/>
                    <a:pt x="16691" y="8836"/>
                    <a:pt x="16691" y="8836"/>
                  </a:cubicBezTo>
                  <a:close/>
                  <a:moveTo>
                    <a:pt x="13745" y="8836"/>
                  </a:moveTo>
                  <a:lnTo>
                    <a:pt x="15709" y="8836"/>
                  </a:lnTo>
                  <a:lnTo>
                    <a:pt x="15709" y="17673"/>
                  </a:lnTo>
                  <a:lnTo>
                    <a:pt x="13745" y="17673"/>
                  </a:lnTo>
                  <a:cubicBezTo>
                    <a:pt x="13745" y="17673"/>
                    <a:pt x="13745" y="8836"/>
                    <a:pt x="13745" y="8836"/>
                  </a:cubicBezTo>
                  <a:close/>
                  <a:moveTo>
                    <a:pt x="8836" y="8836"/>
                  </a:moveTo>
                  <a:lnTo>
                    <a:pt x="12764" y="8836"/>
                  </a:lnTo>
                  <a:lnTo>
                    <a:pt x="12764" y="17673"/>
                  </a:lnTo>
                  <a:lnTo>
                    <a:pt x="8836" y="17673"/>
                  </a:lnTo>
                  <a:cubicBezTo>
                    <a:pt x="8836" y="17673"/>
                    <a:pt x="8836" y="8836"/>
                    <a:pt x="8836" y="8836"/>
                  </a:cubicBezTo>
                  <a:close/>
                  <a:moveTo>
                    <a:pt x="5891" y="8836"/>
                  </a:moveTo>
                  <a:lnTo>
                    <a:pt x="7855" y="8836"/>
                  </a:lnTo>
                  <a:lnTo>
                    <a:pt x="7855" y="17673"/>
                  </a:lnTo>
                  <a:lnTo>
                    <a:pt x="5891" y="17673"/>
                  </a:lnTo>
                  <a:cubicBezTo>
                    <a:pt x="5891" y="17673"/>
                    <a:pt x="5891" y="8836"/>
                    <a:pt x="5891" y="8836"/>
                  </a:cubicBezTo>
                  <a:close/>
                  <a:moveTo>
                    <a:pt x="2945" y="8836"/>
                  </a:moveTo>
                  <a:lnTo>
                    <a:pt x="4909" y="8836"/>
                  </a:lnTo>
                  <a:lnTo>
                    <a:pt x="4909" y="17673"/>
                  </a:lnTo>
                  <a:lnTo>
                    <a:pt x="2945" y="17673"/>
                  </a:lnTo>
                  <a:cubicBezTo>
                    <a:pt x="2945" y="17673"/>
                    <a:pt x="2945" y="8836"/>
                    <a:pt x="2945" y="8836"/>
                  </a:cubicBezTo>
                  <a:close/>
                  <a:moveTo>
                    <a:pt x="19773" y="18655"/>
                  </a:moveTo>
                  <a:lnTo>
                    <a:pt x="20428" y="20618"/>
                  </a:lnTo>
                  <a:lnTo>
                    <a:pt x="1172" y="20618"/>
                  </a:lnTo>
                  <a:lnTo>
                    <a:pt x="1827" y="18655"/>
                  </a:lnTo>
                  <a:cubicBezTo>
                    <a:pt x="1827" y="18655"/>
                    <a:pt x="19773" y="18655"/>
                    <a:pt x="19773" y="18655"/>
                  </a:cubicBezTo>
                  <a:close/>
                  <a:moveTo>
                    <a:pt x="10800" y="1056"/>
                  </a:moveTo>
                  <a:lnTo>
                    <a:pt x="19261" y="5891"/>
                  </a:lnTo>
                  <a:lnTo>
                    <a:pt x="2339" y="5891"/>
                  </a:lnTo>
                  <a:cubicBezTo>
                    <a:pt x="2339" y="5891"/>
                    <a:pt x="10800" y="1056"/>
                    <a:pt x="10800" y="1056"/>
                  </a:cubicBezTo>
                  <a:close/>
                  <a:moveTo>
                    <a:pt x="21109" y="8836"/>
                  </a:moveTo>
                  <a:cubicBezTo>
                    <a:pt x="21380" y="8836"/>
                    <a:pt x="21600" y="8617"/>
                    <a:pt x="21600" y="8345"/>
                  </a:cubicBezTo>
                  <a:lnTo>
                    <a:pt x="21600" y="6382"/>
                  </a:lnTo>
                  <a:cubicBezTo>
                    <a:pt x="21600" y="6200"/>
                    <a:pt x="21496" y="6047"/>
                    <a:pt x="21349" y="5963"/>
                  </a:cubicBezTo>
                  <a:lnTo>
                    <a:pt x="21353" y="5956"/>
                  </a:lnTo>
                  <a:lnTo>
                    <a:pt x="11044" y="65"/>
                  </a:lnTo>
                  <a:lnTo>
                    <a:pt x="11040" y="72"/>
                  </a:lnTo>
                  <a:cubicBezTo>
                    <a:pt x="10968" y="30"/>
                    <a:pt x="10889" y="0"/>
                    <a:pt x="10800" y="0"/>
                  </a:cubicBezTo>
                  <a:cubicBezTo>
                    <a:pt x="10711" y="0"/>
                    <a:pt x="10632" y="30"/>
                    <a:pt x="10560" y="72"/>
                  </a:cubicBezTo>
                  <a:lnTo>
                    <a:pt x="10556" y="65"/>
                  </a:lnTo>
                  <a:lnTo>
                    <a:pt x="247" y="5956"/>
                  </a:lnTo>
                  <a:lnTo>
                    <a:pt x="251" y="5963"/>
                  </a:lnTo>
                  <a:cubicBezTo>
                    <a:pt x="104" y="6047"/>
                    <a:pt x="0" y="6200"/>
                    <a:pt x="0" y="6382"/>
                  </a:cubicBezTo>
                  <a:lnTo>
                    <a:pt x="0" y="8345"/>
                  </a:lnTo>
                  <a:cubicBezTo>
                    <a:pt x="0" y="8617"/>
                    <a:pt x="220" y="8836"/>
                    <a:pt x="491" y="8836"/>
                  </a:cubicBezTo>
                  <a:lnTo>
                    <a:pt x="1964" y="8836"/>
                  </a:lnTo>
                  <a:lnTo>
                    <a:pt x="1964" y="17673"/>
                  </a:lnTo>
                  <a:lnTo>
                    <a:pt x="1473" y="17673"/>
                  </a:lnTo>
                  <a:cubicBezTo>
                    <a:pt x="1256" y="17673"/>
                    <a:pt x="1078" y="17816"/>
                    <a:pt x="1013" y="18010"/>
                  </a:cubicBezTo>
                  <a:lnTo>
                    <a:pt x="1007" y="18009"/>
                  </a:lnTo>
                  <a:lnTo>
                    <a:pt x="25" y="20954"/>
                  </a:lnTo>
                  <a:lnTo>
                    <a:pt x="31" y="20955"/>
                  </a:lnTo>
                  <a:cubicBezTo>
                    <a:pt x="14" y="21005"/>
                    <a:pt x="0" y="21055"/>
                    <a:pt x="0" y="21109"/>
                  </a:cubicBezTo>
                  <a:cubicBezTo>
                    <a:pt x="0" y="21381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381"/>
                    <a:pt x="21600" y="21109"/>
                  </a:cubicBezTo>
                  <a:cubicBezTo>
                    <a:pt x="21600" y="21055"/>
                    <a:pt x="21586" y="21005"/>
                    <a:pt x="21569" y="20955"/>
                  </a:cubicBezTo>
                  <a:lnTo>
                    <a:pt x="21575" y="20954"/>
                  </a:lnTo>
                  <a:lnTo>
                    <a:pt x="20593" y="18009"/>
                  </a:lnTo>
                  <a:lnTo>
                    <a:pt x="20587" y="18010"/>
                  </a:lnTo>
                  <a:cubicBezTo>
                    <a:pt x="20522" y="17816"/>
                    <a:pt x="20344" y="17673"/>
                    <a:pt x="20127" y="17673"/>
                  </a:cubicBezTo>
                  <a:lnTo>
                    <a:pt x="19636" y="17673"/>
                  </a:lnTo>
                  <a:lnTo>
                    <a:pt x="19636" y="8836"/>
                  </a:lnTo>
                  <a:cubicBezTo>
                    <a:pt x="19636" y="8836"/>
                    <a:pt x="21109" y="8836"/>
                    <a:pt x="21109" y="8836"/>
                  </a:cubicBezTo>
                  <a:close/>
                </a:path>
              </a:pathLst>
            </a:custGeom>
            <a:solidFill>
              <a:srgbClr val="53585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</p:grpSp>
      <p:grpSp>
        <p:nvGrpSpPr>
          <p:cNvPr id="63" name="千图PPT彼岸天：ID 8661124库_组合 62"/>
          <p:cNvGrpSpPr/>
          <p:nvPr>
            <p:custDataLst>
              <p:tags r:id="rId5"/>
            </p:custDataLst>
          </p:nvPr>
        </p:nvGrpSpPr>
        <p:grpSpPr>
          <a:xfrm>
            <a:off x="5236216" y="3446747"/>
            <a:ext cx="3907785" cy="712596"/>
            <a:chOff x="6981621" y="4595063"/>
            <a:chExt cx="5210380" cy="950128"/>
          </a:xfrm>
        </p:grpSpPr>
        <p:sp>
          <p:nvSpPr>
            <p:cNvPr id="42" name="Rectangle 14"/>
            <p:cNvSpPr/>
            <p:nvPr/>
          </p:nvSpPr>
          <p:spPr bwMode="auto">
            <a:xfrm>
              <a:off x="7332471" y="4900150"/>
              <a:ext cx="3739772" cy="599278"/>
            </a:xfrm>
            <a:prstGeom prst="rect">
              <a:avLst/>
            </a:prstGeom>
            <a:solidFill>
              <a:srgbClr val="DAC399"/>
            </a:solidFill>
            <a:ln>
              <a:noFill/>
            </a:ln>
          </p:spPr>
          <p:txBody>
            <a:bodyPr vert="horz" wrap="none" lIns="480060" tIns="34290" rIns="68580" bIns="34290" anchor="ctr" anchorCtr="0" compatLnSpc="1">
              <a:normAutofit/>
            </a:bodyPr>
            <a:lstStyle/>
            <a:p>
              <a:r>
                <a:rPr lang="zh-CN" altLang="en-US" sz="1200" dirty="0">
                  <a:solidFill>
                    <a:srgbClr val="FEFFFF"/>
                  </a:solidFill>
                </a:rPr>
                <a:t>输入标题文本</a:t>
              </a:r>
              <a:endParaRPr lang="zh-CN" altLang="en-US" sz="1200" dirty="0">
                <a:solidFill>
                  <a:srgbClr val="FEFFFF"/>
                </a:solidFill>
              </a:endParaRPr>
            </a:p>
          </p:txBody>
        </p:sp>
        <p:sp>
          <p:nvSpPr>
            <p:cNvPr id="43" name="Freeform: Shape 15"/>
            <p:cNvSpPr/>
            <p:nvPr/>
          </p:nvSpPr>
          <p:spPr bwMode="auto">
            <a:xfrm>
              <a:off x="11072244" y="4595063"/>
              <a:ext cx="1119757" cy="904366"/>
            </a:xfrm>
            <a:custGeom>
              <a:avLst/>
              <a:gdLst>
                <a:gd name="T0" fmla="*/ 0 w 152"/>
                <a:gd name="T1" fmla="*/ 175 h 175"/>
                <a:gd name="T2" fmla="*/ 152 w 152"/>
                <a:gd name="T3" fmla="*/ 86 h 175"/>
                <a:gd name="T4" fmla="*/ 152 w 152"/>
                <a:gd name="T5" fmla="*/ 0 h 175"/>
                <a:gd name="T6" fmla="*/ 0 w 152"/>
                <a:gd name="T7" fmla="*/ 59 h 175"/>
                <a:gd name="T8" fmla="*/ 0 w 152"/>
                <a:gd name="T9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75">
                  <a:moveTo>
                    <a:pt x="0" y="175"/>
                  </a:moveTo>
                  <a:cubicBezTo>
                    <a:pt x="51" y="145"/>
                    <a:pt x="101" y="116"/>
                    <a:pt x="152" y="86"/>
                  </a:cubicBezTo>
                  <a:cubicBezTo>
                    <a:pt x="152" y="57"/>
                    <a:pt x="152" y="29"/>
                    <a:pt x="152" y="0"/>
                  </a:cubicBezTo>
                  <a:cubicBezTo>
                    <a:pt x="101" y="20"/>
                    <a:pt x="51" y="40"/>
                    <a:pt x="0" y="59"/>
                  </a:cubicBezTo>
                  <a:cubicBezTo>
                    <a:pt x="0" y="98"/>
                    <a:pt x="0" y="136"/>
                    <a:pt x="0" y="175"/>
                  </a:cubicBezTo>
                  <a:close/>
                </a:path>
              </a:pathLst>
            </a:custGeom>
            <a:solidFill>
              <a:srgbClr val="DAC39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grpSp>
          <p:nvGrpSpPr>
            <p:cNvPr id="44" name="Group 16"/>
            <p:cNvGrpSpPr/>
            <p:nvPr/>
          </p:nvGrpSpPr>
          <p:grpSpPr>
            <a:xfrm>
              <a:off x="6981621" y="4852208"/>
              <a:ext cx="697341" cy="692983"/>
              <a:chOff x="5831235" y="5027318"/>
              <a:chExt cx="909847" cy="904161"/>
            </a:xfrm>
          </p:grpSpPr>
          <p:sp>
            <p:nvSpPr>
              <p:cNvPr id="50" name="Oval 22"/>
              <p:cNvSpPr/>
              <p:nvPr/>
            </p:nvSpPr>
            <p:spPr bwMode="auto">
              <a:xfrm>
                <a:off x="5873884" y="5067124"/>
                <a:ext cx="827393" cy="824549"/>
              </a:xfrm>
              <a:prstGeom prst="ellipse">
                <a:avLst/>
              </a:prstGeom>
              <a:solidFill>
                <a:srgbClr val="FE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51" name="Freeform: Shape 23"/>
              <p:cNvSpPr/>
              <p:nvPr/>
            </p:nvSpPr>
            <p:spPr bwMode="auto">
              <a:xfrm>
                <a:off x="5831235" y="5027318"/>
                <a:ext cx="909847" cy="904161"/>
              </a:xfrm>
              <a:custGeom>
                <a:avLst/>
                <a:gdLst>
                  <a:gd name="T0" fmla="*/ 68 w 135"/>
                  <a:gd name="T1" fmla="*/ 134 h 134"/>
                  <a:gd name="T2" fmla="*/ 0 w 135"/>
                  <a:gd name="T3" fmla="*/ 67 h 134"/>
                  <a:gd name="T4" fmla="*/ 68 w 135"/>
                  <a:gd name="T5" fmla="*/ 0 h 134"/>
                  <a:gd name="T6" fmla="*/ 135 w 135"/>
                  <a:gd name="T7" fmla="*/ 67 h 134"/>
                  <a:gd name="T8" fmla="*/ 68 w 135"/>
                  <a:gd name="T9" fmla="*/ 134 h 134"/>
                  <a:gd name="T10" fmla="*/ 68 w 135"/>
                  <a:gd name="T11" fmla="*/ 12 h 134"/>
                  <a:gd name="T12" fmla="*/ 12 w 135"/>
                  <a:gd name="T13" fmla="*/ 67 h 134"/>
                  <a:gd name="T14" fmla="*/ 68 w 135"/>
                  <a:gd name="T15" fmla="*/ 122 h 134"/>
                  <a:gd name="T16" fmla="*/ 123 w 135"/>
                  <a:gd name="T17" fmla="*/ 67 h 134"/>
                  <a:gd name="T18" fmla="*/ 68 w 135"/>
                  <a:gd name="T19" fmla="*/ 12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5" h="134">
                    <a:moveTo>
                      <a:pt x="68" y="134"/>
                    </a:moveTo>
                    <a:cubicBezTo>
                      <a:pt x="31" y="134"/>
                      <a:pt x="0" y="104"/>
                      <a:pt x="0" y="67"/>
                    </a:cubicBezTo>
                    <a:cubicBezTo>
                      <a:pt x="0" y="30"/>
                      <a:pt x="31" y="0"/>
                      <a:pt x="68" y="0"/>
                    </a:cubicBezTo>
                    <a:cubicBezTo>
                      <a:pt x="105" y="0"/>
                      <a:pt x="135" y="30"/>
                      <a:pt x="135" y="67"/>
                    </a:cubicBezTo>
                    <a:cubicBezTo>
                      <a:pt x="135" y="104"/>
                      <a:pt x="105" y="134"/>
                      <a:pt x="68" y="134"/>
                    </a:cubicBezTo>
                    <a:close/>
                    <a:moveTo>
                      <a:pt x="68" y="12"/>
                    </a:moveTo>
                    <a:cubicBezTo>
                      <a:pt x="37" y="12"/>
                      <a:pt x="12" y="37"/>
                      <a:pt x="12" y="67"/>
                    </a:cubicBezTo>
                    <a:cubicBezTo>
                      <a:pt x="12" y="98"/>
                      <a:pt x="37" y="122"/>
                      <a:pt x="68" y="122"/>
                    </a:cubicBezTo>
                    <a:cubicBezTo>
                      <a:pt x="98" y="122"/>
                      <a:pt x="123" y="98"/>
                      <a:pt x="123" y="67"/>
                    </a:cubicBezTo>
                    <a:cubicBezTo>
                      <a:pt x="123" y="37"/>
                      <a:pt x="98" y="12"/>
                      <a:pt x="68" y="12"/>
                    </a:cubicBezTo>
                    <a:close/>
                  </a:path>
                </a:pathLst>
              </a:custGeom>
              <a:solidFill>
                <a:srgbClr val="DAC399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</p:grpSp>
        <p:sp>
          <p:nvSpPr>
            <p:cNvPr id="49" name="Freeform: Shape 21"/>
            <p:cNvSpPr/>
            <p:nvPr/>
          </p:nvSpPr>
          <p:spPr>
            <a:xfrm>
              <a:off x="7166146" y="4997938"/>
              <a:ext cx="327627" cy="3559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19" extrusionOk="0">
                  <a:moveTo>
                    <a:pt x="7530" y="4197"/>
                  </a:moveTo>
                  <a:lnTo>
                    <a:pt x="6680" y="3701"/>
                  </a:lnTo>
                  <a:lnTo>
                    <a:pt x="6189" y="4560"/>
                  </a:lnTo>
                  <a:lnTo>
                    <a:pt x="7040" y="5056"/>
                  </a:lnTo>
                  <a:cubicBezTo>
                    <a:pt x="7040" y="5056"/>
                    <a:pt x="7530" y="4197"/>
                    <a:pt x="7530" y="4197"/>
                  </a:cubicBezTo>
                  <a:close/>
                  <a:moveTo>
                    <a:pt x="8512" y="2479"/>
                  </a:moveTo>
                  <a:lnTo>
                    <a:pt x="7662" y="1984"/>
                  </a:lnTo>
                  <a:lnTo>
                    <a:pt x="7171" y="2843"/>
                  </a:lnTo>
                  <a:lnTo>
                    <a:pt x="8021" y="3339"/>
                  </a:lnTo>
                  <a:cubicBezTo>
                    <a:pt x="8021" y="3339"/>
                    <a:pt x="8512" y="2479"/>
                    <a:pt x="8512" y="2479"/>
                  </a:cubicBezTo>
                  <a:close/>
                  <a:moveTo>
                    <a:pt x="20618" y="8428"/>
                  </a:moveTo>
                  <a:lnTo>
                    <a:pt x="982" y="8428"/>
                  </a:lnTo>
                  <a:lnTo>
                    <a:pt x="982" y="6445"/>
                  </a:lnTo>
                  <a:lnTo>
                    <a:pt x="20618" y="6445"/>
                  </a:lnTo>
                  <a:cubicBezTo>
                    <a:pt x="20618" y="6445"/>
                    <a:pt x="20618" y="8428"/>
                    <a:pt x="20618" y="8428"/>
                  </a:cubicBezTo>
                  <a:close/>
                  <a:moveTo>
                    <a:pt x="18655" y="20327"/>
                  </a:moveTo>
                  <a:lnTo>
                    <a:pt x="2945" y="20327"/>
                  </a:lnTo>
                  <a:lnTo>
                    <a:pt x="2945" y="9420"/>
                  </a:lnTo>
                  <a:lnTo>
                    <a:pt x="18655" y="9420"/>
                  </a:lnTo>
                  <a:cubicBezTo>
                    <a:pt x="18655" y="9420"/>
                    <a:pt x="18655" y="20327"/>
                    <a:pt x="18655" y="20327"/>
                  </a:cubicBezTo>
                  <a:close/>
                  <a:moveTo>
                    <a:pt x="6811" y="1488"/>
                  </a:moveTo>
                  <a:cubicBezTo>
                    <a:pt x="7083" y="1014"/>
                    <a:pt x="7683" y="851"/>
                    <a:pt x="8153" y="1125"/>
                  </a:cubicBezTo>
                  <a:lnTo>
                    <a:pt x="9854" y="2117"/>
                  </a:lnTo>
                  <a:lnTo>
                    <a:pt x="7946" y="5454"/>
                  </a:lnTo>
                  <a:lnTo>
                    <a:pt x="5759" y="5454"/>
                  </a:lnTo>
                  <a:lnTo>
                    <a:pt x="5698" y="5419"/>
                  </a:lnTo>
                  <a:lnTo>
                    <a:pt x="5678" y="5454"/>
                  </a:lnTo>
                  <a:lnTo>
                    <a:pt x="4545" y="5454"/>
                  </a:lnTo>
                  <a:cubicBezTo>
                    <a:pt x="4545" y="5454"/>
                    <a:pt x="6811" y="1488"/>
                    <a:pt x="6811" y="1488"/>
                  </a:cubicBezTo>
                  <a:close/>
                  <a:moveTo>
                    <a:pt x="15577" y="5454"/>
                  </a:moveTo>
                  <a:lnTo>
                    <a:pt x="9079" y="5454"/>
                  </a:lnTo>
                  <a:lnTo>
                    <a:pt x="10704" y="2612"/>
                  </a:lnTo>
                  <a:cubicBezTo>
                    <a:pt x="10704" y="2612"/>
                    <a:pt x="15577" y="5454"/>
                    <a:pt x="15577" y="5454"/>
                  </a:cubicBezTo>
                  <a:close/>
                  <a:moveTo>
                    <a:pt x="15930" y="2759"/>
                  </a:moveTo>
                  <a:cubicBezTo>
                    <a:pt x="16454" y="2617"/>
                    <a:pt x="16991" y="2931"/>
                    <a:pt x="17132" y="3460"/>
                  </a:cubicBezTo>
                  <a:lnTo>
                    <a:pt x="17661" y="5454"/>
                  </a:lnTo>
                  <a:lnTo>
                    <a:pt x="17540" y="5454"/>
                  </a:lnTo>
                  <a:lnTo>
                    <a:pt x="16279" y="4718"/>
                  </a:lnTo>
                  <a:lnTo>
                    <a:pt x="16438" y="4674"/>
                  </a:lnTo>
                  <a:lnTo>
                    <a:pt x="16184" y="3716"/>
                  </a:lnTo>
                  <a:lnTo>
                    <a:pt x="15236" y="3973"/>
                  </a:lnTo>
                  <a:lnTo>
                    <a:pt x="15279" y="4135"/>
                  </a:lnTo>
                  <a:lnTo>
                    <a:pt x="14076" y="3434"/>
                  </a:lnTo>
                  <a:lnTo>
                    <a:pt x="14033" y="3272"/>
                  </a:lnTo>
                  <a:cubicBezTo>
                    <a:pt x="14033" y="3272"/>
                    <a:pt x="15930" y="2759"/>
                    <a:pt x="15930" y="2759"/>
                  </a:cubicBezTo>
                  <a:close/>
                  <a:moveTo>
                    <a:pt x="20618" y="5454"/>
                  </a:moveTo>
                  <a:lnTo>
                    <a:pt x="18678" y="5454"/>
                  </a:lnTo>
                  <a:lnTo>
                    <a:pt x="18081" y="3203"/>
                  </a:lnTo>
                  <a:cubicBezTo>
                    <a:pt x="17800" y="2145"/>
                    <a:pt x="16724" y="1518"/>
                    <a:pt x="15676" y="1801"/>
                  </a:cubicBezTo>
                  <a:lnTo>
                    <a:pt x="12671" y="2615"/>
                  </a:lnTo>
                  <a:lnTo>
                    <a:pt x="8644" y="266"/>
                  </a:lnTo>
                  <a:cubicBezTo>
                    <a:pt x="7704" y="-281"/>
                    <a:pt x="6504" y="44"/>
                    <a:pt x="5961" y="992"/>
                  </a:cubicBezTo>
                  <a:lnTo>
                    <a:pt x="3410" y="5454"/>
                  </a:lnTo>
                  <a:lnTo>
                    <a:pt x="982" y="5454"/>
                  </a:lnTo>
                  <a:cubicBezTo>
                    <a:pt x="440" y="5454"/>
                    <a:pt x="0" y="5898"/>
                    <a:pt x="0" y="6445"/>
                  </a:cubicBezTo>
                  <a:lnTo>
                    <a:pt x="0" y="8428"/>
                  </a:lnTo>
                  <a:cubicBezTo>
                    <a:pt x="0" y="8977"/>
                    <a:pt x="440" y="9420"/>
                    <a:pt x="982" y="9420"/>
                  </a:cubicBezTo>
                  <a:lnTo>
                    <a:pt x="1964" y="9420"/>
                  </a:lnTo>
                  <a:lnTo>
                    <a:pt x="1964" y="20327"/>
                  </a:lnTo>
                  <a:cubicBezTo>
                    <a:pt x="1964" y="20875"/>
                    <a:pt x="2403" y="21319"/>
                    <a:pt x="2945" y="21319"/>
                  </a:cubicBezTo>
                  <a:lnTo>
                    <a:pt x="18655" y="21319"/>
                  </a:lnTo>
                  <a:cubicBezTo>
                    <a:pt x="19197" y="21319"/>
                    <a:pt x="19636" y="20875"/>
                    <a:pt x="19636" y="20327"/>
                  </a:cubicBezTo>
                  <a:lnTo>
                    <a:pt x="19636" y="9420"/>
                  </a:lnTo>
                  <a:lnTo>
                    <a:pt x="20618" y="9420"/>
                  </a:lnTo>
                  <a:cubicBezTo>
                    <a:pt x="21160" y="9420"/>
                    <a:pt x="21600" y="8977"/>
                    <a:pt x="21600" y="8428"/>
                  </a:cubicBezTo>
                  <a:lnTo>
                    <a:pt x="21600" y="6445"/>
                  </a:lnTo>
                  <a:cubicBezTo>
                    <a:pt x="21600" y="5898"/>
                    <a:pt x="21160" y="5454"/>
                    <a:pt x="20618" y="5454"/>
                  </a:cubicBezTo>
                  <a:moveTo>
                    <a:pt x="7855" y="12395"/>
                  </a:moveTo>
                  <a:lnTo>
                    <a:pt x="13745" y="12395"/>
                  </a:lnTo>
                  <a:lnTo>
                    <a:pt x="13745" y="13386"/>
                  </a:lnTo>
                  <a:lnTo>
                    <a:pt x="7855" y="13386"/>
                  </a:lnTo>
                  <a:cubicBezTo>
                    <a:pt x="7855" y="13386"/>
                    <a:pt x="7855" y="12395"/>
                    <a:pt x="7855" y="12395"/>
                  </a:cubicBezTo>
                  <a:close/>
                  <a:moveTo>
                    <a:pt x="7855" y="14378"/>
                  </a:moveTo>
                  <a:lnTo>
                    <a:pt x="13745" y="14378"/>
                  </a:lnTo>
                  <a:cubicBezTo>
                    <a:pt x="14288" y="14378"/>
                    <a:pt x="14727" y="13934"/>
                    <a:pt x="14727" y="13386"/>
                  </a:cubicBezTo>
                  <a:lnTo>
                    <a:pt x="14727" y="12395"/>
                  </a:lnTo>
                  <a:cubicBezTo>
                    <a:pt x="14727" y="11847"/>
                    <a:pt x="14288" y="11403"/>
                    <a:pt x="13745" y="11403"/>
                  </a:cubicBezTo>
                  <a:lnTo>
                    <a:pt x="7855" y="11403"/>
                  </a:lnTo>
                  <a:cubicBezTo>
                    <a:pt x="7312" y="11403"/>
                    <a:pt x="6873" y="11847"/>
                    <a:pt x="6873" y="12395"/>
                  </a:cubicBezTo>
                  <a:lnTo>
                    <a:pt x="6873" y="13386"/>
                  </a:lnTo>
                  <a:cubicBezTo>
                    <a:pt x="6873" y="13934"/>
                    <a:pt x="7312" y="14378"/>
                    <a:pt x="7855" y="14378"/>
                  </a:cubicBezTo>
                </a:path>
              </a:pathLst>
            </a:custGeom>
            <a:solidFill>
              <a:srgbClr val="53585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</p:grpSp>
      <p:grpSp>
        <p:nvGrpSpPr>
          <p:cNvPr id="21" name="千图PPT彼岸天：ID 8661124库_组合 62"/>
          <p:cNvGrpSpPr/>
          <p:nvPr>
            <p:custDataLst>
              <p:tags r:id="rId6"/>
            </p:custDataLst>
          </p:nvPr>
        </p:nvGrpSpPr>
        <p:grpSpPr>
          <a:xfrm>
            <a:off x="681996" y="1460956"/>
            <a:ext cx="1958383" cy="611706"/>
            <a:chOff x="1317257" y="1824875"/>
            <a:chExt cx="3761195" cy="815608"/>
          </a:xfrm>
        </p:grpSpPr>
        <p:sp>
          <p:nvSpPr>
            <p:cNvPr id="28" name="TextBox 69"/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50" dirty="0">
                  <a:solidFill>
                    <a:schemeClr val="bg1"/>
                  </a:solidFill>
                </a:rPr>
                <a:t>请替换文字内容复制你的内容到此</a:t>
              </a:r>
              <a:br>
                <a:rPr lang="zh-CN" altLang="en-US" sz="750" dirty="0">
                  <a:solidFill>
                    <a:schemeClr val="bg1"/>
                  </a:solidFill>
                </a:rPr>
              </a:br>
              <a:r>
                <a:rPr lang="zh-CN" altLang="en-US" sz="750" dirty="0">
                  <a:solidFill>
                    <a:schemeClr val="bg1"/>
                  </a:solidFill>
                </a:rPr>
                <a:t>小木头699pic</a:t>
              </a:r>
              <a:endParaRPr lang="zh-CN" altLang="en-US" sz="750" dirty="0">
                <a:solidFill>
                  <a:schemeClr val="bg1"/>
                </a:solidFill>
              </a:endParaRPr>
            </a:p>
          </p:txBody>
        </p:sp>
        <p:sp>
          <p:nvSpPr>
            <p:cNvPr id="29" name="Rectangle 70"/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千图PPT彼岸天：ID 8661124库_组合 64"/>
          <p:cNvGrpSpPr/>
          <p:nvPr>
            <p:custDataLst>
              <p:tags r:id="rId7"/>
            </p:custDataLst>
          </p:nvPr>
        </p:nvGrpSpPr>
        <p:grpSpPr>
          <a:xfrm>
            <a:off x="681996" y="3446818"/>
            <a:ext cx="1958383" cy="611706"/>
            <a:chOff x="1317257" y="1824875"/>
            <a:chExt cx="3761195" cy="815608"/>
          </a:xfrm>
        </p:grpSpPr>
        <p:sp>
          <p:nvSpPr>
            <p:cNvPr id="24" name="TextBox 65"/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50" dirty="0">
                  <a:solidFill>
                    <a:schemeClr val="bg1"/>
                  </a:solidFill>
                </a:rPr>
                <a:t>请替换文字内容复制你的内容到此</a:t>
              </a:r>
              <a:br>
                <a:rPr lang="zh-CN" altLang="en-US" sz="750" dirty="0">
                  <a:solidFill>
                    <a:schemeClr val="bg1"/>
                  </a:solidFill>
                </a:rPr>
              </a:br>
              <a:r>
                <a:rPr lang="zh-CN" altLang="en-US" sz="750" dirty="0">
                  <a:solidFill>
                    <a:schemeClr val="bg1"/>
                  </a:solidFill>
                </a:rPr>
                <a:t>小木头699pic</a:t>
              </a:r>
              <a:endParaRPr lang="zh-CN" altLang="en-US" sz="750" dirty="0">
                <a:solidFill>
                  <a:schemeClr val="bg1"/>
                </a:solidFill>
              </a:endParaRPr>
            </a:p>
          </p:txBody>
        </p:sp>
        <p:sp>
          <p:nvSpPr>
            <p:cNvPr id="25" name="Rectangle 66"/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4" name="千图PPT彼岸天：ID 8661124库_组合 63"/>
          <p:cNvGrpSpPr/>
          <p:nvPr>
            <p:custDataLst>
              <p:tags r:id="rId8"/>
            </p:custDataLst>
          </p:nvPr>
        </p:nvGrpSpPr>
        <p:grpSpPr>
          <a:xfrm>
            <a:off x="605090" y="2220577"/>
            <a:ext cx="2035289" cy="1004060"/>
            <a:chOff x="806786" y="2960169"/>
            <a:chExt cx="2713719" cy="1338747"/>
          </a:xfrm>
        </p:grpSpPr>
        <p:grpSp>
          <p:nvGrpSpPr>
            <p:cNvPr id="22" name="Group 63"/>
            <p:cNvGrpSpPr/>
            <p:nvPr/>
          </p:nvGrpSpPr>
          <p:grpSpPr>
            <a:xfrm>
              <a:off x="909328" y="3271249"/>
              <a:ext cx="2611177" cy="815608"/>
              <a:chOff x="1317257" y="1824875"/>
              <a:chExt cx="3761195" cy="815608"/>
            </a:xfrm>
          </p:grpSpPr>
          <p:sp>
            <p:nvSpPr>
              <p:cNvPr id="26" name="TextBox 67"/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750" dirty="0">
                    <a:solidFill>
                      <a:schemeClr val="bg1"/>
                    </a:solidFill>
                  </a:rPr>
                  <a:t>请替换文字内容复制你的内容到此</a:t>
                </a:r>
                <a:br>
                  <a:rPr lang="zh-CN" altLang="en-US" sz="750" dirty="0">
                    <a:solidFill>
                      <a:schemeClr val="bg1"/>
                    </a:solidFill>
                  </a:rPr>
                </a:br>
                <a:r>
                  <a:rPr lang="zh-CN" altLang="en-US" sz="750" dirty="0">
                    <a:solidFill>
                      <a:schemeClr val="bg1"/>
                    </a:solidFill>
                  </a:rPr>
                  <a:t>小木头699pic</a:t>
                </a:r>
                <a:endParaRPr lang="zh-CN" altLang="en-US" sz="75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Rectangle 68"/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200" b="1" dirty="0">
                    <a:solidFill>
                      <a:schemeClr val="bg1"/>
                    </a:solidFill>
                  </a:rPr>
                  <a:t>输入标题文本</a:t>
                </a:r>
                <a:endParaRPr lang="zh-CN" altLang="en-US" sz="12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8" name="Group 59"/>
            <p:cNvGrpSpPr/>
            <p:nvPr/>
          </p:nvGrpSpPr>
          <p:grpSpPr>
            <a:xfrm>
              <a:off x="806786" y="2960169"/>
              <a:ext cx="2448272" cy="1338747"/>
              <a:chOff x="1307468" y="2924944"/>
              <a:chExt cx="2448272" cy="1338747"/>
            </a:xfrm>
          </p:grpSpPr>
          <p:cxnSp>
            <p:nvCxnSpPr>
              <p:cNvPr id="19" name="Straight Connector 60"/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61"/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" name="千图PPT彼岸天：ID 8661124库_组合 76"/>
          <p:cNvGrpSpPr/>
          <p:nvPr>
            <p:custDataLst>
              <p:tags r:id="rId9"/>
            </p:custDataLst>
          </p:nvPr>
        </p:nvGrpSpPr>
        <p:grpSpPr>
          <a:xfrm>
            <a:off x="2679119" y="2023189"/>
            <a:ext cx="1958383" cy="611706"/>
            <a:chOff x="1317257" y="1824875"/>
            <a:chExt cx="3761195" cy="815608"/>
          </a:xfrm>
        </p:grpSpPr>
        <p:sp>
          <p:nvSpPr>
            <p:cNvPr id="15" name="TextBox 83"/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50" dirty="0">
                  <a:solidFill>
                    <a:schemeClr val="bg1"/>
                  </a:solidFill>
                </a:rPr>
                <a:t>请替换文字内容复制你的内容到此</a:t>
              </a:r>
              <a:br>
                <a:rPr lang="zh-CN" altLang="en-US" sz="750" dirty="0">
                  <a:solidFill>
                    <a:schemeClr val="bg1"/>
                  </a:solidFill>
                </a:rPr>
              </a:br>
              <a:r>
                <a:rPr lang="zh-CN" altLang="en-US" sz="750" dirty="0">
                  <a:solidFill>
                    <a:schemeClr val="bg1"/>
                  </a:solidFill>
                </a:rPr>
                <a:t>小木头699pic</a:t>
              </a:r>
              <a:endParaRPr lang="zh-CN" altLang="en-US" sz="750" dirty="0">
                <a:solidFill>
                  <a:schemeClr val="bg1"/>
                </a:solidFill>
              </a:endParaRPr>
            </a:p>
          </p:txBody>
        </p:sp>
        <p:sp>
          <p:nvSpPr>
            <p:cNvPr id="16" name="Rectangle 84"/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千图PPT彼岸天：ID 8661124库_组合 64"/>
          <p:cNvGrpSpPr/>
          <p:nvPr>
            <p:custDataLst>
              <p:tags r:id="rId10"/>
            </p:custDataLst>
          </p:nvPr>
        </p:nvGrpSpPr>
        <p:grpSpPr>
          <a:xfrm>
            <a:off x="2602213" y="2782810"/>
            <a:ext cx="2035289" cy="1004060"/>
            <a:chOff x="3469617" y="3709814"/>
            <a:chExt cx="2713719" cy="1338747"/>
          </a:xfrm>
        </p:grpSpPr>
        <p:grpSp>
          <p:nvGrpSpPr>
            <p:cNvPr id="12" name="Group 77"/>
            <p:cNvGrpSpPr/>
            <p:nvPr/>
          </p:nvGrpSpPr>
          <p:grpSpPr>
            <a:xfrm>
              <a:off x="3572159" y="4020894"/>
              <a:ext cx="2611177" cy="815608"/>
              <a:chOff x="1317257" y="1824875"/>
              <a:chExt cx="3761195" cy="815608"/>
            </a:xfrm>
          </p:grpSpPr>
          <p:sp>
            <p:nvSpPr>
              <p:cNvPr id="13" name="TextBox 81"/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750" dirty="0">
                    <a:solidFill>
                      <a:schemeClr val="bg1"/>
                    </a:solidFill>
                  </a:rPr>
                  <a:t>请替换文字内容复制你的内容到此</a:t>
                </a:r>
                <a:br>
                  <a:rPr lang="zh-CN" altLang="en-US" sz="750" dirty="0">
                    <a:solidFill>
                      <a:schemeClr val="bg1"/>
                    </a:solidFill>
                  </a:rPr>
                </a:br>
                <a:r>
                  <a:rPr lang="zh-CN" altLang="en-US" sz="750" dirty="0">
                    <a:solidFill>
                      <a:schemeClr val="bg1"/>
                    </a:solidFill>
                  </a:rPr>
                  <a:t>小木头699pic</a:t>
                </a:r>
                <a:endParaRPr lang="zh-CN" altLang="en-US" sz="75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Rectangle 82"/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200" b="1" dirty="0">
                    <a:solidFill>
                      <a:schemeClr val="bg1"/>
                    </a:solidFill>
                  </a:rPr>
                  <a:t>输入标题文本</a:t>
                </a:r>
                <a:endParaRPr lang="zh-CN" altLang="en-US" sz="12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" name="Group 73"/>
            <p:cNvGrpSpPr/>
            <p:nvPr/>
          </p:nvGrpSpPr>
          <p:grpSpPr>
            <a:xfrm>
              <a:off x="3469617" y="3709814"/>
              <a:ext cx="2448272" cy="1338747"/>
              <a:chOff x="1307468" y="2924944"/>
              <a:chExt cx="2448272" cy="1338747"/>
            </a:xfrm>
          </p:grpSpPr>
          <p:cxnSp>
            <p:nvCxnSpPr>
              <p:cNvPr id="9" name="Straight Connector 74"/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75"/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" name="矩形 2"/>
          <p:cNvSpPr/>
          <p:nvPr userDrawn="1"/>
        </p:nvSpPr>
        <p:spPr>
          <a:xfrm>
            <a:off x="318693" y="285763"/>
            <a:ext cx="26212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spc="300" dirty="0">
                <a:solidFill>
                  <a:schemeClr val="bg1"/>
                </a:solidFill>
                <a:latin typeface="造字工房俊雅（非商用）常规体" pitchFamily="50" charset="-122"/>
                <a:ea typeface="造字工房俊雅（非商用）常规体" pitchFamily="50" charset="-122"/>
              </a:rPr>
              <a:t>请在这里输入标题</a:t>
            </a:r>
            <a:endParaRPr lang="zh-CN" altLang="en-US" sz="2100" spc="300" dirty="0">
              <a:solidFill>
                <a:schemeClr val="bg1"/>
              </a:solidFill>
              <a:latin typeface="造字工房俊雅（非商用）常规体" pitchFamily="50" charset="-122"/>
              <a:ea typeface="造字工房俊雅（非商用）常规体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3592155" y="1338317"/>
            <a:ext cx="1819010" cy="2632325"/>
            <a:chOff x="4789540" y="1772816"/>
            <a:chExt cx="2425347" cy="3509766"/>
          </a:xfrm>
        </p:grpSpPr>
        <p:sp>
          <p:nvSpPr>
            <p:cNvPr id="4" name="任意多边形: 形状 3"/>
            <p:cNvSpPr/>
            <p:nvPr/>
          </p:nvSpPr>
          <p:spPr>
            <a:xfrm rot="1396428">
              <a:off x="4789540" y="1772816"/>
              <a:ext cx="2425347" cy="32619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27" extrusionOk="0">
                  <a:moveTo>
                    <a:pt x="19762" y="5276"/>
                  </a:moveTo>
                  <a:cubicBezTo>
                    <a:pt x="19506" y="5390"/>
                    <a:pt x="19280" y="5536"/>
                    <a:pt x="19092" y="5708"/>
                  </a:cubicBezTo>
                  <a:cubicBezTo>
                    <a:pt x="18909" y="5876"/>
                    <a:pt x="18765" y="6065"/>
                    <a:pt x="18668" y="6268"/>
                  </a:cubicBezTo>
                  <a:cubicBezTo>
                    <a:pt x="18546" y="6580"/>
                    <a:pt x="18458" y="6898"/>
                    <a:pt x="18405" y="7220"/>
                  </a:cubicBezTo>
                  <a:cubicBezTo>
                    <a:pt x="18298" y="7864"/>
                    <a:pt x="18331" y="8517"/>
                    <a:pt x="18501" y="9154"/>
                  </a:cubicBezTo>
                  <a:cubicBezTo>
                    <a:pt x="18343" y="9349"/>
                    <a:pt x="18209" y="9553"/>
                    <a:pt x="18099" y="9765"/>
                  </a:cubicBezTo>
                  <a:cubicBezTo>
                    <a:pt x="17915" y="10121"/>
                    <a:pt x="17802" y="10496"/>
                    <a:pt x="17765" y="10876"/>
                  </a:cubicBezTo>
                  <a:lnTo>
                    <a:pt x="17613" y="10950"/>
                  </a:lnTo>
                  <a:lnTo>
                    <a:pt x="16960" y="10139"/>
                  </a:lnTo>
                  <a:cubicBezTo>
                    <a:pt x="16956" y="10114"/>
                    <a:pt x="16952" y="10088"/>
                    <a:pt x="16947" y="10062"/>
                  </a:cubicBezTo>
                  <a:cubicBezTo>
                    <a:pt x="16942" y="10037"/>
                    <a:pt x="16937" y="10011"/>
                    <a:pt x="16929" y="9986"/>
                  </a:cubicBezTo>
                  <a:lnTo>
                    <a:pt x="16148" y="7584"/>
                  </a:lnTo>
                  <a:lnTo>
                    <a:pt x="16134" y="7396"/>
                  </a:lnTo>
                  <a:cubicBezTo>
                    <a:pt x="16036" y="6903"/>
                    <a:pt x="15909" y="6414"/>
                    <a:pt x="15753" y="5930"/>
                  </a:cubicBezTo>
                  <a:cubicBezTo>
                    <a:pt x="15594" y="5437"/>
                    <a:pt x="15406" y="4950"/>
                    <a:pt x="15189" y="4470"/>
                  </a:cubicBezTo>
                  <a:lnTo>
                    <a:pt x="15051" y="4272"/>
                  </a:lnTo>
                  <a:lnTo>
                    <a:pt x="14086" y="1315"/>
                  </a:lnTo>
                  <a:cubicBezTo>
                    <a:pt x="13996" y="1078"/>
                    <a:pt x="13854" y="854"/>
                    <a:pt x="13666" y="650"/>
                  </a:cubicBezTo>
                  <a:cubicBezTo>
                    <a:pt x="13486" y="454"/>
                    <a:pt x="13266" y="280"/>
                    <a:pt x="13013" y="133"/>
                  </a:cubicBezTo>
                  <a:cubicBezTo>
                    <a:pt x="12796" y="17"/>
                    <a:pt x="12523" y="-26"/>
                    <a:pt x="12261" y="14"/>
                  </a:cubicBezTo>
                  <a:cubicBezTo>
                    <a:pt x="11947" y="62"/>
                    <a:pt x="11686" y="223"/>
                    <a:pt x="11565" y="442"/>
                  </a:cubicBezTo>
                  <a:cubicBezTo>
                    <a:pt x="11414" y="648"/>
                    <a:pt x="11314" y="872"/>
                    <a:pt x="11270" y="1104"/>
                  </a:cubicBezTo>
                  <a:cubicBezTo>
                    <a:pt x="11226" y="1336"/>
                    <a:pt x="11238" y="1572"/>
                    <a:pt x="11308" y="1801"/>
                  </a:cubicBezTo>
                  <a:cubicBezTo>
                    <a:pt x="11414" y="2298"/>
                    <a:pt x="11538" y="2793"/>
                    <a:pt x="11680" y="3285"/>
                  </a:cubicBezTo>
                  <a:cubicBezTo>
                    <a:pt x="11795" y="3684"/>
                    <a:pt x="11921" y="4082"/>
                    <a:pt x="12059" y="4477"/>
                  </a:cubicBezTo>
                  <a:lnTo>
                    <a:pt x="12229" y="4995"/>
                  </a:lnTo>
                  <a:cubicBezTo>
                    <a:pt x="12304" y="5472"/>
                    <a:pt x="12414" y="5945"/>
                    <a:pt x="12559" y="6412"/>
                  </a:cubicBezTo>
                  <a:cubicBezTo>
                    <a:pt x="12674" y="6784"/>
                    <a:pt x="12810" y="7152"/>
                    <a:pt x="12968" y="7515"/>
                  </a:cubicBezTo>
                  <a:lnTo>
                    <a:pt x="12991" y="7727"/>
                  </a:lnTo>
                  <a:lnTo>
                    <a:pt x="13540" y="9790"/>
                  </a:lnTo>
                  <a:lnTo>
                    <a:pt x="13041" y="9819"/>
                  </a:lnTo>
                  <a:cubicBezTo>
                    <a:pt x="12768" y="9230"/>
                    <a:pt x="12481" y="8645"/>
                    <a:pt x="12179" y="8064"/>
                  </a:cubicBezTo>
                  <a:cubicBezTo>
                    <a:pt x="11885" y="7499"/>
                    <a:pt x="11578" y="6938"/>
                    <a:pt x="11256" y="6381"/>
                  </a:cubicBezTo>
                  <a:cubicBezTo>
                    <a:pt x="10993" y="5872"/>
                    <a:pt x="10693" y="5374"/>
                    <a:pt x="10356" y="4889"/>
                  </a:cubicBezTo>
                  <a:cubicBezTo>
                    <a:pt x="9982" y="4350"/>
                    <a:pt x="9565" y="3829"/>
                    <a:pt x="9105" y="3328"/>
                  </a:cubicBezTo>
                  <a:cubicBezTo>
                    <a:pt x="8893" y="2917"/>
                    <a:pt x="8665" y="2510"/>
                    <a:pt x="8421" y="2108"/>
                  </a:cubicBezTo>
                  <a:cubicBezTo>
                    <a:pt x="8177" y="1706"/>
                    <a:pt x="7917" y="1309"/>
                    <a:pt x="7642" y="918"/>
                  </a:cubicBezTo>
                  <a:cubicBezTo>
                    <a:pt x="7497" y="743"/>
                    <a:pt x="7312" y="587"/>
                    <a:pt x="7095" y="458"/>
                  </a:cubicBezTo>
                  <a:cubicBezTo>
                    <a:pt x="6890" y="336"/>
                    <a:pt x="6660" y="239"/>
                    <a:pt x="6413" y="171"/>
                  </a:cubicBezTo>
                  <a:cubicBezTo>
                    <a:pt x="6184" y="67"/>
                    <a:pt x="5902" y="50"/>
                    <a:pt x="5653" y="125"/>
                  </a:cubicBezTo>
                  <a:cubicBezTo>
                    <a:pt x="5392" y="204"/>
                    <a:pt x="5201" y="374"/>
                    <a:pt x="5145" y="578"/>
                  </a:cubicBezTo>
                  <a:cubicBezTo>
                    <a:pt x="5043" y="785"/>
                    <a:pt x="4988" y="1004"/>
                    <a:pt x="4982" y="1224"/>
                  </a:cubicBezTo>
                  <a:cubicBezTo>
                    <a:pt x="4977" y="1402"/>
                    <a:pt x="5003" y="1579"/>
                    <a:pt x="5060" y="1751"/>
                  </a:cubicBezTo>
                  <a:cubicBezTo>
                    <a:pt x="5246" y="2175"/>
                    <a:pt x="5454" y="2593"/>
                    <a:pt x="5684" y="3004"/>
                  </a:cubicBezTo>
                  <a:cubicBezTo>
                    <a:pt x="5901" y="3393"/>
                    <a:pt x="6138" y="3776"/>
                    <a:pt x="6395" y="4152"/>
                  </a:cubicBezTo>
                  <a:lnTo>
                    <a:pt x="6506" y="4369"/>
                  </a:lnTo>
                  <a:cubicBezTo>
                    <a:pt x="6708" y="4907"/>
                    <a:pt x="6959" y="5434"/>
                    <a:pt x="7256" y="5947"/>
                  </a:cubicBezTo>
                  <a:cubicBezTo>
                    <a:pt x="7523" y="6410"/>
                    <a:pt x="7828" y="6860"/>
                    <a:pt x="8169" y="7295"/>
                  </a:cubicBezTo>
                  <a:lnTo>
                    <a:pt x="8295" y="7488"/>
                  </a:lnTo>
                  <a:cubicBezTo>
                    <a:pt x="8566" y="8043"/>
                    <a:pt x="8853" y="8595"/>
                    <a:pt x="9156" y="9141"/>
                  </a:cubicBezTo>
                  <a:cubicBezTo>
                    <a:pt x="9426" y="9627"/>
                    <a:pt x="9708" y="10108"/>
                    <a:pt x="10002" y="10586"/>
                  </a:cubicBezTo>
                  <a:lnTo>
                    <a:pt x="9628" y="10951"/>
                  </a:lnTo>
                  <a:cubicBezTo>
                    <a:pt x="9354" y="10514"/>
                    <a:pt x="9050" y="10089"/>
                    <a:pt x="8715" y="9676"/>
                  </a:cubicBezTo>
                  <a:cubicBezTo>
                    <a:pt x="8388" y="9273"/>
                    <a:pt x="8033" y="8882"/>
                    <a:pt x="7652" y="8505"/>
                  </a:cubicBezTo>
                  <a:cubicBezTo>
                    <a:pt x="7450" y="8092"/>
                    <a:pt x="7200" y="7693"/>
                    <a:pt x="6903" y="7313"/>
                  </a:cubicBezTo>
                  <a:cubicBezTo>
                    <a:pt x="6611" y="6938"/>
                    <a:pt x="6274" y="6583"/>
                    <a:pt x="5898" y="6251"/>
                  </a:cubicBezTo>
                  <a:cubicBezTo>
                    <a:pt x="5569" y="5821"/>
                    <a:pt x="5240" y="5391"/>
                    <a:pt x="4911" y="4961"/>
                  </a:cubicBezTo>
                  <a:cubicBezTo>
                    <a:pt x="4611" y="4567"/>
                    <a:pt x="4312" y="4174"/>
                    <a:pt x="4013" y="3780"/>
                  </a:cubicBezTo>
                  <a:cubicBezTo>
                    <a:pt x="3847" y="3564"/>
                    <a:pt x="3622" y="3375"/>
                    <a:pt x="3352" y="3226"/>
                  </a:cubicBezTo>
                  <a:cubicBezTo>
                    <a:pt x="3143" y="3110"/>
                    <a:pt x="2910" y="3021"/>
                    <a:pt x="2663" y="2960"/>
                  </a:cubicBezTo>
                  <a:cubicBezTo>
                    <a:pt x="2422" y="2898"/>
                    <a:pt x="2156" y="2916"/>
                    <a:pt x="1934" y="3009"/>
                  </a:cubicBezTo>
                  <a:cubicBezTo>
                    <a:pt x="1697" y="3109"/>
                    <a:pt x="1535" y="3284"/>
                    <a:pt x="1496" y="3483"/>
                  </a:cubicBezTo>
                  <a:cubicBezTo>
                    <a:pt x="1500" y="3652"/>
                    <a:pt x="1522" y="3821"/>
                    <a:pt x="1559" y="3988"/>
                  </a:cubicBezTo>
                  <a:cubicBezTo>
                    <a:pt x="1614" y="4231"/>
                    <a:pt x="1703" y="4470"/>
                    <a:pt x="1825" y="4700"/>
                  </a:cubicBezTo>
                  <a:cubicBezTo>
                    <a:pt x="2032" y="5147"/>
                    <a:pt x="2271" y="5587"/>
                    <a:pt x="2542" y="6015"/>
                  </a:cubicBezTo>
                  <a:cubicBezTo>
                    <a:pt x="2773" y="6381"/>
                    <a:pt x="3027" y="6738"/>
                    <a:pt x="3303" y="7086"/>
                  </a:cubicBezTo>
                  <a:cubicBezTo>
                    <a:pt x="3555" y="7559"/>
                    <a:pt x="3844" y="8021"/>
                    <a:pt x="4167" y="8470"/>
                  </a:cubicBezTo>
                  <a:cubicBezTo>
                    <a:pt x="4467" y="8887"/>
                    <a:pt x="4797" y="9292"/>
                    <a:pt x="5156" y="9683"/>
                  </a:cubicBezTo>
                  <a:lnTo>
                    <a:pt x="7395" y="12435"/>
                  </a:lnTo>
                  <a:lnTo>
                    <a:pt x="7188" y="12374"/>
                  </a:lnTo>
                  <a:lnTo>
                    <a:pt x="6725" y="12411"/>
                  </a:lnTo>
                  <a:lnTo>
                    <a:pt x="5209" y="11091"/>
                  </a:lnTo>
                  <a:cubicBezTo>
                    <a:pt x="4955" y="10860"/>
                    <a:pt x="4699" y="10629"/>
                    <a:pt x="4442" y="10399"/>
                  </a:cubicBezTo>
                  <a:cubicBezTo>
                    <a:pt x="4428" y="10386"/>
                    <a:pt x="4414" y="10373"/>
                    <a:pt x="4399" y="10361"/>
                  </a:cubicBezTo>
                  <a:cubicBezTo>
                    <a:pt x="4138" y="10099"/>
                    <a:pt x="3867" y="9844"/>
                    <a:pt x="3586" y="9594"/>
                  </a:cubicBezTo>
                  <a:cubicBezTo>
                    <a:pt x="3194" y="9246"/>
                    <a:pt x="2785" y="8909"/>
                    <a:pt x="2358" y="8585"/>
                  </a:cubicBezTo>
                  <a:cubicBezTo>
                    <a:pt x="2142" y="8408"/>
                    <a:pt x="1873" y="8270"/>
                    <a:pt x="1573" y="8182"/>
                  </a:cubicBezTo>
                  <a:cubicBezTo>
                    <a:pt x="1324" y="8109"/>
                    <a:pt x="1057" y="8072"/>
                    <a:pt x="788" y="8073"/>
                  </a:cubicBezTo>
                  <a:cubicBezTo>
                    <a:pt x="597" y="8022"/>
                    <a:pt x="383" y="8047"/>
                    <a:pt x="223" y="8140"/>
                  </a:cubicBezTo>
                  <a:cubicBezTo>
                    <a:pt x="90" y="8217"/>
                    <a:pt x="8" y="8333"/>
                    <a:pt x="0" y="8457"/>
                  </a:cubicBezTo>
                  <a:cubicBezTo>
                    <a:pt x="1" y="8647"/>
                    <a:pt x="34" y="8836"/>
                    <a:pt x="100" y="9020"/>
                  </a:cubicBezTo>
                  <a:cubicBezTo>
                    <a:pt x="187" y="9263"/>
                    <a:pt x="329" y="9494"/>
                    <a:pt x="521" y="9702"/>
                  </a:cubicBezTo>
                  <a:cubicBezTo>
                    <a:pt x="709" y="10046"/>
                    <a:pt x="933" y="10379"/>
                    <a:pt x="1191" y="10698"/>
                  </a:cubicBezTo>
                  <a:cubicBezTo>
                    <a:pt x="1440" y="11005"/>
                    <a:pt x="1720" y="11298"/>
                    <a:pt x="2028" y="11575"/>
                  </a:cubicBezTo>
                  <a:cubicBezTo>
                    <a:pt x="2330" y="11883"/>
                    <a:pt x="2588" y="12226"/>
                    <a:pt x="2944" y="12493"/>
                  </a:cubicBezTo>
                  <a:cubicBezTo>
                    <a:pt x="3343" y="12794"/>
                    <a:pt x="3631" y="13166"/>
                    <a:pt x="3980" y="13500"/>
                  </a:cubicBezTo>
                  <a:cubicBezTo>
                    <a:pt x="5624" y="15744"/>
                    <a:pt x="7600" y="17847"/>
                    <a:pt x="9874" y="19770"/>
                  </a:cubicBezTo>
                  <a:cubicBezTo>
                    <a:pt x="10475" y="20278"/>
                    <a:pt x="11097" y="20774"/>
                    <a:pt x="11739" y="21256"/>
                  </a:cubicBezTo>
                  <a:cubicBezTo>
                    <a:pt x="12413" y="21360"/>
                    <a:pt x="13614" y="21574"/>
                    <a:pt x="15184" y="21271"/>
                  </a:cubicBezTo>
                  <a:cubicBezTo>
                    <a:pt x="17399" y="20844"/>
                    <a:pt x="19407" y="19923"/>
                    <a:pt x="20585" y="18733"/>
                  </a:cubicBezTo>
                  <a:lnTo>
                    <a:pt x="20654" y="16583"/>
                  </a:lnTo>
                  <a:lnTo>
                    <a:pt x="21600" y="12751"/>
                  </a:lnTo>
                  <a:lnTo>
                    <a:pt x="21556" y="8170"/>
                  </a:lnTo>
                  <a:cubicBezTo>
                    <a:pt x="21424" y="7943"/>
                    <a:pt x="21304" y="7713"/>
                    <a:pt x="21198" y="7479"/>
                  </a:cubicBezTo>
                  <a:cubicBezTo>
                    <a:pt x="20892" y="6804"/>
                    <a:pt x="20699" y="6103"/>
                    <a:pt x="20623" y="5392"/>
                  </a:cubicBezTo>
                  <a:cubicBezTo>
                    <a:pt x="20504" y="5317"/>
                    <a:pt x="20360" y="5266"/>
                    <a:pt x="20205" y="5247"/>
                  </a:cubicBezTo>
                  <a:cubicBezTo>
                    <a:pt x="20056" y="5228"/>
                    <a:pt x="19903" y="5238"/>
                    <a:pt x="19762" y="527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5" name="椭圆 4"/>
            <p:cNvSpPr/>
            <p:nvPr/>
          </p:nvSpPr>
          <p:spPr>
            <a:xfrm>
              <a:off x="5169785" y="3538213"/>
              <a:ext cx="1744369" cy="1744369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 cap="flat">
              <a:solidFill>
                <a:schemeClr val="bg1">
                  <a:lumMod val="75000"/>
                </a:schemeClr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 sz="1350"/>
            </a:p>
          </p:txBody>
        </p:sp>
        <p:grpSp>
          <p:nvGrpSpPr>
            <p:cNvPr id="6" name="组合 5" descr="aQUAAB+LCAAAAAAABAC9klFPwjAQx79L1bdpBhGIexsaDA+KCYs+GB7qerDi2pGuMxiy7267tWOwiePF7KW7/u/u97/eDl3K7w0gD80ZFvKB4pXAbCqBIQdNCfJ4FscOGlNOKF89iiTbpMh731Vp9Zs3KqNXHGegczmVFMflr9fQW9kT5ZRlzMjcG1eF8LYW6rllkBISQ1025RLEV9Whp2PFeS6FajBJBMNSNdy5+RUyV8gbDm7cXCcT2KpCDgpKLMtj8PQAWn3qC23TJ+sslQy43Ce9YDU6UFQtfpt5e3WF0z+ex/Vdy0T6I7fwYCrPI7yBZ1VK85oJ6BBaVOYOYFVfdTiwnTu/8gawPdOhzqh7a3uOk/RFyz28IWjDXrSAV4t4n8SJ+HsRraxxP1suaQhBBAysJqBc+pwoZmK3cCzoKpIc0tQEZh9rCGUtzRtoVZZGqubFZHLbHw19H1l7bt62jbZh12080nd5piKl/k7KbwrSD0M1ZkNeGiriDZ8W/5w9tJgHb1kGT6zgf5vrdTM3xuFnR28L9f0AG4Njv2kFAAA="/>
            <p:cNvGrpSpPr>
              <a:grpSpLocks noChangeAspect="1"/>
            </p:cNvGrpSpPr>
            <p:nvPr/>
          </p:nvGrpSpPr>
          <p:grpSpPr>
            <a:xfrm>
              <a:off x="5246460" y="3576926"/>
              <a:ext cx="1621188" cy="1622602"/>
              <a:chOff x="1089075" y="1943099"/>
              <a:chExt cx="2969202" cy="2971793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1823753" y="2679078"/>
                <a:ext cx="1499846" cy="1499845"/>
              </a:xfrm>
              <a:prstGeom prst="ellipse">
                <a:avLst/>
              </a:prstGeom>
              <a:solidFill>
                <a:srgbClr val="B2895D">
                  <a:alpha val="8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29" name="圆: 空心 28"/>
              <p:cNvSpPr/>
              <p:nvPr/>
            </p:nvSpPr>
            <p:spPr>
              <a:xfrm>
                <a:off x="1089075" y="1944400"/>
                <a:ext cx="2969202" cy="2969204"/>
              </a:xfrm>
              <a:prstGeom prst="donut">
                <a:avLst>
                  <a:gd name="adj" fmla="val 15000"/>
                </a:avLst>
              </a:prstGeom>
              <a:solidFill>
                <a:schemeClr val="tx2">
                  <a:lumMod val="40000"/>
                  <a:lumOff val="60000"/>
                  <a:alpha val="38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30" name="空心弧 29"/>
              <p:cNvSpPr/>
              <p:nvPr/>
            </p:nvSpPr>
            <p:spPr>
              <a:xfrm>
                <a:off x="1089075" y="1944400"/>
                <a:ext cx="2969202" cy="2969204"/>
              </a:xfrm>
              <a:prstGeom prst="blockArc">
                <a:avLst>
                  <a:gd name="adj1" fmla="val 16200000"/>
                  <a:gd name="adj2" fmla="val 8640000"/>
                  <a:gd name="adj3" fmla="val 15000"/>
                </a:avLst>
              </a:prstGeom>
              <a:solidFill>
                <a:srgbClr val="DAC399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350"/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>
                <a:off x="1149368" y="1943099"/>
                <a:ext cx="2848619" cy="2971793"/>
                <a:chOff x="4687315" y="1592322"/>
                <a:chExt cx="2817370" cy="2939200"/>
              </a:xfrm>
            </p:grpSpPr>
            <p:sp>
              <p:nvSpPr>
                <p:cNvPr id="33" name="矩形 32"/>
                <p:cNvSpPr/>
                <p:nvPr/>
              </p:nvSpPr>
              <p:spPr>
                <a:xfrm rot="-4320000">
                  <a:off x="4889455" y="2452319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1350"/>
                </a:p>
              </p:txBody>
            </p:sp>
            <p:sp>
              <p:nvSpPr>
                <p:cNvPr id="34" name="矩形 33"/>
                <p:cNvSpPr/>
                <p:nvPr/>
              </p:nvSpPr>
              <p:spPr>
                <a:xfrm rot="-2160000">
                  <a:off x="5341582" y="1830019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1350"/>
                </a:p>
              </p:txBody>
            </p:sp>
            <p:sp>
              <p:nvSpPr>
                <p:cNvPr id="35" name="矩形 34"/>
                <p:cNvSpPr/>
                <p:nvPr/>
              </p:nvSpPr>
              <p:spPr>
                <a:xfrm>
                  <a:off x="6073140" y="1592322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1350"/>
                </a:p>
              </p:txBody>
            </p:sp>
            <p:sp>
              <p:nvSpPr>
                <p:cNvPr id="36" name="矩形 35"/>
                <p:cNvSpPr/>
                <p:nvPr/>
              </p:nvSpPr>
              <p:spPr>
                <a:xfrm rot="2160000">
                  <a:off x="6804698" y="1830019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1350"/>
                </a:p>
              </p:txBody>
            </p:sp>
            <p:sp>
              <p:nvSpPr>
                <p:cNvPr id="37" name="矩形 36"/>
                <p:cNvSpPr/>
                <p:nvPr/>
              </p:nvSpPr>
              <p:spPr>
                <a:xfrm rot="4320000">
                  <a:off x="7256825" y="2452319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1350"/>
                </a:p>
              </p:txBody>
            </p:sp>
            <p:sp>
              <p:nvSpPr>
                <p:cNvPr id="38" name="矩形 37"/>
                <p:cNvSpPr/>
                <p:nvPr/>
              </p:nvSpPr>
              <p:spPr>
                <a:xfrm rot="6480000">
                  <a:off x="7256825" y="3221524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1350"/>
                </a:p>
              </p:txBody>
            </p:sp>
            <p:sp>
              <p:nvSpPr>
                <p:cNvPr id="39" name="矩形 38"/>
                <p:cNvSpPr/>
                <p:nvPr/>
              </p:nvSpPr>
              <p:spPr>
                <a:xfrm rot="8640000">
                  <a:off x="6804698" y="3843825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1350"/>
                </a:p>
              </p:txBody>
            </p:sp>
            <p:sp>
              <p:nvSpPr>
                <p:cNvPr id="40" name="矩形 39"/>
                <p:cNvSpPr/>
                <p:nvPr/>
              </p:nvSpPr>
              <p:spPr>
                <a:xfrm rot="10800000">
                  <a:off x="6073140" y="4081522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1350"/>
                </a:p>
              </p:txBody>
            </p:sp>
            <p:sp>
              <p:nvSpPr>
                <p:cNvPr id="41" name="矩形 40"/>
                <p:cNvSpPr/>
                <p:nvPr/>
              </p:nvSpPr>
              <p:spPr>
                <a:xfrm rot="12960000">
                  <a:off x="5341582" y="3843825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1350"/>
                </a:p>
              </p:txBody>
            </p:sp>
            <p:sp>
              <p:nvSpPr>
                <p:cNvPr id="42" name="矩形 41"/>
                <p:cNvSpPr/>
                <p:nvPr/>
              </p:nvSpPr>
              <p:spPr>
                <a:xfrm rot="15120000">
                  <a:off x="4889455" y="3221524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1350"/>
                </a:p>
              </p:txBody>
            </p:sp>
          </p:grpSp>
          <p:sp>
            <p:nvSpPr>
              <p:cNvPr id="32" name="矩形 31"/>
              <p:cNvSpPr/>
              <p:nvPr/>
            </p:nvSpPr>
            <p:spPr>
              <a:xfrm>
                <a:off x="2037146" y="3026605"/>
                <a:ext cx="1073060" cy="804790"/>
              </a:xfrm>
              <a:prstGeom prst="rect">
                <a:avLst/>
              </a:prstGeom>
            </p:spPr>
            <p:txBody>
              <a:bodyPr wrap="square" anchor="ctr">
                <a:prstTxWarp prst="textPlain">
                  <a:avLst/>
                </a:prstTxWarp>
                <a:normAutofit fontScale="37500" lnSpcReduction="20000"/>
              </a:bodyPr>
              <a:lstStyle/>
              <a:p>
                <a:pPr lvl="0" algn="ctr"/>
                <a:r>
                  <a:rPr lang="en-US" altLang="zh-CN" sz="2700">
                    <a:solidFill>
                      <a:prstClr val="white"/>
                    </a:solidFill>
                    <a:latin typeface="Impact" panose="020B0806030902050204" pitchFamily="34" charset="0"/>
                  </a:rPr>
                  <a:t>65%</a:t>
                </a:r>
                <a:endParaRPr lang="en-US" altLang="zh-CN" sz="2700" dirty="0">
                  <a:solidFill>
                    <a:prstClr val="white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45" name="千图PPT彼岸天：ID 8661124库_组合 44"/>
          <p:cNvGrpSpPr/>
          <p:nvPr>
            <p:custDataLst>
              <p:tags r:id="rId2"/>
            </p:custDataLst>
          </p:nvPr>
        </p:nvGrpSpPr>
        <p:grpSpPr>
          <a:xfrm>
            <a:off x="6098204" y="3154526"/>
            <a:ext cx="2389517" cy="606716"/>
            <a:chOff x="8130939" y="4205435"/>
            <a:chExt cx="3186023" cy="808954"/>
          </a:xfrm>
        </p:grpSpPr>
        <p:sp>
          <p:nvSpPr>
            <p:cNvPr id="14" name="矩形 13"/>
            <p:cNvSpPr/>
            <p:nvPr/>
          </p:nvSpPr>
          <p:spPr>
            <a:xfrm>
              <a:off x="8729742" y="4232157"/>
              <a:ext cx="2587220" cy="246221"/>
            </a:xfrm>
            <a:prstGeom prst="rect">
              <a:avLst/>
            </a:prstGeom>
          </p:spPr>
          <p:txBody>
            <a:bodyPr wrap="none" lIns="108000" tIns="0" rIns="108000" bIns="0">
              <a:normAutofit fontScale="97500"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8729742" y="4478378"/>
              <a:ext cx="2587220" cy="536011"/>
            </a:xfrm>
            <a:prstGeom prst="rect">
              <a:avLst/>
            </a:prstGeom>
          </p:spPr>
          <p:txBody>
            <a:bodyPr wrap="square" lIns="108000" tIns="0" rIns="10800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25" dirty="0">
                  <a:solidFill>
                    <a:schemeClr val="bg1"/>
                  </a:solidFill>
                </a:rPr>
                <a:t>请替换文字内容复制你的内容到此</a:t>
              </a:r>
              <a:br>
                <a:rPr lang="zh-CN" altLang="en-US" sz="825" dirty="0">
                  <a:solidFill>
                    <a:schemeClr val="bg1"/>
                  </a:solidFill>
                </a:rPr>
              </a:br>
              <a:r>
                <a:rPr lang="zh-CN" altLang="en-US" sz="825" dirty="0">
                  <a:solidFill>
                    <a:schemeClr val="bg1"/>
                  </a:solidFill>
                </a:rPr>
                <a:t>小木头699pic</a:t>
              </a:r>
              <a:endParaRPr lang="zh-CN" altLang="en-US" sz="825" dirty="0">
                <a:solidFill>
                  <a:schemeClr val="bg1"/>
                </a:solidFill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8130939" y="4205435"/>
              <a:ext cx="489858" cy="489858"/>
              <a:chOff x="7698094" y="3392284"/>
              <a:chExt cx="489858" cy="489858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7698094" y="3392284"/>
                <a:ext cx="489858" cy="489858"/>
              </a:xfrm>
              <a:prstGeom prst="ellipse">
                <a:avLst/>
              </a:prstGeom>
              <a:solidFill>
                <a:srgbClr val="B2895D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27" name="任意多边形: 形状 26"/>
              <p:cNvSpPr/>
              <p:nvPr/>
            </p:nvSpPr>
            <p:spPr bwMode="auto">
              <a:xfrm>
                <a:off x="7831850" y="3567915"/>
                <a:ext cx="212129" cy="131945"/>
              </a:xfrm>
              <a:custGeom>
                <a:avLst/>
                <a:gdLst>
                  <a:gd name="connsiteX0" fmla="*/ 308536 w 331788"/>
                  <a:gd name="connsiteY0" fmla="*/ 66675 h 206375"/>
                  <a:gd name="connsiteX1" fmla="*/ 314995 w 331788"/>
                  <a:gd name="connsiteY1" fmla="*/ 66675 h 206375"/>
                  <a:gd name="connsiteX2" fmla="*/ 331788 w 331788"/>
                  <a:gd name="connsiteY2" fmla="*/ 83491 h 206375"/>
                  <a:gd name="connsiteX3" fmla="*/ 331788 w 331788"/>
                  <a:gd name="connsiteY3" fmla="*/ 189559 h 206375"/>
                  <a:gd name="connsiteX4" fmla="*/ 314995 w 331788"/>
                  <a:gd name="connsiteY4" fmla="*/ 206375 h 206375"/>
                  <a:gd name="connsiteX5" fmla="*/ 85056 w 331788"/>
                  <a:gd name="connsiteY5" fmla="*/ 206375 h 206375"/>
                  <a:gd name="connsiteX6" fmla="*/ 68263 w 331788"/>
                  <a:gd name="connsiteY6" fmla="*/ 189559 h 206375"/>
                  <a:gd name="connsiteX7" fmla="*/ 68263 w 331788"/>
                  <a:gd name="connsiteY7" fmla="*/ 183092 h 206375"/>
                  <a:gd name="connsiteX8" fmla="*/ 281408 w 331788"/>
                  <a:gd name="connsiteY8" fmla="*/ 183092 h 206375"/>
                  <a:gd name="connsiteX9" fmla="*/ 308536 w 331788"/>
                  <a:gd name="connsiteY9" fmla="*/ 155928 h 206375"/>
                  <a:gd name="connsiteX10" fmla="*/ 308536 w 331788"/>
                  <a:gd name="connsiteY10" fmla="*/ 66675 h 206375"/>
                  <a:gd name="connsiteX11" fmla="*/ 275059 w 331788"/>
                  <a:gd name="connsiteY11" fmla="*/ 33338 h 206375"/>
                  <a:gd name="connsiteX12" fmla="*/ 281557 w 331788"/>
                  <a:gd name="connsiteY12" fmla="*/ 33338 h 206375"/>
                  <a:gd name="connsiteX13" fmla="*/ 298451 w 331788"/>
                  <a:gd name="connsiteY13" fmla="*/ 50154 h 206375"/>
                  <a:gd name="connsiteX14" fmla="*/ 298451 w 331788"/>
                  <a:gd name="connsiteY14" fmla="*/ 156222 h 206375"/>
                  <a:gd name="connsiteX15" fmla="*/ 281557 w 331788"/>
                  <a:gd name="connsiteY15" fmla="*/ 173038 h 206375"/>
                  <a:gd name="connsiteX16" fmla="*/ 50232 w 331788"/>
                  <a:gd name="connsiteY16" fmla="*/ 173038 h 206375"/>
                  <a:gd name="connsiteX17" fmla="*/ 33338 w 331788"/>
                  <a:gd name="connsiteY17" fmla="*/ 156222 h 206375"/>
                  <a:gd name="connsiteX18" fmla="*/ 33338 w 331788"/>
                  <a:gd name="connsiteY18" fmla="*/ 149755 h 206375"/>
                  <a:gd name="connsiteX19" fmla="*/ 247768 w 331788"/>
                  <a:gd name="connsiteY19" fmla="*/ 149755 h 206375"/>
                  <a:gd name="connsiteX20" fmla="*/ 275059 w 331788"/>
                  <a:gd name="connsiteY20" fmla="*/ 122591 h 206375"/>
                  <a:gd name="connsiteX21" fmla="*/ 275059 w 331788"/>
                  <a:gd name="connsiteY21" fmla="*/ 33338 h 206375"/>
                  <a:gd name="connsiteX22" fmla="*/ 99109 w 331788"/>
                  <a:gd name="connsiteY22" fmla="*/ 21630 h 206375"/>
                  <a:gd name="connsiteX23" fmla="*/ 97823 w 331788"/>
                  <a:gd name="connsiteY23" fmla="*/ 22920 h 206375"/>
                  <a:gd name="connsiteX24" fmla="*/ 95250 w 331788"/>
                  <a:gd name="connsiteY24" fmla="*/ 28079 h 206375"/>
                  <a:gd name="connsiteX25" fmla="*/ 96536 w 331788"/>
                  <a:gd name="connsiteY25" fmla="*/ 31949 h 206375"/>
                  <a:gd name="connsiteX26" fmla="*/ 97823 w 331788"/>
                  <a:gd name="connsiteY26" fmla="*/ 33238 h 206375"/>
                  <a:gd name="connsiteX27" fmla="*/ 118406 w 331788"/>
                  <a:gd name="connsiteY27" fmla="*/ 66775 h 206375"/>
                  <a:gd name="connsiteX28" fmla="*/ 119692 w 331788"/>
                  <a:gd name="connsiteY28" fmla="*/ 68064 h 206375"/>
                  <a:gd name="connsiteX29" fmla="*/ 111974 w 331788"/>
                  <a:gd name="connsiteY29" fmla="*/ 68064 h 206375"/>
                  <a:gd name="connsiteX30" fmla="*/ 104255 w 331788"/>
                  <a:gd name="connsiteY30" fmla="*/ 75804 h 206375"/>
                  <a:gd name="connsiteX31" fmla="*/ 111974 w 331788"/>
                  <a:gd name="connsiteY31" fmla="*/ 83543 h 206375"/>
                  <a:gd name="connsiteX32" fmla="*/ 124838 w 331788"/>
                  <a:gd name="connsiteY32" fmla="*/ 83543 h 206375"/>
                  <a:gd name="connsiteX33" fmla="*/ 124838 w 331788"/>
                  <a:gd name="connsiteY33" fmla="*/ 89992 h 206375"/>
                  <a:gd name="connsiteX34" fmla="*/ 111974 w 331788"/>
                  <a:gd name="connsiteY34" fmla="*/ 89992 h 206375"/>
                  <a:gd name="connsiteX35" fmla="*/ 104255 w 331788"/>
                  <a:gd name="connsiteY35" fmla="*/ 97731 h 206375"/>
                  <a:gd name="connsiteX36" fmla="*/ 111974 w 331788"/>
                  <a:gd name="connsiteY36" fmla="*/ 105470 h 206375"/>
                  <a:gd name="connsiteX37" fmla="*/ 124838 w 331788"/>
                  <a:gd name="connsiteY37" fmla="*/ 105470 h 206375"/>
                  <a:gd name="connsiteX38" fmla="*/ 124838 w 331788"/>
                  <a:gd name="connsiteY38" fmla="*/ 114499 h 206375"/>
                  <a:gd name="connsiteX39" fmla="*/ 132557 w 331788"/>
                  <a:gd name="connsiteY39" fmla="*/ 122238 h 206375"/>
                  <a:gd name="connsiteX40" fmla="*/ 140275 w 331788"/>
                  <a:gd name="connsiteY40" fmla="*/ 114499 h 206375"/>
                  <a:gd name="connsiteX41" fmla="*/ 140275 w 331788"/>
                  <a:gd name="connsiteY41" fmla="*/ 105470 h 206375"/>
                  <a:gd name="connsiteX42" fmla="*/ 153139 w 331788"/>
                  <a:gd name="connsiteY42" fmla="*/ 105470 h 206375"/>
                  <a:gd name="connsiteX43" fmla="*/ 160858 w 331788"/>
                  <a:gd name="connsiteY43" fmla="*/ 97731 h 206375"/>
                  <a:gd name="connsiteX44" fmla="*/ 153139 w 331788"/>
                  <a:gd name="connsiteY44" fmla="*/ 89992 h 206375"/>
                  <a:gd name="connsiteX45" fmla="*/ 140275 w 331788"/>
                  <a:gd name="connsiteY45" fmla="*/ 89992 h 206375"/>
                  <a:gd name="connsiteX46" fmla="*/ 140275 w 331788"/>
                  <a:gd name="connsiteY46" fmla="*/ 83543 h 206375"/>
                  <a:gd name="connsiteX47" fmla="*/ 153139 w 331788"/>
                  <a:gd name="connsiteY47" fmla="*/ 83543 h 206375"/>
                  <a:gd name="connsiteX48" fmla="*/ 160858 w 331788"/>
                  <a:gd name="connsiteY48" fmla="*/ 75804 h 206375"/>
                  <a:gd name="connsiteX49" fmla="*/ 153139 w 331788"/>
                  <a:gd name="connsiteY49" fmla="*/ 68064 h 206375"/>
                  <a:gd name="connsiteX50" fmla="*/ 145421 w 331788"/>
                  <a:gd name="connsiteY50" fmla="*/ 68064 h 206375"/>
                  <a:gd name="connsiteX51" fmla="*/ 146707 w 331788"/>
                  <a:gd name="connsiteY51" fmla="*/ 66775 h 206375"/>
                  <a:gd name="connsiteX52" fmla="*/ 168577 w 331788"/>
                  <a:gd name="connsiteY52" fmla="*/ 33238 h 206375"/>
                  <a:gd name="connsiteX53" fmla="*/ 168577 w 331788"/>
                  <a:gd name="connsiteY53" fmla="*/ 31949 h 206375"/>
                  <a:gd name="connsiteX54" fmla="*/ 169863 w 331788"/>
                  <a:gd name="connsiteY54" fmla="*/ 28079 h 206375"/>
                  <a:gd name="connsiteX55" fmla="*/ 168577 w 331788"/>
                  <a:gd name="connsiteY55" fmla="*/ 22920 h 206375"/>
                  <a:gd name="connsiteX56" fmla="*/ 166004 w 331788"/>
                  <a:gd name="connsiteY56" fmla="*/ 21630 h 206375"/>
                  <a:gd name="connsiteX57" fmla="*/ 156999 w 331788"/>
                  <a:gd name="connsiteY57" fmla="*/ 22920 h 206375"/>
                  <a:gd name="connsiteX58" fmla="*/ 155712 w 331788"/>
                  <a:gd name="connsiteY58" fmla="*/ 22920 h 206375"/>
                  <a:gd name="connsiteX59" fmla="*/ 153139 w 331788"/>
                  <a:gd name="connsiteY59" fmla="*/ 28079 h 206375"/>
                  <a:gd name="connsiteX60" fmla="*/ 150567 w 331788"/>
                  <a:gd name="connsiteY60" fmla="*/ 33238 h 206375"/>
                  <a:gd name="connsiteX61" fmla="*/ 132557 w 331788"/>
                  <a:gd name="connsiteY61" fmla="*/ 60325 h 206375"/>
                  <a:gd name="connsiteX62" fmla="*/ 115833 w 331788"/>
                  <a:gd name="connsiteY62" fmla="*/ 33238 h 206375"/>
                  <a:gd name="connsiteX63" fmla="*/ 111974 w 331788"/>
                  <a:gd name="connsiteY63" fmla="*/ 28079 h 206375"/>
                  <a:gd name="connsiteX64" fmla="*/ 109401 w 331788"/>
                  <a:gd name="connsiteY64" fmla="*/ 22920 h 206375"/>
                  <a:gd name="connsiteX65" fmla="*/ 99109 w 331788"/>
                  <a:gd name="connsiteY65" fmla="*/ 21630 h 206375"/>
                  <a:gd name="connsiteX66" fmla="*/ 16894 w 331788"/>
                  <a:gd name="connsiteY66" fmla="*/ 0 h 206375"/>
                  <a:gd name="connsiteX67" fmla="*/ 248219 w 331788"/>
                  <a:gd name="connsiteY67" fmla="*/ 0 h 206375"/>
                  <a:gd name="connsiteX68" fmla="*/ 265113 w 331788"/>
                  <a:gd name="connsiteY68" fmla="*/ 16816 h 206375"/>
                  <a:gd name="connsiteX69" fmla="*/ 265113 w 331788"/>
                  <a:gd name="connsiteY69" fmla="*/ 122884 h 206375"/>
                  <a:gd name="connsiteX70" fmla="*/ 248219 w 331788"/>
                  <a:gd name="connsiteY70" fmla="*/ 139700 h 206375"/>
                  <a:gd name="connsiteX71" fmla="*/ 23392 w 331788"/>
                  <a:gd name="connsiteY71" fmla="*/ 139700 h 206375"/>
                  <a:gd name="connsiteX72" fmla="*/ 16894 w 331788"/>
                  <a:gd name="connsiteY72" fmla="*/ 139700 h 206375"/>
                  <a:gd name="connsiteX73" fmla="*/ 0 w 331788"/>
                  <a:gd name="connsiteY73" fmla="*/ 122884 h 206375"/>
                  <a:gd name="connsiteX74" fmla="*/ 0 w 331788"/>
                  <a:gd name="connsiteY74" fmla="*/ 16816 h 206375"/>
                  <a:gd name="connsiteX75" fmla="*/ 16894 w 331788"/>
                  <a:gd name="connsiteY75" fmla="*/ 0 h 20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31788" h="206375">
                    <a:moveTo>
                      <a:pt x="308536" y="66675"/>
                    </a:moveTo>
                    <a:cubicBezTo>
                      <a:pt x="308536" y="66675"/>
                      <a:pt x="308536" y="66675"/>
                      <a:pt x="314995" y="66675"/>
                    </a:cubicBezTo>
                    <a:cubicBezTo>
                      <a:pt x="324037" y="66675"/>
                      <a:pt x="331788" y="73143"/>
                      <a:pt x="331788" y="83491"/>
                    </a:cubicBezTo>
                    <a:cubicBezTo>
                      <a:pt x="331788" y="83491"/>
                      <a:pt x="331788" y="83491"/>
                      <a:pt x="331788" y="189559"/>
                    </a:cubicBezTo>
                    <a:cubicBezTo>
                      <a:pt x="331788" y="198614"/>
                      <a:pt x="324037" y="206375"/>
                      <a:pt x="314995" y="206375"/>
                    </a:cubicBezTo>
                    <a:cubicBezTo>
                      <a:pt x="314995" y="206375"/>
                      <a:pt x="314995" y="206375"/>
                      <a:pt x="85056" y="206375"/>
                    </a:cubicBezTo>
                    <a:cubicBezTo>
                      <a:pt x="76014" y="206375"/>
                      <a:pt x="68263" y="198614"/>
                      <a:pt x="68263" y="189559"/>
                    </a:cubicBezTo>
                    <a:cubicBezTo>
                      <a:pt x="68263" y="189559"/>
                      <a:pt x="68263" y="189559"/>
                      <a:pt x="68263" y="183092"/>
                    </a:cubicBezTo>
                    <a:cubicBezTo>
                      <a:pt x="68263" y="183092"/>
                      <a:pt x="68263" y="183092"/>
                      <a:pt x="281408" y="183092"/>
                    </a:cubicBezTo>
                    <a:cubicBezTo>
                      <a:pt x="296910" y="183092"/>
                      <a:pt x="308536" y="171450"/>
                      <a:pt x="308536" y="155928"/>
                    </a:cubicBezTo>
                    <a:cubicBezTo>
                      <a:pt x="308536" y="155928"/>
                      <a:pt x="308536" y="155928"/>
                      <a:pt x="308536" y="66675"/>
                    </a:cubicBezTo>
                    <a:close/>
                    <a:moveTo>
                      <a:pt x="275059" y="33338"/>
                    </a:moveTo>
                    <a:cubicBezTo>
                      <a:pt x="275059" y="33338"/>
                      <a:pt x="275059" y="33338"/>
                      <a:pt x="281557" y="33338"/>
                    </a:cubicBezTo>
                    <a:cubicBezTo>
                      <a:pt x="290654" y="33338"/>
                      <a:pt x="298451" y="41099"/>
                      <a:pt x="298451" y="50154"/>
                    </a:cubicBezTo>
                    <a:cubicBezTo>
                      <a:pt x="298451" y="50154"/>
                      <a:pt x="298451" y="50154"/>
                      <a:pt x="298451" y="156222"/>
                    </a:cubicBezTo>
                    <a:cubicBezTo>
                      <a:pt x="298451" y="165277"/>
                      <a:pt x="290654" y="173038"/>
                      <a:pt x="281557" y="173038"/>
                    </a:cubicBezTo>
                    <a:cubicBezTo>
                      <a:pt x="281557" y="173038"/>
                      <a:pt x="281557" y="173038"/>
                      <a:pt x="50232" y="173038"/>
                    </a:cubicBezTo>
                    <a:cubicBezTo>
                      <a:pt x="41135" y="173038"/>
                      <a:pt x="33338" y="165277"/>
                      <a:pt x="33338" y="156222"/>
                    </a:cubicBezTo>
                    <a:cubicBezTo>
                      <a:pt x="33338" y="156222"/>
                      <a:pt x="33338" y="156222"/>
                      <a:pt x="33338" y="149755"/>
                    </a:cubicBezTo>
                    <a:cubicBezTo>
                      <a:pt x="33338" y="149755"/>
                      <a:pt x="33338" y="149755"/>
                      <a:pt x="247768" y="149755"/>
                    </a:cubicBezTo>
                    <a:cubicBezTo>
                      <a:pt x="263363" y="149755"/>
                      <a:pt x="275059" y="138113"/>
                      <a:pt x="275059" y="122591"/>
                    </a:cubicBezTo>
                    <a:cubicBezTo>
                      <a:pt x="275059" y="122591"/>
                      <a:pt x="275059" y="122591"/>
                      <a:pt x="275059" y="33338"/>
                    </a:cubicBezTo>
                    <a:close/>
                    <a:moveTo>
                      <a:pt x="99109" y="21630"/>
                    </a:moveTo>
                    <a:cubicBezTo>
                      <a:pt x="97823" y="21630"/>
                      <a:pt x="97823" y="21630"/>
                      <a:pt x="97823" y="22920"/>
                    </a:cubicBezTo>
                    <a:cubicBezTo>
                      <a:pt x="96536" y="24210"/>
                      <a:pt x="95250" y="25499"/>
                      <a:pt x="95250" y="28079"/>
                    </a:cubicBezTo>
                    <a:cubicBezTo>
                      <a:pt x="95250" y="29369"/>
                      <a:pt x="96536" y="30659"/>
                      <a:pt x="96536" y="31949"/>
                    </a:cubicBezTo>
                    <a:cubicBezTo>
                      <a:pt x="96536" y="31949"/>
                      <a:pt x="96536" y="31949"/>
                      <a:pt x="97823" y="33238"/>
                    </a:cubicBezTo>
                    <a:cubicBezTo>
                      <a:pt x="97823" y="33238"/>
                      <a:pt x="97823" y="33238"/>
                      <a:pt x="118406" y="66775"/>
                    </a:cubicBezTo>
                    <a:cubicBezTo>
                      <a:pt x="118406" y="66775"/>
                      <a:pt x="118406" y="66775"/>
                      <a:pt x="119692" y="68064"/>
                    </a:cubicBezTo>
                    <a:cubicBezTo>
                      <a:pt x="119692" y="68064"/>
                      <a:pt x="119692" y="68064"/>
                      <a:pt x="111974" y="68064"/>
                    </a:cubicBezTo>
                    <a:cubicBezTo>
                      <a:pt x="108114" y="68064"/>
                      <a:pt x="104255" y="71934"/>
                      <a:pt x="104255" y="75804"/>
                    </a:cubicBezTo>
                    <a:cubicBezTo>
                      <a:pt x="104255" y="79673"/>
                      <a:pt x="108114" y="83543"/>
                      <a:pt x="111974" y="83543"/>
                    </a:cubicBezTo>
                    <a:cubicBezTo>
                      <a:pt x="111974" y="83543"/>
                      <a:pt x="111974" y="83543"/>
                      <a:pt x="124838" y="83543"/>
                    </a:cubicBezTo>
                    <a:cubicBezTo>
                      <a:pt x="124838" y="83543"/>
                      <a:pt x="124838" y="83543"/>
                      <a:pt x="124838" y="89992"/>
                    </a:cubicBezTo>
                    <a:cubicBezTo>
                      <a:pt x="124838" y="89992"/>
                      <a:pt x="124838" y="89992"/>
                      <a:pt x="111974" y="89992"/>
                    </a:cubicBezTo>
                    <a:cubicBezTo>
                      <a:pt x="108114" y="89992"/>
                      <a:pt x="104255" y="93861"/>
                      <a:pt x="104255" y="97731"/>
                    </a:cubicBezTo>
                    <a:cubicBezTo>
                      <a:pt x="104255" y="101601"/>
                      <a:pt x="108114" y="105470"/>
                      <a:pt x="111974" y="105470"/>
                    </a:cubicBezTo>
                    <a:cubicBezTo>
                      <a:pt x="111974" y="105470"/>
                      <a:pt x="111974" y="105470"/>
                      <a:pt x="124838" y="105470"/>
                    </a:cubicBezTo>
                    <a:cubicBezTo>
                      <a:pt x="124838" y="105470"/>
                      <a:pt x="124838" y="105470"/>
                      <a:pt x="124838" y="114499"/>
                    </a:cubicBezTo>
                    <a:cubicBezTo>
                      <a:pt x="124838" y="119658"/>
                      <a:pt x="128697" y="122238"/>
                      <a:pt x="132557" y="122238"/>
                    </a:cubicBezTo>
                    <a:cubicBezTo>
                      <a:pt x="136416" y="122238"/>
                      <a:pt x="140275" y="119658"/>
                      <a:pt x="140275" y="114499"/>
                    </a:cubicBezTo>
                    <a:cubicBezTo>
                      <a:pt x="140275" y="114499"/>
                      <a:pt x="140275" y="114499"/>
                      <a:pt x="140275" y="105470"/>
                    </a:cubicBezTo>
                    <a:cubicBezTo>
                      <a:pt x="140275" y="105470"/>
                      <a:pt x="140275" y="105470"/>
                      <a:pt x="153139" y="105470"/>
                    </a:cubicBezTo>
                    <a:cubicBezTo>
                      <a:pt x="158285" y="105470"/>
                      <a:pt x="160858" y="101601"/>
                      <a:pt x="160858" y="97731"/>
                    </a:cubicBezTo>
                    <a:cubicBezTo>
                      <a:pt x="160858" y="93861"/>
                      <a:pt x="158285" y="89992"/>
                      <a:pt x="153139" y="89992"/>
                    </a:cubicBezTo>
                    <a:cubicBezTo>
                      <a:pt x="153139" y="89992"/>
                      <a:pt x="153139" y="89992"/>
                      <a:pt x="140275" y="89992"/>
                    </a:cubicBezTo>
                    <a:cubicBezTo>
                      <a:pt x="140275" y="89992"/>
                      <a:pt x="140275" y="89992"/>
                      <a:pt x="140275" y="83543"/>
                    </a:cubicBezTo>
                    <a:cubicBezTo>
                      <a:pt x="140275" y="83543"/>
                      <a:pt x="140275" y="83543"/>
                      <a:pt x="153139" y="83543"/>
                    </a:cubicBezTo>
                    <a:cubicBezTo>
                      <a:pt x="158285" y="83543"/>
                      <a:pt x="160858" y="79673"/>
                      <a:pt x="160858" y="75804"/>
                    </a:cubicBezTo>
                    <a:cubicBezTo>
                      <a:pt x="160858" y="71934"/>
                      <a:pt x="158285" y="68064"/>
                      <a:pt x="153139" y="68064"/>
                    </a:cubicBezTo>
                    <a:cubicBezTo>
                      <a:pt x="153139" y="68064"/>
                      <a:pt x="153139" y="68064"/>
                      <a:pt x="145421" y="68064"/>
                    </a:cubicBezTo>
                    <a:cubicBezTo>
                      <a:pt x="145421" y="68064"/>
                      <a:pt x="145421" y="68064"/>
                      <a:pt x="146707" y="66775"/>
                    </a:cubicBezTo>
                    <a:cubicBezTo>
                      <a:pt x="146707" y="66775"/>
                      <a:pt x="146707" y="66775"/>
                      <a:pt x="168577" y="33238"/>
                    </a:cubicBezTo>
                    <a:cubicBezTo>
                      <a:pt x="168577" y="33238"/>
                      <a:pt x="168577" y="33238"/>
                      <a:pt x="168577" y="31949"/>
                    </a:cubicBezTo>
                    <a:cubicBezTo>
                      <a:pt x="169863" y="30659"/>
                      <a:pt x="169863" y="29369"/>
                      <a:pt x="169863" y="28079"/>
                    </a:cubicBezTo>
                    <a:cubicBezTo>
                      <a:pt x="169863" y="25499"/>
                      <a:pt x="169863" y="24210"/>
                      <a:pt x="168577" y="22920"/>
                    </a:cubicBezTo>
                    <a:cubicBezTo>
                      <a:pt x="167290" y="21630"/>
                      <a:pt x="167290" y="21630"/>
                      <a:pt x="166004" y="21630"/>
                    </a:cubicBezTo>
                    <a:cubicBezTo>
                      <a:pt x="163431" y="19050"/>
                      <a:pt x="159572" y="20340"/>
                      <a:pt x="156999" y="22920"/>
                    </a:cubicBezTo>
                    <a:cubicBezTo>
                      <a:pt x="156999" y="22920"/>
                      <a:pt x="155712" y="22920"/>
                      <a:pt x="155712" y="22920"/>
                    </a:cubicBezTo>
                    <a:cubicBezTo>
                      <a:pt x="155712" y="22920"/>
                      <a:pt x="155712" y="22920"/>
                      <a:pt x="153139" y="28079"/>
                    </a:cubicBezTo>
                    <a:cubicBezTo>
                      <a:pt x="153139" y="28079"/>
                      <a:pt x="153139" y="28079"/>
                      <a:pt x="150567" y="33238"/>
                    </a:cubicBezTo>
                    <a:cubicBezTo>
                      <a:pt x="150567" y="33238"/>
                      <a:pt x="150567" y="33238"/>
                      <a:pt x="132557" y="60325"/>
                    </a:cubicBezTo>
                    <a:cubicBezTo>
                      <a:pt x="132557" y="60325"/>
                      <a:pt x="132557" y="60325"/>
                      <a:pt x="115833" y="33238"/>
                    </a:cubicBezTo>
                    <a:cubicBezTo>
                      <a:pt x="115833" y="33238"/>
                      <a:pt x="115833" y="33238"/>
                      <a:pt x="111974" y="28079"/>
                    </a:cubicBezTo>
                    <a:cubicBezTo>
                      <a:pt x="111974" y="28079"/>
                      <a:pt x="111974" y="28079"/>
                      <a:pt x="109401" y="22920"/>
                    </a:cubicBezTo>
                    <a:cubicBezTo>
                      <a:pt x="106828" y="20340"/>
                      <a:pt x="101682" y="19050"/>
                      <a:pt x="99109" y="21630"/>
                    </a:cubicBezTo>
                    <a:close/>
                    <a:moveTo>
                      <a:pt x="16894" y="0"/>
                    </a:moveTo>
                    <a:cubicBezTo>
                      <a:pt x="16894" y="0"/>
                      <a:pt x="16894" y="0"/>
                      <a:pt x="248219" y="0"/>
                    </a:cubicBezTo>
                    <a:cubicBezTo>
                      <a:pt x="257316" y="0"/>
                      <a:pt x="265113" y="7761"/>
                      <a:pt x="265113" y="16816"/>
                    </a:cubicBezTo>
                    <a:cubicBezTo>
                      <a:pt x="265113" y="16816"/>
                      <a:pt x="265113" y="16816"/>
                      <a:pt x="265113" y="122884"/>
                    </a:cubicBezTo>
                    <a:cubicBezTo>
                      <a:pt x="265113" y="133233"/>
                      <a:pt x="257316" y="139700"/>
                      <a:pt x="248219" y="139700"/>
                    </a:cubicBezTo>
                    <a:cubicBezTo>
                      <a:pt x="248219" y="139700"/>
                      <a:pt x="248219" y="139700"/>
                      <a:pt x="23392" y="139700"/>
                    </a:cubicBezTo>
                    <a:lnTo>
                      <a:pt x="16894" y="139700"/>
                    </a:lnTo>
                    <a:cubicBezTo>
                      <a:pt x="7797" y="139700"/>
                      <a:pt x="0" y="133233"/>
                      <a:pt x="0" y="122884"/>
                    </a:cubicBezTo>
                    <a:cubicBezTo>
                      <a:pt x="0" y="122884"/>
                      <a:pt x="0" y="122884"/>
                      <a:pt x="0" y="16816"/>
                    </a:cubicBezTo>
                    <a:cubicBezTo>
                      <a:pt x="0" y="7761"/>
                      <a:pt x="7797" y="0"/>
                      <a:pt x="1689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</p:grpSp>
      </p:grpSp>
      <p:grpSp>
        <p:nvGrpSpPr>
          <p:cNvPr id="46" name="千图PPT彼岸天：ID 8661124库_组合 45"/>
          <p:cNvGrpSpPr/>
          <p:nvPr>
            <p:custDataLst>
              <p:tags r:id="rId3"/>
            </p:custDataLst>
          </p:nvPr>
        </p:nvGrpSpPr>
        <p:grpSpPr>
          <a:xfrm>
            <a:off x="6098204" y="1833165"/>
            <a:ext cx="2389517" cy="586674"/>
            <a:chOff x="8130939" y="2443620"/>
            <a:chExt cx="3186023" cy="782232"/>
          </a:xfrm>
        </p:grpSpPr>
        <p:sp>
          <p:nvSpPr>
            <p:cNvPr id="12" name="矩形 11"/>
            <p:cNvSpPr/>
            <p:nvPr/>
          </p:nvSpPr>
          <p:spPr>
            <a:xfrm>
              <a:off x="8729742" y="2443620"/>
              <a:ext cx="2587220" cy="246221"/>
            </a:xfrm>
            <a:prstGeom prst="rect">
              <a:avLst/>
            </a:prstGeom>
          </p:spPr>
          <p:txBody>
            <a:bodyPr wrap="none" lIns="108000" tIns="0" rIns="108000" bIns="0">
              <a:normAutofit fontScale="97500"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8729742" y="2689841"/>
              <a:ext cx="2587220" cy="536011"/>
            </a:xfrm>
            <a:prstGeom prst="rect">
              <a:avLst/>
            </a:prstGeom>
          </p:spPr>
          <p:txBody>
            <a:bodyPr wrap="square" lIns="108000" tIns="0" rIns="10800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25" dirty="0">
                  <a:solidFill>
                    <a:schemeClr val="bg1"/>
                  </a:solidFill>
                </a:rPr>
                <a:t>请替换文字内容复制你的内容到此</a:t>
              </a:r>
              <a:br>
                <a:rPr lang="zh-CN" altLang="en-US" sz="825" dirty="0">
                  <a:solidFill>
                    <a:schemeClr val="bg1"/>
                  </a:solidFill>
                </a:rPr>
              </a:br>
              <a:r>
                <a:rPr lang="zh-CN" altLang="en-US" sz="825" dirty="0">
                  <a:solidFill>
                    <a:schemeClr val="bg1"/>
                  </a:solidFill>
                </a:rPr>
                <a:t>小木头699pic</a:t>
              </a:r>
              <a:endParaRPr lang="zh-CN" altLang="en-US" sz="825" dirty="0">
                <a:solidFill>
                  <a:schemeClr val="bg1"/>
                </a:solidFill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8130939" y="2466418"/>
              <a:ext cx="489858" cy="489858"/>
              <a:chOff x="7698094" y="1653267"/>
              <a:chExt cx="489858" cy="489858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7698094" y="1653267"/>
                <a:ext cx="489858" cy="489858"/>
              </a:xfrm>
              <a:prstGeom prst="ellipse">
                <a:avLst/>
              </a:prstGeom>
              <a:solidFill>
                <a:srgbClr val="DAC399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25" name="任意多边形: 形状 24"/>
              <p:cNvSpPr/>
              <p:nvPr/>
            </p:nvSpPr>
            <p:spPr bwMode="auto">
              <a:xfrm>
                <a:off x="7831850" y="1789278"/>
                <a:ext cx="212129" cy="210099"/>
              </a:xfrm>
              <a:custGeom>
                <a:avLst/>
                <a:gdLst>
                  <a:gd name="connsiteX0" fmla="*/ 292147 w 331788"/>
                  <a:gd name="connsiteY0" fmla="*/ 109538 h 328613"/>
                  <a:gd name="connsiteX1" fmla="*/ 327025 w 331788"/>
                  <a:gd name="connsiteY1" fmla="*/ 145621 h 328613"/>
                  <a:gd name="connsiteX2" fmla="*/ 327025 w 331788"/>
                  <a:gd name="connsiteY2" fmla="*/ 229385 h 328613"/>
                  <a:gd name="connsiteX3" fmla="*/ 293438 w 331788"/>
                  <a:gd name="connsiteY3" fmla="*/ 264179 h 328613"/>
                  <a:gd name="connsiteX4" fmla="*/ 252101 w 331788"/>
                  <a:gd name="connsiteY4" fmla="*/ 264179 h 328613"/>
                  <a:gd name="connsiteX5" fmla="*/ 252101 w 331788"/>
                  <a:gd name="connsiteY5" fmla="*/ 319593 h 328613"/>
                  <a:gd name="connsiteX6" fmla="*/ 243059 w 331788"/>
                  <a:gd name="connsiteY6" fmla="*/ 328613 h 328613"/>
                  <a:gd name="connsiteX7" fmla="*/ 205596 w 331788"/>
                  <a:gd name="connsiteY7" fmla="*/ 328613 h 328613"/>
                  <a:gd name="connsiteX8" fmla="*/ 195262 w 331788"/>
                  <a:gd name="connsiteY8" fmla="*/ 319593 h 328613"/>
                  <a:gd name="connsiteX9" fmla="*/ 195262 w 331788"/>
                  <a:gd name="connsiteY9" fmla="*/ 235829 h 328613"/>
                  <a:gd name="connsiteX10" fmla="*/ 224973 w 331788"/>
                  <a:gd name="connsiteY10" fmla="*/ 207478 h 328613"/>
                  <a:gd name="connsiteX11" fmla="*/ 255976 w 331788"/>
                  <a:gd name="connsiteY11" fmla="*/ 207478 h 328613"/>
                  <a:gd name="connsiteX12" fmla="*/ 255976 w 331788"/>
                  <a:gd name="connsiteY12" fmla="*/ 145621 h 328613"/>
                  <a:gd name="connsiteX13" fmla="*/ 292147 w 331788"/>
                  <a:gd name="connsiteY13" fmla="*/ 109538 h 328613"/>
                  <a:gd name="connsiteX14" fmla="*/ 38473 w 331788"/>
                  <a:gd name="connsiteY14" fmla="*/ 109538 h 328613"/>
                  <a:gd name="connsiteX15" fmla="*/ 75079 w 331788"/>
                  <a:gd name="connsiteY15" fmla="*/ 145621 h 328613"/>
                  <a:gd name="connsiteX16" fmla="*/ 75079 w 331788"/>
                  <a:gd name="connsiteY16" fmla="*/ 207478 h 328613"/>
                  <a:gd name="connsiteX17" fmla="*/ 106456 w 331788"/>
                  <a:gd name="connsiteY17" fmla="*/ 207478 h 328613"/>
                  <a:gd name="connsiteX18" fmla="*/ 136525 w 331788"/>
                  <a:gd name="connsiteY18" fmla="*/ 235829 h 328613"/>
                  <a:gd name="connsiteX19" fmla="*/ 136525 w 331788"/>
                  <a:gd name="connsiteY19" fmla="*/ 319593 h 328613"/>
                  <a:gd name="connsiteX20" fmla="*/ 126066 w 331788"/>
                  <a:gd name="connsiteY20" fmla="*/ 328613 h 328613"/>
                  <a:gd name="connsiteX21" fmla="*/ 88153 w 331788"/>
                  <a:gd name="connsiteY21" fmla="*/ 328613 h 328613"/>
                  <a:gd name="connsiteX22" fmla="*/ 79001 w 331788"/>
                  <a:gd name="connsiteY22" fmla="*/ 319593 h 328613"/>
                  <a:gd name="connsiteX23" fmla="*/ 79001 w 331788"/>
                  <a:gd name="connsiteY23" fmla="*/ 264179 h 328613"/>
                  <a:gd name="connsiteX24" fmla="*/ 37166 w 331788"/>
                  <a:gd name="connsiteY24" fmla="*/ 264179 h 328613"/>
                  <a:gd name="connsiteX25" fmla="*/ 3175 w 331788"/>
                  <a:gd name="connsiteY25" fmla="*/ 229385 h 328613"/>
                  <a:gd name="connsiteX26" fmla="*/ 3175 w 331788"/>
                  <a:gd name="connsiteY26" fmla="*/ 145621 h 328613"/>
                  <a:gd name="connsiteX27" fmla="*/ 38473 w 331788"/>
                  <a:gd name="connsiteY27" fmla="*/ 109538 h 328613"/>
                  <a:gd name="connsiteX28" fmla="*/ 160734 w 331788"/>
                  <a:gd name="connsiteY28" fmla="*/ 88900 h 328613"/>
                  <a:gd name="connsiteX29" fmla="*/ 171053 w 331788"/>
                  <a:gd name="connsiteY29" fmla="*/ 88900 h 328613"/>
                  <a:gd name="connsiteX30" fmla="*/ 173633 w 331788"/>
                  <a:gd name="connsiteY30" fmla="*/ 90195 h 328613"/>
                  <a:gd name="connsiteX31" fmla="*/ 174923 w 331788"/>
                  <a:gd name="connsiteY31" fmla="*/ 95375 h 328613"/>
                  <a:gd name="connsiteX32" fmla="*/ 169763 w 331788"/>
                  <a:gd name="connsiteY32" fmla="*/ 103146 h 328613"/>
                  <a:gd name="connsiteX33" fmla="*/ 172343 w 331788"/>
                  <a:gd name="connsiteY33" fmla="*/ 123867 h 328613"/>
                  <a:gd name="connsiteX34" fmla="*/ 167184 w 331788"/>
                  <a:gd name="connsiteY34" fmla="*/ 136818 h 328613"/>
                  <a:gd name="connsiteX35" fmla="*/ 164604 w 331788"/>
                  <a:gd name="connsiteY35" fmla="*/ 136818 h 328613"/>
                  <a:gd name="connsiteX36" fmla="*/ 159444 w 331788"/>
                  <a:gd name="connsiteY36" fmla="*/ 123867 h 328613"/>
                  <a:gd name="connsiteX37" fmla="*/ 162024 w 331788"/>
                  <a:gd name="connsiteY37" fmla="*/ 103146 h 328613"/>
                  <a:gd name="connsiteX38" fmla="*/ 156865 w 331788"/>
                  <a:gd name="connsiteY38" fmla="*/ 95375 h 328613"/>
                  <a:gd name="connsiteX39" fmla="*/ 158155 w 331788"/>
                  <a:gd name="connsiteY39" fmla="*/ 90195 h 328613"/>
                  <a:gd name="connsiteX40" fmla="*/ 160734 w 331788"/>
                  <a:gd name="connsiteY40" fmla="*/ 88900 h 328613"/>
                  <a:gd name="connsiteX41" fmla="*/ 136182 w 331788"/>
                  <a:gd name="connsiteY41" fmla="*/ 88900 h 328613"/>
                  <a:gd name="connsiteX42" fmla="*/ 138766 w 331788"/>
                  <a:gd name="connsiteY42" fmla="*/ 91502 h 328613"/>
                  <a:gd name="connsiteX43" fmla="*/ 165893 w 331788"/>
                  <a:gd name="connsiteY43" fmla="*/ 165652 h 328613"/>
                  <a:gd name="connsiteX44" fmla="*/ 193021 w 331788"/>
                  <a:gd name="connsiteY44" fmla="*/ 91502 h 328613"/>
                  <a:gd name="connsiteX45" fmla="*/ 196897 w 331788"/>
                  <a:gd name="connsiteY45" fmla="*/ 90201 h 328613"/>
                  <a:gd name="connsiteX46" fmla="*/ 208523 w 331788"/>
                  <a:gd name="connsiteY46" fmla="*/ 92802 h 328613"/>
                  <a:gd name="connsiteX47" fmla="*/ 231775 w 331788"/>
                  <a:gd name="connsiteY47" fmla="*/ 125325 h 328613"/>
                  <a:gd name="connsiteX48" fmla="*/ 231775 w 331788"/>
                  <a:gd name="connsiteY48" fmla="*/ 176059 h 328613"/>
                  <a:gd name="connsiteX49" fmla="*/ 226608 w 331788"/>
                  <a:gd name="connsiteY49" fmla="*/ 182563 h 328613"/>
                  <a:gd name="connsiteX50" fmla="*/ 105179 w 331788"/>
                  <a:gd name="connsiteY50" fmla="*/ 182563 h 328613"/>
                  <a:gd name="connsiteX51" fmla="*/ 100012 w 331788"/>
                  <a:gd name="connsiteY51" fmla="*/ 176059 h 328613"/>
                  <a:gd name="connsiteX52" fmla="*/ 100012 w 331788"/>
                  <a:gd name="connsiteY52" fmla="*/ 125325 h 328613"/>
                  <a:gd name="connsiteX53" fmla="*/ 123264 w 331788"/>
                  <a:gd name="connsiteY53" fmla="*/ 92802 h 328613"/>
                  <a:gd name="connsiteX54" fmla="*/ 134890 w 331788"/>
                  <a:gd name="connsiteY54" fmla="*/ 90201 h 328613"/>
                  <a:gd name="connsiteX55" fmla="*/ 136182 w 331788"/>
                  <a:gd name="connsiteY55" fmla="*/ 88900 h 328613"/>
                  <a:gd name="connsiteX56" fmla="*/ 292100 w 331788"/>
                  <a:gd name="connsiteY56" fmla="*/ 19050 h 328613"/>
                  <a:gd name="connsiteX57" fmla="*/ 331788 w 331788"/>
                  <a:gd name="connsiteY57" fmla="*/ 58738 h 328613"/>
                  <a:gd name="connsiteX58" fmla="*/ 292100 w 331788"/>
                  <a:gd name="connsiteY58" fmla="*/ 98426 h 328613"/>
                  <a:gd name="connsiteX59" fmla="*/ 252412 w 331788"/>
                  <a:gd name="connsiteY59" fmla="*/ 58738 h 328613"/>
                  <a:gd name="connsiteX60" fmla="*/ 292100 w 331788"/>
                  <a:gd name="connsiteY60" fmla="*/ 19050 h 328613"/>
                  <a:gd name="connsiteX61" fmla="*/ 39688 w 331788"/>
                  <a:gd name="connsiteY61" fmla="*/ 19050 h 328613"/>
                  <a:gd name="connsiteX62" fmla="*/ 79376 w 331788"/>
                  <a:gd name="connsiteY62" fmla="*/ 58738 h 328613"/>
                  <a:gd name="connsiteX63" fmla="*/ 39688 w 331788"/>
                  <a:gd name="connsiteY63" fmla="*/ 98426 h 328613"/>
                  <a:gd name="connsiteX64" fmla="*/ 0 w 331788"/>
                  <a:gd name="connsiteY64" fmla="*/ 58738 h 328613"/>
                  <a:gd name="connsiteX65" fmla="*/ 39688 w 331788"/>
                  <a:gd name="connsiteY65" fmla="*/ 19050 h 328613"/>
                  <a:gd name="connsiteX66" fmla="*/ 165894 w 331788"/>
                  <a:gd name="connsiteY66" fmla="*/ 0 h 328613"/>
                  <a:gd name="connsiteX67" fmla="*/ 204788 w 331788"/>
                  <a:gd name="connsiteY67" fmla="*/ 39688 h 328613"/>
                  <a:gd name="connsiteX68" fmla="*/ 165894 w 331788"/>
                  <a:gd name="connsiteY68" fmla="*/ 79376 h 328613"/>
                  <a:gd name="connsiteX69" fmla="*/ 127000 w 331788"/>
                  <a:gd name="connsiteY69" fmla="*/ 39688 h 328613"/>
                  <a:gd name="connsiteX70" fmla="*/ 165894 w 331788"/>
                  <a:gd name="connsiteY70" fmla="*/ 0 h 328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331788" h="328613">
                    <a:moveTo>
                      <a:pt x="292147" y="109538"/>
                    </a:moveTo>
                    <a:cubicBezTo>
                      <a:pt x="311524" y="109538"/>
                      <a:pt x="327025" y="126291"/>
                      <a:pt x="327025" y="145621"/>
                    </a:cubicBezTo>
                    <a:cubicBezTo>
                      <a:pt x="327025" y="145621"/>
                      <a:pt x="327025" y="145621"/>
                      <a:pt x="327025" y="229385"/>
                    </a:cubicBezTo>
                    <a:cubicBezTo>
                      <a:pt x="327025" y="248715"/>
                      <a:pt x="311524" y="264179"/>
                      <a:pt x="293438" y="264179"/>
                    </a:cubicBezTo>
                    <a:cubicBezTo>
                      <a:pt x="293438" y="264179"/>
                      <a:pt x="293438" y="264179"/>
                      <a:pt x="252101" y="264179"/>
                    </a:cubicBezTo>
                    <a:cubicBezTo>
                      <a:pt x="252101" y="264179"/>
                      <a:pt x="252101" y="264179"/>
                      <a:pt x="252101" y="319593"/>
                    </a:cubicBezTo>
                    <a:cubicBezTo>
                      <a:pt x="252101" y="324747"/>
                      <a:pt x="248226" y="328613"/>
                      <a:pt x="243059" y="328613"/>
                    </a:cubicBezTo>
                    <a:cubicBezTo>
                      <a:pt x="243059" y="328613"/>
                      <a:pt x="243059" y="328613"/>
                      <a:pt x="205596" y="328613"/>
                    </a:cubicBezTo>
                    <a:cubicBezTo>
                      <a:pt x="199138" y="328613"/>
                      <a:pt x="195262" y="324747"/>
                      <a:pt x="195262" y="319593"/>
                    </a:cubicBezTo>
                    <a:cubicBezTo>
                      <a:pt x="195262" y="319593"/>
                      <a:pt x="195262" y="319593"/>
                      <a:pt x="195262" y="235829"/>
                    </a:cubicBezTo>
                    <a:cubicBezTo>
                      <a:pt x="195262" y="220364"/>
                      <a:pt x="208180" y="207478"/>
                      <a:pt x="224973" y="207478"/>
                    </a:cubicBezTo>
                    <a:cubicBezTo>
                      <a:pt x="224973" y="207478"/>
                      <a:pt x="224973" y="207478"/>
                      <a:pt x="255976" y="207478"/>
                    </a:cubicBezTo>
                    <a:cubicBezTo>
                      <a:pt x="255976" y="207478"/>
                      <a:pt x="255976" y="207478"/>
                      <a:pt x="255976" y="145621"/>
                    </a:cubicBezTo>
                    <a:cubicBezTo>
                      <a:pt x="255976" y="126291"/>
                      <a:pt x="271478" y="109538"/>
                      <a:pt x="292147" y="109538"/>
                    </a:cubicBezTo>
                    <a:close/>
                    <a:moveTo>
                      <a:pt x="38473" y="109538"/>
                    </a:moveTo>
                    <a:cubicBezTo>
                      <a:pt x="59391" y="109538"/>
                      <a:pt x="75079" y="126291"/>
                      <a:pt x="75079" y="145621"/>
                    </a:cubicBezTo>
                    <a:cubicBezTo>
                      <a:pt x="75079" y="145621"/>
                      <a:pt x="75079" y="145621"/>
                      <a:pt x="75079" y="207478"/>
                    </a:cubicBezTo>
                    <a:cubicBezTo>
                      <a:pt x="75079" y="207478"/>
                      <a:pt x="75079" y="207478"/>
                      <a:pt x="106456" y="207478"/>
                    </a:cubicBezTo>
                    <a:cubicBezTo>
                      <a:pt x="123451" y="207478"/>
                      <a:pt x="136525" y="220364"/>
                      <a:pt x="136525" y="235829"/>
                    </a:cubicBezTo>
                    <a:cubicBezTo>
                      <a:pt x="136525" y="235829"/>
                      <a:pt x="136525" y="235829"/>
                      <a:pt x="136525" y="319593"/>
                    </a:cubicBezTo>
                    <a:cubicBezTo>
                      <a:pt x="136525" y="324747"/>
                      <a:pt x="132603" y="328613"/>
                      <a:pt x="126066" y="328613"/>
                    </a:cubicBezTo>
                    <a:cubicBezTo>
                      <a:pt x="126066" y="328613"/>
                      <a:pt x="126066" y="328613"/>
                      <a:pt x="88153" y="328613"/>
                    </a:cubicBezTo>
                    <a:cubicBezTo>
                      <a:pt x="82923" y="328613"/>
                      <a:pt x="79001" y="324747"/>
                      <a:pt x="79001" y="319593"/>
                    </a:cubicBezTo>
                    <a:cubicBezTo>
                      <a:pt x="79001" y="319593"/>
                      <a:pt x="79001" y="319593"/>
                      <a:pt x="79001" y="264179"/>
                    </a:cubicBezTo>
                    <a:cubicBezTo>
                      <a:pt x="79001" y="264179"/>
                      <a:pt x="79001" y="264179"/>
                      <a:pt x="37166" y="264179"/>
                    </a:cubicBezTo>
                    <a:cubicBezTo>
                      <a:pt x="18863" y="264179"/>
                      <a:pt x="3175" y="248715"/>
                      <a:pt x="3175" y="229385"/>
                    </a:cubicBezTo>
                    <a:cubicBezTo>
                      <a:pt x="3175" y="229385"/>
                      <a:pt x="3175" y="229385"/>
                      <a:pt x="3175" y="145621"/>
                    </a:cubicBezTo>
                    <a:cubicBezTo>
                      <a:pt x="3175" y="126291"/>
                      <a:pt x="18863" y="109538"/>
                      <a:pt x="38473" y="109538"/>
                    </a:cubicBezTo>
                    <a:close/>
                    <a:moveTo>
                      <a:pt x="160734" y="88900"/>
                    </a:moveTo>
                    <a:cubicBezTo>
                      <a:pt x="160734" y="88900"/>
                      <a:pt x="160734" y="88900"/>
                      <a:pt x="171053" y="88900"/>
                    </a:cubicBezTo>
                    <a:cubicBezTo>
                      <a:pt x="172343" y="88900"/>
                      <a:pt x="173633" y="90195"/>
                      <a:pt x="173633" y="90195"/>
                    </a:cubicBezTo>
                    <a:cubicBezTo>
                      <a:pt x="174923" y="92785"/>
                      <a:pt x="176213" y="94080"/>
                      <a:pt x="174923" y="95375"/>
                    </a:cubicBezTo>
                    <a:cubicBezTo>
                      <a:pt x="174923" y="95375"/>
                      <a:pt x="174923" y="95375"/>
                      <a:pt x="169763" y="103146"/>
                    </a:cubicBezTo>
                    <a:cubicBezTo>
                      <a:pt x="169763" y="103146"/>
                      <a:pt x="169763" y="103146"/>
                      <a:pt x="172343" y="123867"/>
                    </a:cubicBezTo>
                    <a:cubicBezTo>
                      <a:pt x="172343" y="123867"/>
                      <a:pt x="172343" y="123867"/>
                      <a:pt x="167184" y="136818"/>
                    </a:cubicBezTo>
                    <a:cubicBezTo>
                      <a:pt x="167184" y="138113"/>
                      <a:pt x="164604" y="138113"/>
                      <a:pt x="164604" y="136818"/>
                    </a:cubicBezTo>
                    <a:cubicBezTo>
                      <a:pt x="164604" y="136818"/>
                      <a:pt x="164604" y="136818"/>
                      <a:pt x="159444" y="123867"/>
                    </a:cubicBezTo>
                    <a:cubicBezTo>
                      <a:pt x="159444" y="123867"/>
                      <a:pt x="159444" y="123867"/>
                      <a:pt x="162024" y="103146"/>
                    </a:cubicBezTo>
                    <a:cubicBezTo>
                      <a:pt x="162024" y="103146"/>
                      <a:pt x="162024" y="103146"/>
                      <a:pt x="156865" y="95375"/>
                    </a:cubicBezTo>
                    <a:cubicBezTo>
                      <a:pt x="155575" y="94080"/>
                      <a:pt x="156865" y="92785"/>
                      <a:pt x="158155" y="90195"/>
                    </a:cubicBezTo>
                    <a:cubicBezTo>
                      <a:pt x="158155" y="90195"/>
                      <a:pt x="159444" y="88900"/>
                      <a:pt x="160734" y="88900"/>
                    </a:cubicBezTo>
                    <a:close/>
                    <a:moveTo>
                      <a:pt x="136182" y="88900"/>
                    </a:moveTo>
                    <a:cubicBezTo>
                      <a:pt x="137474" y="88900"/>
                      <a:pt x="138766" y="90201"/>
                      <a:pt x="138766" y="91502"/>
                    </a:cubicBezTo>
                    <a:cubicBezTo>
                      <a:pt x="138766" y="91502"/>
                      <a:pt x="138766" y="91502"/>
                      <a:pt x="165893" y="165652"/>
                    </a:cubicBezTo>
                    <a:cubicBezTo>
                      <a:pt x="165893" y="165652"/>
                      <a:pt x="165893" y="165652"/>
                      <a:pt x="193021" y="91502"/>
                    </a:cubicBezTo>
                    <a:cubicBezTo>
                      <a:pt x="193021" y="90201"/>
                      <a:pt x="195605" y="88900"/>
                      <a:pt x="196897" y="90201"/>
                    </a:cubicBezTo>
                    <a:cubicBezTo>
                      <a:pt x="196897" y="90201"/>
                      <a:pt x="196897" y="90201"/>
                      <a:pt x="208523" y="92802"/>
                    </a:cubicBezTo>
                    <a:cubicBezTo>
                      <a:pt x="222733" y="98006"/>
                      <a:pt x="231775" y="111015"/>
                      <a:pt x="231775" y="125325"/>
                    </a:cubicBezTo>
                    <a:cubicBezTo>
                      <a:pt x="231775" y="125325"/>
                      <a:pt x="231775" y="125325"/>
                      <a:pt x="231775" y="176059"/>
                    </a:cubicBezTo>
                    <a:cubicBezTo>
                      <a:pt x="231775" y="179961"/>
                      <a:pt x="229192" y="182563"/>
                      <a:pt x="226608" y="182563"/>
                    </a:cubicBezTo>
                    <a:cubicBezTo>
                      <a:pt x="226608" y="182563"/>
                      <a:pt x="226608" y="182563"/>
                      <a:pt x="105179" y="182563"/>
                    </a:cubicBezTo>
                    <a:cubicBezTo>
                      <a:pt x="102595" y="182563"/>
                      <a:pt x="100012" y="179961"/>
                      <a:pt x="100012" y="176059"/>
                    </a:cubicBezTo>
                    <a:cubicBezTo>
                      <a:pt x="100012" y="176059"/>
                      <a:pt x="100012" y="176059"/>
                      <a:pt x="100012" y="125325"/>
                    </a:cubicBezTo>
                    <a:cubicBezTo>
                      <a:pt x="100012" y="111015"/>
                      <a:pt x="109054" y="98006"/>
                      <a:pt x="123264" y="92802"/>
                    </a:cubicBezTo>
                    <a:cubicBezTo>
                      <a:pt x="123264" y="92802"/>
                      <a:pt x="123264" y="92802"/>
                      <a:pt x="134890" y="90201"/>
                    </a:cubicBezTo>
                    <a:cubicBezTo>
                      <a:pt x="134890" y="88900"/>
                      <a:pt x="134890" y="88900"/>
                      <a:pt x="136182" y="88900"/>
                    </a:cubicBezTo>
                    <a:close/>
                    <a:moveTo>
                      <a:pt x="292100" y="19050"/>
                    </a:moveTo>
                    <a:cubicBezTo>
                      <a:pt x="314019" y="19050"/>
                      <a:pt x="331788" y="36819"/>
                      <a:pt x="331788" y="58738"/>
                    </a:cubicBezTo>
                    <a:cubicBezTo>
                      <a:pt x="331788" y="80657"/>
                      <a:pt x="314019" y="98426"/>
                      <a:pt x="292100" y="98426"/>
                    </a:cubicBezTo>
                    <a:cubicBezTo>
                      <a:pt x="270181" y="98426"/>
                      <a:pt x="252412" y="80657"/>
                      <a:pt x="252412" y="58738"/>
                    </a:cubicBezTo>
                    <a:cubicBezTo>
                      <a:pt x="252412" y="36819"/>
                      <a:pt x="270181" y="19050"/>
                      <a:pt x="292100" y="19050"/>
                    </a:cubicBezTo>
                    <a:close/>
                    <a:moveTo>
                      <a:pt x="39688" y="19050"/>
                    </a:moveTo>
                    <a:cubicBezTo>
                      <a:pt x="61607" y="19050"/>
                      <a:pt x="79376" y="36819"/>
                      <a:pt x="79376" y="58738"/>
                    </a:cubicBezTo>
                    <a:cubicBezTo>
                      <a:pt x="79376" y="80657"/>
                      <a:pt x="61607" y="98426"/>
                      <a:pt x="39688" y="98426"/>
                    </a:cubicBezTo>
                    <a:cubicBezTo>
                      <a:pt x="17769" y="98426"/>
                      <a:pt x="0" y="80657"/>
                      <a:pt x="0" y="58738"/>
                    </a:cubicBezTo>
                    <a:cubicBezTo>
                      <a:pt x="0" y="36819"/>
                      <a:pt x="17769" y="19050"/>
                      <a:pt x="39688" y="19050"/>
                    </a:cubicBezTo>
                    <a:close/>
                    <a:moveTo>
                      <a:pt x="165894" y="0"/>
                    </a:moveTo>
                    <a:cubicBezTo>
                      <a:pt x="187375" y="0"/>
                      <a:pt x="204788" y="17769"/>
                      <a:pt x="204788" y="39688"/>
                    </a:cubicBezTo>
                    <a:cubicBezTo>
                      <a:pt x="204788" y="61607"/>
                      <a:pt x="187375" y="79376"/>
                      <a:pt x="165894" y="79376"/>
                    </a:cubicBezTo>
                    <a:cubicBezTo>
                      <a:pt x="144413" y="79376"/>
                      <a:pt x="127000" y="61607"/>
                      <a:pt x="127000" y="39688"/>
                    </a:cubicBezTo>
                    <a:cubicBezTo>
                      <a:pt x="127000" y="17769"/>
                      <a:pt x="144413" y="0"/>
                      <a:pt x="16589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</p:grpSp>
      </p:grpSp>
      <p:grpSp>
        <p:nvGrpSpPr>
          <p:cNvPr id="43" name="千图PPT彼岸天：ID 8661124库_组合 42"/>
          <p:cNvGrpSpPr/>
          <p:nvPr>
            <p:custDataLst>
              <p:tags r:id="rId4"/>
            </p:custDataLst>
          </p:nvPr>
        </p:nvGrpSpPr>
        <p:grpSpPr>
          <a:xfrm>
            <a:off x="643890" y="1833165"/>
            <a:ext cx="2407009" cy="586674"/>
            <a:chOff x="858520" y="2443620"/>
            <a:chExt cx="3209345" cy="782232"/>
          </a:xfrm>
        </p:grpSpPr>
        <p:sp>
          <p:nvSpPr>
            <p:cNvPr id="8" name="矩形 7"/>
            <p:cNvSpPr/>
            <p:nvPr/>
          </p:nvSpPr>
          <p:spPr>
            <a:xfrm>
              <a:off x="858520" y="2443620"/>
              <a:ext cx="2587220" cy="246221"/>
            </a:xfrm>
            <a:prstGeom prst="rect">
              <a:avLst/>
            </a:prstGeom>
          </p:spPr>
          <p:txBody>
            <a:bodyPr wrap="none" lIns="108000" tIns="0" rIns="108000" bIns="0">
              <a:normAutofit fontScale="97500"/>
            </a:bodyPr>
            <a:lstStyle/>
            <a:p>
              <a:pPr algn="r"/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58520" y="2689841"/>
              <a:ext cx="2587220" cy="536011"/>
            </a:xfrm>
            <a:prstGeom prst="rect">
              <a:avLst/>
            </a:prstGeom>
          </p:spPr>
          <p:txBody>
            <a:bodyPr wrap="square" lIns="108000" tIns="0" rIns="10800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25" dirty="0">
                  <a:solidFill>
                    <a:schemeClr val="bg1"/>
                  </a:solidFill>
                </a:rPr>
                <a:t>请替换文字内容复制你的内容到此</a:t>
              </a:r>
              <a:br>
                <a:rPr lang="zh-CN" altLang="en-US" sz="825" dirty="0">
                  <a:solidFill>
                    <a:schemeClr val="bg1"/>
                  </a:solidFill>
                </a:rPr>
              </a:br>
              <a:r>
                <a:rPr lang="zh-CN" altLang="en-US" sz="825" dirty="0">
                  <a:solidFill>
                    <a:schemeClr val="bg1"/>
                  </a:solidFill>
                </a:rPr>
                <a:t>小木头699pic</a:t>
              </a:r>
              <a:endParaRPr lang="zh-CN" altLang="en-US" sz="825" dirty="0">
                <a:solidFill>
                  <a:schemeClr val="bg1"/>
                </a:solidFill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3578007" y="2466418"/>
              <a:ext cx="489858" cy="489858"/>
              <a:chOff x="1363763" y="1653267"/>
              <a:chExt cx="489858" cy="489858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363763" y="1653267"/>
                <a:ext cx="489858" cy="489858"/>
              </a:xfrm>
              <a:prstGeom prst="ellipse">
                <a:avLst/>
              </a:prstGeom>
              <a:solidFill>
                <a:srgbClr val="B2895D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23" name="任意多边形: 形状 22"/>
              <p:cNvSpPr/>
              <p:nvPr/>
            </p:nvSpPr>
            <p:spPr bwMode="auto">
              <a:xfrm>
                <a:off x="1518705" y="1804342"/>
                <a:ext cx="179973" cy="179973"/>
              </a:xfrm>
              <a:custGeom>
                <a:avLst/>
                <a:gdLst>
                  <a:gd name="connsiteX0" fmla="*/ 221853 w 338138"/>
                  <a:gd name="connsiteY0" fmla="*/ 169862 h 338138"/>
                  <a:gd name="connsiteX1" fmla="*/ 243284 w 338138"/>
                  <a:gd name="connsiteY1" fmla="*/ 169862 h 338138"/>
                  <a:gd name="connsiteX2" fmla="*/ 254000 w 338138"/>
                  <a:gd name="connsiteY2" fmla="*/ 180379 h 338138"/>
                  <a:gd name="connsiteX3" fmla="*/ 254000 w 338138"/>
                  <a:gd name="connsiteY3" fmla="*/ 243483 h 338138"/>
                  <a:gd name="connsiteX4" fmla="*/ 243284 w 338138"/>
                  <a:gd name="connsiteY4" fmla="*/ 254000 h 338138"/>
                  <a:gd name="connsiteX5" fmla="*/ 221853 w 338138"/>
                  <a:gd name="connsiteY5" fmla="*/ 254000 h 338138"/>
                  <a:gd name="connsiteX6" fmla="*/ 211137 w 338138"/>
                  <a:gd name="connsiteY6" fmla="*/ 243483 h 338138"/>
                  <a:gd name="connsiteX7" fmla="*/ 211137 w 338138"/>
                  <a:gd name="connsiteY7" fmla="*/ 180379 h 338138"/>
                  <a:gd name="connsiteX8" fmla="*/ 221853 w 338138"/>
                  <a:gd name="connsiteY8" fmla="*/ 169862 h 338138"/>
                  <a:gd name="connsiteX9" fmla="*/ 94853 w 338138"/>
                  <a:gd name="connsiteY9" fmla="*/ 127000 h 338138"/>
                  <a:gd name="connsiteX10" fmla="*/ 116284 w 338138"/>
                  <a:gd name="connsiteY10" fmla="*/ 127000 h 338138"/>
                  <a:gd name="connsiteX11" fmla="*/ 127000 w 338138"/>
                  <a:gd name="connsiteY11" fmla="*/ 137583 h 338138"/>
                  <a:gd name="connsiteX12" fmla="*/ 127000 w 338138"/>
                  <a:gd name="connsiteY12" fmla="*/ 243417 h 338138"/>
                  <a:gd name="connsiteX13" fmla="*/ 116284 w 338138"/>
                  <a:gd name="connsiteY13" fmla="*/ 254000 h 338138"/>
                  <a:gd name="connsiteX14" fmla="*/ 94853 w 338138"/>
                  <a:gd name="connsiteY14" fmla="*/ 254000 h 338138"/>
                  <a:gd name="connsiteX15" fmla="*/ 84137 w 338138"/>
                  <a:gd name="connsiteY15" fmla="*/ 243417 h 338138"/>
                  <a:gd name="connsiteX16" fmla="*/ 84137 w 338138"/>
                  <a:gd name="connsiteY16" fmla="*/ 137583 h 338138"/>
                  <a:gd name="connsiteX17" fmla="*/ 94853 w 338138"/>
                  <a:gd name="connsiteY17" fmla="*/ 127000 h 338138"/>
                  <a:gd name="connsiteX18" fmla="*/ 285353 w 338138"/>
                  <a:gd name="connsiteY18" fmla="*/ 85725 h 338138"/>
                  <a:gd name="connsiteX19" fmla="*/ 306784 w 338138"/>
                  <a:gd name="connsiteY19" fmla="*/ 85725 h 338138"/>
                  <a:gd name="connsiteX20" fmla="*/ 317500 w 338138"/>
                  <a:gd name="connsiteY20" fmla="*/ 96242 h 338138"/>
                  <a:gd name="connsiteX21" fmla="*/ 317500 w 338138"/>
                  <a:gd name="connsiteY21" fmla="*/ 243483 h 338138"/>
                  <a:gd name="connsiteX22" fmla="*/ 306784 w 338138"/>
                  <a:gd name="connsiteY22" fmla="*/ 254000 h 338138"/>
                  <a:gd name="connsiteX23" fmla="*/ 285353 w 338138"/>
                  <a:gd name="connsiteY23" fmla="*/ 254000 h 338138"/>
                  <a:gd name="connsiteX24" fmla="*/ 274637 w 338138"/>
                  <a:gd name="connsiteY24" fmla="*/ 243483 h 338138"/>
                  <a:gd name="connsiteX25" fmla="*/ 274637 w 338138"/>
                  <a:gd name="connsiteY25" fmla="*/ 96242 h 338138"/>
                  <a:gd name="connsiteX26" fmla="*/ 285353 w 338138"/>
                  <a:gd name="connsiteY26" fmla="*/ 85725 h 338138"/>
                  <a:gd name="connsiteX27" fmla="*/ 158353 w 338138"/>
                  <a:gd name="connsiteY27" fmla="*/ 42862 h 338138"/>
                  <a:gd name="connsiteX28" fmla="*/ 179784 w 338138"/>
                  <a:gd name="connsiteY28" fmla="*/ 42862 h 338138"/>
                  <a:gd name="connsiteX29" fmla="*/ 190500 w 338138"/>
                  <a:gd name="connsiteY29" fmla="*/ 53419 h 338138"/>
                  <a:gd name="connsiteX30" fmla="*/ 190500 w 338138"/>
                  <a:gd name="connsiteY30" fmla="*/ 243443 h 338138"/>
                  <a:gd name="connsiteX31" fmla="*/ 179784 w 338138"/>
                  <a:gd name="connsiteY31" fmla="*/ 254000 h 338138"/>
                  <a:gd name="connsiteX32" fmla="*/ 158353 w 338138"/>
                  <a:gd name="connsiteY32" fmla="*/ 254000 h 338138"/>
                  <a:gd name="connsiteX33" fmla="*/ 147637 w 338138"/>
                  <a:gd name="connsiteY33" fmla="*/ 243443 h 338138"/>
                  <a:gd name="connsiteX34" fmla="*/ 147637 w 338138"/>
                  <a:gd name="connsiteY34" fmla="*/ 53419 h 338138"/>
                  <a:gd name="connsiteX35" fmla="*/ 158353 w 338138"/>
                  <a:gd name="connsiteY35" fmla="*/ 42862 h 338138"/>
                  <a:gd name="connsiteX36" fmla="*/ 0 w 338138"/>
                  <a:gd name="connsiteY36" fmla="*/ 0 h 338138"/>
                  <a:gd name="connsiteX37" fmla="*/ 42267 w 338138"/>
                  <a:gd name="connsiteY37" fmla="*/ 0 h 338138"/>
                  <a:gd name="connsiteX38" fmla="*/ 42267 w 338138"/>
                  <a:gd name="connsiteY38" fmla="*/ 295871 h 338138"/>
                  <a:gd name="connsiteX39" fmla="*/ 338138 w 338138"/>
                  <a:gd name="connsiteY39" fmla="*/ 295871 h 338138"/>
                  <a:gd name="connsiteX40" fmla="*/ 338138 w 338138"/>
                  <a:gd name="connsiteY40" fmla="*/ 338138 h 338138"/>
                  <a:gd name="connsiteX41" fmla="*/ 21133 w 338138"/>
                  <a:gd name="connsiteY41" fmla="*/ 338138 h 338138"/>
                  <a:gd name="connsiteX42" fmla="*/ 0 w 338138"/>
                  <a:gd name="connsiteY42" fmla="*/ 317005 h 338138"/>
                  <a:gd name="connsiteX43" fmla="*/ 0 w 338138"/>
                  <a:gd name="connsiteY43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338138" h="338138">
                    <a:moveTo>
                      <a:pt x="221853" y="169862"/>
                    </a:moveTo>
                    <a:cubicBezTo>
                      <a:pt x="221853" y="169862"/>
                      <a:pt x="221853" y="169862"/>
                      <a:pt x="243284" y="169862"/>
                    </a:cubicBezTo>
                    <a:cubicBezTo>
                      <a:pt x="248642" y="169862"/>
                      <a:pt x="254000" y="175121"/>
                      <a:pt x="254000" y="180379"/>
                    </a:cubicBezTo>
                    <a:cubicBezTo>
                      <a:pt x="254000" y="180379"/>
                      <a:pt x="254000" y="180379"/>
                      <a:pt x="254000" y="243483"/>
                    </a:cubicBezTo>
                    <a:cubicBezTo>
                      <a:pt x="254000" y="248742"/>
                      <a:pt x="248642" y="254000"/>
                      <a:pt x="243284" y="254000"/>
                    </a:cubicBezTo>
                    <a:cubicBezTo>
                      <a:pt x="243284" y="254000"/>
                      <a:pt x="243284" y="254000"/>
                      <a:pt x="221853" y="254000"/>
                    </a:cubicBezTo>
                    <a:cubicBezTo>
                      <a:pt x="216495" y="254000"/>
                      <a:pt x="211137" y="248742"/>
                      <a:pt x="211137" y="243483"/>
                    </a:cubicBezTo>
                    <a:cubicBezTo>
                      <a:pt x="211137" y="243483"/>
                      <a:pt x="211137" y="243483"/>
                      <a:pt x="211137" y="180379"/>
                    </a:cubicBezTo>
                    <a:cubicBezTo>
                      <a:pt x="211137" y="175121"/>
                      <a:pt x="216495" y="169862"/>
                      <a:pt x="221853" y="169862"/>
                    </a:cubicBezTo>
                    <a:close/>
                    <a:moveTo>
                      <a:pt x="94853" y="127000"/>
                    </a:moveTo>
                    <a:cubicBezTo>
                      <a:pt x="94853" y="127000"/>
                      <a:pt x="94853" y="127000"/>
                      <a:pt x="116284" y="127000"/>
                    </a:cubicBezTo>
                    <a:cubicBezTo>
                      <a:pt x="121642" y="127000"/>
                      <a:pt x="127000" y="132292"/>
                      <a:pt x="127000" y="137583"/>
                    </a:cubicBezTo>
                    <a:cubicBezTo>
                      <a:pt x="127000" y="137583"/>
                      <a:pt x="127000" y="137583"/>
                      <a:pt x="127000" y="243417"/>
                    </a:cubicBezTo>
                    <a:cubicBezTo>
                      <a:pt x="127000" y="248708"/>
                      <a:pt x="121642" y="254000"/>
                      <a:pt x="116284" y="254000"/>
                    </a:cubicBezTo>
                    <a:cubicBezTo>
                      <a:pt x="116284" y="254000"/>
                      <a:pt x="116284" y="254000"/>
                      <a:pt x="94853" y="254000"/>
                    </a:cubicBezTo>
                    <a:cubicBezTo>
                      <a:pt x="89495" y="254000"/>
                      <a:pt x="84137" y="248708"/>
                      <a:pt x="84137" y="243417"/>
                    </a:cubicBezTo>
                    <a:cubicBezTo>
                      <a:pt x="84137" y="243417"/>
                      <a:pt x="84137" y="243417"/>
                      <a:pt x="84137" y="137583"/>
                    </a:cubicBezTo>
                    <a:cubicBezTo>
                      <a:pt x="84137" y="132292"/>
                      <a:pt x="89495" y="127000"/>
                      <a:pt x="94853" y="127000"/>
                    </a:cubicBezTo>
                    <a:close/>
                    <a:moveTo>
                      <a:pt x="285353" y="85725"/>
                    </a:moveTo>
                    <a:cubicBezTo>
                      <a:pt x="285353" y="85725"/>
                      <a:pt x="285353" y="85725"/>
                      <a:pt x="306784" y="85725"/>
                    </a:cubicBezTo>
                    <a:cubicBezTo>
                      <a:pt x="312142" y="85725"/>
                      <a:pt x="317500" y="90984"/>
                      <a:pt x="317500" y="96242"/>
                    </a:cubicBezTo>
                    <a:cubicBezTo>
                      <a:pt x="317500" y="96242"/>
                      <a:pt x="317500" y="96242"/>
                      <a:pt x="317500" y="243483"/>
                    </a:cubicBezTo>
                    <a:cubicBezTo>
                      <a:pt x="317500" y="248742"/>
                      <a:pt x="312142" y="254000"/>
                      <a:pt x="306784" y="254000"/>
                    </a:cubicBezTo>
                    <a:cubicBezTo>
                      <a:pt x="306784" y="254000"/>
                      <a:pt x="306784" y="254000"/>
                      <a:pt x="285353" y="254000"/>
                    </a:cubicBezTo>
                    <a:cubicBezTo>
                      <a:pt x="279995" y="254000"/>
                      <a:pt x="274637" y="248742"/>
                      <a:pt x="274637" y="243483"/>
                    </a:cubicBezTo>
                    <a:cubicBezTo>
                      <a:pt x="274637" y="243483"/>
                      <a:pt x="274637" y="243483"/>
                      <a:pt x="274637" y="96242"/>
                    </a:cubicBezTo>
                    <a:cubicBezTo>
                      <a:pt x="274637" y="90984"/>
                      <a:pt x="279995" y="85725"/>
                      <a:pt x="285353" y="85725"/>
                    </a:cubicBezTo>
                    <a:close/>
                    <a:moveTo>
                      <a:pt x="158353" y="42862"/>
                    </a:moveTo>
                    <a:cubicBezTo>
                      <a:pt x="158353" y="42862"/>
                      <a:pt x="158353" y="42862"/>
                      <a:pt x="179784" y="42862"/>
                    </a:cubicBezTo>
                    <a:cubicBezTo>
                      <a:pt x="185142" y="42862"/>
                      <a:pt x="190500" y="48140"/>
                      <a:pt x="190500" y="53419"/>
                    </a:cubicBezTo>
                    <a:cubicBezTo>
                      <a:pt x="190500" y="53419"/>
                      <a:pt x="190500" y="53419"/>
                      <a:pt x="190500" y="243443"/>
                    </a:cubicBezTo>
                    <a:cubicBezTo>
                      <a:pt x="190500" y="248722"/>
                      <a:pt x="185142" y="254000"/>
                      <a:pt x="179784" y="254000"/>
                    </a:cubicBezTo>
                    <a:cubicBezTo>
                      <a:pt x="179784" y="254000"/>
                      <a:pt x="179784" y="254000"/>
                      <a:pt x="158353" y="254000"/>
                    </a:cubicBezTo>
                    <a:cubicBezTo>
                      <a:pt x="152995" y="254000"/>
                      <a:pt x="147637" y="248722"/>
                      <a:pt x="147637" y="243443"/>
                    </a:cubicBezTo>
                    <a:cubicBezTo>
                      <a:pt x="147637" y="243443"/>
                      <a:pt x="147637" y="243443"/>
                      <a:pt x="147637" y="53419"/>
                    </a:cubicBezTo>
                    <a:cubicBezTo>
                      <a:pt x="147637" y="48140"/>
                      <a:pt x="152995" y="42862"/>
                      <a:pt x="158353" y="42862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42267" y="0"/>
                    </a:cubicBezTo>
                    <a:cubicBezTo>
                      <a:pt x="42267" y="0"/>
                      <a:pt x="42267" y="0"/>
                      <a:pt x="42267" y="295871"/>
                    </a:cubicBezTo>
                    <a:lnTo>
                      <a:pt x="338138" y="295871"/>
                    </a:lnTo>
                    <a:cubicBezTo>
                      <a:pt x="338138" y="295871"/>
                      <a:pt x="338138" y="295871"/>
                      <a:pt x="338138" y="338138"/>
                    </a:cubicBezTo>
                    <a:cubicBezTo>
                      <a:pt x="338138" y="338138"/>
                      <a:pt x="338138" y="338138"/>
                      <a:pt x="21133" y="338138"/>
                    </a:cubicBezTo>
                    <a:cubicBezTo>
                      <a:pt x="9246" y="338138"/>
                      <a:pt x="0" y="328892"/>
                      <a:pt x="0" y="317005"/>
                    </a:cubicBezTo>
                    <a:cubicBezTo>
                      <a:pt x="0" y="317005"/>
                      <a:pt x="0" y="317005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</p:grpSp>
      </p:grpSp>
      <p:grpSp>
        <p:nvGrpSpPr>
          <p:cNvPr id="44" name="千图PPT彼岸天：ID 8661124库_组合 43"/>
          <p:cNvGrpSpPr/>
          <p:nvPr>
            <p:custDataLst>
              <p:tags r:id="rId5"/>
            </p:custDataLst>
          </p:nvPr>
        </p:nvGrpSpPr>
        <p:grpSpPr>
          <a:xfrm>
            <a:off x="643890" y="3154526"/>
            <a:ext cx="2407009" cy="606716"/>
            <a:chOff x="858520" y="4205435"/>
            <a:chExt cx="3209345" cy="808954"/>
          </a:xfrm>
        </p:grpSpPr>
        <p:sp>
          <p:nvSpPr>
            <p:cNvPr id="10" name="矩形 9"/>
            <p:cNvSpPr/>
            <p:nvPr/>
          </p:nvSpPr>
          <p:spPr>
            <a:xfrm>
              <a:off x="858520" y="4232157"/>
              <a:ext cx="2587220" cy="246221"/>
            </a:xfrm>
            <a:prstGeom prst="rect">
              <a:avLst/>
            </a:prstGeom>
          </p:spPr>
          <p:txBody>
            <a:bodyPr wrap="none" lIns="108000" tIns="0" rIns="108000" bIns="0">
              <a:normAutofit fontScale="97500"/>
            </a:bodyPr>
            <a:lstStyle/>
            <a:p>
              <a:pPr algn="r"/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858520" y="4478378"/>
              <a:ext cx="2587220" cy="536011"/>
            </a:xfrm>
            <a:prstGeom prst="rect">
              <a:avLst/>
            </a:prstGeom>
          </p:spPr>
          <p:txBody>
            <a:bodyPr wrap="square" lIns="108000" tIns="0" rIns="10800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25" dirty="0">
                  <a:solidFill>
                    <a:schemeClr val="bg1"/>
                  </a:solidFill>
                </a:rPr>
                <a:t>请替换文字内容复制你的内容到此</a:t>
              </a:r>
              <a:br>
                <a:rPr lang="zh-CN" altLang="en-US" sz="825" dirty="0">
                  <a:solidFill>
                    <a:schemeClr val="bg1"/>
                  </a:solidFill>
                </a:rPr>
              </a:br>
              <a:r>
                <a:rPr lang="zh-CN" altLang="en-US" sz="825" dirty="0">
                  <a:solidFill>
                    <a:schemeClr val="bg1"/>
                  </a:solidFill>
                </a:rPr>
                <a:t>小木头699pic</a:t>
              </a:r>
              <a:endParaRPr lang="zh-CN" altLang="en-US" sz="825" dirty="0">
                <a:solidFill>
                  <a:schemeClr val="bg1"/>
                </a:solidFill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3578007" y="4205435"/>
              <a:ext cx="489858" cy="489858"/>
              <a:chOff x="1363763" y="3392284"/>
              <a:chExt cx="489858" cy="489858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1363763" y="3392284"/>
                <a:ext cx="489858" cy="489858"/>
              </a:xfrm>
              <a:prstGeom prst="ellipse">
                <a:avLst/>
              </a:prstGeom>
              <a:solidFill>
                <a:srgbClr val="DAC399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21" name="任意多边形: 形状 20"/>
              <p:cNvSpPr/>
              <p:nvPr/>
            </p:nvSpPr>
            <p:spPr bwMode="auto">
              <a:xfrm>
                <a:off x="1470535" y="3528650"/>
                <a:ext cx="259868" cy="224200"/>
              </a:xfrm>
              <a:custGeom>
                <a:avLst/>
                <a:gdLst>
                  <a:gd name="connsiteX0" fmla="*/ 19050 w 331788"/>
                  <a:gd name="connsiteY0" fmla="*/ 213226 h 286251"/>
                  <a:gd name="connsiteX1" fmla="*/ 151105 w 331788"/>
                  <a:gd name="connsiteY1" fmla="*/ 213226 h 286251"/>
                  <a:gd name="connsiteX2" fmla="*/ 151105 w 331788"/>
                  <a:gd name="connsiteY2" fmla="*/ 278564 h 286251"/>
                  <a:gd name="connsiteX3" fmla="*/ 152400 w 331788"/>
                  <a:gd name="connsiteY3" fmla="*/ 286251 h 286251"/>
                  <a:gd name="connsiteX4" fmla="*/ 25523 w 331788"/>
                  <a:gd name="connsiteY4" fmla="*/ 286251 h 286251"/>
                  <a:gd name="connsiteX5" fmla="*/ 19050 w 331788"/>
                  <a:gd name="connsiteY5" fmla="*/ 278564 h 286251"/>
                  <a:gd name="connsiteX6" fmla="*/ 19050 w 331788"/>
                  <a:gd name="connsiteY6" fmla="*/ 213226 h 286251"/>
                  <a:gd name="connsiteX7" fmla="*/ 185265 w 331788"/>
                  <a:gd name="connsiteY7" fmla="*/ 165601 h 286251"/>
                  <a:gd name="connsiteX8" fmla="*/ 308448 w 331788"/>
                  <a:gd name="connsiteY8" fmla="*/ 165601 h 286251"/>
                  <a:gd name="connsiteX9" fmla="*/ 313635 w 331788"/>
                  <a:gd name="connsiteY9" fmla="*/ 165601 h 286251"/>
                  <a:gd name="connsiteX10" fmla="*/ 331788 w 331788"/>
                  <a:gd name="connsiteY10" fmla="*/ 187421 h 286251"/>
                  <a:gd name="connsiteX11" fmla="*/ 331788 w 331788"/>
                  <a:gd name="connsiteY11" fmla="*/ 278550 h 286251"/>
                  <a:gd name="connsiteX12" fmla="*/ 324008 w 331788"/>
                  <a:gd name="connsiteY12" fmla="*/ 286251 h 286251"/>
                  <a:gd name="connsiteX13" fmla="*/ 169705 w 331788"/>
                  <a:gd name="connsiteY13" fmla="*/ 286251 h 286251"/>
                  <a:gd name="connsiteX14" fmla="*/ 161925 w 331788"/>
                  <a:gd name="connsiteY14" fmla="*/ 278550 h 286251"/>
                  <a:gd name="connsiteX15" fmla="*/ 161925 w 331788"/>
                  <a:gd name="connsiteY15" fmla="*/ 187421 h 286251"/>
                  <a:gd name="connsiteX16" fmla="*/ 168408 w 331788"/>
                  <a:gd name="connsiteY16" fmla="*/ 173302 h 286251"/>
                  <a:gd name="connsiteX17" fmla="*/ 174892 w 331788"/>
                  <a:gd name="connsiteY17" fmla="*/ 166885 h 286251"/>
                  <a:gd name="connsiteX18" fmla="*/ 185265 w 331788"/>
                  <a:gd name="connsiteY18" fmla="*/ 165601 h 286251"/>
                  <a:gd name="connsiteX19" fmla="*/ 59302 w 331788"/>
                  <a:gd name="connsiteY19" fmla="*/ 117976 h 286251"/>
                  <a:gd name="connsiteX20" fmla="*/ 78640 w 331788"/>
                  <a:gd name="connsiteY20" fmla="*/ 117976 h 286251"/>
                  <a:gd name="connsiteX21" fmla="*/ 86375 w 331788"/>
                  <a:gd name="connsiteY21" fmla="*/ 123154 h 286251"/>
                  <a:gd name="connsiteX22" fmla="*/ 94110 w 331788"/>
                  <a:gd name="connsiteY22" fmla="*/ 160692 h 286251"/>
                  <a:gd name="connsiteX23" fmla="*/ 95399 w 331788"/>
                  <a:gd name="connsiteY23" fmla="*/ 165870 h 286251"/>
                  <a:gd name="connsiteX24" fmla="*/ 96688 w 331788"/>
                  <a:gd name="connsiteY24" fmla="*/ 169753 h 286251"/>
                  <a:gd name="connsiteX25" fmla="*/ 96688 w 331788"/>
                  <a:gd name="connsiteY25" fmla="*/ 172342 h 286251"/>
                  <a:gd name="connsiteX26" fmla="*/ 103134 w 331788"/>
                  <a:gd name="connsiteY26" fmla="*/ 172342 h 286251"/>
                  <a:gd name="connsiteX27" fmla="*/ 103134 w 331788"/>
                  <a:gd name="connsiteY27" fmla="*/ 165870 h 286251"/>
                  <a:gd name="connsiteX28" fmla="*/ 103134 w 331788"/>
                  <a:gd name="connsiteY28" fmla="*/ 164576 h 286251"/>
                  <a:gd name="connsiteX29" fmla="*/ 104424 w 331788"/>
                  <a:gd name="connsiteY29" fmla="*/ 160692 h 286251"/>
                  <a:gd name="connsiteX30" fmla="*/ 112159 w 331788"/>
                  <a:gd name="connsiteY30" fmla="*/ 134804 h 286251"/>
                  <a:gd name="connsiteX31" fmla="*/ 107002 w 331788"/>
                  <a:gd name="connsiteY31" fmla="*/ 121859 h 286251"/>
                  <a:gd name="connsiteX32" fmla="*/ 109580 w 331788"/>
                  <a:gd name="connsiteY32" fmla="*/ 117976 h 286251"/>
                  <a:gd name="connsiteX33" fmla="*/ 121183 w 331788"/>
                  <a:gd name="connsiteY33" fmla="*/ 117976 h 286251"/>
                  <a:gd name="connsiteX34" fmla="*/ 125050 w 331788"/>
                  <a:gd name="connsiteY34" fmla="*/ 121859 h 286251"/>
                  <a:gd name="connsiteX35" fmla="*/ 118605 w 331788"/>
                  <a:gd name="connsiteY35" fmla="*/ 134804 h 286251"/>
                  <a:gd name="connsiteX36" fmla="*/ 126340 w 331788"/>
                  <a:gd name="connsiteY36" fmla="*/ 160692 h 286251"/>
                  <a:gd name="connsiteX37" fmla="*/ 126340 w 331788"/>
                  <a:gd name="connsiteY37" fmla="*/ 165870 h 286251"/>
                  <a:gd name="connsiteX38" fmla="*/ 127629 w 331788"/>
                  <a:gd name="connsiteY38" fmla="*/ 165870 h 286251"/>
                  <a:gd name="connsiteX39" fmla="*/ 127629 w 331788"/>
                  <a:gd name="connsiteY39" fmla="*/ 172342 h 286251"/>
                  <a:gd name="connsiteX40" fmla="*/ 134075 w 331788"/>
                  <a:gd name="connsiteY40" fmla="*/ 172342 h 286251"/>
                  <a:gd name="connsiteX41" fmla="*/ 134075 w 331788"/>
                  <a:gd name="connsiteY41" fmla="*/ 169753 h 286251"/>
                  <a:gd name="connsiteX42" fmla="*/ 135364 w 331788"/>
                  <a:gd name="connsiteY42" fmla="*/ 165870 h 286251"/>
                  <a:gd name="connsiteX43" fmla="*/ 136653 w 331788"/>
                  <a:gd name="connsiteY43" fmla="*/ 160692 h 286251"/>
                  <a:gd name="connsiteX44" fmla="*/ 144388 w 331788"/>
                  <a:gd name="connsiteY44" fmla="*/ 123154 h 286251"/>
                  <a:gd name="connsiteX45" fmla="*/ 152123 w 331788"/>
                  <a:gd name="connsiteY45" fmla="*/ 117976 h 286251"/>
                  <a:gd name="connsiteX46" fmla="*/ 171461 w 331788"/>
                  <a:gd name="connsiteY46" fmla="*/ 117976 h 286251"/>
                  <a:gd name="connsiteX47" fmla="*/ 192088 w 331788"/>
                  <a:gd name="connsiteY47" fmla="*/ 138687 h 286251"/>
                  <a:gd name="connsiteX48" fmla="*/ 192088 w 331788"/>
                  <a:gd name="connsiteY48" fmla="*/ 152926 h 286251"/>
                  <a:gd name="connsiteX49" fmla="*/ 184353 w 331788"/>
                  <a:gd name="connsiteY49" fmla="*/ 152926 h 286251"/>
                  <a:gd name="connsiteX50" fmla="*/ 163726 w 331788"/>
                  <a:gd name="connsiteY50" fmla="*/ 160692 h 286251"/>
                  <a:gd name="connsiteX51" fmla="*/ 158569 w 331788"/>
                  <a:gd name="connsiteY51" fmla="*/ 165870 h 286251"/>
                  <a:gd name="connsiteX52" fmla="*/ 154702 w 331788"/>
                  <a:gd name="connsiteY52" fmla="*/ 172342 h 286251"/>
                  <a:gd name="connsiteX53" fmla="*/ 150834 w 331788"/>
                  <a:gd name="connsiteY53" fmla="*/ 186581 h 286251"/>
                  <a:gd name="connsiteX54" fmla="*/ 150834 w 331788"/>
                  <a:gd name="connsiteY54" fmla="*/ 202114 h 286251"/>
                  <a:gd name="connsiteX55" fmla="*/ 10313 w 331788"/>
                  <a:gd name="connsiteY55" fmla="*/ 202114 h 286251"/>
                  <a:gd name="connsiteX56" fmla="*/ 0 w 331788"/>
                  <a:gd name="connsiteY56" fmla="*/ 190464 h 286251"/>
                  <a:gd name="connsiteX57" fmla="*/ 0 w 331788"/>
                  <a:gd name="connsiteY57" fmla="*/ 182698 h 286251"/>
                  <a:gd name="connsiteX58" fmla="*/ 10313 w 331788"/>
                  <a:gd name="connsiteY58" fmla="*/ 172342 h 286251"/>
                  <a:gd name="connsiteX59" fmla="*/ 38675 w 331788"/>
                  <a:gd name="connsiteY59" fmla="*/ 172342 h 286251"/>
                  <a:gd name="connsiteX60" fmla="*/ 38675 w 331788"/>
                  <a:gd name="connsiteY60" fmla="*/ 138687 h 286251"/>
                  <a:gd name="connsiteX61" fmla="*/ 59302 w 331788"/>
                  <a:gd name="connsiteY61" fmla="*/ 117976 h 286251"/>
                  <a:gd name="connsiteX62" fmla="*/ 206838 w 331788"/>
                  <a:gd name="connsiteY62" fmla="*/ 33838 h 286251"/>
                  <a:gd name="connsiteX63" fmla="*/ 208124 w 331788"/>
                  <a:gd name="connsiteY63" fmla="*/ 33838 h 286251"/>
                  <a:gd name="connsiteX64" fmla="*/ 278858 w 331788"/>
                  <a:gd name="connsiteY64" fmla="*/ 48038 h 286251"/>
                  <a:gd name="connsiteX65" fmla="*/ 296863 w 331788"/>
                  <a:gd name="connsiteY65" fmla="*/ 69984 h 286251"/>
                  <a:gd name="connsiteX66" fmla="*/ 296863 w 331788"/>
                  <a:gd name="connsiteY66" fmla="*/ 99676 h 286251"/>
                  <a:gd name="connsiteX67" fmla="*/ 246706 w 331788"/>
                  <a:gd name="connsiteY67" fmla="*/ 151313 h 286251"/>
                  <a:gd name="connsiteX68" fmla="*/ 195263 w 331788"/>
                  <a:gd name="connsiteY68" fmla="*/ 99676 h 286251"/>
                  <a:gd name="connsiteX69" fmla="*/ 195263 w 331788"/>
                  <a:gd name="connsiteY69" fmla="*/ 45456 h 286251"/>
                  <a:gd name="connsiteX70" fmla="*/ 206838 w 331788"/>
                  <a:gd name="connsiteY70" fmla="*/ 33838 h 286251"/>
                  <a:gd name="connsiteX71" fmla="*/ 150465 w 331788"/>
                  <a:gd name="connsiteY71" fmla="*/ 198 h 286251"/>
                  <a:gd name="connsiteX72" fmla="*/ 163513 w 331788"/>
                  <a:gd name="connsiteY72" fmla="*/ 10479 h 286251"/>
                  <a:gd name="connsiteX73" fmla="*/ 163513 w 331788"/>
                  <a:gd name="connsiteY73" fmla="*/ 60599 h 286251"/>
                  <a:gd name="connsiteX74" fmla="*/ 116540 w 331788"/>
                  <a:gd name="connsiteY74" fmla="*/ 106863 h 286251"/>
                  <a:gd name="connsiteX75" fmla="*/ 68263 w 331788"/>
                  <a:gd name="connsiteY75" fmla="*/ 60599 h 286251"/>
                  <a:gd name="connsiteX76" fmla="*/ 68263 w 331788"/>
                  <a:gd name="connsiteY76" fmla="*/ 33611 h 286251"/>
                  <a:gd name="connsiteX77" fmla="*/ 85225 w 331788"/>
                  <a:gd name="connsiteY77" fmla="*/ 13049 h 286251"/>
                  <a:gd name="connsiteX78" fmla="*/ 150465 w 331788"/>
                  <a:gd name="connsiteY78" fmla="*/ 198 h 286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331788" h="286251">
                    <a:moveTo>
                      <a:pt x="19050" y="213226"/>
                    </a:moveTo>
                    <a:lnTo>
                      <a:pt x="151105" y="213226"/>
                    </a:lnTo>
                    <a:cubicBezTo>
                      <a:pt x="151105" y="213226"/>
                      <a:pt x="151105" y="213226"/>
                      <a:pt x="151105" y="278564"/>
                    </a:cubicBezTo>
                    <a:cubicBezTo>
                      <a:pt x="151105" y="281126"/>
                      <a:pt x="152400" y="283689"/>
                      <a:pt x="152400" y="286251"/>
                    </a:cubicBezTo>
                    <a:cubicBezTo>
                      <a:pt x="152400" y="286251"/>
                      <a:pt x="152400" y="286251"/>
                      <a:pt x="25523" y="286251"/>
                    </a:cubicBezTo>
                    <a:cubicBezTo>
                      <a:pt x="21639" y="286251"/>
                      <a:pt x="19050" y="282408"/>
                      <a:pt x="19050" y="278564"/>
                    </a:cubicBezTo>
                    <a:cubicBezTo>
                      <a:pt x="19050" y="278564"/>
                      <a:pt x="19050" y="278564"/>
                      <a:pt x="19050" y="213226"/>
                    </a:cubicBezTo>
                    <a:close/>
                    <a:moveTo>
                      <a:pt x="185265" y="165601"/>
                    </a:moveTo>
                    <a:lnTo>
                      <a:pt x="308448" y="165601"/>
                    </a:lnTo>
                    <a:cubicBezTo>
                      <a:pt x="309745" y="165601"/>
                      <a:pt x="312338" y="165601"/>
                      <a:pt x="313635" y="165601"/>
                    </a:cubicBezTo>
                    <a:cubicBezTo>
                      <a:pt x="324008" y="168168"/>
                      <a:pt x="331788" y="177153"/>
                      <a:pt x="331788" y="187421"/>
                    </a:cubicBezTo>
                    <a:cubicBezTo>
                      <a:pt x="331788" y="187421"/>
                      <a:pt x="331788" y="187421"/>
                      <a:pt x="331788" y="278550"/>
                    </a:cubicBezTo>
                    <a:cubicBezTo>
                      <a:pt x="331788" y="282401"/>
                      <a:pt x="327898" y="286251"/>
                      <a:pt x="324008" y="286251"/>
                    </a:cubicBezTo>
                    <a:cubicBezTo>
                      <a:pt x="324008" y="286251"/>
                      <a:pt x="324008" y="286251"/>
                      <a:pt x="169705" y="286251"/>
                    </a:cubicBezTo>
                    <a:cubicBezTo>
                      <a:pt x="165815" y="286251"/>
                      <a:pt x="161925" y="282401"/>
                      <a:pt x="161925" y="278550"/>
                    </a:cubicBezTo>
                    <a:cubicBezTo>
                      <a:pt x="161925" y="278550"/>
                      <a:pt x="161925" y="278550"/>
                      <a:pt x="161925" y="187421"/>
                    </a:cubicBezTo>
                    <a:cubicBezTo>
                      <a:pt x="161925" y="182287"/>
                      <a:pt x="164518" y="177153"/>
                      <a:pt x="168408" y="173302"/>
                    </a:cubicBezTo>
                    <a:cubicBezTo>
                      <a:pt x="169705" y="170735"/>
                      <a:pt x="172298" y="168168"/>
                      <a:pt x="174892" y="166885"/>
                    </a:cubicBezTo>
                    <a:cubicBezTo>
                      <a:pt x="177485" y="165601"/>
                      <a:pt x="181375" y="165601"/>
                      <a:pt x="185265" y="165601"/>
                    </a:cubicBezTo>
                    <a:close/>
                    <a:moveTo>
                      <a:pt x="59302" y="117976"/>
                    </a:moveTo>
                    <a:cubicBezTo>
                      <a:pt x="59302" y="117976"/>
                      <a:pt x="59302" y="117976"/>
                      <a:pt x="78640" y="117976"/>
                    </a:cubicBezTo>
                    <a:cubicBezTo>
                      <a:pt x="82507" y="117976"/>
                      <a:pt x="85086" y="120565"/>
                      <a:pt x="86375" y="123154"/>
                    </a:cubicBezTo>
                    <a:cubicBezTo>
                      <a:pt x="86375" y="123154"/>
                      <a:pt x="86375" y="123154"/>
                      <a:pt x="94110" y="160692"/>
                    </a:cubicBezTo>
                    <a:cubicBezTo>
                      <a:pt x="94110" y="160692"/>
                      <a:pt x="94110" y="160692"/>
                      <a:pt x="95399" y="165870"/>
                    </a:cubicBezTo>
                    <a:cubicBezTo>
                      <a:pt x="95399" y="165870"/>
                      <a:pt x="95399" y="165870"/>
                      <a:pt x="96688" y="169753"/>
                    </a:cubicBezTo>
                    <a:cubicBezTo>
                      <a:pt x="96688" y="171048"/>
                      <a:pt x="96688" y="171048"/>
                      <a:pt x="96688" y="172342"/>
                    </a:cubicBezTo>
                    <a:cubicBezTo>
                      <a:pt x="96688" y="172342"/>
                      <a:pt x="96688" y="172342"/>
                      <a:pt x="103134" y="172342"/>
                    </a:cubicBezTo>
                    <a:cubicBezTo>
                      <a:pt x="103134" y="169753"/>
                      <a:pt x="103134" y="168459"/>
                      <a:pt x="103134" y="165870"/>
                    </a:cubicBezTo>
                    <a:cubicBezTo>
                      <a:pt x="103134" y="165870"/>
                      <a:pt x="103134" y="165870"/>
                      <a:pt x="103134" y="164576"/>
                    </a:cubicBezTo>
                    <a:cubicBezTo>
                      <a:pt x="103134" y="164576"/>
                      <a:pt x="103134" y="164576"/>
                      <a:pt x="104424" y="160692"/>
                    </a:cubicBezTo>
                    <a:cubicBezTo>
                      <a:pt x="104424" y="160692"/>
                      <a:pt x="104424" y="160692"/>
                      <a:pt x="112159" y="134804"/>
                    </a:cubicBezTo>
                    <a:cubicBezTo>
                      <a:pt x="112159" y="134804"/>
                      <a:pt x="112159" y="134804"/>
                      <a:pt x="107002" y="121859"/>
                    </a:cubicBezTo>
                    <a:cubicBezTo>
                      <a:pt x="105713" y="120565"/>
                      <a:pt x="107002" y="117976"/>
                      <a:pt x="109580" y="117976"/>
                    </a:cubicBezTo>
                    <a:cubicBezTo>
                      <a:pt x="109580" y="117976"/>
                      <a:pt x="109580" y="117976"/>
                      <a:pt x="121183" y="117976"/>
                    </a:cubicBezTo>
                    <a:cubicBezTo>
                      <a:pt x="123761" y="117976"/>
                      <a:pt x="125050" y="120565"/>
                      <a:pt x="125050" y="121859"/>
                    </a:cubicBezTo>
                    <a:cubicBezTo>
                      <a:pt x="125050" y="121859"/>
                      <a:pt x="125050" y="121859"/>
                      <a:pt x="118605" y="134804"/>
                    </a:cubicBezTo>
                    <a:cubicBezTo>
                      <a:pt x="118605" y="134804"/>
                      <a:pt x="118605" y="134804"/>
                      <a:pt x="126340" y="160692"/>
                    </a:cubicBezTo>
                    <a:cubicBezTo>
                      <a:pt x="126340" y="160692"/>
                      <a:pt x="126340" y="160692"/>
                      <a:pt x="126340" y="165870"/>
                    </a:cubicBezTo>
                    <a:cubicBezTo>
                      <a:pt x="127629" y="165870"/>
                      <a:pt x="127629" y="165870"/>
                      <a:pt x="127629" y="165870"/>
                    </a:cubicBezTo>
                    <a:cubicBezTo>
                      <a:pt x="127629" y="168459"/>
                      <a:pt x="127629" y="169753"/>
                      <a:pt x="127629" y="172342"/>
                    </a:cubicBezTo>
                    <a:cubicBezTo>
                      <a:pt x="127629" y="172342"/>
                      <a:pt x="127629" y="172342"/>
                      <a:pt x="134075" y="172342"/>
                    </a:cubicBezTo>
                    <a:cubicBezTo>
                      <a:pt x="134075" y="171048"/>
                      <a:pt x="134075" y="171048"/>
                      <a:pt x="134075" y="169753"/>
                    </a:cubicBezTo>
                    <a:cubicBezTo>
                      <a:pt x="134075" y="169753"/>
                      <a:pt x="134075" y="169753"/>
                      <a:pt x="135364" y="165870"/>
                    </a:cubicBezTo>
                    <a:cubicBezTo>
                      <a:pt x="135364" y="165870"/>
                      <a:pt x="135364" y="165870"/>
                      <a:pt x="136653" y="160692"/>
                    </a:cubicBezTo>
                    <a:cubicBezTo>
                      <a:pt x="136653" y="160692"/>
                      <a:pt x="136653" y="160692"/>
                      <a:pt x="144388" y="123154"/>
                    </a:cubicBezTo>
                    <a:cubicBezTo>
                      <a:pt x="145677" y="120565"/>
                      <a:pt x="148256" y="117976"/>
                      <a:pt x="152123" y="117976"/>
                    </a:cubicBezTo>
                    <a:cubicBezTo>
                      <a:pt x="152123" y="117976"/>
                      <a:pt x="152123" y="117976"/>
                      <a:pt x="171461" y="117976"/>
                    </a:cubicBezTo>
                    <a:cubicBezTo>
                      <a:pt x="183064" y="117976"/>
                      <a:pt x="192088" y="127037"/>
                      <a:pt x="192088" y="138687"/>
                    </a:cubicBezTo>
                    <a:cubicBezTo>
                      <a:pt x="192088" y="138687"/>
                      <a:pt x="192088" y="138687"/>
                      <a:pt x="192088" y="152926"/>
                    </a:cubicBezTo>
                    <a:cubicBezTo>
                      <a:pt x="192088" y="152926"/>
                      <a:pt x="192088" y="152926"/>
                      <a:pt x="184353" y="152926"/>
                    </a:cubicBezTo>
                    <a:cubicBezTo>
                      <a:pt x="176618" y="152926"/>
                      <a:pt x="168883" y="156809"/>
                      <a:pt x="163726" y="160692"/>
                    </a:cubicBezTo>
                    <a:cubicBezTo>
                      <a:pt x="161148" y="161987"/>
                      <a:pt x="159858" y="164576"/>
                      <a:pt x="158569" y="165870"/>
                    </a:cubicBezTo>
                    <a:cubicBezTo>
                      <a:pt x="157280" y="168459"/>
                      <a:pt x="155991" y="169753"/>
                      <a:pt x="154702" y="172342"/>
                    </a:cubicBezTo>
                    <a:cubicBezTo>
                      <a:pt x="152123" y="176225"/>
                      <a:pt x="150834" y="181403"/>
                      <a:pt x="150834" y="186581"/>
                    </a:cubicBezTo>
                    <a:cubicBezTo>
                      <a:pt x="150834" y="186581"/>
                      <a:pt x="150834" y="186581"/>
                      <a:pt x="150834" y="202114"/>
                    </a:cubicBezTo>
                    <a:cubicBezTo>
                      <a:pt x="150834" y="202114"/>
                      <a:pt x="150834" y="202114"/>
                      <a:pt x="10313" y="202114"/>
                    </a:cubicBezTo>
                    <a:cubicBezTo>
                      <a:pt x="5157" y="202114"/>
                      <a:pt x="0" y="196936"/>
                      <a:pt x="0" y="190464"/>
                    </a:cubicBezTo>
                    <a:cubicBezTo>
                      <a:pt x="0" y="190464"/>
                      <a:pt x="0" y="190464"/>
                      <a:pt x="0" y="182698"/>
                    </a:cubicBezTo>
                    <a:cubicBezTo>
                      <a:pt x="0" y="176225"/>
                      <a:pt x="5157" y="172342"/>
                      <a:pt x="10313" y="172342"/>
                    </a:cubicBezTo>
                    <a:cubicBezTo>
                      <a:pt x="10313" y="172342"/>
                      <a:pt x="10313" y="172342"/>
                      <a:pt x="38675" y="172342"/>
                    </a:cubicBezTo>
                    <a:cubicBezTo>
                      <a:pt x="38675" y="172342"/>
                      <a:pt x="38675" y="172342"/>
                      <a:pt x="38675" y="138687"/>
                    </a:cubicBezTo>
                    <a:cubicBezTo>
                      <a:pt x="38675" y="127037"/>
                      <a:pt x="47700" y="117976"/>
                      <a:pt x="59302" y="117976"/>
                    </a:cubicBezTo>
                    <a:close/>
                    <a:moveTo>
                      <a:pt x="206838" y="33838"/>
                    </a:moveTo>
                    <a:cubicBezTo>
                      <a:pt x="206838" y="33838"/>
                      <a:pt x="208124" y="33838"/>
                      <a:pt x="208124" y="33838"/>
                    </a:cubicBezTo>
                    <a:cubicBezTo>
                      <a:pt x="223557" y="36420"/>
                      <a:pt x="258281" y="44166"/>
                      <a:pt x="278858" y="48038"/>
                    </a:cubicBezTo>
                    <a:cubicBezTo>
                      <a:pt x="289147" y="50620"/>
                      <a:pt x="296863" y="59657"/>
                      <a:pt x="296863" y="69984"/>
                    </a:cubicBezTo>
                    <a:cubicBezTo>
                      <a:pt x="296863" y="69984"/>
                      <a:pt x="296863" y="69984"/>
                      <a:pt x="296863" y="99676"/>
                    </a:cubicBezTo>
                    <a:cubicBezTo>
                      <a:pt x="296863" y="128076"/>
                      <a:pt x="275000" y="151313"/>
                      <a:pt x="246706" y="151313"/>
                    </a:cubicBezTo>
                    <a:cubicBezTo>
                      <a:pt x="218412" y="151313"/>
                      <a:pt x="195263" y="128076"/>
                      <a:pt x="195263" y="99676"/>
                    </a:cubicBezTo>
                    <a:cubicBezTo>
                      <a:pt x="195263" y="99676"/>
                      <a:pt x="195263" y="99676"/>
                      <a:pt x="195263" y="45456"/>
                    </a:cubicBezTo>
                    <a:cubicBezTo>
                      <a:pt x="195263" y="39002"/>
                      <a:pt x="200407" y="33838"/>
                      <a:pt x="206838" y="33838"/>
                    </a:cubicBezTo>
                    <a:close/>
                    <a:moveTo>
                      <a:pt x="150465" y="198"/>
                    </a:moveTo>
                    <a:cubicBezTo>
                      <a:pt x="156989" y="-1087"/>
                      <a:pt x="163513" y="4053"/>
                      <a:pt x="163513" y="10479"/>
                    </a:cubicBezTo>
                    <a:cubicBezTo>
                      <a:pt x="163513" y="10479"/>
                      <a:pt x="163513" y="10479"/>
                      <a:pt x="163513" y="60599"/>
                    </a:cubicBezTo>
                    <a:cubicBezTo>
                      <a:pt x="163513" y="86301"/>
                      <a:pt x="142636" y="106863"/>
                      <a:pt x="116540" y="106863"/>
                    </a:cubicBezTo>
                    <a:cubicBezTo>
                      <a:pt x="90444" y="106863"/>
                      <a:pt x="68263" y="86301"/>
                      <a:pt x="68263" y="60599"/>
                    </a:cubicBezTo>
                    <a:cubicBezTo>
                      <a:pt x="68263" y="60599"/>
                      <a:pt x="68263" y="60599"/>
                      <a:pt x="68263" y="33611"/>
                    </a:cubicBezTo>
                    <a:cubicBezTo>
                      <a:pt x="68263" y="23330"/>
                      <a:pt x="76092" y="14334"/>
                      <a:pt x="85225" y="13049"/>
                    </a:cubicBezTo>
                    <a:cubicBezTo>
                      <a:pt x="104797" y="9194"/>
                      <a:pt x="137417" y="2768"/>
                      <a:pt x="150465" y="19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</p:grpSp>
      </p:grpSp>
      <p:sp>
        <p:nvSpPr>
          <p:cNvPr id="3" name="矩形 2"/>
          <p:cNvSpPr/>
          <p:nvPr userDrawn="1"/>
        </p:nvSpPr>
        <p:spPr>
          <a:xfrm>
            <a:off x="318693" y="285763"/>
            <a:ext cx="26212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spc="300" dirty="0">
                <a:solidFill>
                  <a:schemeClr val="bg1"/>
                </a:solidFill>
                <a:latin typeface="造字工房俊雅（非商用）常规体" pitchFamily="50" charset="-122"/>
                <a:ea typeface="造字工房俊雅（非商用）常规体" pitchFamily="50" charset="-122"/>
              </a:rPr>
              <a:t>请在这里输入标题</a:t>
            </a:r>
            <a:endParaRPr lang="zh-CN" altLang="en-US" sz="2100" spc="300" dirty="0">
              <a:solidFill>
                <a:schemeClr val="bg1"/>
              </a:solidFill>
              <a:latin typeface="造字工房俊雅（非商用）常规体" pitchFamily="50" charset="-122"/>
              <a:ea typeface="造字工房俊雅（非商用）常规体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4570815" y="1446211"/>
            <a:ext cx="1600007" cy="586136"/>
            <a:chOff x="6094420" y="1927681"/>
            <a:chExt cx="2133343" cy="781514"/>
          </a:xfrm>
        </p:grpSpPr>
        <p:sp>
          <p:nvSpPr>
            <p:cNvPr id="4" name="Freeform: Shape 5"/>
            <p:cNvSpPr/>
            <p:nvPr/>
          </p:nvSpPr>
          <p:spPr bwMode="auto">
            <a:xfrm>
              <a:off x="6094420" y="1927681"/>
              <a:ext cx="2133343" cy="725372"/>
            </a:xfrm>
            <a:custGeom>
              <a:avLst/>
              <a:gdLst>
                <a:gd name="T0" fmla="*/ 0 w 2394"/>
                <a:gd name="T1" fmla="*/ 814 h 814"/>
                <a:gd name="T2" fmla="*/ 2083 w 2394"/>
                <a:gd name="T3" fmla="*/ 814 h 814"/>
                <a:gd name="T4" fmla="*/ 2394 w 2394"/>
                <a:gd name="T5" fmla="*/ 444 h 814"/>
                <a:gd name="T6" fmla="*/ 2394 w 2394"/>
                <a:gd name="T7" fmla="*/ 381 h 814"/>
                <a:gd name="T8" fmla="*/ 2083 w 2394"/>
                <a:gd name="T9" fmla="*/ 0 h 814"/>
                <a:gd name="T10" fmla="*/ 0 w 2394"/>
                <a:gd name="T11" fmla="*/ 0 h 814"/>
                <a:gd name="T12" fmla="*/ 0 w 2394"/>
                <a:gd name="T13" fmla="*/ 814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94" h="814">
                  <a:moveTo>
                    <a:pt x="0" y="814"/>
                  </a:moveTo>
                  <a:lnTo>
                    <a:pt x="2083" y="814"/>
                  </a:lnTo>
                  <a:lnTo>
                    <a:pt x="2394" y="444"/>
                  </a:lnTo>
                  <a:lnTo>
                    <a:pt x="2394" y="381"/>
                  </a:lnTo>
                  <a:lnTo>
                    <a:pt x="2083" y="0"/>
                  </a:lnTo>
                  <a:lnTo>
                    <a:pt x="0" y="0"/>
                  </a:lnTo>
                  <a:lnTo>
                    <a:pt x="0" y="814"/>
                  </a:lnTo>
                  <a:close/>
                </a:path>
              </a:pathLst>
            </a:custGeom>
            <a:solidFill>
              <a:srgbClr val="C6A36B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5" name="Freeform: Shape 6"/>
            <p:cNvSpPr/>
            <p:nvPr/>
          </p:nvSpPr>
          <p:spPr bwMode="auto">
            <a:xfrm>
              <a:off x="6094420" y="1985605"/>
              <a:ext cx="2133343" cy="723590"/>
            </a:xfrm>
            <a:custGeom>
              <a:avLst/>
              <a:gdLst>
                <a:gd name="T0" fmla="*/ 0 w 2394"/>
                <a:gd name="T1" fmla="*/ 812 h 812"/>
                <a:gd name="T2" fmla="*/ 2083 w 2394"/>
                <a:gd name="T3" fmla="*/ 812 h 812"/>
                <a:gd name="T4" fmla="*/ 2394 w 2394"/>
                <a:gd name="T5" fmla="*/ 379 h 812"/>
                <a:gd name="T6" fmla="*/ 2083 w 2394"/>
                <a:gd name="T7" fmla="*/ 0 h 812"/>
                <a:gd name="T8" fmla="*/ 0 w 2394"/>
                <a:gd name="T9" fmla="*/ 0 h 812"/>
                <a:gd name="T10" fmla="*/ 0 w 2394"/>
                <a:gd name="T11" fmla="*/ 812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94" h="812">
                  <a:moveTo>
                    <a:pt x="0" y="812"/>
                  </a:moveTo>
                  <a:lnTo>
                    <a:pt x="2083" y="812"/>
                  </a:lnTo>
                  <a:lnTo>
                    <a:pt x="2394" y="379"/>
                  </a:lnTo>
                  <a:lnTo>
                    <a:pt x="2083" y="0"/>
                  </a:lnTo>
                  <a:lnTo>
                    <a:pt x="0" y="0"/>
                  </a:lnTo>
                  <a:lnTo>
                    <a:pt x="0" y="812"/>
                  </a:lnTo>
                  <a:close/>
                </a:path>
              </a:pathLst>
            </a:custGeom>
            <a:solidFill>
              <a:srgbClr val="B2895D"/>
            </a:solidFill>
            <a:ln>
              <a:noFill/>
            </a:ln>
          </p:spPr>
          <p:txBody>
            <a:bodyPr vert="horz" wrap="none" lIns="68580" tIns="34290" rIns="68580" bIns="34290" anchor="ctr" anchorCtr="0" compatLnSpc="1">
              <a:normAutofit/>
            </a:bodyPr>
            <a:lstStyle/>
            <a:p>
              <a:pPr lvl="0" algn="ctr"/>
              <a:r>
                <a:rPr lang="zh-CN" altLang="en-US" sz="1200" b="1">
                  <a:solidFill>
                    <a:srgbClr val="FFFFFF"/>
                  </a:solidFill>
                </a:rPr>
                <a:t>标题</a:t>
              </a:r>
              <a:endParaRPr lang="zh-CN" altLang="en-US" sz="1200" b="1">
                <a:solidFill>
                  <a:srgbClr val="FFFFFF"/>
                </a:solidFill>
              </a:endParaRPr>
            </a:p>
          </p:txBody>
        </p:sp>
        <p:sp>
          <p:nvSpPr>
            <p:cNvPr id="29" name="Rectangle 52"/>
            <p:cNvSpPr/>
            <p:nvPr/>
          </p:nvSpPr>
          <p:spPr>
            <a:xfrm>
              <a:off x="6823659" y="2042039"/>
              <a:ext cx="674864" cy="169277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lvl="0" algn="ctr"/>
              <a:r>
                <a:rPr lang="id-ID" altLang="zh-CN" sz="825" b="1" dirty="0">
                  <a:solidFill>
                    <a:schemeClr val="bg1"/>
                  </a:solidFill>
                </a:rPr>
                <a:t>20</a:t>
              </a:r>
              <a:r>
                <a:rPr lang="en-US" altLang="zh-CN" sz="825" b="1" dirty="0">
                  <a:solidFill>
                    <a:schemeClr val="bg1"/>
                  </a:solidFill>
                </a:rPr>
                <a:t>18</a:t>
              </a:r>
              <a:r>
                <a:rPr lang="id-ID" altLang="zh-CN" sz="825" b="1" dirty="0">
                  <a:solidFill>
                    <a:schemeClr val="bg1"/>
                  </a:solidFill>
                </a:rPr>
                <a:t>-20</a:t>
              </a:r>
              <a:r>
                <a:rPr lang="en-US" altLang="zh-CN" sz="825" b="1" dirty="0">
                  <a:solidFill>
                    <a:schemeClr val="bg1"/>
                  </a:solidFill>
                </a:rPr>
                <a:t>19</a:t>
              </a:r>
              <a:endParaRPr lang="id-ID" altLang="zh-CN" sz="825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9" name="千图PPT彼岸天：ID 8661124库_组合 58"/>
          <p:cNvGrpSpPr/>
          <p:nvPr>
            <p:custDataLst>
              <p:tags r:id="rId2"/>
            </p:custDataLst>
          </p:nvPr>
        </p:nvGrpSpPr>
        <p:grpSpPr>
          <a:xfrm>
            <a:off x="592223" y="1249053"/>
            <a:ext cx="2522471" cy="652102"/>
            <a:chOff x="789630" y="1664804"/>
            <a:chExt cx="3363294" cy="869469"/>
          </a:xfrm>
        </p:grpSpPr>
        <p:grpSp>
          <p:nvGrpSpPr>
            <p:cNvPr id="18" name="Group 21"/>
            <p:cNvGrpSpPr/>
            <p:nvPr/>
          </p:nvGrpSpPr>
          <p:grpSpPr>
            <a:xfrm>
              <a:off x="1379476" y="1664804"/>
              <a:ext cx="2773448" cy="869469"/>
              <a:chOff x="1379476" y="1664804"/>
              <a:chExt cx="2773448" cy="869469"/>
            </a:xfrm>
          </p:grpSpPr>
          <p:sp>
            <p:nvSpPr>
              <p:cNvPr id="52" name="TextBox 23"/>
              <p:cNvSpPr txBox="1"/>
              <p:nvPr/>
            </p:nvSpPr>
            <p:spPr>
              <a:xfrm>
                <a:off x="1379476" y="1664804"/>
                <a:ext cx="2773448" cy="246221"/>
              </a:xfrm>
              <a:prstGeom prst="rect">
                <a:avLst/>
              </a:prstGeom>
              <a:noFill/>
            </p:spPr>
            <p:txBody>
              <a:bodyPr wrap="none" lIns="108000" tIns="0" rIns="0" bIns="0" anchor="ctr" anchorCtr="0">
                <a:normAutofit fontScale="97500"/>
              </a:bodyPr>
              <a:lstStyle/>
              <a:p>
                <a:r>
                  <a:rPr lang="zh-CN" altLang="en-US" sz="1200" b="1" dirty="0">
                    <a:solidFill>
                      <a:schemeClr val="bg1"/>
                    </a:solidFill>
                  </a:rPr>
                  <a:t>输入标题文本</a:t>
                </a:r>
                <a:endParaRPr lang="zh-CN" altLang="en-US" sz="12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3" name="Rectangle 24"/>
              <p:cNvSpPr/>
              <p:nvPr/>
            </p:nvSpPr>
            <p:spPr>
              <a:xfrm>
                <a:off x="1379476" y="1911025"/>
                <a:ext cx="2773448" cy="623248"/>
              </a:xfrm>
              <a:prstGeom prst="rect">
                <a:avLst/>
              </a:prstGeom>
            </p:spPr>
            <p:txBody>
              <a:bodyPr wrap="square" lIns="108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675" dirty="0">
                    <a:solidFill>
                      <a:schemeClr val="bg1"/>
                    </a:solidFill>
                  </a:rPr>
                  <a:t>请替换文字内容复制你的内容到此 小木头699pic如需更改请在（设置形状格式）菜单下（文本选项）中调整</a:t>
                </a:r>
                <a:endParaRPr lang="zh-CN" altLang="en-US" sz="675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2" name="Group 31"/>
            <p:cNvGrpSpPr/>
            <p:nvPr/>
          </p:nvGrpSpPr>
          <p:grpSpPr>
            <a:xfrm>
              <a:off x="789630" y="1752243"/>
              <a:ext cx="521049" cy="521049"/>
              <a:chOff x="1606095" y="4060743"/>
              <a:chExt cx="1056120" cy="1056120"/>
            </a:xfrm>
          </p:grpSpPr>
          <p:sp>
            <p:nvSpPr>
              <p:cNvPr id="42" name="Oval 32"/>
              <p:cNvSpPr/>
              <p:nvPr/>
            </p:nvSpPr>
            <p:spPr>
              <a:xfrm>
                <a:off x="1606095" y="4060743"/>
                <a:ext cx="1056120" cy="1056120"/>
              </a:xfrm>
              <a:prstGeom prst="ellipse">
                <a:avLst/>
              </a:prstGeom>
              <a:solidFill>
                <a:srgbClr val="B289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350"/>
              </a:p>
            </p:txBody>
          </p:sp>
          <p:grpSp>
            <p:nvGrpSpPr>
              <p:cNvPr id="43" name="Group 33"/>
              <p:cNvGrpSpPr/>
              <p:nvPr/>
            </p:nvGrpSpPr>
            <p:grpSpPr>
              <a:xfrm>
                <a:off x="1918564" y="4271150"/>
                <a:ext cx="427547" cy="559105"/>
                <a:chOff x="812800" y="2401888"/>
                <a:chExt cx="206375" cy="269875"/>
              </a:xfrm>
              <a:solidFill>
                <a:schemeClr val="bg1"/>
              </a:solidFill>
            </p:grpSpPr>
            <p:sp>
              <p:nvSpPr>
                <p:cNvPr id="44" name="Freeform: Shape 34"/>
                <p:cNvSpPr/>
                <p:nvPr/>
              </p:nvSpPr>
              <p:spPr bwMode="auto">
                <a:xfrm>
                  <a:off x="812800" y="2401888"/>
                  <a:ext cx="206375" cy="269875"/>
                </a:xfrm>
                <a:custGeom>
                  <a:avLst/>
                  <a:gdLst>
                    <a:gd name="T0" fmla="*/ 104 w 109"/>
                    <a:gd name="T1" fmla="*/ 68 h 142"/>
                    <a:gd name="T2" fmla="*/ 96 w 109"/>
                    <a:gd name="T3" fmla="*/ 68 h 142"/>
                    <a:gd name="T4" fmla="*/ 96 w 109"/>
                    <a:gd name="T5" fmla="*/ 44 h 142"/>
                    <a:gd name="T6" fmla="*/ 84 w 109"/>
                    <a:gd name="T7" fmla="*/ 13 h 142"/>
                    <a:gd name="T8" fmla="*/ 55 w 109"/>
                    <a:gd name="T9" fmla="*/ 0 h 142"/>
                    <a:gd name="T10" fmla="*/ 25 w 109"/>
                    <a:gd name="T11" fmla="*/ 13 h 142"/>
                    <a:gd name="T12" fmla="*/ 13 w 109"/>
                    <a:gd name="T13" fmla="*/ 44 h 142"/>
                    <a:gd name="T14" fmla="*/ 13 w 109"/>
                    <a:gd name="T15" fmla="*/ 68 h 142"/>
                    <a:gd name="T16" fmla="*/ 6 w 109"/>
                    <a:gd name="T17" fmla="*/ 68 h 142"/>
                    <a:gd name="T18" fmla="*/ 0 w 109"/>
                    <a:gd name="T19" fmla="*/ 73 h 142"/>
                    <a:gd name="T20" fmla="*/ 0 w 109"/>
                    <a:gd name="T21" fmla="*/ 137 h 142"/>
                    <a:gd name="T22" fmla="*/ 6 w 109"/>
                    <a:gd name="T23" fmla="*/ 142 h 142"/>
                    <a:gd name="T24" fmla="*/ 104 w 109"/>
                    <a:gd name="T25" fmla="*/ 142 h 142"/>
                    <a:gd name="T26" fmla="*/ 109 w 109"/>
                    <a:gd name="T27" fmla="*/ 137 h 142"/>
                    <a:gd name="T28" fmla="*/ 109 w 109"/>
                    <a:gd name="T29" fmla="*/ 73 h 142"/>
                    <a:gd name="T30" fmla="*/ 104 w 109"/>
                    <a:gd name="T31" fmla="*/ 68 h 142"/>
                    <a:gd name="T32" fmla="*/ 66 w 109"/>
                    <a:gd name="T33" fmla="*/ 124 h 142"/>
                    <a:gd name="T34" fmla="*/ 55 w 109"/>
                    <a:gd name="T35" fmla="*/ 136 h 142"/>
                    <a:gd name="T36" fmla="*/ 43 w 109"/>
                    <a:gd name="T37" fmla="*/ 124 h 142"/>
                    <a:gd name="T38" fmla="*/ 43 w 109"/>
                    <a:gd name="T39" fmla="*/ 103 h 142"/>
                    <a:gd name="T40" fmla="*/ 55 w 109"/>
                    <a:gd name="T41" fmla="*/ 91 h 142"/>
                    <a:gd name="T42" fmla="*/ 66 w 109"/>
                    <a:gd name="T43" fmla="*/ 103 h 142"/>
                    <a:gd name="T44" fmla="*/ 66 w 109"/>
                    <a:gd name="T45" fmla="*/ 124 h 142"/>
                    <a:gd name="T46" fmla="*/ 77 w 109"/>
                    <a:gd name="T47" fmla="*/ 68 h 142"/>
                    <a:gd name="T48" fmla="*/ 33 w 109"/>
                    <a:gd name="T49" fmla="*/ 68 h 142"/>
                    <a:gd name="T50" fmla="*/ 33 w 109"/>
                    <a:gd name="T51" fmla="*/ 44 h 142"/>
                    <a:gd name="T52" fmla="*/ 39 w 109"/>
                    <a:gd name="T53" fmla="*/ 27 h 142"/>
                    <a:gd name="T54" fmla="*/ 55 w 109"/>
                    <a:gd name="T55" fmla="*/ 20 h 142"/>
                    <a:gd name="T56" fmla="*/ 70 w 109"/>
                    <a:gd name="T57" fmla="*/ 27 h 142"/>
                    <a:gd name="T58" fmla="*/ 77 w 109"/>
                    <a:gd name="T59" fmla="*/ 44 h 142"/>
                    <a:gd name="T60" fmla="*/ 77 w 109"/>
                    <a:gd name="T61" fmla="*/ 68 h 1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09" h="142">
                      <a:moveTo>
                        <a:pt x="104" y="68"/>
                      </a:moveTo>
                      <a:cubicBezTo>
                        <a:pt x="96" y="68"/>
                        <a:pt x="96" y="68"/>
                        <a:pt x="96" y="68"/>
                      </a:cubicBezTo>
                      <a:cubicBezTo>
                        <a:pt x="96" y="44"/>
                        <a:pt x="96" y="44"/>
                        <a:pt x="96" y="44"/>
                      </a:cubicBezTo>
                      <a:cubicBezTo>
                        <a:pt x="96" y="32"/>
                        <a:pt x="92" y="21"/>
                        <a:pt x="84" y="13"/>
                      </a:cubicBezTo>
                      <a:cubicBezTo>
                        <a:pt x="77" y="5"/>
                        <a:pt x="66" y="0"/>
                        <a:pt x="55" y="0"/>
                      </a:cubicBezTo>
                      <a:cubicBezTo>
                        <a:pt x="43" y="0"/>
                        <a:pt x="32" y="5"/>
                        <a:pt x="25" y="13"/>
                      </a:cubicBezTo>
                      <a:cubicBezTo>
                        <a:pt x="17" y="21"/>
                        <a:pt x="13" y="32"/>
                        <a:pt x="13" y="44"/>
                      </a:cubicBezTo>
                      <a:cubicBezTo>
                        <a:pt x="13" y="68"/>
                        <a:pt x="13" y="68"/>
                        <a:pt x="13" y="68"/>
                      </a:cubicBezTo>
                      <a:cubicBezTo>
                        <a:pt x="6" y="68"/>
                        <a:pt x="6" y="68"/>
                        <a:pt x="6" y="68"/>
                      </a:cubicBezTo>
                      <a:cubicBezTo>
                        <a:pt x="3" y="68"/>
                        <a:pt x="0" y="71"/>
                        <a:pt x="0" y="73"/>
                      </a:cubicBezTo>
                      <a:cubicBezTo>
                        <a:pt x="0" y="137"/>
                        <a:pt x="0" y="137"/>
                        <a:pt x="0" y="137"/>
                      </a:cubicBezTo>
                      <a:cubicBezTo>
                        <a:pt x="0" y="140"/>
                        <a:pt x="3" y="142"/>
                        <a:pt x="6" y="142"/>
                      </a:cubicBezTo>
                      <a:cubicBezTo>
                        <a:pt x="104" y="142"/>
                        <a:pt x="104" y="142"/>
                        <a:pt x="104" y="142"/>
                      </a:cubicBezTo>
                      <a:cubicBezTo>
                        <a:pt x="107" y="142"/>
                        <a:pt x="109" y="140"/>
                        <a:pt x="109" y="137"/>
                      </a:cubicBezTo>
                      <a:cubicBezTo>
                        <a:pt x="109" y="73"/>
                        <a:pt x="109" y="73"/>
                        <a:pt x="109" y="73"/>
                      </a:cubicBezTo>
                      <a:cubicBezTo>
                        <a:pt x="109" y="71"/>
                        <a:pt x="107" y="68"/>
                        <a:pt x="104" y="68"/>
                      </a:cubicBezTo>
                      <a:close/>
                      <a:moveTo>
                        <a:pt x="66" y="124"/>
                      </a:moveTo>
                      <a:cubicBezTo>
                        <a:pt x="66" y="131"/>
                        <a:pt x="61" y="136"/>
                        <a:pt x="55" y="136"/>
                      </a:cubicBezTo>
                      <a:cubicBezTo>
                        <a:pt x="48" y="136"/>
                        <a:pt x="43" y="131"/>
                        <a:pt x="43" y="124"/>
                      </a:cubicBezTo>
                      <a:cubicBezTo>
                        <a:pt x="43" y="103"/>
                        <a:pt x="43" y="103"/>
                        <a:pt x="43" y="103"/>
                      </a:cubicBezTo>
                      <a:cubicBezTo>
                        <a:pt x="43" y="96"/>
                        <a:pt x="48" y="91"/>
                        <a:pt x="55" y="91"/>
                      </a:cubicBezTo>
                      <a:cubicBezTo>
                        <a:pt x="61" y="91"/>
                        <a:pt x="66" y="96"/>
                        <a:pt x="66" y="103"/>
                      </a:cubicBezTo>
                      <a:lnTo>
                        <a:pt x="66" y="124"/>
                      </a:lnTo>
                      <a:close/>
                      <a:moveTo>
                        <a:pt x="77" y="68"/>
                      </a:moveTo>
                      <a:cubicBezTo>
                        <a:pt x="33" y="68"/>
                        <a:pt x="33" y="68"/>
                        <a:pt x="33" y="68"/>
                      </a:cubicBezTo>
                      <a:cubicBezTo>
                        <a:pt x="33" y="44"/>
                        <a:pt x="33" y="44"/>
                        <a:pt x="33" y="44"/>
                      </a:cubicBezTo>
                      <a:cubicBezTo>
                        <a:pt x="33" y="37"/>
                        <a:pt x="35" y="31"/>
                        <a:pt x="39" y="27"/>
                      </a:cubicBezTo>
                      <a:cubicBezTo>
                        <a:pt x="43" y="23"/>
                        <a:pt x="49" y="20"/>
                        <a:pt x="55" y="20"/>
                      </a:cubicBezTo>
                      <a:cubicBezTo>
                        <a:pt x="60" y="20"/>
                        <a:pt x="66" y="23"/>
                        <a:pt x="70" y="27"/>
                      </a:cubicBezTo>
                      <a:cubicBezTo>
                        <a:pt x="74" y="31"/>
                        <a:pt x="77" y="37"/>
                        <a:pt x="77" y="44"/>
                      </a:cubicBezTo>
                      <a:lnTo>
                        <a:pt x="77" y="6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350"/>
                </a:p>
              </p:txBody>
            </p:sp>
            <p:sp>
              <p:nvSpPr>
                <p:cNvPr id="45" name="Freeform: Shape 35"/>
                <p:cNvSpPr/>
                <p:nvPr/>
              </p:nvSpPr>
              <p:spPr bwMode="auto">
                <a:xfrm>
                  <a:off x="903288" y="2586038"/>
                  <a:ext cx="25400" cy="60325"/>
                </a:xfrm>
                <a:custGeom>
                  <a:avLst/>
                  <a:gdLst>
                    <a:gd name="T0" fmla="*/ 7 w 13"/>
                    <a:gd name="T1" fmla="*/ 0 h 32"/>
                    <a:gd name="T2" fmla="*/ 0 w 13"/>
                    <a:gd name="T3" fmla="*/ 7 h 32"/>
                    <a:gd name="T4" fmla="*/ 0 w 13"/>
                    <a:gd name="T5" fmla="*/ 25 h 32"/>
                    <a:gd name="T6" fmla="*/ 7 w 13"/>
                    <a:gd name="T7" fmla="*/ 32 h 32"/>
                    <a:gd name="T8" fmla="*/ 13 w 13"/>
                    <a:gd name="T9" fmla="*/ 25 h 32"/>
                    <a:gd name="T10" fmla="*/ 13 w 13"/>
                    <a:gd name="T11" fmla="*/ 7 h 32"/>
                    <a:gd name="T12" fmla="*/ 7 w 13"/>
                    <a:gd name="T13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" h="32">
                      <a:moveTo>
                        <a:pt x="7" y="0"/>
                      </a:move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9"/>
                        <a:pt x="3" y="32"/>
                        <a:pt x="7" y="32"/>
                      </a:cubicBezTo>
                      <a:cubicBezTo>
                        <a:pt x="10" y="32"/>
                        <a:pt x="13" y="29"/>
                        <a:pt x="13" y="25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3" y="3"/>
                        <a:pt x="10" y="0"/>
                        <a:pt x="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350"/>
                </a:p>
              </p:txBody>
            </p:sp>
          </p:grpSp>
        </p:grpSp>
      </p:grpSp>
      <p:grpSp>
        <p:nvGrpSpPr>
          <p:cNvPr id="60" name="千图PPT彼岸天：ID 8661124库_组合 59"/>
          <p:cNvGrpSpPr/>
          <p:nvPr>
            <p:custDataLst>
              <p:tags r:id="rId3"/>
            </p:custDataLst>
          </p:nvPr>
        </p:nvGrpSpPr>
        <p:grpSpPr>
          <a:xfrm>
            <a:off x="584858" y="2140152"/>
            <a:ext cx="2529836" cy="652102"/>
            <a:chOff x="779810" y="2852936"/>
            <a:chExt cx="3373114" cy="869469"/>
          </a:xfrm>
        </p:grpSpPr>
        <p:grpSp>
          <p:nvGrpSpPr>
            <p:cNvPr id="19" name="Group 22"/>
            <p:cNvGrpSpPr/>
            <p:nvPr/>
          </p:nvGrpSpPr>
          <p:grpSpPr>
            <a:xfrm>
              <a:off x="1379476" y="2852936"/>
              <a:ext cx="2773448" cy="869469"/>
              <a:chOff x="1379476" y="2852936"/>
              <a:chExt cx="2773448" cy="869469"/>
            </a:xfrm>
          </p:grpSpPr>
          <p:sp>
            <p:nvSpPr>
              <p:cNvPr id="50" name="TextBox 25"/>
              <p:cNvSpPr txBox="1"/>
              <p:nvPr/>
            </p:nvSpPr>
            <p:spPr>
              <a:xfrm>
                <a:off x="1379476" y="2852936"/>
                <a:ext cx="2773448" cy="246221"/>
              </a:xfrm>
              <a:prstGeom prst="rect">
                <a:avLst/>
              </a:prstGeom>
              <a:noFill/>
            </p:spPr>
            <p:txBody>
              <a:bodyPr wrap="none" lIns="108000" tIns="0" rIns="0" bIns="0" anchor="ctr" anchorCtr="0">
                <a:normAutofit fontScale="97500"/>
              </a:bodyPr>
              <a:lstStyle/>
              <a:p>
                <a:r>
                  <a:rPr lang="zh-CN" altLang="en-US" sz="1200" b="1" dirty="0">
                    <a:solidFill>
                      <a:schemeClr val="bg1"/>
                    </a:solidFill>
                  </a:rPr>
                  <a:t>输入标题文本</a:t>
                </a:r>
                <a:endParaRPr lang="zh-CN" altLang="en-US" sz="12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1" name="Rectangle 26"/>
              <p:cNvSpPr/>
              <p:nvPr/>
            </p:nvSpPr>
            <p:spPr>
              <a:xfrm>
                <a:off x="1379476" y="3099157"/>
                <a:ext cx="2773448" cy="623248"/>
              </a:xfrm>
              <a:prstGeom prst="rect">
                <a:avLst/>
              </a:prstGeom>
            </p:spPr>
            <p:txBody>
              <a:bodyPr wrap="square" lIns="108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675" dirty="0">
                    <a:solidFill>
                      <a:schemeClr val="bg1"/>
                    </a:solidFill>
                  </a:rPr>
                  <a:t>请替换文字内容复制你的内容到此 小木头699pic如需更改请在（设置形状格式）菜单下（文本选项）中调整</a:t>
                </a:r>
                <a:endParaRPr lang="zh-CN" altLang="en-US" sz="675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3" name="Group 36"/>
            <p:cNvGrpSpPr/>
            <p:nvPr/>
          </p:nvGrpSpPr>
          <p:grpSpPr>
            <a:xfrm>
              <a:off x="779810" y="2953786"/>
              <a:ext cx="521049" cy="521049"/>
              <a:chOff x="1586190" y="6496166"/>
              <a:chExt cx="1056120" cy="1056120"/>
            </a:xfrm>
          </p:grpSpPr>
          <p:sp>
            <p:nvSpPr>
              <p:cNvPr id="37" name="Oval 37"/>
              <p:cNvSpPr/>
              <p:nvPr/>
            </p:nvSpPr>
            <p:spPr>
              <a:xfrm>
                <a:off x="1586190" y="6496166"/>
                <a:ext cx="1056120" cy="1056120"/>
              </a:xfrm>
              <a:prstGeom prst="ellipse">
                <a:avLst/>
              </a:prstGeom>
              <a:solidFill>
                <a:srgbClr val="DAC3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350"/>
              </a:p>
            </p:txBody>
          </p:sp>
          <p:grpSp>
            <p:nvGrpSpPr>
              <p:cNvPr id="38" name="Group 38"/>
              <p:cNvGrpSpPr/>
              <p:nvPr/>
            </p:nvGrpSpPr>
            <p:grpSpPr>
              <a:xfrm>
                <a:off x="1844564" y="6751180"/>
                <a:ext cx="538216" cy="546066"/>
                <a:chOff x="2360613" y="2686051"/>
                <a:chExt cx="217488" cy="220662"/>
              </a:xfrm>
              <a:solidFill>
                <a:schemeClr val="bg1"/>
              </a:solidFill>
            </p:grpSpPr>
            <p:sp>
              <p:nvSpPr>
                <p:cNvPr id="39" name="Freeform: Shape 39"/>
                <p:cNvSpPr/>
                <p:nvPr/>
              </p:nvSpPr>
              <p:spPr bwMode="auto">
                <a:xfrm>
                  <a:off x="2427288" y="2686051"/>
                  <a:ext cx="150813" cy="150813"/>
                </a:xfrm>
                <a:custGeom>
                  <a:avLst/>
                  <a:gdLst>
                    <a:gd name="T0" fmla="*/ 65 w 79"/>
                    <a:gd name="T1" fmla="*/ 14 h 79"/>
                    <a:gd name="T2" fmla="*/ 14 w 79"/>
                    <a:gd name="T3" fmla="*/ 14 h 79"/>
                    <a:gd name="T4" fmla="*/ 12 w 79"/>
                    <a:gd name="T5" fmla="*/ 63 h 79"/>
                    <a:gd name="T6" fmla="*/ 12 w 79"/>
                    <a:gd name="T7" fmla="*/ 63 h 79"/>
                    <a:gd name="T8" fmla="*/ 17 w 79"/>
                    <a:gd name="T9" fmla="*/ 68 h 79"/>
                    <a:gd name="T10" fmla="*/ 65 w 79"/>
                    <a:gd name="T11" fmla="*/ 65 h 79"/>
                    <a:gd name="T12" fmla="*/ 65 w 79"/>
                    <a:gd name="T13" fmla="*/ 14 h 79"/>
                    <a:gd name="T14" fmla="*/ 58 w 79"/>
                    <a:gd name="T15" fmla="*/ 59 h 79"/>
                    <a:gd name="T16" fmla="*/ 20 w 79"/>
                    <a:gd name="T17" fmla="*/ 59 h 79"/>
                    <a:gd name="T18" fmla="*/ 20 w 79"/>
                    <a:gd name="T19" fmla="*/ 21 h 79"/>
                    <a:gd name="T20" fmla="*/ 59 w 79"/>
                    <a:gd name="T21" fmla="*/ 21 h 79"/>
                    <a:gd name="T22" fmla="*/ 58 w 79"/>
                    <a:gd name="T23" fmla="*/ 59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9" h="79">
                      <a:moveTo>
                        <a:pt x="65" y="14"/>
                      </a:moveTo>
                      <a:cubicBezTo>
                        <a:pt x="51" y="0"/>
                        <a:pt x="28" y="0"/>
                        <a:pt x="14" y="14"/>
                      </a:cubicBezTo>
                      <a:cubicBezTo>
                        <a:pt x="1" y="27"/>
                        <a:pt x="0" y="48"/>
                        <a:pt x="12" y="63"/>
                      </a:cubicBezTo>
                      <a:cubicBezTo>
                        <a:pt x="12" y="63"/>
                        <a:pt x="12" y="63"/>
                        <a:pt x="12" y="63"/>
                      </a:cubicBezTo>
                      <a:cubicBezTo>
                        <a:pt x="14" y="65"/>
                        <a:pt x="15" y="66"/>
                        <a:pt x="17" y="68"/>
                      </a:cubicBezTo>
                      <a:cubicBezTo>
                        <a:pt x="31" y="79"/>
                        <a:pt x="52" y="78"/>
                        <a:pt x="65" y="65"/>
                      </a:cubicBezTo>
                      <a:cubicBezTo>
                        <a:pt x="79" y="51"/>
                        <a:pt x="79" y="28"/>
                        <a:pt x="65" y="14"/>
                      </a:cubicBezTo>
                      <a:close/>
                      <a:moveTo>
                        <a:pt x="58" y="59"/>
                      </a:moveTo>
                      <a:cubicBezTo>
                        <a:pt x="48" y="69"/>
                        <a:pt x="31" y="69"/>
                        <a:pt x="20" y="59"/>
                      </a:cubicBezTo>
                      <a:cubicBezTo>
                        <a:pt x="10" y="48"/>
                        <a:pt x="10" y="31"/>
                        <a:pt x="20" y="21"/>
                      </a:cubicBezTo>
                      <a:cubicBezTo>
                        <a:pt x="31" y="10"/>
                        <a:pt x="48" y="10"/>
                        <a:pt x="59" y="21"/>
                      </a:cubicBezTo>
                      <a:cubicBezTo>
                        <a:pt x="69" y="31"/>
                        <a:pt x="69" y="48"/>
                        <a:pt x="58" y="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350"/>
                </a:p>
              </p:txBody>
            </p:sp>
            <p:sp>
              <p:nvSpPr>
                <p:cNvPr id="40" name="Freeform: Shape 40"/>
                <p:cNvSpPr/>
                <p:nvPr/>
              </p:nvSpPr>
              <p:spPr bwMode="auto">
                <a:xfrm>
                  <a:off x="2360613" y="2814638"/>
                  <a:ext cx="92075" cy="92075"/>
                </a:xfrm>
                <a:custGeom>
                  <a:avLst/>
                  <a:gdLst>
                    <a:gd name="T0" fmla="*/ 0 w 58"/>
                    <a:gd name="T1" fmla="*/ 46 h 58"/>
                    <a:gd name="T2" fmla="*/ 11 w 58"/>
                    <a:gd name="T3" fmla="*/ 58 h 58"/>
                    <a:gd name="T4" fmla="*/ 58 w 58"/>
                    <a:gd name="T5" fmla="*/ 7 h 58"/>
                    <a:gd name="T6" fmla="*/ 50 w 58"/>
                    <a:gd name="T7" fmla="*/ 0 h 58"/>
                    <a:gd name="T8" fmla="*/ 0 w 58"/>
                    <a:gd name="T9" fmla="*/ 46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58">
                      <a:moveTo>
                        <a:pt x="0" y="46"/>
                      </a:moveTo>
                      <a:lnTo>
                        <a:pt x="11" y="58"/>
                      </a:lnTo>
                      <a:lnTo>
                        <a:pt x="58" y="7"/>
                      </a:lnTo>
                      <a:lnTo>
                        <a:pt x="50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350"/>
                </a:p>
              </p:txBody>
            </p:sp>
            <p:sp>
              <p:nvSpPr>
                <p:cNvPr id="41" name="Freeform: Shape 41"/>
                <p:cNvSpPr/>
                <p:nvPr/>
              </p:nvSpPr>
              <p:spPr bwMode="auto">
                <a:xfrm>
                  <a:off x="2505075" y="2736851"/>
                  <a:ext cx="57150" cy="68263"/>
                </a:xfrm>
                <a:custGeom>
                  <a:avLst/>
                  <a:gdLst>
                    <a:gd name="T0" fmla="*/ 16 w 30"/>
                    <a:gd name="T1" fmla="*/ 0 h 36"/>
                    <a:gd name="T2" fmla="*/ 0 w 30"/>
                    <a:gd name="T3" fmla="*/ 34 h 36"/>
                    <a:gd name="T4" fmla="*/ 6 w 30"/>
                    <a:gd name="T5" fmla="*/ 36 h 36"/>
                    <a:gd name="T6" fmla="*/ 16 w 30"/>
                    <a:gd name="T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0" h="36">
                      <a:moveTo>
                        <a:pt x="16" y="0"/>
                      </a:moveTo>
                      <a:cubicBezTo>
                        <a:pt x="21" y="26"/>
                        <a:pt x="0" y="34"/>
                        <a:pt x="0" y="34"/>
                      </a:cubicBezTo>
                      <a:cubicBezTo>
                        <a:pt x="6" y="36"/>
                        <a:pt x="6" y="36"/>
                        <a:pt x="6" y="36"/>
                      </a:cubicBezTo>
                      <a:cubicBezTo>
                        <a:pt x="30" y="21"/>
                        <a:pt x="16" y="0"/>
                        <a:pt x="1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350"/>
                </a:p>
              </p:txBody>
            </p:sp>
          </p:grpSp>
        </p:grpSp>
      </p:grpSp>
      <p:grpSp>
        <p:nvGrpSpPr>
          <p:cNvPr id="58" name="千图PPT彼岸天：ID 8661124库_组合 57"/>
          <p:cNvGrpSpPr/>
          <p:nvPr>
            <p:custDataLst>
              <p:tags r:id="rId4"/>
            </p:custDataLst>
          </p:nvPr>
        </p:nvGrpSpPr>
        <p:grpSpPr>
          <a:xfrm>
            <a:off x="5925653" y="2491191"/>
            <a:ext cx="2535634" cy="652102"/>
            <a:chOff x="7900871" y="3320988"/>
            <a:chExt cx="3380845" cy="869469"/>
          </a:xfrm>
        </p:grpSpPr>
        <p:grpSp>
          <p:nvGrpSpPr>
            <p:cNvPr id="20" name="Group 19"/>
            <p:cNvGrpSpPr/>
            <p:nvPr/>
          </p:nvGrpSpPr>
          <p:grpSpPr>
            <a:xfrm>
              <a:off x="8508268" y="3320988"/>
              <a:ext cx="2773448" cy="869469"/>
              <a:chOff x="8508268" y="3320988"/>
              <a:chExt cx="2773448" cy="869469"/>
            </a:xfrm>
          </p:grpSpPr>
          <p:sp>
            <p:nvSpPr>
              <p:cNvPr id="48" name="TextBox 27"/>
              <p:cNvSpPr txBox="1"/>
              <p:nvPr/>
            </p:nvSpPr>
            <p:spPr>
              <a:xfrm>
                <a:off x="8508268" y="3320988"/>
                <a:ext cx="2773448" cy="246221"/>
              </a:xfrm>
              <a:prstGeom prst="rect">
                <a:avLst/>
              </a:prstGeom>
              <a:noFill/>
            </p:spPr>
            <p:txBody>
              <a:bodyPr wrap="none" lIns="108000" tIns="0" rIns="0" bIns="0" anchor="ctr" anchorCtr="0">
                <a:normAutofit fontScale="97500"/>
              </a:bodyPr>
              <a:lstStyle/>
              <a:p>
                <a:r>
                  <a:rPr lang="zh-CN" altLang="en-US" sz="1200" b="1" dirty="0">
                    <a:solidFill>
                      <a:schemeClr val="bg1"/>
                    </a:solidFill>
                  </a:rPr>
                  <a:t>输入标题文本</a:t>
                </a:r>
                <a:endParaRPr lang="zh-CN" altLang="en-US" sz="12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Rectangle 28"/>
              <p:cNvSpPr/>
              <p:nvPr/>
            </p:nvSpPr>
            <p:spPr>
              <a:xfrm>
                <a:off x="8508268" y="3567209"/>
                <a:ext cx="2773448" cy="623248"/>
              </a:xfrm>
              <a:prstGeom prst="rect">
                <a:avLst/>
              </a:prstGeom>
            </p:spPr>
            <p:txBody>
              <a:bodyPr wrap="square" lIns="108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675" dirty="0">
                    <a:solidFill>
                      <a:schemeClr val="bg1"/>
                    </a:solidFill>
                  </a:rPr>
                  <a:t>请替换文字内容复制你的内容到此 小木头699pic如需更改请在（设置形状格式）菜单下（文本选项）中调整</a:t>
                </a:r>
                <a:endParaRPr lang="zh-CN" altLang="en-US" sz="675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4" name="Group 42"/>
            <p:cNvGrpSpPr/>
            <p:nvPr/>
          </p:nvGrpSpPr>
          <p:grpSpPr>
            <a:xfrm>
              <a:off x="7900871" y="3393932"/>
              <a:ext cx="521049" cy="521049"/>
              <a:chOff x="16019957" y="7388303"/>
              <a:chExt cx="1056120" cy="1056120"/>
            </a:xfrm>
          </p:grpSpPr>
          <p:sp>
            <p:nvSpPr>
              <p:cNvPr id="32" name="Oval 43"/>
              <p:cNvSpPr/>
              <p:nvPr/>
            </p:nvSpPr>
            <p:spPr>
              <a:xfrm>
                <a:off x="16019957" y="7388303"/>
                <a:ext cx="1056120" cy="1056120"/>
              </a:xfrm>
              <a:prstGeom prst="ellipse">
                <a:avLst/>
              </a:prstGeom>
              <a:solidFill>
                <a:srgbClr val="DAC3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350"/>
              </a:p>
            </p:txBody>
          </p:sp>
          <p:grpSp>
            <p:nvGrpSpPr>
              <p:cNvPr id="33" name="Group 44"/>
              <p:cNvGrpSpPr/>
              <p:nvPr/>
            </p:nvGrpSpPr>
            <p:grpSpPr>
              <a:xfrm>
                <a:off x="16239153" y="7683306"/>
                <a:ext cx="617770" cy="457609"/>
                <a:chOff x="4598988" y="3619501"/>
                <a:chExt cx="214313" cy="158750"/>
              </a:xfrm>
              <a:solidFill>
                <a:schemeClr val="bg1"/>
              </a:solidFill>
            </p:grpSpPr>
            <p:sp>
              <p:nvSpPr>
                <p:cNvPr id="34" name="Freeform: Shape 45"/>
                <p:cNvSpPr/>
                <p:nvPr/>
              </p:nvSpPr>
              <p:spPr bwMode="auto">
                <a:xfrm>
                  <a:off x="4675188" y="3729038"/>
                  <a:ext cx="61913" cy="49213"/>
                </a:xfrm>
                <a:custGeom>
                  <a:avLst/>
                  <a:gdLst>
                    <a:gd name="T0" fmla="*/ 36 w 38"/>
                    <a:gd name="T1" fmla="*/ 10 h 30"/>
                    <a:gd name="T2" fmla="*/ 1 w 38"/>
                    <a:gd name="T3" fmla="*/ 11 h 30"/>
                    <a:gd name="T4" fmla="*/ 1 w 38"/>
                    <a:gd name="T5" fmla="*/ 13 h 30"/>
                    <a:gd name="T6" fmla="*/ 19 w 38"/>
                    <a:gd name="T7" fmla="*/ 30 h 30"/>
                    <a:gd name="T8" fmla="*/ 36 w 38"/>
                    <a:gd name="T9" fmla="*/ 13 h 30"/>
                    <a:gd name="T10" fmla="*/ 36 w 38"/>
                    <a:gd name="T11" fmla="*/ 1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" h="30">
                      <a:moveTo>
                        <a:pt x="36" y="10"/>
                      </a:moveTo>
                      <a:cubicBezTo>
                        <a:pt x="26" y="1"/>
                        <a:pt x="12" y="0"/>
                        <a:pt x="1" y="11"/>
                      </a:cubicBezTo>
                      <a:cubicBezTo>
                        <a:pt x="0" y="11"/>
                        <a:pt x="0" y="12"/>
                        <a:pt x="1" y="13"/>
                      </a:cubicBezTo>
                      <a:cubicBezTo>
                        <a:pt x="19" y="30"/>
                        <a:pt x="19" y="30"/>
                        <a:pt x="19" y="30"/>
                      </a:cubicBezTo>
                      <a:cubicBezTo>
                        <a:pt x="36" y="13"/>
                        <a:pt x="36" y="13"/>
                        <a:pt x="36" y="13"/>
                      </a:cubicBezTo>
                      <a:cubicBezTo>
                        <a:pt x="38" y="11"/>
                        <a:pt x="37" y="11"/>
                        <a:pt x="36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350"/>
                </a:p>
              </p:txBody>
            </p:sp>
            <p:sp>
              <p:nvSpPr>
                <p:cNvPr id="35" name="Freeform: Shape 46"/>
                <p:cNvSpPr/>
                <p:nvPr/>
              </p:nvSpPr>
              <p:spPr bwMode="auto">
                <a:xfrm>
                  <a:off x="4633913" y="3675063"/>
                  <a:ext cx="142875" cy="63500"/>
                </a:xfrm>
                <a:custGeom>
                  <a:avLst/>
                  <a:gdLst>
                    <a:gd name="T0" fmla="*/ 87 w 88"/>
                    <a:gd name="T1" fmla="*/ 23 h 39"/>
                    <a:gd name="T2" fmla="*/ 0 w 88"/>
                    <a:gd name="T3" fmla="*/ 24 h 39"/>
                    <a:gd name="T4" fmla="*/ 0 w 88"/>
                    <a:gd name="T5" fmla="*/ 26 h 39"/>
                    <a:gd name="T6" fmla="*/ 13 w 88"/>
                    <a:gd name="T7" fmla="*/ 38 h 39"/>
                    <a:gd name="T8" fmla="*/ 15 w 88"/>
                    <a:gd name="T9" fmla="*/ 38 h 39"/>
                    <a:gd name="T10" fmla="*/ 73 w 88"/>
                    <a:gd name="T11" fmla="*/ 38 h 39"/>
                    <a:gd name="T12" fmla="*/ 75 w 88"/>
                    <a:gd name="T13" fmla="*/ 38 h 39"/>
                    <a:gd name="T14" fmla="*/ 87 w 88"/>
                    <a:gd name="T15" fmla="*/ 26 h 39"/>
                    <a:gd name="T16" fmla="*/ 87 w 88"/>
                    <a:gd name="T17" fmla="*/ 26 h 39"/>
                    <a:gd name="T18" fmla="*/ 87 w 88"/>
                    <a:gd name="T19" fmla="*/ 24 h 39"/>
                    <a:gd name="T20" fmla="*/ 87 w 88"/>
                    <a:gd name="T21" fmla="*/ 23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8" h="39">
                      <a:moveTo>
                        <a:pt x="87" y="23"/>
                      </a:moveTo>
                      <a:cubicBezTo>
                        <a:pt x="63" y="0"/>
                        <a:pt x="24" y="0"/>
                        <a:pt x="0" y="24"/>
                      </a:cubicBezTo>
                      <a:cubicBezTo>
                        <a:pt x="0" y="24"/>
                        <a:pt x="0" y="25"/>
                        <a:pt x="0" y="26"/>
                      </a:cubicBezTo>
                      <a:cubicBezTo>
                        <a:pt x="13" y="38"/>
                        <a:pt x="13" y="38"/>
                        <a:pt x="13" y="38"/>
                      </a:cubicBezTo>
                      <a:cubicBezTo>
                        <a:pt x="13" y="39"/>
                        <a:pt x="14" y="39"/>
                        <a:pt x="15" y="38"/>
                      </a:cubicBezTo>
                      <a:cubicBezTo>
                        <a:pt x="31" y="22"/>
                        <a:pt x="57" y="22"/>
                        <a:pt x="73" y="38"/>
                      </a:cubicBezTo>
                      <a:cubicBezTo>
                        <a:pt x="73" y="39"/>
                        <a:pt x="74" y="39"/>
                        <a:pt x="75" y="38"/>
                      </a:cubicBezTo>
                      <a:cubicBezTo>
                        <a:pt x="87" y="26"/>
                        <a:pt x="87" y="26"/>
                        <a:pt x="87" y="26"/>
                      </a:cubicBezTo>
                      <a:cubicBezTo>
                        <a:pt x="87" y="26"/>
                        <a:pt x="87" y="26"/>
                        <a:pt x="87" y="26"/>
                      </a:cubicBezTo>
                      <a:cubicBezTo>
                        <a:pt x="88" y="25"/>
                        <a:pt x="88" y="24"/>
                        <a:pt x="87" y="24"/>
                      </a:cubicBezTo>
                      <a:lnTo>
                        <a:pt x="87" y="2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350"/>
                </a:p>
              </p:txBody>
            </p:sp>
            <p:sp>
              <p:nvSpPr>
                <p:cNvPr id="36" name="Freeform: Shape 47"/>
                <p:cNvSpPr/>
                <p:nvPr/>
              </p:nvSpPr>
              <p:spPr bwMode="auto">
                <a:xfrm>
                  <a:off x="4598988" y="3619501"/>
                  <a:ext cx="214313" cy="82550"/>
                </a:xfrm>
                <a:custGeom>
                  <a:avLst/>
                  <a:gdLst>
                    <a:gd name="T0" fmla="*/ 131 w 132"/>
                    <a:gd name="T1" fmla="*/ 36 h 51"/>
                    <a:gd name="T2" fmla="*/ 131 w 132"/>
                    <a:gd name="T3" fmla="*/ 36 h 51"/>
                    <a:gd name="T4" fmla="*/ 1 w 132"/>
                    <a:gd name="T5" fmla="*/ 36 h 51"/>
                    <a:gd name="T6" fmla="*/ 1 w 132"/>
                    <a:gd name="T7" fmla="*/ 38 h 51"/>
                    <a:gd name="T8" fmla="*/ 13 w 132"/>
                    <a:gd name="T9" fmla="*/ 51 h 51"/>
                    <a:gd name="T10" fmla="*/ 16 w 132"/>
                    <a:gd name="T11" fmla="*/ 51 h 51"/>
                    <a:gd name="T12" fmla="*/ 116 w 132"/>
                    <a:gd name="T13" fmla="*/ 51 h 51"/>
                    <a:gd name="T14" fmla="*/ 118 w 132"/>
                    <a:gd name="T15" fmla="*/ 51 h 51"/>
                    <a:gd name="T16" fmla="*/ 131 w 132"/>
                    <a:gd name="T17" fmla="*/ 38 h 51"/>
                    <a:gd name="T18" fmla="*/ 131 w 132"/>
                    <a:gd name="T19" fmla="*/ 38 h 51"/>
                    <a:gd name="T20" fmla="*/ 131 w 132"/>
                    <a:gd name="T21" fmla="*/ 36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2" h="51">
                      <a:moveTo>
                        <a:pt x="131" y="36"/>
                      </a:moveTo>
                      <a:cubicBezTo>
                        <a:pt x="131" y="36"/>
                        <a:pt x="131" y="36"/>
                        <a:pt x="131" y="36"/>
                      </a:cubicBezTo>
                      <a:cubicBezTo>
                        <a:pt x="95" y="0"/>
                        <a:pt x="36" y="0"/>
                        <a:pt x="1" y="36"/>
                      </a:cubicBezTo>
                      <a:cubicBezTo>
                        <a:pt x="0" y="37"/>
                        <a:pt x="0" y="37"/>
                        <a:pt x="1" y="38"/>
                      </a:cubicBezTo>
                      <a:cubicBezTo>
                        <a:pt x="13" y="51"/>
                        <a:pt x="13" y="51"/>
                        <a:pt x="13" y="51"/>
                      </a:cubicBezTo>
                      <a:cubicBezTo>
                        <a:pt x="14" y="51"/>
                        <a:pt x="15" y="51"/>
                        <a:pt x="16" y="51"/>
                      </a:cubicBezTo>
                      <a:cubicBezTo>
                        <a:pt x="43" y="23"/>
                        <a:pt x="88" y="23"/>
                        <a:pt x="116" y="51"/>
                      </a:cubicBezTo>
                      <a:cubicBezTo>
                        <a:pt x="117" y="51"/>
                        <a:pt x="118" y="51"/>
                        <a:pt x="118" y="51"/>
                      </a:cubicBezTo>
                      <a:cubicBezTo>
                        <a:pt x="131" y="38"/>
                        <a:pt x="131" y="38"/>
                        <a:pt x="131" y="38"/>
                      </a:cubicBezTo>
                      <a:cubicBezTo>
                        <a:pt x="131" y="38"/>
                        <a:pt x="131" y="38"/>
                        <a:pt x="131" y="38"/>
                      </a:cubicBezTo>
                      <a:cubicBezTo>
                        <a:pt x="132" y="37"/>
                        <a:pt x="132" y="37"/>
                        <a:pt x="131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350"/>
                </a:p>
              </p:txBody>
            </p:sp>
          </p:grpSp>
        </p:grpSp>
      </p:grpSp>
      <p:grpSp>
        <p:nvGrpSpPr>
          <p:cNvPr id="57" name="千图PPT彼岸天：ID 8661124库_组合 56"/>
          <p:cNvGrpSpPr/>
          <p:nvPr>
            <p:custDataLst>
              <p:tags r:id="rId5"/>
            </p:custDataLst>
          </p:nvPr>
        </p:nvGrpSpPr>
        <p:grpSpPr>
          <a:xfrm>
            <a:off x="5918288" y="3382290"/>
            <a:ext cx="2542999" cy="652102"/>
            <a:chOff x="7891051" y="4509120"/>
            <a:chExt cx="3390665" cy="869469"/>
          </a:xfrm>
        </p:grpSpPr>
        <p:grpSp>
          <p:nvGrpSpPr>
            <p:cNvPr id="21" name="Group 1"/>
            <p:cNvGrpSpPr/>
            <p:nvPr/>
          </p:nvGrpSpPr>
          <p:grpSpPr>
            <a:xfrm>
              <a:off x="8508268" y="4509120"/>
              <a:ext cx="2773448" cy="869469"/>
              <a:chOff x="8508268" y="4509120"/>
              <a:chExt cx="2773448" cy="869469"/>
            </a:xfrm>
          </p:grpSpPr>
          <p:sp>
            <p:nvSpPr>
              <p:cNvPr id="46" name="TextBox 29"/>
              <p:cNvSpPr txBox="1"/>
              <p:nvPr/>
            </p:nvSpPr>
            <p:spPr>
              <a:xfrm>
                <a:off x="8508268" y="4509120"/>
                <a:ext cx="2773448" cy="246221"/>
              </a:xfrm>
              <a:prstGeom prst="rect">
                <a:avLst/>
              </a:prstGeom>
              <a:noFill/>
            </p:spPr>
            <p:txBody>
              <a:bodyPr wrap="none" lIns="108000" tIns="0" rIns="0" bIns="0" anchor="ctr" anchorCtr="0">
                <a:normAutofit fontScale="97500"/>
              </a:bodyPr>
              <a:lstStyle/>
              <a:p>
                <a:r>
                  <a:rPr lang="zh-CN" altLang="en-US" sz="1200" b="1" dirty="0">
                    <a:solidFill>
                      <a:schemeClr val="bg1"/>
                    </a:solidFill>
                  </a:rPr>
                  <a:t>输入标题文本</a:t>
                </a:r>
                <a:endParaRPr lang="zh-CN" altLang="en-US" sz="12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7" name="Rectangle 30"/>
              <p:cNvSpPr/>
              <p:nvPr/>
            </p:nvSpPr>
            <p:spPr>
              <a:xfrm>
                <a:off x="8508268" y="4755341"/>
                <a:ext cx="2773448" cy="623248"/>
              </a:xfrm>
              <a:prstGeom prst="rect">
                <a:avLst/>
              </a:prstGeom>
            </p:spPr>
            <p:txBody>
              <a:bodyPr wrap="square" lIns="108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675" dirty="0">
                    <a:solidFill>
                      <a:schemeClr val="bg1"/>
                    </a:solidFill>
                  </a:rPr>
                  <a:t>请替换文字内容复制你的内容到此 小木头699pic如需更改请在（设置形状格式）菜单下（文本选项）中调整</a:t>
                </a:r>
                <a:endParaRPr lang="zh-CN" altLang="en-US" sz="675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5" name="Group 48"/>
            <p:cNvGrpSpPr/>
            <p:nvPr/>
          </p:nvGrpSpPr>
          <p:grpSpPr>
            <a:xfrm>
              <a:off x="7891051" y="4595475"/>
              <a:ext cx="521049" cy="521049"/>
              <a:chOff x="16000052" y="9823726"/>
              <a:chExt cx="1056120" cy="1056120"/>
            </a:xfrm>
          </p:grpSpPr>
          <p:sp>
            <p:nvSpPr>
              <p:cNvPr id="30" name="Oval 49"/>
              <p:cNvSpPr/>
              <p:nvPr/>
            </p:nvSpPr>
            <p:spPr>
              <a:xfrm>
                <a:off x="16000052" y="9823726"/>
                <a:ext cx="1056120" cy="1056120"/>
              </a:xfrm>
              <a:prstGeom prst="ellipse">
                <a:avLst/>
              </a:prstGeom>
              <a:solidFill>
                <a:srgbClr val="B289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31" name="Freeform: Shape 50"/>
              <p:cNvSpPr/>
              <p:nvPr/>
            </p:nvSpPr>
            <p:spPr bwMode="auto">
              <a:xfrm>
                <a:off x="16219976" y="10121928"/>
                <a:ext cx="616271" cy="419591"/>
              </a:xfrm>
              <a:custGeom>
                <a:avLst/>
                <a:gdLst>
                  <a:gd name="T0" fmla="*/ 135 w 157"/>
                  <a:gd name="T1" fmla="*/ 47 h 107"/>
                  <a:gd name="T2" fmla="*/ 137 w 157"/>
                  <a:gd name="T3" fmla="*/ 37 h 107"/>
                  <a:gd name="T4" fmla="*/ 100 w 157"/>
                  <a:gd name="T5" fmla="*/ 0 h 107"/>
                  <a:gd name="T6" fmla="*/ 73 w 157"/>
                  <a:gd name="T7" fmla="*/ 18 h 107"/>
                  <a:gd name="T8" fmla="*/ 46 w 157"/>
                  <a:gd name="T9" fmla="*/ 8 h 107"/>
                  <a:gd name="T10" fmla="*/ 20 w 157"/>
                  <a:gd name="T11" fmla="*/ 40 h 107"/>
                  <a:gd name="T12" fmla="*/ 21 w 157"/>
                  <a:gd name="T13" fmla="*/ 47 h 107"/>
                  <a:gd name="T14" fmla="*/ 0 w 157"/>
                  <a:gd name="T15" fmla="*/ 76 h 107"/>
                  <a:gd name="T16" fmla="*/ 31 w 157"/>
                  <a:gd name="T17" fmla="*/ 107 h 107"/>
                  <a:gd name="T18" fmla="*/ 126 w 157"/>
                  <a:gd name="T19" fmla="*/ 107 h 107"/>
                  <a:gd name="T20" fmla="*/ 157 w 157"/>
                  <a:gd name="T21" fmla="*/ 76 h 107"/>
                  <a:gd name="T22" fmla="*/ 135 w 157"/>
                  <a:gd name="T23" fmla="*/ 47 h 107"/>
                  <a:gd name="T24" fmla="*/ 120 w 157"/>
                  <a:gd name="T25" fmla="*/ 101 h 107"/>
                  <a:gd name="T26" fmla="*/ 79 w 157"/>
                  <a:gd name="T27" fmla="*/ 101 h 107"/>
                  <a:gd name="T28" fmla="*/ 104 w 157"/>
                  <a:gd name="T29" fmla="*/ 76 h 107"/>
                  <a:gd name="T30" fmla="*/ 103 w 157"/>
                  <a:gd name="T31" fmla="*/ 73 h 107"/>
                  <a:gd name="T32" fmla="*/ 92 w 157"/>
                  <a:gd name="T33" fmla="*/ 73 h 107"/>
                  <a:gd name="T34" fmla="*/ 92 w 157"/>
                  <a:gd name="T35" fmla="*/ 68 h 107"/>
                  <a:gd name="T36" fmla="*/ 92 w 157"/>
                  <a:gd name="T37" fmla="*/ 37 h 107"/>
                  <a:gd name="T38" fmla="*/ 90 w 157"/>
                  <a:gd name="T39" fmla="*/ 36 h 107"/>
                  <a:gd name="T40" fmla="*/ 64 w 157"/>
                  <a:gd name="T41" fmla="*/ 36 h 107"/>
                  <a:gd name="T42" fmla="*/ 62 w 157"/>
                  <a:gd name="T43" fmla="*/ 38 h 107"/>
                  <a:gd name="T44" fmla="*/ 62 w 157"/>
                  <a:gd name="T45" fmla="*/ 68 h 107"/>
                  <a:gd name="T46" fmla="*/ 62 w 157"/>
                  <a:gd name="T47" fmla="*/ 73 h 107"/>
                  <a:gd name="T48" fmla="*/ 51 w 157"/>
                  <a:gd name="T49" fmla="*/ 73 h 107"/>
                  <a:gd name="T50" fmla="*/ 51 w 157"/>
                  <a:gd name="T51" fmla="*/ 76 h 107"/>
                  <a:gd name="T52" fmla="*/ 76 w 157"/>
                  <a:gd name="T53" fmla="*/ 101 h 107"/>
                  <a:gd name="T54" fmla="*/ 38 w 157"/>
                  <a:gd name="T55" fmla="*/ 101 h 107"/>
                  <a:gd name="T56" fmla="*/ 11 w 157"/>
                  <a:gd name="T57" fmla="*/ 75 h 107"/>
                  <a:gd name="T58" fmla="*/ 29 w 157"/>
                  <a:gd name="T59" fmla="*/ 50 h 107"/>
                  <a:gd name="T60" fmla="*/ 28 w 157"/>
                  <a:gd name="T61" fmla="*/ 44 h 107"/>
                  <a:gd name="T62" fmla="*/ 51 w 157"/>
                  <a:gd name="T63" fmla="*/ 17 h 107"/>
                  <a:gd name="T64" fmla="*/ 75 w 157"/>
                  <a:gd name="T65" fmla="*/ 30 h 107"/>
                  <a:gd name="T66" fmla="*/ 98 w 157"/>
                  <a:gd name="T67" fmla="*/ 11 h 107"/>
                  <a:gd name="T68" fmla="*/ 128 w 157"/>
                  <a:gd name="T69" fmla="*/ 42 h 107"/>
                  <a:gd name="T70" fmla="*/ 127 w 157"/>
                  <a:gd name="T71" fmla="*/ 50 h 107"/>
                  <a:gd name="T72" fmla="*/ 147 w 157"/>
                  <a:gd name="T73" fmla="*/ 75 h 107"/>
                  <a:gd name="T74" fmla="*/ 120 w 157"/>
                  <a:gd name="T75" fmla="*/ 10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57" h="107">
                    <a:moveTo>
                      <a:pt x="135" y="47"/>
                    </a:moveTo>
                    <a:cubicBezTo>
                      <a:pt x="136" y="44"/>
                      <a:pt x="137" y="40"/>
                      <a:pt x="137" y="37"/>
                    </a:cubicBezTo>
                    <a:cubicBezTo>
                      <a:pt x="137" y="17"/>
                      <a:pt x="120" y="0"/>
                      <a:pt x="100" y="0"/>
                    </a:cubicBezTo>
                    <a:cubicBezTo>
                      <a:pt x="76" y="0"/>
                      <a:pt x="73" y="18"/>
                      <a:pt x="73" y="18"/>
                    </a:cubicBezTo>
                    <a:cubicBezTo>
                      <a:pt x="73" y="18"/>
                      <a:pt x="63" y="6"/>
                      <a:pt x="46" y="8"/>
                    </a:cubicBezTo>
                    <a:cubicBezTo>
                      <a:pt x="30" y="11"/>
                      <a:pt x="20" y="25"/>
                      <a:pt x="20" y="40"/>
                    </a:cubicBezTo>
                    <a:cubicBezTo>
                      <a:pt x="20" y="42"/>
                      <a:pt x="20" y="45"/>
                      <a:pt x="21" y="47"/>
                    </a:cubicBezTo>
                    <a:cubicBezTo>
                      <a:pt x="9" y="51"/>
                      <a:pt x="0" y="63"/>
                      <a:pt x="0" y="76"/>
                    </a:cubicBezTo>
                    <a:cubicBezTo>
                      <a:pt x="0" y="93"/>
                      <a:pt x="14" y="107"/>
                      <a:pt x="31" y="107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43" y="107"/>
                      <a:pt x="157" y="93"/>
                      <a:pt x="157" y="76"/>
                    </a:cubicBezTo>
                    <a:cubicBezTo>
                      <a:pt x="157" y="62"/>
                      <a:pt x="148" y="51"/>
                      <a:pt x="135" y="47"/>
                    </a:cubicBezTo>
                    <a:close/>
                    <a:moveTo>
                      <a:pt x="120" y="101"/>
                    </a:moveTo>
                    <a:cubicBezTo>
                      <a:pt x="79" y="101"/>
                      <a:pt x="79" y="101"/>
                      <a:pt x="79" y="101"/>
                    </a:cubicBezTo>
                    <a:cubicBezTo>
                      <a:pt x="82" y="97"/>
                      <a:pt x="104" y="76"/>
                      <a:pt x="104" y="76"/>
                    </a:cubicBezTo>
                    <a:cubicBezTo>
                      <a:pt x="104" y="76"/>
                      <a:pt x="107" y="73"/>
                      <a:pt x="103" y="73"/>
                    </a:cubicBezTo>
                    <a:cubicBezTo>
                      <a:pt x="99" y="73"/>
                      <a:pt x="92" y="73"/>
                      <a:pt x="92" y="73"/>
                    </a:cubicBezTo>
                    <a:cubicBezTo>
                      <a:pt x="92" y="73"/>
                      <a:pt x="92" y="71"/>
                      <a:pt x="92" y="68"/>
                    </a:cubicBezTo>
                    <a:cubicBezTo>
                      <a:pt x="92" y="60"/>
                      <a:pt x="92" y="44"/>
                      <a:pt x="92" y="37"/>
                    </a:cubicBezTo>
                    <a:cubicBezTo>
                      <a:pt x="92" y="37"/>
                      <a:pt x="92" y="36"/>
                      <a:pt x="90" y="36"/>
                    </a:cubicBezTo>
                    <a:cubicBezTo>
                      <a:pt x="88" y="36"/>
                      <a:pt x="67" y="36"/>
                      <a:pt x="64" y="36"/>
                    </a:cubicBezTo>
                    <a:cubicBezTo>
                      <a:pt x="62" y="36"/>
                      <a:pt x="62" y="38"/>
                      <a:pt x="62" y="38"/>
                    </a:cubicBezTo>
                    <a:cubicBezTo>
                      <a:pt x="62" y="44"/>
                      <a:pt x="62" y="60"/>
                      <a:pt x="62" y="68"/>
                    </a:cubicBezTo>
                    <a:cubicBezTo>
                      <a:pt x="62" y="71"/>
                      <a:pt x="62" y="73"/>
                      <a:pt x="62" y="73"/>
                    </a:cubicBezTo>
                    <a:cubicBezTo>
                      <a:pt x="62" y="73"/>
                      <a:pt x="54" y="73"/>
                      <a:pt x="51" y="73"/>
                    </a:cubicBezTo>
                    <a:cubicBezTo>
                      <a:pt x="48" y="73"/>
                      <a:pt x="51" y="76"/>
                      <a:pt x="51" y="76"/>
                    </a:cubicBezTo>
                    <a:cubicBezTo>
                      <a:pt x="76" y="101"/>
                      <a:pt x="76" y="101"/>
                      <a:pt x="76" y="101"/>
                    </a:cubicBezTo>
                    <a:cubicBezTo>
                      <a:pt x="38" y="101"/>
                      <a:pt x="38" y="101"/>
                      <a:pt x="38" y="101"/>
                    </a:cubicBezTo>
                    <a:cubicBezTo>
                      <a:pt x="23" y="101"/>
                      <a:pt x="11" y="89"/>
                      <a:pt x="11" y="75"/>
                    </a:cubicBezTo>
                    <a:cubicBezTo>
                      <a:pt x="11" y="63"/>
                      <a:pt x="19" y="54"/>
                      <a:pt x="29" y="50"/>
                    </a:cubicBezTo>
                    <a:cubicBezTo>
                      <a:pt x="28" y="48"/>
                      <a:pt x="28" y="46"/>
                      <a:pt x="28" y="44"/>
                    </a:cubicBezTo>
                    <a:cubicBezTo>
                      <a:pt x="28" y="32"/>
                      <a:pt x="37" y="20"/>
                      <a:pt x="51" y="17"/>
                    </a:cubicBezTo>
                    <a:cubicBezTo>
                      <a:pt x="66" y="16"/>
                      <a:pt x="75" y="30"/>
                      <a:pt x="75" y="30"/>
                    </a:cubicBezTo>
                    <a:cubicBezTo>
                      <a:pt x="75" y="30"/>
                      <a:pt x="77" y="11"/>
                      <a:pt x="98" y="11"/>
                    </a:cubicBezTo>
                    <a:cubicBezTo>
                      <a:pt x="115" y="11"/>
                      <a:pt x="128" y="25"/>
                      <a:pt x="128" y="42"/>
                    </a:cubicBezTo>
                    <a:cubicBezTo>
                      <a:pt x="128" y="45"/>
                      <a:pt x="128" y="48"/>
                      <a:pt x="127" y="50"/>
                    </a:cubicBezTo>
                    <a:cubicBezTo>
                      <a:pt x="138" y="53"/>
                      <a:pt x="147" y="63"/>
                      <a:pt x="147" y="75"/>
                    </a:cubicBezTo>
                    <a:cubicBezTo>
                      <a:pt x="147" y="89"/>
                      <a:pt x="135" y="101"/>
                      <a:pt x="120" y="1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</p:grpSp>
      </p:grpSp>
      <p:grpSp>
        <p:nvGrpSpPr>
          <p:cNvPr id="54" name="千图PPT彼岸天：ID 8661124库_组合 53"/>
          <p:cNvGrpSpPr/>
          <p:nvPr>
            <p:custDataLst>
              <p:tags r:id="rId6"/>
            </p:custDataLst>
          </p:nvPr>
        </p:nvGrpSpPr>
        <p:grpSpPr>
          <a:xfrm>
            <a:off x="3944580" y="1443538"/>
            <a:ext cx="1541862" cy="1196998"/>
            <a:chOff x="5259440" y="1924117"/>
            <a:chExt cx="2055816" cy="1595997"/>
          </a:xfrm>
        </p:grpSpPr>
        <p:sp>
          <p:nvSpPr>
            <p:cNvPr id="6" name="Freeform: Shape 7"/>
            <p:cNvSpPr/>
            <p:nvPr/>
          </p:nvSpPr>
          <p:spPr bwMode="auto">
            <a:xfrm>
              <a:off x="6008872" y="1924117"/>
              <a:ext cx="1302818" cy="1547877"/>
            </a:xfrm>
            <a:custGeom>
              <a:avLst/>
              <a:gdLst>
                <a:gd name="T0" fmla="*/ 95 w 1462"/>
                <a:gd name="T1" fmla="*/ 814 h 1737"/>
                <a:gd name="T2" fmla="*/ 1462 w 1462"/>
                <a:gd name="T3" fmla="*/ 1737 h 1737"/>
                <a:gd name="T4" fmla="*/ 1462 w 1462"/>
                <a:gd name="T5" fmla="*/ 925 h 1737"/>
                <a:gd name="T6" fmla="*/ 95 w 1462"/>
                <a:gd name="T7" fmla="*/ 0 h 1737"/>
                <a:gd name="T8" fmla="*/ 0 w 1462"/>
                <a:gd name="T9" fmla="*/ 0 h 1737"/>
                <a:gd name="T10" fmla="*/ 95 w 1462"/>
                <a:gd name="T11" fmla="*/ 814 h 1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2" h="1737">
                  <a:moveTo>
                    <a:pt x="95" y="814"/>
                  </a:moveTo>
                  <a:lnTo>
                    <a:pt x="1462" y="1737"/>
                  </a:lnTo>
                  <a:lnTo>
                    <a:pt x="1462" y="925"/>
                  </a:lnTo>
                  <a:lnTo>
                    <a:pt x="95" y="0"/>
                  </a:lnTo>
                  <a:lnTo>
                    <a:pt x="0" y="0"/>
                  </a:lnTo>
                  <a:lnTo>
                    <a:pt x="95" y="814"/>
                  </a:lnTo>
                  <a:close/>
                </a:path>
              </a:pathLst>
            </a:custGeom>
            <a:solidFill>
              <a:srgbClr val="C6A36B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7" name="Freeform: Shape 8"/>
            <p:cNvSpPr/>
            <p:nvPr/>
          </p:nvSpPr>
          <p:spPr bwMode="auto">
            <a:xfrm>
              <a:off x="6008872" y="1924117"/>
              <a:ext cx="1217271" cy="1547877"/>
            </a:xfrm>
            <a:custGeom>
              <a:avLst/>
              <a:gdLst>
                <a:gd name="T0" fmla="*/ 0 w 1366"/>
                <a:gd name="T1" fmla="*/ 814 h 1737"/>
                <a:gd name="T2" fmla="*/ 1366 w 1366"/>
                <a:gd name="T3" fmla="*/ 1737 h 1737"/>
                <a:gd name="T4" fmla="*/ 1366 w 1366"/>
                <a:gd name="T5" fmla="*/ 925 h 1737"/>
                <a:gd name="T6" fmla="*/ 0 w 1366"/>
                <a:gd name="T7" fmla="*/ 0 h 1737"/>
                <a:gd name="T8" fmla="*/ 0 w 1366"/>
                <a:gd name="T9" fmla="*/ 814 h 1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6" h="1737">
                  <a:moveTo>
                    <a:pt x="0" y="814"/>
                  </a:moveTo>
                  <a:lnTo>
                    <a:pt x="1366" y="1737"/>
                  </a:lnTo>
                  <a:lnTo>
                    <a:pt x="1366" y="925"/>
                  </a:lnTo>
                  <a:lnTo>
                    <a:pt x="0" y="0"/>
                  </a:lnTo>
                  <a:lnTo>
                    <a:pt x="0" y="814"/>
                  </a:lnTo>
                  <a:close/>
                </a:path>
              </a:pathLst>
            </a:custGeom>
            <a:solidFill>
              <a:srgbClr val="DAC39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8" name="Rectangle 9"/>
            <p:cNvSpPr/>
            <p:nvPr/>
          </p:nvSpPr>
          <p:spPr bwMode="auto">
            <a:xfrm>
              <a:off x="5259440" y="2748404"/>
              <a:ext cx="2055816" cy="723590"/>
            </a:xfrm>
            <a:prstGeom prst="rect">
              <a:avLst/>
            </a:prstGeom>
            <a:solidFill>
              <a:srgbClr val="C6A36B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9" name="Rectangle 10"/>
            <p:cNvSpPr/>
            <p:nvPr/>
          </p:nvSpPr>
          <p:spPr bwMode="auto">
            <a:xfrm>
              <a:off x="5259440" y="2795633"/>
              <a:ext cx="2055816" cy="724481"/>
            </a:xfrm>
            <a:prstGeom prst="rect">
              <a:avLst/>
            </a:prstGeom>
            <a:solidFill>
              <a:srgbClr val="DAC399"/>
            </a:solidFill>
            <a:ln>
              <a:noFill/>
            </a:ln>
          </p:spPr>
          <p:txBody>
            <a:bodyPr vert="horz" wrap="none" lIns="68580" tIns="34290" rIns="68580" bIns="34290" anchor="ctr" anchorCtr="0" compatLnSpc="1">
              <a:normAutofit/>
            </a:bodyPr>
            <a:lstStyle/>
            <a:p>
              <a:pPr lvl="0" algn="ctr"/>
              <a:r>
                <a:rPr lang="zh-CN" altLang="en-US" sz="1200" b="1">
                  <a:solidFill>
                    <a:srgbClr val="FFFFFF"/>
                  </a:solidFill>
                </a:rPr>
                <a:t>标题</a:t>
              </a:r>
              <a:endParaRPr lang="zh-CN" altLang="en-US" sz="1200" b="1">
                <a:solidFill>
                  <a:srgbClr val="FFFFFF"/>
                </a:solidFill>
              </a:endParaRPr>
            </a:p>
          </p:txBody>
        </p:sp>
        <p:sp>
          <p:nvSpPr>
            <p:cNvPr id="26" name="Rectangle 2"/>
            <p:cNvSpPr/>
            <p:nvPr/>
          </p:nvSpPr>
          <p:spPr>
            <a:xfrm>
              <a:off x="5949916" y="2863679"/>
              <a:ext cx="674864" cy="169277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lvl="0" algn="ctr"/>
              <a:r>
                <a:rPr lang="id-ID" altLang="zh-CN" sz="825" b="1" dirty="0">
                  <a:solidFill>
                    <a:schemeClr val="bg1"/>
                  </a:solidFill>
                </a:rPr>
                <a:t>20</a:t>
              </a:r>
              <a:r>
                <a:rPr lang="en-US" altLang="zh-CN" sz="825" b="1" dirty="0">
                  <a:solidFill>
                    <a:schemeClr val="bg1"/>
                  </a:solidFill>
                </a:rPr>
                <a:t>18</a:t>
              </a:r>
              <a:r>
                <a:rPr lang="id-ID" altLang="zh-CN" sz="825" b="1" dirty="0">
                  <a:solidFill>
                    <a:schemeClr val="bg1"/>
                  </a:solidFill>
                </a:rPr>
                <a:t>-20</a:t>
              </a:r>
              <a:r>
                <a:rPr lang="en-US" altLang="zh-CN" sz="825" b="1" dirty="0">
                  <a:solidFill>
                    <a:schemeClr val="bg1"/>
                  </a:solidFill>
                </a:rPr>
                <a:t>19</a:t>
              </a:r>
              <a:endParaRPr lang="id-ID" altLang="zh-CN" sz="825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5" name="千图PPT彼岸天：ID 8661124库_组合 54"/>
          <p:cNvGrpSpPr/>
          <p:nvPr>
            <p:custDataLst>
              <p:tags r:id="rId7"/>
            </p:custDataLst>
          </p:nvPr>
        </p:nvGrpSpPr>
        <p:grpSpPr>
          <a:xfrm>
            <a:off x="3362455" y="2061753"/>
            <a:ext cx="1494410" cy="1196330"/>
            <a:chOff x="4483273" y="2748404"/>
            <a:chExt cx="1992546" cy="1595106"/>
          </a:xfrm>
        </p:grpSpPr>
        <p:sp>
          <p:nvSpPr>
            <p:cNvPr id="10" name="Freeform: Shape 11"/>
            <p:cNvSpPr/>
            <p:nvPr/>
          </p:nvSpPr>
          <p:spPr bwMode="auto">
            <a:xfrm>
              <a:off x="5173001" y="2748404"/>
              <a:ext cx="1302818" cy="1547877"/>
            </a:xfrm>
            <a:custGeom>
              <a:avLst/>
              <a:gdLst>
                <a:gd name="T0" fmla="*/ 95 w 1462"/>
                <a:gd name="T1" fmla="*/ 812 h 1737"/>
                <a:gd name="T2" fmla="*/ 1462 w 1462"/>
                <a:gd name="T3" fmla="*/ 1737 h 1737"/>
                <a:gd name="T4" fmla="*/ 1462 w 1462"/>
                <a:gd name="T5" fmla="*/ 925 h 1737"/>
                <a:gd name="T6" fmla="*/ 95 w 1462"/>
                <a:gd name="T7" fmla="*/ 0 h 1737"/>
                <a:gd name="T8" fmla="*/ 0 w 1462"/>
                <a:gd name="T9" fmla="*/ 0 h 1737"/>
                <a:gd name="T10" fmla="*/ 95 w 1462"/>
                <a:gd name="T11" fmla="*/ 812 h 1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2" h="1737">
                  <a:moveTo>
                    <a:pt x="95" y="812"/>
                  </a:moveTo>
                  <a:lnTo>
                    <a:pt x="1462" y="1737"/>
                  </a:lnTo>
                  <a:lnTo>
                    <a:pt x="1462" y="925"/>
                  </a:lnTo>
                  <a:lnTo>
                    <a:pt x="95" y="0"/>
                  </a:lnTo>
                  <a:lnTo>
                    <a:pt x="0" y="0"/>
                  </a:lnTo>
                  <a:lnTo>
                    <a:pt x="95" y="812"/>
                  </a:lnTo>
                  <a:close/>
                </a:path>
              </a:pathLst>
            </a:custGeom>
            <a:solidFill>
              <a:srgbClr val="C6A36B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1" name="Freeform: Shape 12"/>
            <p:cNvSpPr/>
            <p:nvPr/>
          </p:nvSpPr>
          <p:spPr bwMode="auto">
            <a:xfrm>
              <a:off x="5173001" y="2748404"/>
              <a:ext cx="1218162" cy="1547877"/>
            </a:xfrm>
            <a:custGeom>
              <a:avLst/>
              <a:gdLst>
                <a:gd name="T0" fmla="*/ 0 w 1367"/>
                <a:gd name="T1" fmla="*/ 812 h 1737"/>
                <a:gd name="T2" fmla="*/ 1367 w 1367"/>
                <a:gd name="T3" fmla="*/ 1737 h 1737"/>
                <a:gd name="T4" fmla="*/ 1367 w 1367"/>
                <a:gd name="T5" fmla="*/ 925 h 1737"/>
                <a:gd name="T6" fmla="*/ 0 w 1367"/>
                <a:gd name="T7" fmla="*/ 0 h 1737"/>
                <a:gd name="T8" fmla="*/ 0 w 1367"/>
                <a:gd name="T9" fmla="*/ 812 h 1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7" h="1737">
                  <a:moveTo>
                    <a:pt x="0" y="812"/>
                  </a:moveTo>
                  <a:lnTo>
                    <a:pt x="1367" y="1737"/>
                  </a:lnTo>
                  <a:lnTo>
                    <a:pt x="1367" y="925"/>
                  </a:lnTo>
                  <a:lnTo>
                    <a:pt x="0" y="0"/>
                  </a:lnTo>
                  <a:lnTo>
                    <a:pt x="0" y="812"/>
                  </a:lnTo>
                  <a:close/>
                </a:path>
              </a:pathLst>
            </a:custGeom>
            <a:solidFill>
              <a:srgbClr val="B2895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2" name="Rectangle 13"/>
            <p:cNvSpPr/>
            <p:nvPr/>
          </p:nvSpPr>
          <p:spPr bwMode="auto">
            <a:xfrm>
              <a:off x="4483273" y="3572690"/>
              <a:ext cx="1992546" cy="723590"/>
            </a:xfrm>
            <a:prstGeom prst="rect">
              <a:avLst/>
            </a:prstGeom>
            <a:solidFill>
              <a:srgbClr val="C6A36B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3" name="Rectangle 14"/>
            <p:cNvSpPr/>
            <p:nvPr/>
          </p:nvSpPr>
          <p:spPr bwMode="auto">
            <a:xfrm>
              <a:off x="4483273" y="3619920"/>
              <a:ext cx="1992546" cy="723590"/>
            </a:xfrm>
            <a:prstGeom prst="rect">
              <a:avLst/>
            </a:prstGeom>
            <a:solidFill>
              <a:srgbClr val="B2895D"/>
            </a:solidFill>
            <a:ln>
              <a:noFill/>
            </a:ln>
          </p:spPr>
          <p:txBody>
            <a:bodyPr vert="horz" wrap="none" lIns="68580" tIns="34290" rIns="68580" bIns="34290" anchor="ctr" anchorCtr="0" compatLnSpc="1">
              <a:normAutofit/>
            </a:bodyPr>
            <a:lstStyle/>
            <a:p>
              <a:pPr lvl="0" algn="ctr"/>
              <a:r>
                <a:rPr lang="zh-CN" altLang="en-US" sz="1200" b="1">
                  <a:solidFill>
                    <a:srgbClr val="FFFFFF"/>
                  </a:solidFill>
                </a:rPr>
                <a:t>标题</a:t>
              </a:r>
              <a:endParaRPr lang="zh-CN" altLang="en-US" sz="1200" b="1">
                <a:solidFill>
                  <a:srgbClr val="FFFFFF"/>
                </a:solidFill>
              </a:endParaRPr>
            </a:p>
          </p:txBody>
        </p:sp>
        <p:sp>
          <p:nvSpPr>
            <p:cNvPr id="27" name="Rectangle 4"/>
            <p:cNvSpPr/>
            <p:nvPr/>
          </p:nvSpPr>
          <p:spPr>
            <a:xfrm>
              <a:off x="5142114" y="3691771"/>
              <a:ext cx="674864" cy="16927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lvl="0" algn="ctr"/>
              <a:r>
                <a:rPr lang="id-ID" altLang="zh-CN" sz="825" b="1" dirty="0">
                  <a:solidFill>
                    <a:schemeClr val="bg1"/>
                  </a:solidFill>
                </a:rPr>
                <a:t>20</a:t>
              </a:r>
              <a:r>
                <a:rPr lang="en-US" altLang="zh-CN" sz="825" b="1" dirty="0">
                  <a:solidFill>
                    <a:schemeClr val="bg1"/>
                  </a:solidFill>
                </a:rPr>
                <a:t>18</a:t>
              </a:r>
              <a:r>
                <a:rPr lang="id-ID" altLang="zh-CN" sz="825" b="1" dirty="0">
                  <a:solidFill>
                    <a:schemeClr val="bg1"/>
                  </a:solidFill>
                </a:rPr>
                <a:t>-20</a:t>
              </a:r>
              <a:r>
                <a:rPr lang="en-US" altLang="zh-CN" sz="825" b="1" dirty="0">
                  <a:solidFill>
                    <a:schemeClr val="bg1"/>
                  </a:solidFill>
                </a:rPr>
                <a:t>19</a:t>
              </a:r>
              <a:endParaRPr lang="id-ID" altLang="zh-CN" sz="825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千图PPT彼岸天：ID 8661124库_组合 55"/>
          <p:cNvGrpSpPr/>
          <p:nvPr>
            <p:custDataLst>
              <p:tags r:id="rId8"/>
            </p:custDataLst>
          </p:nvPr>
        </p:nvGrpSpPr>
        <p:grpSpPr>
          <a:xfrm>
            <a:off x="3022270" y="2681972"/>
            <a:ext cx="1271184" cy="1190341"/>
            <a:chOff x="4029693" y="3575363"/>
            <a:chExt cx="1694912" cy="1587121"/>
          </a:xfrm>
        </p:grpSpPr>
        <p:sp>
          <p:nvSpPr>
            <p:cNvPr id="14" name="Freeform: Shape 15"/>
            <p:cNvSpPr/>
            <p:nvPr/>
          </p:nvSpPr>
          <p:spPr bwMode="auto">
            <a:xfrm>
              <a:off x="4421786" y="3575363"/>
              <a:ext cx="1302818" cy="1549659"/>
            </a:xfrm>
            <a:custGeom>
              <a:avLst/>
              <a:gdLst>
                <a:gd name="T0" fmla="*/ 96 w 1462"/>
                <a:gd name="T1" fmla="*/ 815 h 1739"/>
                <a:gd name="T2" fmla="*/ 1462 w 1462"/>
                <a:gd name="T3" fmla="*/ 1739 h 1739"/>
                <a:gd name="T4" fmla="*/ 1462 w 1462"/>
                <a:gd name="T5" fmla="*/ 925 h 1739"/>
                <a:gd name="T6" fmla="*/ 96 w 1462"/>
                <a:gd name="T7" fmla="*/ 0 h 1739"/>
                <a:gd name="T8" fmla="*/ 0 w 1462"/>
                <a:gd name="T9" fmla="*/ 0 h 1739"/>
                <a:gd name="T10" fmla="*/ 96 w 1462"/>
                <a:gd name="T11" fmla="*/ 815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2" h="1739">
                  <a:moveTo>
                    <a:pt x="96" y="815"/>
                  </a:moveTo>
                  <a:lnTo>
                    <a:pt x="1462" y="1739"/>
                  </a:lnTo>
                  <a:lnTo>
                    <a:pt x="1462" y="925"/>
                  </a:lnTo>
                  <a:lnTo>
                    <a:pt x="96" y="0"/>
                  </a:lnTo>
                  <a:lnTo>
                    <a:pt x="0" y="0"/>
                  </a:lnTo>
                  <a:lnTo>
                    <a:pt x="96" y="815"/>
                  </a:lnTo>
                  <a:close/>
                </a:path>
              </a:pathLst>
            </a:custGeom>
            <a:solidFill>
              <a:srgbClr val="C6A36B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5" name="Freeform: Shape 16"/>
            <p:cNvSpPr/>
            <p:nvPr/>
          </p:nvSpPr>
          <p:spPr bwMode="auto">
            <a:xfrm>
              <a:off x="4421786" y="3575363"/>
              <a:ext cx="1218162" cy="1549659"/>
            </a:xfrm>
            <a:custGeom>
              <a:avLst/>
              <a:gdLst>
                <a:gd name="T0" fmla="*/ 0 w 1367"/>
                <a:gd name="T1" fmla="*/ 815 h 1739"/>
                <a:gd name="T2" fmla="*/ 1367 w 1367"/>
                <a:gd name="T3" fmla="*/ 1739 h 1739"/>
                <a:gd name="T4" fmla="*/ 1367 w 1367"/>
                <a:gd name="T5" fmla="*/ 925 h 1739"/>
                <a:gd name="T6" fmla="*/ 0 w 1367"/>
                <a:gd name="T7" fmla="*/ 0 h 1739"/>
                <a:gd name="T8" fmla="*/ 0 w 1367"/>
                <a:gd name="T9" fmla="*/ 815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7" h="1739">
                  <a:moveTo>
                    <a:pt x="0" y="815"/>
                  </a:moveTo>
                  <a:lnTo>
                    <a:pt x="1367" y="1739"/>
                  </a:lnTo>
                  <a:lnTo>
                    <a:pt x="1367" y="925"/>
                  </a:lnTo>
                  <a:lnTo>
                    <a:pt x="0" y="0"/>
                  </a:lnTo>
                  <a:lnTo>
                    <a:pt x="0" y="815"/>
                  </a:lnTo>
                  <a:close/>
                </a:path>
              </a:pathLst>
            </a:custGeom>
            <a:solidFill>
              <a:srgbClr val="DAC39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6" name="Rectangle 17"/>
            <p:cNvSpPr/>
            <p:nvPr/>
          </p:nvSpPr>
          <p:spPr bwMode="auto">
            <a:xfrm>
              <a:off x="4029693" y="4399650"/>
              <a:ext cx="1694912" cy="725372"/>
            </a:xfrm>
            <a:prstGeom prst="rect">
              <a:avLst/>
            </a:prstGeom>
            <a:solidFill>
              <a:srgbClr val="C6A36B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7" name="Rectangle 18"/>
            <p:cNvSpPr/>
            <p:nvPr/>
          </p:nvSpPr>
          <p:spPr bwMode="auto">
            <a:xfrm>
              <a:off x="4029693" y="4437112"/>
              <a:ext cx="1694912" cy="725372"/>
            </a:xfrm>
            <a:prstGeom prst="rect">
              <a:avLst/>
            </a:prstGeom>
            <a:solidFill>
              <a:srgbClr val="DAC399"/>
            </a:solidFill>
            <a:ln>
              <a:noFill/>
            </a:ln>
          </p:spPr>
          <p:txBody>
            <a:bodyPr vert="horz" wrap="none" lIns="68580" tIns="34290" rIns="68580" bIns="34290" anchor="ctr" anchorCtr="0" compatLnSpc="1">
              <a:normAutofit/>
            </a:bodyPr>
            <a:lstStyle/>
            <a:p>
              <a:pPr lvl="0" algn="ctr"/>
              <a:r>
                <a:rPr lang="zh-CN" altLang="en-US" sz="1200" b="1">
                  <a:solidFill>
                    <a:srgbClr val="FFFFFF"/>
                  </a:solidFill>
                </a:rPr>
                <a:t>标题</a:t>
              </a:r>
              <a:endParaRPr lang="zh-CN" altLang="en-US" sz="1200" b="1">
                <a:solidFill>
                  <a:srgbClr val="FFFFFF"/>
                </a:solidFill>
              </a:endParaRPr>
            </a:p>
          </p:txBody>
        </p:sp>
        <p:sp>
          <p:nvSpPr>
            <p:cNvPr id="28" name="Rectangle 20"/>
            <p:cNvSpPr/>
            <p:nvPr/>
          </p:nvSpPr>
          <p:spPr>
            <a:xfrm>
              <a:off x="4539717" y="4509120"/>
              <a:ext cx="674865" cy="169277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/>
            </a:bodyPr>
            <a:lstStyle/>
            <a:p>
              <a:pPr lvl="0" algn="ctr"/>
              <a:r>
                <a:rPr lang="id-ID" altLang="zh-CN" sz="825" b="1" dirty="0">
                  <a:solidFill>
                    <a:schemeClr val="bg1"/>
                  </a:solidFill>
                </a:rPr>
                <a:t>20</a:t>
              </a:r>
              <a:r>
                <a:rPr lang="en-US" altLang="zh-CN" sz="825" b="1" dirty="0">
                  <a:solidFill>
                    <a:schemeClr val="bg1"/>
                  </a:solidFill>
                </a:rPr>
                <a:t>18</a:t>
              </a:r>
              <a:r>
                <a:rPr lang="id-ID" altLang="zh-CN" sz="825" b="1" dirty="0">
                  <a:solidFill>
                    <a:schemeClr val="bg1"/>
                  </a:solidFill>
                </a:rPr>
                <a:t>-20</a:t>
              </a:r>
              <a:r>
                <a:rPr lang="en-US" altLang="zh-CN" sz="825" b="1" dirty="0">
                  <a:solidFill>
                    <a:schemeClr val="bg1"/>
                  </a:solidFill>
                </a:rPr>
                <a:t>19</a:t>
              </a:r>
              <a:endParaRPr lang="id-ID" altLang="zh-CN" sz="825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" name="矩形 2"/>
          <p:cNvSpPr/>
          <p:nvPr userDrawn="1"/>
        </p:nvSpPr>
        <p:spPr>
          <a:xfrm>
            <a:off x="318693" y="285763"/>
            <a:ext cx="26212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spc="300" dirty="0">
                <a:solidFill>
                  <a:schemeClr val="bg1"/>
                </a:solidFill>
                <a:latin typeface="造字工房俊雅（非商用）常规体" pitchFamily="50" charset="-122"/>
                <a:ea typeface="造字工房俊雅（非商用）常规体" pitchFamily="50" charset="-122"/>
              </a:rPr>
              <a:t>请在这里输入标题</a:t>
            </a:r>
            <a:endParaRPr lang="zh-CN" altLang="en-US" sz="2100" spc="300" dirty="0">
              <a:solidFill>
                <a:schemeClr val="bg1"/>
              </a:solidFill>
              <a:latin typeface="造字工房俊雅（非商用）常规体" pitchFamily="50" charset="-122"/>
              <a:ea typeface="造字工房俊雅（非商用）常规体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A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1981200" y="-1995964"/>
            <a:ext cx="5181600" cy="9154478"/>
          </a:xfrm>
          <a:prstGeom prst="rect">
            <a:avLst/>
          </a:prstGeom>
        </p:spPr>
      </p:pic>
      <p:pic>
        <p:nvPicPr>
          <p:cNvPr id="5" name="图片 4" descr="VC"/>
          <p:cNvPicPr>
            <a:picLocks noChangeAspect="1"/>
          </p:cNvPicPr>
          <p:nvPr/>
        </p:nvPicPr>
        <p:blipFill>
          <a:blip r:embed="rId2"/>
          <a:srcRect t="86363" b="4432"/>
          <a:stretch>
            <a:fillRect/>
          </a:stretch>
        </p:blipFill>
        <p:spPr>
          <a:xfrm>
            <a:off x="-5239" y="4377214"/>
            <a:ext cx="9154001" cy="794861"/>
          </a:xfrm>
          <a:prstGeom prst="rect">
            <a:avLst/>
          </a:prstGeom>
        </p:spPr>
      </p:pic>
      <p:pic>
        <p:nvPicPr>
          <p:cNvPr id="6" name="图片 5" descr="FGC"/>
          <p:cNvPicPr>
            <a:picLocks noChangeAspect="1"/>
          </p:cNvPicPr>
          <p:nvPr/>
        </p:nvPicPr>
        <p:blipFill>
          <a:blip r:embed="rId3"/>
          <a:srcRect t="64991"/>
          <a:stretch>
            <a:fillRect/>
          </a:stretch>
        </p:blipFill>
        <p:spPr>
          <a:xfrm>
            <a:off x="-5239" y="2773204"/>
            <a:ext cx="5122069" cy="2640806"/>
          </a:xfrm>
          <a:prstGeom prst="rect">
            <a:avLst/>
          </a:prstGeom>
        </p:spPr>
      </p:pic>
      <p:pic>
        <p:nvPicPr>
          <p:cNvPr id="7" name="图片 6" descr="FGC"/>
          <p:cNvPicPr>
            <a:picLocks noChangeAspect="1"/>
          </p:cNvPicPr>
          <p:nvPr/>
        </p:nvPicPr>
        <p:blipFill>
          <a:blip r:embed="rId3"/>
          <a:srcRect t="64991" r="11102" b="13745"/>
          <a:stretch>
            <a:fillRect/>
          </a:stretch>
        </p:blipFill>
        <p:spPr>
          <a:xfrm>
            <a:off x="4584859" y="2773204"/>
            <a:ext cx="4564380" cy="1604010"/>
          </a:xfrm>
          <a:prstGeom prst="rect">
            <a:avLst/>
          </a:prstGeom>
        </p:spPr>
      </p:pic>
      <p:pic>
        <p:nvPicPr>
          <p:cNvPr id="9" name="图片 8" descr="A30"/>
          <p:cNvPicPr>
            <a:picLocks noChangeAspect="1"/>
          </p:cNvPicPr>
          <p:nvPr/>
        </p:nvPicPr>
        <p:blipFill>
          <a:blip r:embed="rId4"/>
          <a:srcRect l="41655" t="46638"/>
          <a:stretch>
            <a:fillRect/>
          </a:stretch>
        </p:blipFill>
        <p:spPr>
          <a:xfrm>
            <a:off x="5943600" y="1388745"/>
            <a:ext cx="2988469" cy="4025265"/>
          </a:xfrm>
          <a:prstGeom prst="rect">
            <a:avLst/>
          </a:prstGeom>
        </p:spPr>
      </p:pic>
      <p:pic>
        <p:nvPicPr>
          <p:cNvPr id="10" name="图片 9" descr="A30"/>
          <p:cNvPicPr>
            <a:picLocks noChangeAspect="1"/>
          </p:cNvPicPr>
          <p:nvPr/>
        </p:nvPicPr>
        <p:blipFill>
          <a:blip r:embed="rId4"/>
          <a:srcRect r="63849" b="73685"/>
          <a:stretch>
            <a:fillRect/>
          </a:stretch>
        </p:blipFill>
        <p:spPr>
          <a:xfrm>
            <a:off x="-5239" y="-9525"/>
            <a:ext cx="1925955" cy="206502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995170" y="450850"/>
            <a:ext cx="2044700" cy="2584450"/>
            <a:chOff x="8360" y="1279"/>
            <a:chExt cx="3220" cy="4070"/>
          </a:xfrm>
        </p:grpSpPr>
        <p:sp>
          <p:nvSpPr>
            <p:cNvPr id="8" name="1"/>
            <p:cNvSpPr txBox="1"/>
            <p:nvPr>
              <p:custDataLst>
                <p:tags r:id="rId5"/>
              </p:custDataLst>
            </p:nvPr>
          </p:nvSpPr>
          <p:spPr>
            <a:xfrm>
              <a:off x="8559" y="1501"/>
              <a:ext cx="2032" cy="153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7200" spc="-225" dirty="0">
                  <a:solidFill>
                    <a:srgbClr val="C6A36B"/>
                  </a:solidFill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谢</a:t>
              </a:r>
              <a:endParaRPr lang="zh-CN" altLang="en-US" sz="7200" spc="-225" dirty="0">
                <a:solidFill>
                  <a:srgbClr val="C6A36B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  <p:sp>
          <p:nvSpPr>
            <p:cNvPr id="20" name="2"/>
            <p:cNvSpPr txBox="1"/>
            <p:nvPr>
              <p:custDataLst>
                <p:tags r:id="rId6"/>
              </p:custDataLst>
            </p:nvPr>
          </p:nvSpPr>
          <p:spPr>
            <a:xfrm>
              <a:off x="10435" y="1279"/>
              <a:ext cx="869" cy="17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2400" spc="-225" dirty="0">
                  <a:solidFill>
                    <a:srgbClr val="C6A36B"/>
                  </a:solidFill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中国风</a:t>
              </a:r>
              <a:endParaRPr lang="zh-CN" altLang="en-US" sz="2400" spc="-225" dirty="0">
                <a:solidFill>
                  <a:srgbClr val="C6A36B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  <p:sp>
          <p:nvSpPr>
            <p:cNvPr id="21" name="4"/>
            <p:cNvSpPr/>
            <p:nvPr>
              <p:custDataLst>
                <p:tags r:id="rId7"/>
              </p:custDataLst>
            </p:nvPr>
          </p:nvSpPr>
          <p:spPr>
            <a:xfrm>
              <a:off x="9639" y="3277"/>
              <a:ext cx="1875" cy="1875"/>
            </a:xfrm>
            <a:prstGeom prst="ellipse">
              <a:avLst/>
            </a:prstGeom>
            <a:noFill/>
            <a:ln>
              <a:solidFill>
                <a:srgbClr val="C6A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700">
                <a:solidFill>
                  <a:srgbClr val="C6A36B"/>
                </a:solidFill>
              </a:endParaRPr>
            </a:p>
          </p:txBody>
        </p:sp>
        <p:sp>
          <p:nvSpPr>
            <p:cNvPr id="22" name="5"/>
            <p:cNvSpPr txBox="1"/>
            <p:nvPr>
              <p:custDataLst>
                <p:tags r:id="rId8"/>
              </p:custDataLst>
            </p:nvPr>
          </p:nvSpPr>
          <p:spPr>
            <a:xfrm>
              <a:off x="9693" y="3445"/>
              <a:ext cx="1887" cy="141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algn="l"/>
              <a:r>
                <a:rPr lang="zh-CN" altLang="en-US" sz="6600" spc="-225" dirty="0">
                  <a:solidFill>
                    <a:srgbClr val="C6A36B"/>
                  </a:solidFill>
                  <a:latin typeface="叶根友刀锋黑草1.01" panose="02010601030101010101" pitchFamily="2" charset="-122"/>
                  <a:ea typeface="叶根友刀锋黑草1.01" panose="02010601030101010101" pitchFamily="2" charset="-122"/>
                  <a:sym typeface="+mn-ea"/>
                </a:rPr>
                <a:t>谢</a:t>
              </a:r>
              <a:endParaRPr lang="zh-CN" altLang="en-US" sz="6600" spc="-225" dirty="0">
                <a:solidFill>
                  <a:srgbClr val="C6A36B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  <p:sp>
          <p:nvSpPr>
            <p:cNvPr id="25" name="淘宝网chenying0907出品 35"/>
            <p:cNvSpPr txBox="1"/>
            <p:nvPr/>
          </p:nvSpPr>
          <p:spPr>
            <a:xfrm>
              <a:off x="8360" y="4769"/>
              <a:ext cx="66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dirty="0">
                <a:solidFill>
                  <a:srgbClr val="C6A36B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FGC"/>
          <p:cNvPicPr>
            <a:picLocks noChangeAspect="1"/>
          </p:cNvPicPr>
          <p:nvPr/>
        </p:nvPicPr>
        <p:blipFill>
          <a:blip r:embed="rId1"/>
          <a:srcRect t="64991"/>
          <a:stretch>
            <a:fillRect/>
          </a:stretch>
        </p:blipFill>
        <p:spPr>
          <a:xfrm>
            <a:off x="-5239" y="2773204"/>
            <a:ext cx="5122069" cy="2640806"/>
          </a:xfrm>
          <a:prstGeom prst="rect">
            <a:avLst/>
          </a:prstGeom>
        </p:spPr>
      </p:pic>
      <p:pic>
        <p:nvPicPr>
          <p:cNvPr id="4" name="图片 3" descr="FGC"/>
          <p:cNvPicPr>
            <a:picLocks noChangeAspect="1"/>
          </p:cNvPicPr>
          <p:nvPr/>
        </p:nvPicPr>
        <p:blipFill>
          <a:blip r:embed="rId1"/>
          <a:srcRect t="64991" r="11102" b="13745"/>
          <a:stretch>
            <a:fillRect/>
          </a:stretch>
        </p:blipFill>
        <p:spPr>
          <a:xfrm>
            <a:off x="4584859" y="2773204"/>
            <a:ext cx="4564380" cy="160401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554730" y="831215"/>
            <a:ext cx="2034540" cy="2235200"/>
            <a:chOff x="3832" y="2293"/>
            <a:chExt cx="3204" cy="3520"/>
          </a:xfrm>
        </p:grpSpPr>
        <p:sp>
          <p:nvSpPr>
            <p:cNvPr id="6" name="文本框 5"/>
            <p:cNvSpPr txBox="1"/>
            <p:nvPr/>
          </p:nvSpPr>
          <p:spPr>
            <a:xfrm>
              <a:off x="5460" y="3136"/>
              <a:ext cx="369" cy="217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1050" dirty="0">
                  <a:solidFill>
                    <a:srgbClr val="C6A36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1050" dirty="0">
                <a:solidFill>
                  <a:srgbClr val="C6A36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663" y="3172"/>
              <a:ext cx="617" cy="259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675" dirty="0">
                  <a:solidFill>
                    <a:srgbClr val="C6A36B"/>
                  </a:solidFill>
                  <a:latin typeface="Arial" panose="020B0604020202020204" pitchFamily="34" charset="0"/>
                  <a:ea typeface="方正清刻本悦宋简体" panose="02000000000000000000" pitchFamily="2" charset="-122"/>
                  <a:cs typeface="Arial" panose="020B0604020202020204" pitchFamily="34" charset="0"/>
                </a:rPr>
                <a:t>Truth is the lifeblood of life, is the foundation of all values</a:t>
              </a:r>
              <a:endParaRPr lang="zh-CN" altLang="en-US" sz="675" dirty="0">
                <a:solidFill>
                  <a:srgbClr val="C6A36B"/>
                </a:solidFill>
                <a:latin typeface="Arial" panose="020B0604020202020204" pitchFamily="34" charset="0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</p:txBody>
        </p:sp>
        <p:grpSp>
          <p:nvGrpSpPr>
            <p:cNvPr id="8" name="PA_淘宝网chenying0907出品 33"/>
            <p:cNvGrpSpPr>
              <a:grpSpLocks noChangeAspect="1"/>
            </p:cNvGrpSpPr>
            <p:nvPr>
              <p:custDataLst>
                <p:tags r:id="rId2"/>
              </p:custDataLst>
            </p:nvPr>
          </p:nvGrpSpPr>
          <p:grpSpPr>
            <a:xfrm>
              <a:off x="6073" y="4222"/>
              <a:ext cx="465" cy="689"/>
              <a:chOff x="2529436" y="1430775"/>
              <a:chExt cx="539218" cy="799559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567764" y="1479583"/>
                <a:ext cx="440132" cy="648127"/>
              </a:xfrm>
              <a:prstGeom prst="rect">
                <a:avLst/>
              </a:prstGeom>
            </p:spPr>
          </p:pic>
          <p:sp>
            <p:nvSpPr>
              <p:cNvPr id="10" name="淘宝网chenying0907出品 35"/>
              <p:cNvSpPr txBox="1"/>
              <p:nvPr/>
            </p:nvSpPr>
            <p:spPr>
              <a:xfrm>
                <a:off x="2565283" y="1497448"/>
                <a:ext cx="479305" cy="4363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zh-CN" altLang="en-US" sz="960" dirty="0">
                  <a:solidFill>
                    <a:srgbClr val="C6A36B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</p:txBody>
          </p:sp>
          <p:sp>
            <p:nvSpPr>
              <p:cNvPr id="11" name="淘宝网chenying0907出品 36"/>
              <p:cNvSpPr txBox="1"/>
              <p:nvPr/>
            </p:nvSpPr>
            <p:spPr>
              <a:xfrm>
                <a:off x="2529436" y="1430775"/>
                <a:ext cx="539218" cy="7995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750" dirty="0">
                    <a:solidFill>
                      <a:srgbClr val="C6A36B"/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第一章</a:t>
                </a:r>
                <a:endParaRPr lang="zh-CN" altLang="en-US" sz="750" dirty="0">
                  <a:solidFill>
                    <a:srgbClr val="C6A36B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3832" y="2293"/>
              <a:ext cx="3204" cy="3521"/>
              <a:chOff x="3832" y="2293"/>
              <a:chExt cx="3204" cy="3521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5049" y="2293"/>
                <a:ext cx="1160" cy="864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3600" dirty="0">
                    <a:solidFill>
                      <a:srgbClr val="C6A36B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壹</a:t>
                </a:r>
                <a:endParaRPr lang="zh-CN" altLang="en-US" sz="3600" dirty="0">
                  <a:solidFill>
                    <a:srgbClr val="C6A36B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>
              <a:xfrm>
                <a:off x="3832" y="2610"/>
                <a:ext cx="3204" cy="3204"/>
              </a:xfrm>
              <a:custGeom>
                <a:avLst/>
                <a:gdLst>
                  <a:gd name="connsiteX0" fmla="*/ 0 w 2712955"/>
                  <a:gd name="connsiteY0" fmla="*/ 0 h 2712955"/>
                  <a:gd name="connsiteX1" fmla="*/ 1051037 w 2712955"/>
                  <a:gd name="connsiteY1" fmla="*/ 0 h 2712955"/>
                  <a:gd name="connsiteX2" fmla="*/ 1040874 w 2712955"/>
                  <a:gd name="connsiteY2" fmla="*/ 75391 h 2712955"/>
                  <a:gd name="connsiteX3" fmla="*/ 1567312 w 2712955"/>
                  <a:gd name="connsiteY3" fmla="*/ 469086 h 2712955"/>
                  <a:gd name="connsiteX4" fmla="*/ 2093750 w 2712955"/>
                  <a:gd name="connsiteY4" fmla="*/ 75391 h 2712955"/>
                  <a:gd name="connsiteX5" fmla="*/ 2083588 w 2712955"/>
                  <a:gd name="connsiteY5" fmla="*/ 0 h 2712955"/>
                  <a:gd name="connsiteX6" fmla="*/ 2712955 w 2712955"/>
                  <a:gd name="connsiteY6" fmla="*/ 0 h 2712955"/>
                  <a:gd name="connsiteX7" fmla="*/ 2712955 w 2712955"/>
                  <a:gd name="connsiteY7" fmla="*/ 2712955 h 2712955"/>
                  <a:gd name="connsiteX8" fmla="*/ 0 w 2712955"/>
                  <a:gd name="connsiteY8" fmla="*/ 2712955 h 2712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12955" h="2712955">
                    <a:moveTo>
                      <a:pt x="0" y="0"/>
                    </a:moveTo>
                    <a:lnTo>
                      <a:pt x="1051037" y="0"/>
                    </a:lnTo>
                    <a:lnTo>
                      <a:pt x="1040874" y="75391"/>
                    </a:lnTo>
                    <a:cubicBezTo>
                      <a:pt x="1040874" y="292823"/>
                      <a:pt x="1276568" y="469086"/>
                      <a:pt x="1567312" y="469086"/>
                    </a:cubicBezTo>
                    <a:cubicBezTo>
                      <a:pt x="1858056" y="469086"/>
                      <a:pt x="2093750" y="292823"/>
                      <a:pt x="2093750" y="75391"/>
                    </a:cubicBezTo>
                    <a:lnTo>
                      <a:pt x="2083588" y="0"/>
                    </a:lnTo>
                    <a:lnTo>
                      <a:pt x="2712955" y="0"/>
                    </a:lnTo>
                    <a:lnTo>
                      <a:pt x="2712955" y="2712955"/>
                    </a:lnTo>
                    <a:lnTo>
                      <a:pt x="0" y="2712955"/>
                    </a:lnTo>
                    <a:close/>
                  </a:path>
                </a:pathLst>
              </a:custGeom>
            </p:spPr>
          </p:pic>
        </p:grpSp>
      </p:grpSp>
      <p:pic>
        <p:nvPicPr>
          <p:cNvPr id="2" name="图片 1" descr="VC"/>
          <p:cNvPicPr>
            <a:picLocks noChangeAspect="1"/>
          </p:cNvPicPr>
          <p:nvPr/>
        </p:nvPicPr>
        <p:blipFill>
          <a:blip r:embed="rId5"/>
          <a:srcRect t="86363" b="4432"/>
          <a:stretch>
            <a:fillRect/>
          </a:stretch>
        </p:blipFill>
        <p:spPr>
          <a:xfrm>
            <a:off x="-5239" y="4377214"/>
            <a:ext cx="9154001" cy="794861"/>
          </a:xfrm>
          <a:prstGeom prst="rect">
            <a:avLst/>
          </a:prstGeom>
        </p:spPr>
      </p:pic>
      <p:pic>
        <p:nvPicPr>
          <p:cNvPr id="15" name="图片 14" descr="A30"/>
          <p:cNvPicPr>
            <a:picLocks noChangeAspect="1"/>
          </p:cNvPicPr>
          <p:nvPr/>
        </p:nvPicPr>
        <p:blipFill>
          <a:blip r:embed="rId6"/>
          <a:srcRect r="63849" b="73685"/>
          <a:stretch>
            <a:fillRect/>
          </a:stretch>
        </p:blipFill>
        <p:spPr>
          <a:xfrm>
            <a:off x="-5239" y="-9525"/>
            <a:ext cx="1925955" cy="20650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千图PPT彼岸天：ID 8661124库_组合 42"/>
          <p:cNvGrpSpPr/>
          <p:nvPr>
            <p:custDataLst>
              <p:tags r:id="rId1"/>
            </p:custDataLst>
          </p:nvPr>
        </p:nvGrpSpPr>
        <p:grpSpPr>
          <a:xfrm>
            <a:off x="6597225" y="1651135"/>
            <a:ext cx="1529490" cy="555641"/>
            <a:chOff x="8796300" y="2200914"/>
            <a:chExt cx="2039320" cy="740855"/>
          </a:xfrm>
        </p:grpSpPr>
        <p:sp>
          <p:nvSpPr>
            <p:cNvPr id="34" name="矩形 33"/>
            <p:cNvSpPr/>
            <p:nvPr/>
          </p:nvSpPr>
          <p:spPr>
            <a:xfrm>
              <a:off x="8796301" y="2200914"/>
              <a:ext cx="2039319" cy="23596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>
              <a:norm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050" b="1" spc="30" dirty="0">
                  <a:solidFill>
                    <a:schemeClr val="bg1"/>
                  </a:solidFill>
                </a:rPr>
                <a:t>输入标题文本</a:t>
              </a:r>
              <a:endParaRPr lang="zh-CN" altLang="en-US" sz="1050" b="1" spc="30" dirty="0">
                <a:solidFill>
                  <a:schemeClr val="bg1"/>
                </a:solidFill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8796300" y="2477641"/>
              <a:ext cx="2039319" cy="464128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19050" tIns="19050" rIns="19050" bIns="1905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50" dirty="0">
                  <a:solidFill>
                    <a:schemeClr val="bg1"/>
                  </a:solidFill>
                </a:rPr>
                <a:t>请替换文字内容复制你的内容到此</a:t>
              </a:r>
              <a:br>
                <a:rPr lang="zh-CN" altLang="en-US" sz="750" dirty="0">
                  <a:solidFill>
                    <a:schemeClr val="bg1"/>
                  </a:solidFill>
                </a:rPr>
              </a:br>
              <a:r>
                <a:rPr lang="zh-CN" altLang="en-US" sz="750" dirty="0">
                  <a:solidFill>
                    <a:schemeClr val="bg1"/>
                  </a:solidFill>
                </a:rPr>
                <a:t>小木头699pic</a:t>
              </a:r>
              <a:endParaRPr lang="zh-CN" altLang="en-US" sz="7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千图PPT彼岸天：ID 8661124库_组合 44"/>
          <p:cNvGrpSpPr/>
          <p:nvPr>
            <p:custDataLst>
              <p:tags r:id="rId2"/>
            </p:custDataLst>
          </p:nvPr>
        </p:nvGrpSpPr>
        <p:grpSpPr>
          <a:xfrm>
            <a:off x="1215720" y="3929141"/>
            <a:ext cx="1513673" cy="555641"/>
            <a:chOff x="1620960" y="5238255"/>
            <a:chExt cx="2018230" cy="740854"/>
          </a:xfrm>
        </p:grpSpPr>
        <p:sp>
          <p:nvSpPr>
            <p:cNvPr id="36" name="矩形 35"/>
            <p:cNvSpPr/>
            <p:nvPr/>
          </p:nvSpPr>
          <p:spPr>
            <a:xfrm>
              <a:off x="1620960" y="5238255"/>
              <a:ext cx="2018230" cy="23596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>
              <a:norm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050" b="1" spc="30" dirty="0">
                  <a:solidFill>
                    <a:schemeClr val="bg1"/>
                  </a:solidFill>
                </a:rPr>
                <a:t>输入标题文本</a:t>
              </a:r>
              <a:endParaRPr lang="zh-CN" altLang="en-US" sz="1050" b="1" spc="30" dirty="0">
                <a:solidFill>
                  <a:schemeClr val="bg1"/>
                </a:solidFill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1620960" y="5514981"/>
              <a:ext cx="2018230" cy="464128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19050" tIns="19050" rIns="19050" bIns="1905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50" dirty="0">
                  <a:solidFill>
                    <a:schemeClr val="bg1"/>
                  </a:solidFill>
                </a:rPr>
                <a:t>请替换文字内容复制你的内容到此</a:t>
              </a:r>
              <a:br>
                <a:rPr lang="zh-CN" altLang="en-US" sz="750" dirty="0">
                  <a:solidFill>
                    <a:schemeClr val="bg1"/>
                  </a:solidFill>
                </a:rPr>
              </a:br>
              <a:r>
                <a:rPr lang="zh-CN" altLang="en-US" sz="750" dirty="0">
                  <a:solidFill>
                    <a:schemeClr val="bg1"/>
                  </a:solidFill>
                </a:rPr>
                <a:t>小木头699pic</a:t>
              </a:r>
              <a:endParaRPr lang="zh-CN" altLang="en-US" sz="7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千图PPT彼岸天：ID 8661124库_组合 41"/>
          <p:cNvGrpSpPr/>
          <p:nvPr>
            <p:custDataLst>
              <p:tags r:id="rId3"/>
            </p:custDataLst>
          </p:nvPr>
        </p:nvGrpSpPr>
        <p:grpSpPr>
          <a:xfrm>
            <a:off x="6395054" y="3293483"/>
            <a:ext cx="1529490" cy="555641"/>
            <a:chOff x="8526738" y="4390711"/>
            <a:chExt cx="2039320" cy="740854"/>
          </a:xfrm>
        </p:grpSpPr>
        <p:sp>
          <p:nvSpPr>
            <p:cNvPr id="38" name="矩形 37"/>
            <p:cNvSpPr/>
            <p:nvPr/>
          </p:nvSpPr>
          <p:spPr>
            <a:xfrm>
              <a:off x="8526739" y="4390711"/>
              <a:ext cx="2039319" cy="23596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>
              <a:norm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050" b="1" spc="30" dirty="0">
                  <a:solidFill>
                    <a:schemeClr val="bg1"/>
                  </a:solidFill>
                </a:rPr>
                <a:t>输入标题文本</a:t>
              </a:r>
              <a:endParaRPr lang="zh-CN" altLang="en-US" sz="1050" b="1" spc="30" dirty="0">
                <a:solidFill>
                  <a:schemeClr val="bg1"/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8526738" y="4667437"/>
              <a:ext cx="2039319" cy="464128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19050" tIns="19050" rIns="19050" bIns="1905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50" dirty="0">
                  <a:solidFill>
                    <a:schemeClr val="bg1"/>
                  </a:solidFill>
                </a:rPr>
                <a:t>请替换文字内容复制你的内容到此</a:t>
              </a:r>
              <a:br>
                <a:rPr lang="zh-CN" altLang="en-US" sz="750" dirty="0">
                  <a:solidFill>
                    <a:schemeClr val="bg1"/>
                  </a:solidFill>
                </a:rPr>
              </a:br>
              <a:r>
                <a:rPr lang="zh-CN" altLang="en-US" sz="750" dirty="0">
                  <a:solidFill>
                    <a:schemeClr val="bg1"/>
                  </a:solidFill>
                </a:rPr>
                <a:t>小木头699pic</a:t>
              </a:r>
              <a:endParaRPr lang="zh-CN" altLang="en-US" sz="7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4" name="千图PPT彼岸天：ID 8661124库_组合 43"/>
          <p:cNvGrpSpPr/>
          <p:nvPr>
            <p:custDataLst>
              <p:tags r:id="rId4"/>
            </p:custDataLst>
          </p:nvPr>
        </p:nvGrpSpPr>
        <p:grpSpPr>
          <a:xfrm>
            <a:off x="1209140" y="1700108"/>
            <a:ext cx="1513673" cy="555640"/>
            <a:chOff x="1612186" y="2266211"/>
            <a:chExt cx="2018230" cy="740853"/>
          </a:xfrm>
        </p:grpSpPr>
        <p:sp>
          <p:nvSpPr>
            <p:cNvPr id="40" name="矩形 39"/>
            <p:cNvSpPr/>
            <p:nvPr/>
          </p:nvSpPr>
          <p:spPr>
            <a:xfrm>
              <a:off x="1612186" y="2266211"/>
              <a:ext cx="2018230" cy="23596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>
              <a:norm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050" b="1" spc="30" dirty="0">
                  <a:solidFill>
                    <a:schemeClr val="bg1"/>
                  </a:solidFill>
                </a:rPr>
                <a:t>输入标题文本</a:t>
              </a:r>
              <a:endParaRPr lang="zh-CN" altLang="en-US" sz="1050" b="1" spc="30" dirty="0">
                <a:solidFill>
                  <a:schemeClr val="bg1"/>
                </a:solidFill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612186" y="2542936"/>
              <a:ext cx="2018230" cy="464128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19050" tIns="19050" rIns="19050" bIns="1905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50" dirty="0">
                  <a:solidFill>
                    <a:schemeClr val="bg1"/>
                  </a:solidFill>
                </a:rPr>
                <a:t>请替换文字内容复制你的内容到此</a:t>
              </a:r>
              <a:br>
                <a:rPr lang="zh-CN" altLang="en-US" sz="750" dirty="0">
                  <a:solidFill>
                    <a:schemeClr val="bg1"/>
                  </a:solidFill>
                </a:rPr>
              </a:br>
              <a:r>
                <a:rPr lang="zh-CN" altLang="en-US" sz="750" dirty="0">
                  <a:solidFill>
                    <a:schemeClr val="bg1"/>
                  </a:solidFill>
                </a:rPr>
                <a:t>小木头699pic</a:t>
              </a:r>
              <a:endParaRPr lang="zh-CN" altLang="en-US" sz="7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5"/>
            </p:custDataLst>
          </p:nvPr>
        </p:nvGrpSpPr>
        <p:grpSpPr>
          <a:xfrm>
            <a:off x="2722812" y="1195047"/>
            <a:ext cx="4639158" cy="3682263"/>
            <a:chOff x="3630416" y="1592796"/>
            <a:chExt cx="6185544" cy="4909684"/>
          </a:xfrm>
        </p:grpSpPr>
        <p:sp>
          <p:nvSpPr>
            <p:cNvPr id="9" name="任意多边形: 形状 8"/>
            <p:cNvSpPr/>
            <p:nvPr/>
          </p:nvSpPr>
          <p:spPr>
            <a:xfrm>
              <a:off x="5302914" y="2845356"/>
              <a:ext cx="1451071" cy="36571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14" y="0"/>
                  </a:moveTo>
                  <a:lnTo>
                    <a:pt x="10982" y="11"/>
                  </a:lnTo>
                  <a:lnTo>
                    <a:pt x="10495" y="7316"/>
                  </a:lnTo>
                  <a:lnTo>
                    <a:pt x="10311" y="7316"/>
                  </a:lnTo>
                  <a:lnTo>
                    <a:pt x="5040" y="4934"/>
                  </a:lnTo>
                  <a:lnTo>
                    <a:pt x="4098" y="5274"/>
                  </a:lnTo>
                  <a:lnTo>
                    <a:pt x="9839" y="8344"/>
                  </a:lnTo>
                  <a:lnTo>
                    <a:pt x="9157" y="13657"/>
                  </a:lnTo>
                  <a:lnTo>
                    <a:pt x="1743" y="10307"/>
                  </a:lnTo>
                  <a:lnTo>
                    <a:pt x="465" y="10768"/>
                  </a:lnTo>
                  <a:lnTo>
                    <a:pt x="8348" y="14989"/>
                  </a:lnTo>
                  <a:cubicBezTo>
                    <a:pt x="8869" y="15678"/>
                    <a:pt x="8688" y="17187"/>
                    <a:pt x="8374" y="18525"/>
                  </a:cubicBezTo>
                  <a:cubicBezTo>
                    <a:pt x="8077" y="19789"/>
                    <a:pt x="7686" y="20827"/>
                    <a:pt x="7641" y="20946"/>
                  </a:cubicBezTo>
                  <a:lnTo>
                    <a:pt x="0" y="20946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20946"/>
                  </a:lnTo>
                  <a:lnTo>
                    <a:pt x="14478" y="20946"/>
                  </a:lnTo>
                  <a:cubicBezTo>
                    <a:pt x="14472" y="20926"/>
                    <a:pt x="13902" y="19197"/>
                    <a:pt x="13212" y="15954"/>
                  </a:cubicBezTo>
                  <a:cubicBezTo>
                    <a:pt x="12517" y="12693"/>
                    <a:pt x="13674" y="12692"/>
                    <a:pt x="13674" y="12692"/>
                  </a:cubicBezTo>
                  <a:lnTo>
                    <a:pt x="20503" y="9431"/>
                  </a:lnTo>
                  <a:lnTo>
                    <a:pt x="19114" y="8696"/>
                  </a:lnTo>
                  <a:lnTo>
                    <a:pt x="12631" y="11452"/>
                  </a:lnTo>
                  <a:lnTo>
                    <a:pt x="11953" y="7859"/>
                  </a:lnTo>
                  <a:lnTo>
                    <a:pt x="16953" y="5473"/>
                  </a:lnTo>
                  <a:lnTo>
                    <a:pt x="15932" y="4933"/>
                  </a:lnTo>
                  <a:lnTo>
                    <a:pt x="11790" y="6734"/>
                  </a:lnTo>
                  <a:lnTo>
                    <a:pt x="11614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noFill/>
              <a:miter lim="400000"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0" name="椭圆 9"/>
            <p:cNvSpPr/>
            <p:nvPr/>
          </p:nvSpPr>
          <p:spPr>
            <a:xfrm>
              <a:off x="3645166" y="3689614"/>
              <a:ext cx="1264772" cy="1264772"/>
            </a:xfrm>
            <a:prstGeom prst="ellipse">
              <a:avLst/>
            </a:prstGeom>
            <a:solidFill>
              <a:srgbClr val="DAC399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4055151" y="4108241"/>
              <a:ext cx="536833" cy="448620"/>
            </a:xfrm>
            <a:custGeom>
              <a:avLst/>
              <a:gdLst>
                <a:gd name="T0" fmla="*/ 256 w 256"/>
                <a:gd name="T1" fmla="*/ 26 h 215"/>
                <a:gd name="T2" fmla="*/ 246 w 256"/>
                <a:gd name="T3" fmla="*/ 40 h 215"/>
                <a:gd name="T4" fmla="*/ 229 w 256"/>
                <a:gd name="T5" fmla="*/ 55 h 215"/>
                <a:gd name="T6" fmla="*/ 230 w 256"/>
                <a:gd name="T7" fmla="*/ 59 h 215"/>
                <a:gd name="T8" fmla="*/ 230 w 256"/>
                <a:gd name="T9" fmla="*/ 63 h 215"/>
                <a:gd name="T10" fmla="*/ 227 w 256"/>
                <a:gd name="T11" fmla="*/ 90 h 215"/>
                <a:gd name="T12" fmla="*/ 219 w 256"/>
                <a:gd name="T13" fmla="*/ 119 h 215"/>
                <a:gd name="T14" fmla="*/ 204 w 256"/>
                <a:gd name="T15" fmla="*/ 148 h 215"/>
                <a:gd name="T16" fmla="*/ 184 w 256"/>
                <a:gd name="T17" fmla="*/ 174 h 215"/>
                <a:gd name="T18" fmla="*/ 156 w 256"/>
                <a:gd name="T19" fmla="*/ 196 h 215"/>
                <a:gd name="T20" fmla="*/ 122 w 256"/>
                <a:gd name="T21" fmla="*/ 210 h 215"/>
                <a:gd name="T22" fmla="*/ 78 w 256"/>
                <a:gd name="T23" fmla="*/ 215 h 215"/>
                <a:gd name="T24" fmla="*/ 59 w 256"/>
                <a:gd name="T25" fmla="*/ 214 h 215"/>
                <a:gd name="T26" fmla="*/ 38 w 256"/>
                <a:gd name="T27" fmla="*/ 210 h 215"/>
                <a:gd name="T28" fmla="*/ 18 w 256"/>
                <a:gd name="T29" fmla="*/ 203 h 215"/>
                <a:gd name="T30" fmla="*/ 0 w 256"/>
                <a:gd name="T31" fmla="*/ 191 h 215"/>
                <a:gd name="T32" fmla="*/ 42 w 256"/>
                <a:gd name="T33" fmla="*/ 188 h 215"/>
                <a:gd name="T34" fmla="*/ 78 w 256"/>
                <a:gd name="T35" fmla="*/ 169 h 215"/>
                <a:gd name="T36" fmla="*/ 68 w 256"/>
                <a:gd name="T37" fmla="*/ 168 h 215"/>
                <a:gd name="T38" fmla="*/ 55 w 256"/>
                <a:gd name="T39" fmla="*/ 164 h 215"/>
                <a:gd name="T40" fmla="*/ 41 w 256"/>
                <a:gd name="T41" fmla="*/ 153 h 215"/>
                <a:gd name="T42" fmla="*/ 29 w 256"/>
                <a:gd name="T43" fmla="*/ 132 h 215"/>
                <a:gd name="T44" fmla="*/ 33 w 256"/>
                <a:gd name="T45" fmla="*/ 133 h 215"/>
                <a:gd name="T46" fmla="*/ 40 w 256"/>
                <a:gd name="T47" fmla="*/ 132 h 215"/>
                <a:gd name="T48" fmla="*/ 46 w 256"/>
                <a:gd name="T49" fmla="*/ 132 h 215"/>
                <a:gd name="T50" fmla="*/ 52 w 256"/>
                <a:gd name="T51" fmla="*/ 131 h 215"/>
                <a:gd name="T52" fmla="*/ 29 w 256"/>
                <a:gd name="T53" fmla="*/ 119 h 215"/>
                <a:gd name="T54" fmla="*/ 17 w 256"/>
                <a:gd name="T55" fmla="*/ 103 h 215"/>
                <a:gd name="T56" fmla="*/ 12 w 256"/>
                <a:gd name="T57" fmla="*/ 88 h 215"/>
                <a:gd name="T58" fmla="*/ 11 w 256"/>
                <a:gd name="T59" fmla="*/ 77 h 215"/>
                <a:gd name="T60" fmla="*/ 21 w 256"/>
                <a:gd name="T61" fmla="*/ 82 h 215"/>
                <a:gd name="T62" fmla="*/ 34 w 256"/>
                <a:gd name="T63" fmla="*/ 84 h 215"/>
                <a:gd name="T64" fmla="*/ 17 w 256"/>
                <a:gd name="T65" fmla="*/ 65 h 215"/>
                <a:gd name="T66" fmla="*/ 11 w 256"/>
                <a:gd name="T67" fmla="*/ 46 h 215"/>
                <a:gd name="T68" fmla="*/ 12 w 256"/>
                <a:gd name="T69" fmla="*/ 28 h 215"/>
                <a:gd name="T70" fmla="*/ 17 w 256"/>
                <a:gd name="T71" fmla="*/ 12 h 215"/>
                <a:gd name="T72" fmla="*/ 49 w 256"/>
                <a:gd name="T73" fmla="*/ 41 h 215"/>
                <a:gd name="T74" fmla="*/ 78 w 256"/>
                <a:gd name="T75" fmla="*/ 58 h 215"/>
                <a:gd name="T76" fmla="*/ 105 w 256"/>
                <a:gd name="T77" fmla="*/ 66 h 215"/>
                <a:gd name="T78" fmla="*/ 126 w 256"/>
                <a:gd name="T79" fmla="*/ 68 h 215"/>
                <a:gd name="T80" fmla="*/ 126 w 256"/>
                <a:gd name="T81" fmla="*/ 46 h 215"/>
                <a:gd name="T82" fmla="*/ 133 w 256"/>
                <a:gd name="T83" fmla="*/ 27 h 215"/>
                <a:gd name="T84" fmla="*/ 146 w 256"/>
                <a:gd name="T85" fmla="*/ 12 h 215"/>
                <a:gd name="T86" fmla="*/ 166 w 256"/>
                <a:gd name="T87" fmla="*/ 3 h 215"/>
                <a:gd name="T88" fmla="*/ 192 w 256"/>
                <a:gd name="T89" fmla="*/ 3 h 215"/>
                <a:gd name="T90" fmla="*/ 214 w 256"/>
                <a:gd name="T91" fmla="*/ 18 h 215"/>
                <a:gd name="T92" fmla="*/ 227 w 256"/>
                <a:gd name="T93" fmla="*/ 16 h 215"/>
                <a:gd name="T94" fmla="*/ 248 w 256"/>
                <a:gd name="T95" fmla="*/ 6 h 215"/>
                <a:gd name="T96" fmla="*/ 246 w 256"/>
                <a:gd name="T97" fmla="*/ 13 h 215"/>
                <a:gd name="T98" fmla="*/ 241 w 256"/>
                <a:gd name="T99" fmla="*/ 21 h 215"/>
                <a:gd name="T100" fmla="*/ 234 w 256"/>
                <a:gd name="T101" fmla="*/ 29 h 215"/>
                <a:gd name="T102" fmla="*/ 225 w 256"/>
                <a:gd name="T103" fmla="*/ 36 h 215"/>
                <a:gd name="T104" fmla="*/ 234 w 256"/>
                <a:gd name="T105" fmla="*/ 34 h 215"/>
                <a:gd name="T106" fmla="*/ 244 w 256"/>
                <a:gd name="T107" fmla="*/ 31 h 215"/>
                <a:gd name="T108" fmla="*/ 256 w 256"/>
                <a:gd name="T109" fmla="*/ 2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6" h="215">
                  <a:moveTo>
                    <a:pt x="256" y="26"/>
                  </a:moveTo>
                  <a:cubicBezTo>
                    <a:pt x="254" y="30"/>
                    <a:pt x="251" y="35"/>
                    <a:pt x="246" y="40"/>
                  </a:cubicBezTo>
                  <a:cubicBezTo>
                    <a:pt x="242" y="46"/>
                    <a:pt x="236" y="51"/>
                    <a:pt x="229" y="55"/>
                  </a:cubicBezTo>
                  <a:cubicBezTo>
                    <a:pt x="229" y="56"/>
                    <a:pt x="230" y="58"/>
                    <a:pt x="230" y="59"/>
                  </a:cubicBezTo>
                  <a:cubicBezTo>
                    <a:pt x="230" y="60"/>
                    <a:pt x="230" y="62"/>
                    <a:pt x="230" y="63"/>
                  </a:cubicBezTo>
                  <a:cubicBezTo>
                    <a:pt x="230" y="71"/>
                    <a:pt x="229" y="80"/>
                    <a:pt x="227" y="90"/>
                  </a:cubicBezTo>
                  <a:cubicBezTo>
                    <a:pt x="225" y="99"/>
                    <a:pt x="222" y="109"/>
                    <a:pt x="219" y="119"/>
                  </a:cubicBezTo>
                  <a:cubicBezTo>
                    <a:pt x="215" y="128"/>
                    <a:pt x="210" y="138"/>
                    <a:pt x="204" y="148"/>
                  </a:cubicBezTo>
                  <a:cubicBezTo>
                    <a:pt x="198" y="157"/>
                    <a:pt x="192" y="166"/>
                    <a:pt x="184" y="174"/>
                  </a:cubicBezTo>
                  <a:cubicBezTo>
                    <a:pt x="176" y="183"/>
                    <a:pt x="166" y="190"/>
                    <a:pt x="156" y="196"/>
                  </a:cubicBezTo>
                  <a:cubicBezTo>
                    <a:pt x="146" y="202"/>
                    <a:pt x="135" y="207"/>
                    <a:pt x="122" y="210"/>
                  </a:cubicBezTo>
                  <a:cubicBezTo>
                    <a:pt x="107" y="213"/>
                    <a:pt x="93" y="215"/>
                    <a:pt x="78" y="215"/>
                  </a:cubicBezTo>
                  <a:cubicBezTo>
                    <a:pt x="72" y="215"/>
                    <a:pt x="65" y="215"/>
                    <a:pt x="59" y="214"/>
                  </a:cubicBezTo>
                  <a:cubicBezTo>
                    <a:pt x="52" y="213"/>
                    <a:pt x="45" y="212"/>
                    <a:pt x="38" y="210"/>
                  </a:cubicBezTo>
                  <a:cubicBezTo>
                    <a:pt x="32" y="208"/>
                    <a:pt x="25" y="206"/>
                    <a:pt x="18" y="203"/>
                  </a:cubicBezTo>
                  <a:cubicBezTo>
                    <a:pt x="12" y="200"/>
                    <a:pt x="6" y="196"/>
                    <a:pt x="0" y="191"/>
                  </a:cubicBezTo>
                  <a:cubicBezTo>
                    <a:pt x="15" y="193"/>
                    <a:pt x="29" y="192"/>
                    <a:pt x="42" y="188"/>
                  </a:cubicBezTo>
                  <a:cubicBezTo>
                    <a:pt x="55" y="183"/>
                    <a:pt x="67" y="177"/>
                    <a:pt x="78" y="169"/>
                  </a:cubicBezTo>
                  <a:cubicBezTo>
                    <a:pt x="76" y="169"/>
                    <a:pt x="72" y="168"/>
                    <a:pt x="68" y="168"/>
                  </a:cubicBezTo>
                  <a:cubicBezTo>
                    <a:pt x="64" y="167"/>
                    <a:pt x="60" y="166"/>
                    <a:pt x="55" y="164"/>
                  </a:cubicBezTo>
                  <a:cubicBezTo>
                    <a:pt x="51" y="161"/>
                    <a:pt x="46" y="158"/>
                    <a:pt x="41" y="153"/>
                  </a:cubicBezTo>
                  <a:cubicBezTo>
                    <a:pt x="36" y="148"/>
                    <a:pt x="32" y="141"/>
                    <a:pt x="29" y="132"/>
                  </a:cubicBezTo>
                  <a:cubicBezTo>
                    <a:pt x="30" y="132"/>
                    <a:pt x="31" y="132"/>
                    <a:pt x="33" y="133"/>
                  </a:cubicBezTo>
                  <a:cubicBezTo>
                    <a:pt x="35" y="133"/>
                    <a:pt x="37" y="133"/>
                    <a:pt x="40" y="132"/>
                  </a:cubicBezTo>
                  <a:cubicBezTo>
                    <a:pt x="42" y="132"/>
                    <a:pt x="44" y="132"/>
                    <a:pt x="46" y="132"/>
                  </a:cubicBezTo>
                  <a:cubicBezTo>
                    <a:pt x="49" y="131"/>
                    <a:pt x="51" y="131"/>
                    <a:pt x="52" y="131"/>
                  </a:cubicBezTo>
                  <a:cubicBezTo>
                    <a:pt x="42" y="128"/>
                    <a:pt x="35" y="124"/>
                    <a:pt x="29" y="119"/>
                  </a:cubicBezTo>
                  <a:cubicBezTo>
                    <a:pt x="23" y="113"/>
                    <a:pt x="19" y="108"/>
                    <a:pt x="17" y="103"/>
                  </a:cubicBezTo>
                  <a:cubicBezTo>
                    <a:pt x="14" y="98"/>
                    <a:pt x="12" y="93"/>
                    <a:pt x="12" y="88"/>
                  </a:cubicBezTo>
                  <a:cubicBezTo>
                    <a:pt x="11" y="83"/>
                    <a:pt x="11" y="79"/>
                    <a:pt x="11" y="77"/>
                  </a:cubicBezTo>
                  <a:cubicBezTo>
                    <a:pt x="13" y="78"/>
                    <a:pt x="17" y="80"/>
                    <a:pt x="21" y="82"/>
                  </a:cubicBezTo>
                  <a:cubicBezTo>
                    <a:pt x="26" y="83"/>
                    <a:pt x="30" y="84"/>
                    <a:pt x="34" y="84"/>
                  </a:cubicBezTo>
                  <a:cubicBezTo>
                    <a:pt x="26" y="77"/>
                    <a:pt x="21" y="71"/>
                    <a:pt x="17" y="65"/>
                  </a:cubicBezTo>
                  <a:cubicBezTo>
                    <a:pt x="14" y="58"/>
                    <a:pt x="12" y="52"/>
                    <a:pt x="11" y="46"/>
                  </a:cubicBezTo>
                  <a:cubicBezTo>
                    <a:pt x="10" y="40"/>
                    <a:pt x="11" y="34"/>
                    <a:pt x="12" y="28"/>
                  </a:cubicBezTo>
                  <a:cubicBezTo>
                    <a:pt x="13" y="23"/>
                    <a:pt x="15" y="17"/>
                    <a:pt x="17" y="12"/>
                  </a:cubicBezTo>
                  <a:cubicBezTo>
                    <a:pt x="28" y="24"/>
                    <a:pt x="38" y="33"/>
                    <a:pt x="49" y="41"/>
                  </a:cubicBezTo>
                  <a:cubicBezTo>
                    <a:pt x="59" y="48"/>
                    <a:pt x="69" y="54"/>
                    <a:pt x="78" y="58"/>
                  </a:cubicBezTo>
                  <a:cubicBezTo>
                    <a:pt x="88" y="62"/>
                    <a:pt x="97" y="64"/>
                    <a:pt x="105" y="66"/>
                  </a:cubicBezTo>
                  <a:cubicBezTo>
                    <a:pt x="113" y="67"/>
                    <a:pt x="120" y="68"/>
                    <a:pt x="126" y="68"/>
                  </a:cubicBezTo>
                  <a:cubicBezTo>
                    <a:pt x="125" y="60"/>
                    <a:pt x="125" y="53"/>
                    <a:pt x="126" y="46"/>
                  </a:cubicBezTo>
                  <a:cubicBezTo>
                    <a:pt x="127" y="39"/>
                    <a:pt x="129" y="33"/>
                    <a:pt x="133" y="27"/>
                  </a:cubicBezTo>
                  <a:cubicBezTo>
                    <a:pt x="136" y="21"/>
                    <a:pt x="140" y="16"/>
                    <a:pt x="146" y="12"/>
                  </a:cubicBezTo>
                  <a:cubicBezTo>
                    <a:pt x="151" y="8"/>
                    <a:pt x="158" y="5"/>
                    <a:pt x="166" y="3"/>
                  </a:cubicBezTo>
                  <a:cubicBezTo>
                    <a:pt x="175" y="0"/>
                    <a:pt x="184" y="1"/>
                    <a:pt x="192" y="3"/>
                  </a:cubicBezTo>
                  <a:cubicBezTo>
                    <a:pt x="201" y="6"/>
                    <a:pt x="208" y="11"/>
                    <a:pt x="214" y="18"/>
                  </a:cubicBezTo>
                  <a:cubicBezTo>
                    <a:pt x="217" y="18"/>
                    <a:pt x="221" y="17"/>
                    <a:pt x="227" y="16"/>
                  </a:cubicBezTo>
                  <a:cubicBezTo>
                    <a:pt x="233" y="14"/>
                    <a:pt x="240" y="11"/>
                    <a:pt x="248" y="6"/>
                  </a:cubicBezTo>
                  <a:cubicBezTo>
                    <a:pt x="248" y="8"/>
                    <a:pt x="247" y="10"/>
                    <a:pt x="246" y="13"/>
                  </a:cubicBezTo>
                  <a:cubicBezTo>
                    <a:pt x="244" y="15"/>
                    <a:pt x="243" y="18"/>
                    <a:pt x="241" y="21"/>
                  </a:cubicBezTo>
                  <a:cubicBezTo>
                    <a:pt x="239" y="24"/>
                    <a:pt x="237" y="27"/>
                    <a:pt x="234" y="29"/>
                  </a:cubicBezTo>
                  <a:cubicBezTo>
                    <a:pt x="231" y="32"/>
                    <a:pt x="228" y="34"/>
                    <a:pt x="225" y="36"/>
                  </a:cubicBezTo>
                  <a:cubicBezTo>
                    <a:pt x="228" y="35"/>
                    <a:pt x="231" y="35"/>
                    <a:pt x="234" y="34"/>
                  </a:cubicBezTo>
                  <a:cubicBezTo>
                    <a:pt x="237" y="33"/>
                    <a:pt x="240" y="32"/>
                    <a:pt x="244" y="31"/>
                  </a:cubicBezTo>
                  <a:cubicBezTo>
                    <a:pt x="248" y="30"/>
                    <a:pt x="252" y="28"/>
                    <a:pt x="256" y="2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2" name="椭圆 11"/>
            <p:cNvSpPr/>
            <p:nvPr/>
          </p:nvSpPr>
          <p:spPr>
            <a:xfrm>
              <a:off x="4789704" y="1925567"/>
              <a:ext cx="914554" cy="914555"/>
            </a:xfrm>
            <a:prstGeom prst="ellipse">
              <a:avLst/>
            </a:prstGeom>
            <a:solidFill>
              <a:schemeClr val="accent3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5055498" y="2222800"/>
              <a:ext cx="383086" cy="320136"/>
            </a:xfrm>
            <a:custGeom>
              <a:avLst/>
              <a:gdLst>
                <a:gd name="T0" fmla="*/ 256 w 256"/>
                <a:gd name="T1" fmla="*/ 26 h 215"/>
                <a:gd name="T2" fmla="*/ 246 w 256"/>
                <a:gd name="T3" fmla="*/ 40 h 215"/>
                <a:gd name="T4" fmla="*/ 229 w 256"/>
                <a:gd name="T5" fmla="*/ 55 h 215"/>
                <a:gd name="T6" fmla="*/ 230 w 256"/>
                <a:gd name="T7" fmla="*/ 59 h 215"/>
                <a:gd name="T8" fmla="*/ 230 w 256"/>
                <a:gd name="T9" fmla="*/ 63 h 215"/>
                <a:gd name="T10" fmla="*/ 227 w 256"/>
                <a:gd name="T11" fmla="*/ 90 h 215"/>
                <a:gd name="T12" fmla="*/ 219 w 256"/>
                <a:gd name="T13" fmla="*/ 119 h 215"/>
                <a:gd name="T14" fmla="*/ 204 w 256"/>
                <a:gd name="T15" fmla="*/ 148 h 215"/>
                <a:gd name="T16" fmla="*/ 184 w 256"/>
                <a:gd name="T17" fmla="*/ 174 h 215"/>
                <a:gd name="T18" fmla="*/ 156 w 256"/>
                <a:gd name="T19" fmla="*/ 196 h 215"/>
                <a:gd name="T20" fmla="*/ 122 w 256"/>
                <a:gd name="T21" fmla="*/ 210 h 215"/>
                <a:gd name="T22" fmla="*/ 78 w 256"/>
                <a:gd name="T23" fmla="*/ 215 h 215"/>
                <a:gd name="T24" fmla="*/ 59 w 256"/>
                <a:gd name="T25" fmla="*/ 214 h 215"/>
                <a:gd name="T26" fmla="*/ 38 w 256"/>
                <a:gd name="T27" fmla="*/ 210 h 215"/>
                <a:gd name="T28" fmla="*/ 18 w 256"/>
                <a:gd name="T29" fmla="*/ 203 h 215"/>
                <a:gd name="T30" fmla="*/ 0 w 256"/>
                <a:gd name="T31" fmla="*/ 191 h 215"/>
                <a:gd name="T32" fmla="*/ 42 w 256"/>
                <a:gd name="T33" fmla="*/ 188 h 215"/>
                <a:gd name="T34" fmla="*/ 78 w 256"/>
                <a:gd name="T35" fmla="*/ 169 h 215"/>
                <a:gd name="T36" fmla="*/ 68 w 256"/>
                <a:gd name="T37" fmla="*/ 168 h 215"/>
                <a:gd name="T38" fmla="*/ 55 w 256"/>
                <a:gd name="T39" fmla="*/ 164 h 215"/>
                <a:gd name="T40" fmla="*/ 41 w 256"/>
                <a:gd name="T41" fmla="*/ 153 h 215"/>
                <a:gd name="T42" fmla="*/ 29 w 256"/>
                <a:gd name="T43" fmla="*/ 132 h 215"/>
                <a:gd name="T44" fmla="*/ 33 w 256"/>
                <a:gd name="T45" fmla="*/ 133 h 215"/>
                <a:gd name="T46" fmla="*/ 40 w 256"/>
                <a:gd name="T47" fmla="*/ 132 h 215"/>
                <a:gd name="T48" fmla="*/ 46 w 256"/>
                <a:gd name="T49" fmla="*/ 132 h 215"/>
                <a:gd name="T50" fmla="*/ 52 w 256"/>
                <a:gd name="T51" fmla="*/ 131 h 215"/>
                <a:gd name="T52" fmla="*/ 29 w 256"/>
                <a:gd name="T53" fmla="*/ 119 h 215"/>
                <a:gd name="T54" fmla="*/ 17 w 256"/>
                <a:gd name="T55" fmla="*/ 103 h 215"/>
                <a:gd name="T56" fmla="*/ 12 w 256"/>
                <a:gd name="T57" fmla="*/ 88 h 215"/>
                <a:gd name="T58" fmla="*/ 11 w 256"/>
                <a:gd name="T59" fmla="*/ 77 h 215"/>
                <a:gd name="T60" fmla="*/ 21 w 256"/>
                <a:gd name="T61" fmla="*/ 82 h 215"/>
                <a:gd name="T62" fmla="*/ 34 w 256"/>
                <a:gd name="T63" fmla="*/ 84 h 215"/>
                <a:gd name="T64" fmla="*/ 17 w 256"/>
                <a:gd name="T65" fmla="*/ 65 h 215"/>
                <a:gd name="T66" fmla="*/ 11 w 256"/>
                <a:gd name="T67" fmla="*/ 46 h 215"/>
                <a:gd name="T68" fmla="*/ 12 w 256"/>
                <a:gd name="T69" fmla="*/ 28 h 215"/>
                <a:gd name="T70" fmla="*/ 17 w 256"/>
                <a:gd name="T71" fmla="*/ 12 h 215"/>
                <a:gd name="T72" fmla="*/ 49 w 256"/>
                <a:gd name="T73" fmla="*/ 41 h 215"/>
                <a:gd name="T74" fmla="*/ 78 w 256"/>
                <a:gd name="T75" fmla="*/ 58 h 215"/>
                <a:gd name="T76" fmla="*/ 105 w 256"/>
                <a:gd name="T77" fmla="*/ 66 h 215"/>
                <a:gd name="T78" fmla="*/ 126 w 256"/>
                <a:gd name="T79" fmla="*/ 68 h 215"/>
                <a:gd name="T80" fmla="*/ 126 w 256"/>
                <a:gd name="T81" fmla="*/ 46 h 215"/>
                <a:gd name="T82" fmla="*/ 133 w 256"/>
                <a:gd name="T83" fmla="*/ 27 h 215"/>
                <a:gd name="T84" fmla="*/ 146 w 256"/>
                <a:gd name="T85" fmla="*/ 12 h 215"/>
                <a:gd name="T86" fmla="*/ 166 w 256"/>
                <a:gd name="T87" fmla="*/ 3 h 215"/>
                <a:gd name="T88" fmla="*/ 192 w 256"/>
                <a:gd name="T89" fmla="*/ 3 h 215"/>
                <a:gd name="T90" fmla="*/ 214 w 256"/>
                <a:gd name="T91" fmla="*/ 18 h 215"/>
                <a:gd name="T92" fmla="*/ 227 w 256"/>
                <a:gd name="T93" fmla="*/ 16 h 215"/>
                <a:gd name="T94" fmla="*/ 248 w 256"/>
                <a:gd name="T95" fmla="*/ 6 h 215"/>
                <a:gd name="T96" fmla="*/ 246 w 256"/>
                <a:gd name="T97" fmla="*/ 13 h 215"/>
                <a:gd name="T98" fmla="*/ 241 w 256"/>
                <a:gd name="T99" fmla="*/ 21 h 215"/>
                <a:gd name="T100" fmla="*/ 234 w 256"/>
                <a:gd name="T101" fmla="*/ 29 h 215"/>
                <a:gd name="T102" fmla="*/ 225 w 256"/>
                <a:gd name="T103" fmla="*/ 36 h 215"/>
                <a:gd name="T104" fmla="*/ 234 w 256"/>
                <a:gd name="T105" fmla="*/ 34 h 215"/>
                <a:gd name="T106" fmla="*/ 244 w 256"/>
                <a:gd name="T107" fmla="*/ 31 h 215"/>
                <a:gd name="T108" fmla="*/ 256 w 256"/>
                <a:gd name="T109" fmla="*/ 2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6" h="215">
                  <a:moveTo>
                    <a:pt x="256" y="26"/>
                  </a:moveTo>
                  <a:cubicBezTo>
                    <a:pt x="254" y="30"/>
                    <a:pt x="251" y="35"/>
                    <a:pt x="246" y="40"/>
                  </a:cubicBezTo>
                  <a:cubicBezTo>
                    <a:pt x="242" y="46"/>
                    <a:pt x="236" y="51"/>
                    <a:pt x="229" y="55"/>
                  </a:cubicBezTo>
                  <a:cubicBezTo>
                    <a:pt x="229" y="56"/>
                    <a:pt x="230" y="58"/>
                    <a:pt x="230" y="59"/>
                  </a:cubicBezTo>
                  <a:cubicBezTo>
                    <a:pt x="230" y="60"/>
                    <a:pt x="230" y="62"/>
                    <a:pt x="230" y="63"/>
                  </a:cubicBezTo>
                  <a:cubicBezTo>
                    <a:pt x="230" y="71"/>
                    <a:pt x="229" y="80"/>
                    <a:pt x="227" y="90"/>
                  </a:cubicBezTo>
                  <a:cubicBezTo>
                    <a:pt x="225" y="99"/>
                    <a:pt x="222" y="109"/>
                    <a:pt x="219" y="119"/>
                  </a:cubicBezTo>
                  <a:cubicBezTo>
                    <a:pt x="215" y="128"/>
                    <a:pt x="210" y="138"/>
                    <a:pt x="204" y="148"/>
                  </a:cubicBezTo>
                  <a:cubicBezTo>
                    <a:pt x="198" y="157"/>
                    <a:pt x="192" y="166"/>
                    <a:pt x="184" y="174"/>
                  </a:cubicBezTo>
                  <a:cubicBezTo>
                    <a:pt x="176" y="183"/>
                    <a:pt x="166" y="190"/>
                    <a:pt x="156" y="196"/>
                  </a:cubicBezTo>
                  <a:cubicBezTo>
                    <a:pt x="146" y="202"/>
                    <a:pt x="135" y="207"/>
                    <a:pt x="122" y="210"/>
                  </a:cubicBezTo>
                  <a:cubicBezTo>
                    <a:pt x="107" y="213"/>
                    <a:pt x="93" y="215"/>
                    <a:pt x="78" y="215"/>
                  </a:cubicBezTo>
                  <a:cubicBezTo>
                    <a:pt x="72" y="215"/>
                    <a:pt x="65" y="215"/>
                    <a:pt x="59" y="214"/>
                  </a:cubicBezTo>
                  <a:cubicBezTo>
                    <a:pt x="52" y="213"/>
                    <a:pt x="45" y="212"/>
                    <a:pt x="38" y="210"/>
                  </a:cubicBezTo>
                  <a:cubicBezTo>
                    <a:pt x="32" y="208"/>
                    <a:pt x="25" y="206"/>
                    <a:pt x="18" y="203"/>
                  </a:cubicBezTo>
                  <a:cubicBezTo>
                    <a:pt x="12" y="200"/>
                    <a:pt x="6" y="196"/>
                    <a:pt x="0" y="191"/>
                  </a:cubicBezTo>
                  <a:cubicBezTo>
                    <a:pt x="15" y="193"/>
                    <a:pt x="29" y="192"/>
                    <a:pt x="42" y="188"/>
                  </a:cubicBezTo>
                  <a:cubicBezTo>
                    <a:pt x="55" y="183"/>
                    <a:pt x="67" y="177"/>
                    <a:pt x="78" y="169"/>
                  </a:cubicBezTo>
                  <a:cubicBezTo>
                    <a:pt x="76" y="169"/>
                    <a:pt x="72" y="168"/>
                    <a:pt x="68" y="168"/>
                  </a:cubicBezTo>
                  <a:cubicBezTo>
                    <a:pt x="64" y="167"/>
                    <a:pt x="60" y="166"/>
                    <a:pt x="55" y="164"/>
                  </a:cubicBezTo>
                  <a:cubicBezTo>
                    <a:pt x="51" y="161"/>
                    <a:pt x="46" y="158"/>
                    <a:pt x="41" y="153"/>
                  </a:cubicBezTo>
                  <a:cubicBezTo>
                    <a:pt x="36" y="148"/>
                    <a:pt x="32" y="141"/>
                    <a:pt x="29" y="132"/>
                  </a:cubicBezTo>
                  <a:cubicBezTo>
                    <a:pt x="30" y="132"/>
                    <a:pt x="31" y="132"/>
                    <a:pt x="33" y="133"/>
                  </a:cubicBezTo>
                  <a:cubicBezTo>
                    <a:pt x="35" y="133"/>
                    <a:pt x="37" y="133"/>
                    <a:pt x="40" y="132"/>
                  </a:cubicBezTo>
                  <a:cubicBezTo>
                    <a:pt x="42" y="132"/>
                    <a:pt x="44" y="132"/>
                    <a:pt x="46" y="132"/>
                  </a:cubicBezTo>
                  <a:cubicBezTo>
                    <a:pt x="49" y="131"/>
                    <a:pt x="51" y="131"/>
                    <a:pt x="52" y="131"/>
                  </a:cubicBezTo>
                  <a:cubicBezTo>
                    <a:pt x="42" y="128"/>
                    <a:pt x="35" y="124"/>
                    <a:pt x="29" y="119"/>
                  </a:cubicBezTo>
                  <a:cubicBezTo>
                    <a:pt x="23" y="113"/>
                    <a:pt x="19" y="108"/>
                    <a:pt x="17" y="103"/>
                  </a:cubicBezTo>
                  <a:cubicBezTo>
                    <a:pt x="14" y="98"/>
                    <a:pt x="12" y="93"/>
                    <a:pt x="12" y="88"/>
                  </a:cubicBezTo>
                  <a:cubicBezTo>
                    <a:pt x="11" y="83"/>
                    <a:pt x="11" y="79"/>
                    <a:pt x="11" y="77"/>
                  </a:cubicBezTo>
                  <a:cubicBezTo>
                    <a:pt x="13" y="78"/>
                    <a:pt x="17" y="80"/>
                    <a:pt x="21" y="82"/>
                  </a:cubicBezTo>
                  <a:cubicBezTo>
                    <a:pt x="26" y="83"/>
                    <a:pt x="30" y="84"/>
                    <a:pt x="34" y="84"/>
                  </a:cubicBezTo>
                  <a:cubicBezTo>
                    <a:pt x="26" y="77"/>
                    <a:pt x="21" y="71"/>
                    <a:pt x="17" y="65"/>
                  </a:cubicBezTo>
                  <a:cubicBezTo>
                    <a:pt x="14" y="58"/>
                    <a:pt x="12" y="52"/>
                    <a:pt x="11" y="46"/>
                  </a:cubicBezTo>
                  <a:cubicBezTo>
                    <a:pt x="10" y="40"/>
                    <a:pt x="11" y="34"/>
                    <a:pt x="12" y="28"/>
                  </a:cubicBezTo>
                  <a:cubicBezTo>
                    <a:pt x="13" y="23"/>
                    <a:pt x="15" y="17"/>
                    <a:pt x="17" y="12"/>
                  </a:cubicBezTo>
                  <a:cubicBezTo>
                    <a:pt x="28" y="24"/>
                    <a:pt x="38" y="33"/>
                    <a:pt x="49" y="41"/>
                  </a:cubicBezTo>
                  <a:cubicBezTo>
                    <a:pt x="59" y="48"/>
                    <a:pt x="69" y="54"/>
                    <a:pt x="78" y="58"/>
                  </a:cubicBezTo>
                  <a:cubicBezTo>
                    <a:pt x="88" y="62"/>
                    <a:pt x="97" y="64"/>
                    <a:pt x="105" y="66"/>
                  </a:cubicBezTo>
                  <a:cubicBezTo>
                    <a:pt x="113" y="67"/>
                    <a:pt x="120" y="68"/>
                    <a:pt x="126" y="68"/>
                  </a:cubicBezTo>
                  <a:cubicBezTo>
                    <a:pt x="125" y="60"/>
                    <a:pt x="125" y="53"/>
                    <a:pt x="126" y="46"/>
                  </a:cubicBezTo>
                  <a:cubicBezTo>
                    <a:pt x="127" y="39"/>
                    <a:pt x="129" y="33"/>
                    <a:pt x="133" y="27"/>
                  </a:cubicBezTo>
                  <a:cubicBezTo>
                    <a:pt x="136" y="21"/>
                    <a:pt x="140" y="16"/>
                    <a:pt x="146" y="12"/>
                  </a:cubicBezTo>
                  <a:cubicBezTo>
                    <a:pt x="151" y="8"/>
                    <a:pt x="158" y="5"/>
                    <a:pt x="166" y="3"/>
                  </a:cubicBezTo>
                  <a:cubicBezTo>
                    <a:pt x="175" y="0"/>
                    <a:pt x="184" y="1"/>
                    <a:pt x="192" y="3"/>
                  </a:cubicBezTo>
                  <a:cubicBezTo>
                    <a:pt x="201" y="6"/>
                    <a:pt x="208" y="11"/>
                    <a:pt x="214" y="18"/>
                  </a:cubicBezTo>
                  <a:cubicBezTo>
                    <a:pt x="217" y="18"/>
                    <a:pt x="221" y="17"/>
                    <a:pt x="227" y="16"/>
                  </a:cubicBezTo>
                  <a:cubicBezTo>
                    <a:pt x="233" y="14"/>
                    <a:pt x="240" y="11"/>
                    <a:pt x="248" y="6"/>
                  </a:cubicBezTo>
                  <a:cubicBezTo>
                    <a:pt x="248" y="8"/>
                    <a:pt x="247" y="10"/>
                    <a:pt x="246" y="13"/>
                  </a:cubicBezTo>
                  <a:cubicBezTo>
                    <a:pt x="244" y="15"/>
                    <a:pt x="243" y="18"/>
                    <a:pt x="241" y="21"/>
                  </a:cubicBezTo>
                  <a:cubicBezTo>
                    <a:pt x="239" y="24"/>
                    <a:pt x="237" y="27"/>
                    <a:pt x="234" y="29"/>
                  </a:cubicBezTo>
                  <a:cubicBezTo>
                    <a:pt x="231" y="32"/>
                    <a:pt x="228" y="34"/>
                    <a:pt x="225" y="36"/>
                  </a:cubicBezTo>
                  <a:cubicBezTo>
                    <a:pt x="228" y="35"/>
                    <a:pt x="231" y="35"/>
                    <a:pt x="234" y="34"/>
                  </a:cubicBezTo>
                  <a:cubicBezTo>
                    <a:pt x="237" y="33"/>
                    <a:pt x="240" y="32"/>
                    <a:pt x="244" y="31"/>
                  </a:cubicBezTo>
                  <a:cubicBezTo>
                    <a:pt x="248" y="30"/>
                    <a:pt x="252" y="28"/>
                    <a:pt x="256" y="2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4" name="椭圆 13"/>
            <p:cNvSpPr/>
            <p:nvPr/>
          </p:nvSpPr>
          <p:spPr>
            <a:xfrm>
              <a:off x="5780736" y="2600198"/>
              <a:ext cx="583980" cy="583980"/>
            </a:xfrm>
            <a:prstGeom prst="ellipse">
              <a:avLst/>
            </a:prstGeom>
            <a:solidFill>
              <a:srgbClr val="B2895D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5" name="任意多边形: 形状 14"/>
            <p:cNvSpPr/>
            <p:nvPr/>
          </p:nvSpPr>
          <p:spPr>
            <a:xfrm>
              <a:off x="5970577" y="2808552"/>
              <a:ext cx="204300" cy="170729"/>
            </a:xfrm>
            <a:custGeom>
              <a:avLst/>
              <a:gdLst>
                <a:gd name="T0" fmla="*/ 256 w 256"/>
                <a:gd name="T1" fmla="*/ 26 h 215"/>
                <a:gd name="T2" fmla="*/ 246 w 256"/>
                <a:gd name="T3" fmla="*/ 40 h 215"/>
                <a:gd name="T4" fmla="*/ 229 w 256"/>
                <a:gd name="T5" fmla="*/ 55 h 215"/>
                <a:gd name="T6" fmla="*/ 230 w 256"/>
                <a:gd name="T7" fmla="*/ 59 h 215"/>
                <a:gd name="T8" fmla="*/ 230 w 256"/>
                <a:gd name="T9" fmla="*/ 63 h 215"/>
                <a:gd name="T10" fmla="*/ 227 w 256"/>
                <a:gd name="T11" fmla="*/ 90 h 215"/>
                <a:gd name="T12" fmla="*/ 219 w 256"/>
                <a:gd name="T13" fmla="*/ 119 h 215"/>
                <a:gd name="T14" fmla="*/ 204 w 256"/>
                <a:gd name="T15" fmla="*/ 148 h 215"/>
                <a:gd name="T16" fmla="*/ 184 w 256"/>
                <a:gd name="T17" fmla="*/ 174 h 215"/>
                <a:gd name="T18" fmla="*/ 156 w 256"/>
                <a:gd name="T19" fmla="*/ 196 h 215"/>
                <a:gd name="T20" fmla="*/ 122 w 256"/>
                <a:gd name="T21" fmla="*/ 210 h 215"/>
                <a:gd name="T22" fmla="*/ 78 w 256"/>
                <a:gd name="T23" fmla="*/ 215 h 215"/>
                <a:gd name="T24" fmla="*/ 59 w 256"/>
                <a:gd name="T25" fmla="*/ 214 h 215"/>
                <a:gd name="T26" fmla="*/ 38 w 256"/>
                <a:gd name="T27" fmla="*/ 210 h 215"/>
                <a:gd name="T28" fmla="*/ 18 w 256"/>
                <a:gd name="T29" fmla="*/ 203 h 215"/>
                <a:gd name="T30" fmla="*/ 0 w 256"/>
                <a:gd name="T31" fmla="*/ 191 h 215"/>
                <a:gd name="T32" fmla="*/ 42 w 256"/>
                <a:gd name="T33" fmla="*/ 188 h 215"/>
                <a:gd name="T34" fmla="*/ 78 w 256"/>
                <a:gd name="T35" fmla="*/ 169 h 215"/>
                <a:gd name="T36" fmla="*/ 68 w 256"/>
                <a:gd name="T37" fmla="*/ 168 h 215"/>
                <a:gd name="T38" fmla="*/ 55 w 256"/>
                <a:gd name="T39" fmla="*/ 164 h 215"/>
                <a:gd name="T40" fmla="*/ 41 w 256"/>
                <a:gd name="T41" fmla="*/ 153 h 215"/>
                <a:gd name="T42" fmla="*/ 29 w 256"/>
                <a:gd name="T43" fmla="*/ 132 h 215"/>
                <a:gd name="T44" fmla="*/ 33 w 256"/>
                <a:gd name="T45" fmla="*/ 133 h 215"/>
                <a:gd name="T46" fmla="*/ 40 w 256"/>
                <a:gd name="T47" fmla="*/ 132 h 215"/>
                <a:gd name="T48" fmla="*/ 46 w 256"/>
                <a:gd name="T49" fmla="*/ 132 h 215"/>
                <a:gd name="T50" fmla="*/ 52 w 256"/>
                <a:gd name="T51" fmla="*/ 131 h 215"/>
                <a:gd name="T52" fmla="*/ 29 w 256"/>
                <a:gd name="T53" fmla="*/ 119 h 215"/>
                <a:gd name="T54" fmla="*/ 17 w 256"/>
                <a:gd name="T55" fmla="*/ 103 h 215"/>
                <a:gd name="T56" fmla="*/ 12 w 256"/>
                <a:gd name="T57" fmla="*/ 88 h 215"/>
                <a:gd name="T58" fmla="*/ 11 w 256"/>
                <a:gd name="T59" fmla="*/ 77 h 215"/>
                <a:gd name="T60" fmla="*/ 21 w 256"/>
                <a:gd name="T61" fmla="*/ 82 h 215"/>
                <a:gd name="T62" fmla="*/ 34 w 256"/>
                <a:gd name="T63" fmla="*/ 84 h 215"/>
                <a:gd name="T64" fmla="*/ 17 w 256"/>
                <a:gd name="T65" fmla="*/ 65 h 215"/>
                <a:gd name="T66" fmla="*/ 11 w 256"/>
                <a:gd name="T67" fmla="*/ 46 h 215"/>
                <a:gd name="T68" fmla="*/ 12 w 256"/>
                <a:gd name="T69" fmla="*/ 28 h 215"/>
                <a:gd name="T70" fmla="*/ 17 w 256"/>
                <a:gd name="T71" fmla="*/ 12 h 215"/>
                <a:gd name="T72" fmla="*/ 49 w 256"/>
                <a:gd name="T73" fmla="*/ 41 h 215"/>
                <a:gd name="T74" fmla="*/ 78 w 256"/>
                <a:gd name="T75" fmla="*/ 58 h 215"/>
                <a:gd name="T76" fmla="*/ 105 w 256"/>
                <a:gd name="T77" fmla="*/ 66 h 215"/>
                <a:gd name="T78" fmla="*/ 126 w 256"/>
                <a:gd name="T79" fmla="*/ 68 h 215"/>
                <a:gd name="T80" fmla="*/ 126 w 256"/>
                <a:gd name="T81" fmla="*/ 46 h 215"/>
                <a:gd name="T82" fmla="*/ 133 w 256"/>
                <a:gd name="T83" fmla="*/ 27 h 215"/>
                <a:gd name="T84" fmla="*/ 146 w 256"/>
                <a:gd name="T85" fmla="*/ 12 h 215"/>
                <a:gd name="T86" fmla="*/ 166 w 256"/>
                <a:gd name="T87" fmla="*/ 3 h 215"/>
                <a:gd name="T88" fmla="*/ 192 w 256"/>
                <a:gd name="T89" fmla="*/ 3 h 215"/>
                <a:gd name="T90" fmla="*/ 214 w 256"/>
                <a:gd name="T91" fmla="*/ 18 h 215"/>
                <a:gd name="T92" fmla="*/ 227 w 256"/>
                <a:gd name="T93" fmla="*/ 16 h 215"/>
                <a:gd name="T94" fmla="*/ 248 w 256"/>
                <a:gd name="T95" fmla="*/ 6 h 215"/>
                <a:gd name="T96" fmla="*/ 246 w 256"/>
                <a:gd name="T97" fmla="*/ 13 h 215"/>
                <a:gd name="T98" fmla="*/ 241 w 256"/>
                <a:gd name="T99" fmla="*/ 21 h 215"/>
                <a:gd name="T100" fmla="*/ 234 w 256"/>
                <a:gd name="T101" fmla="*/ 29 h 215"/>
                <a:gd name="T102" fmla="*/ 225 w 256"/>
                <a:gd name="T103" fmla="*/ 36 h 215"/>
                <a:gd name="T104" fmla="*/ 234 w 256"/>
                <a:gd name="T105" fmla="*/ 34 h 215"/>
                <a:gd name="T106" fmla="*/ 244 w 256"/>
                <a:gd name="T107" fmla="*/ 31 h 215"/>
                <a:gd name="T108" fmla="*/ 256 w 256"/>
                <a:gd name="T109" fmla="*/ 2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6" h="215">
                  <a:moveTo>
                    <a:pt x="256" y="26"/>
                  </a:moveTo>
                  <a:cubicBezTo>
                    <a:pt x="254" y="30"/>
                    <a:pt x="251" y="35"/>
                    <a:pt x="246" y="40"/>
                  </a:cubicBezTo>
                  <a:cubicBezTo>
                    <a:pt x="242" y="46"/>
                    <a:pt x="236" y="51"/>
                    <a:pt x="229" y="55"/>
                  </a:cubicBezTo>
                  <a:cubicBezTo>
                    <a:pt x="229" y="56"/>
                    <a:pt x="230" y="58"/>
                    <a:pt x="230" y="59"/>
                  </a:cubicBezTo>
                  <a:cubicBezTo>
                    <a:pt x="230" y="60"/>
                    <a:pt x="230" y="62"/>
                    <a:pt x="230" y="63"/>
                  </a:cubicBezTo>
                  <a:cubicBezTo>
                    <a:pt x="230" y="71"/>
                    <a:pt x="229" y="80"/>
                    <a:pt x="227" y="90"/>
                  </a:cubicBezTo>
                  <a:cubicBezTo>
                    <a:pt x="225" y="99"/>
                    <a:pt x="222" y="109"/>
                    <a:pt x="219" y="119"/>
                  </a:cubicBezTo>
                  <a:cubicBezTo>
                    <a:pt x="215" y="128"/>
                    <a:pt x="210" y="138"/>
                    <a:pt x="204" y="148"/>
                  </a:cubicBezTo>
                  <a:cubicBezTo>
                    <a:pt x="198" y="157"/>
                    <a:pt x="192" y="166"/>
                    <a:pt x="184" y="174"/>
                  </a:cubicBezTo>
                  <a:cubicBezTo>
                    <a:pt x="176" y="183"/>
                    <a:pt x="166" y="190"/>
                    <a:pt x="156" y="196"/>
                  </a:cubicBezTo>
                  <a:cubicBezTo>
                    <a:pt x="146" y="202"/>
                    <a:pt x="135" y="207"/>
                    <a:pt x="122" y="210"/>
                  </a:cubicBezTo>
                  <a:cubicBezTo>
                    <a:pt x="107" y="213"/>
                    <a:pt x="93" y="215"/>
                    <a:pt x="78" y="215"/>
                  </a:cubicBezTo>
                  <a:cubicBezTo>
                    <a:pt x="72" y="215"/>
                    <a:pt x="65" y="215"/>
                    <a:pt x="59" y="214"/>
                  </a:cubicBezTo>
                  <a:cubicBezTo>
                    <a:pt x="52" y="213"/>
                    <a:pt x="45" y="212"/>
                    <a:pt x="38" y="210"/>
                  </a:cubicBezTo>
                  <a:cubicBezTo>
                    <a:pt x="32" y="208"/>
                    <a:pt x="25" y="206"/>
                    <a:pt x="18" y="203"/>
                  </a:cubicBezTo>
                  <a:cubicBezTo>
                    <a:pt x="12" y="200"/>
                    <a:pt x="6" y="196"/>
                    <a:pt x="0" y="191"/>
                  </a:cubicBezTo>
                  <a:cubicBezTo>
                    <a:pt x="15" y="193"/>
                    <a:pt x="29" y="192"/>
                    <a:pt x="42" y="188"/>
                  </a:cubicBezTo>
                  <a:cubicBezTo>
                    <a:pt x="55" y="183"/>
                    <a:pt x="67" y="177"/>
                    <a:pt x="78" y="169"/>
                  </a:cubicBezTo>
                  <a:cubicBezTo>
                    <a:pt x="76" y="169"/>
                    <a:pt x="72" y="168"/>
                    <a:pt x="68" y="168"/>
                  </a:cubicBezTo>
                  <a:cubicBezTo>
                    <a:pt x="64" y="167"/>
                    <a:pt x="60" y="166"/>
                    <a:pt x="55" y="164"/>
                  </a:cubicBezTo>
                  <a:cubicBezTo>
                    <a:pt x="51" y="161"/>
                    <a:pt x="46" y="158"/>
                    <a:pt x="41" y="153"/>
                  </a:cubicBezTo>
                  <a:cubicBezTo>
                    <a:pt x="36" y="148"/>
                    <a:pt x="32" y="141"/>
                    <a:pt x="29" y="132"/>
                  </a:cubicBezTo>
                  <a:cubicBezTo>
                    <a:pt x="30" y="132"/>
                    <a:pt x="31" y="132"/>
                    <a:pt x="33" y="133"/>
                  </a:cubicBezTo>
                  <a:cubicBezTo>
                    <a:pt x="35" y="133"/>
                    <a:pt x="37" y="133"/>
                    <a:pt x="40" y="132"/>
                  </a:cubicBezTo>
                  <a:cubicBezTo>
                    <a:pt x="42" y="132"/>
                    <a:pt x="44" y="132"/>
                    <a:pt x="46" y="132"/>
                  </a:cubicBezTo>
                  <a:cubicBezTo>
                    <a:pt x="49" y="131"/>
                    <a:pt x="51" y="131"/>
                    <a:pt x="52" y="131"/>
                  </a:cubicBezTo>
                  <a:cubicBezTo>
                    <a:pt x="42" y="128"/>
                    <a:pt x="35" y="124"/>
                    <a:pt x="29" y="119"/>
                  </a:cubicBezTo>
                  <a:cubicBezTo>
                    <a:pt x="23" y="113"/>
                    <a:pt x="19" y="108"/>
                    <a:pt x="17" y="103"/>
                  </a:cubicBezTo>
                  <a:cubicBezTo>
                    <a:pt x="14" y="98"/>
                    <a:pt x="12" y="93"/>
                    <a:pt x="12" y="88"/>
                  </a:cubicBezTo>
                  <a:cubicBezTo>
                    <a:pt x="11" y="83"/>
                    <a:pt x="11" y="79"/>
                    <a:pt x="11" y="77"/>
                  </a:cubicBezTo>
                  <a:cubicBezTo>
                    <a:pt x="13" y="78"/>
                    <a:pt x="17" y="80"/>
                    <a:pt x="21" y="82"/>
                  </a:cubicBezTo>
                  <a:cubicBezTo>
                    <a:pt x="26" y="83"/>
                    <a:pt x="30" y="84"/>
                    <a:pt x="34" y="84"/>
                  </a:cubicBezTo>
                  <a:cubicBezTo>
                    <a:pt x="26" y="77"/>
                    <a:pt x="21" y="71"/>
                    <a:pt x="17" y="65"/>
                  </a:cubicBezTo>
                  <a:cubicBezTo>
                    <a:pt x="14" y="58"/>
                    <a:pt x="12" y="52"/>
                    <a:pt x="11" y="46"/>
                  </a:cubicBezTo>
                  <a:cubicBezTo>
                    <a:pt x="10" y="40"/>
                    <a:pt x="11" y="34"/>
                    <a:pt x="12" y="28"/>
                  </a:cubicBezTo>
                  <a:cubicBezTo>
                    <a:pt x="13" y="23"/>
                    <a:pt x="15" y="17"/>
                    <a:pt x="17" y="12"/>
                  </a:cubicBezTo>
                  <a:cubicBezTo>
                    <a:pt x="28" y="24"/>
                    <a:pt x="38" y="33"/>
                    <a:pt x="49" y="41"/>
                  </a:cubicBezTo>
                  <a:cubicBezTo>
                    <a:pt x="59" y="48"/>
                    <a:pt x="69" y="54"/>
                    <a:pt x="78" y="58"/>
                  </a:cubicBezTo>
                  <a:cubicBezTo>
                    <a:pt x="88" y="62"/>
                    <a:pt x="97" y="64"/>
                    <a:pt x="105" y="66"/>
                  </a:cubicBezTo>
                  <a:cubicBezTo>
                    <a:pt x="113" y="67"/>
                    <a:pt x="120" y="68"/>
                    <a:pt x="126" y="68"/>
                  </a:cubicBezTo>
                  <a:cubicBezTo>
                    <a:pt x="125" y="60"/>
                    <a:pt x="125" y="53"/>
                    <a:pt x="126" y="46"/>
                  </a:cubicBezTo>
                  <a:cubicBezTo>
                    <a:pt x="127" y="39"/>
                    <a:pt x="129" y="33"/>
                    <a:pt x="133" y="27"/>
                  </a:cubicBezTo>
                  <a:cubicBezTo>
                    <a:pt x="136" y="21"/>
                    <a:pt x="140" y="16"/>
                    <a:pt x="146" y="12"/>
                  </a:cubicBezTo>
                  <a:cubicBezTo>
                    <a:pt x="151" y="8"/>
                    <a:pt x="158" y="5"/>
                    <a:pt x="166" y="3"/>
                  </a:cubicBezTo>
                  <a:cubicBezTo>
                    <a:pt x="175" y="0"/>
                    <a:pt x="184" y="1"/>
                    <a:pt x="192" y="3"/>
                  </a:cubicBezTo>
                  <a:cubicBezTo>
                    <a:pt x="201" y="6"/>
                    <a:pt x="208" y="11"/>
                    <a:pt x="214" y="18"/>
                  </a:cubicBezTo>
                  <a:cubicBezTo>
                    <a:pt x="217" y="18"/>
                    <a:pt x="221" y="17"/>
                    <a:pt x="227" y="16"/>
                  </a:cubicBezTo>
                  <a:cubicBezTo>
                    <a:pt x="233" y="14"/>
                    <a:pt x="240" y="11"/>
                    <a:pt x="248" y="6"/>
                  </a:cubicBezTo>
                  <a:cubicBezTo>
                    <a:pt x="248" y="8"/>
                    <a:pt x="247" y="10"/>
                    <a:pt x="246" y="13"/>
                  </a:cubicBezTo>
                  <a:cubicBezTo>
                    <a:pt x="244" y="15"/>
                    <a:pt x="243" y="18"/>
                    <a:pt x="241" y="21"/>
                  </a:cubicBezTo>
                  <a:cubicBezTo>
                    <a:pt x="239" y="24"/>
                    <a:pt x="237" y="27"/>
                    <a:pt x="234" y="29"/>
                  </a:cubicBezTo>
                  <a:cubicBezTo>
                    <a:pt x="231" y="32"/>
                    <a:pt x="228" y="34"/>
                    <a:pt x="225" y="36"/>
                  </a:cubicBezTo>
                  <a:cubicBezTo>
                    <a:pt x="228" y="35"/>
                    <a:pt x="231" y="35"/>
                    <a:pt x="234" y="34"/>
                  </a:cubicBezTo>
                  <a:cubicBezTo>
                    <a:pt x="237" y="33"/>
                    <a:pt x="240" y="32"/>
                    <a:pt x="244" y="31"/>
                  </a:cubicBezTo>
                  <a:cubicBezTo>
                    <a:pt x="248" y="30"/>
                    <a:pt x="252" y="28"/>
                    <a:pt x="256" y="2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6" name="椭圆 15"/>
            <p:cNvSpPr/>
            <p:nvPr/>
          </p:nvSpPr>
          <p:spPr>
            <a:xfrm>
              <a:off x="5062968" y="4243491"/>
              <a:ext cx="583980" cy="583980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7" name="任意多边形: 形状 16"/>
            <p:cNvSpPr/>
            <p:nvPr/>
          </p:nvSpPr>
          <p:spPr>
            <a:xfrm>
              <a:off x="5257627" y="4454143"/>
              <a:ext cx="194661" cy="162674"/>
            </a:xfrm>
            <a:custGeom>
              <a:avLst/>
              <a:gdLst>
                <a:gd name="T0" fmla="*/ 256 w 256"/>
                <a:gd name="T1" fmla="*/ 26 h 215"/>
                <a:gd name="T2" fmla="*/ 246 w 256"/>
                <a:gd name="T3" fmla="*/ 40 h 215"/>
                <a:gd name="T4" fmla="*/ 229 w 256"/>
                <a:gd name="T5" fmla="*/ 55 h 215"/>
                <a:gd name="T6" fmla="*/ 230 w 256"/>
                <a:gd name="T7" fmla="*/ 59 h 215"/>
                <a:gd name="T8" fmla="*/ 230 w 256"/>
                <a:gd name="T9" fmla="*/ 63 h 215"/>
                <a:gd name="T10" fmla="*/ 227 w 256"/>
                <a:gd name="T11" fmla="*/ 90 h 215"/>
                <a:gd name="T12" fmla="*/ 219 w 256"/>
                <a:gd name="T13" fmla="*/ 119 h 215"/>
                <a:gd name="T14" fmla="*/ 204 w 256"/>
                <a:gd name="T15" fmla="*/ 148 h 215"/>
                <a:gd name="T16" fmla="*/ 184 w 256"/>
                <a:gd name="T17" fmla="*/ 174 h 215"/>
                <a:gd name="T18" fmla="*/ 156 w 256"/>
                <a:gd name="T19" fmla="*/ 196 h 215"/>
                <a:gd name="T20" fmla="*/ 122 w 256"/>
                <a:gd name="T21" fmla="*/ 210 h 215"/>
                <a:gd name="T22" fmla="*/ 78 w 256"/>
                <a:gd name="T23" fmla="*/ 215 h 215"/>
                <a:gd name="T24" fmla="*/ 59 w 256"/>
                <a:gd name="T25" fmla="*/ 214 h 215"/>
                <a:gd name="T26" fmla="*/ 38 w 256"/>
                <a:gd name="T27" fmla="*/ 210 h 215"/>
                <a:gd name="T28" fmla="*/ 18 w 256"/>
                <a:gd name="T29" fmla="*/ 203 h 215"/>
                <a:gd name="T30" fmla="*/ 0 w 256"/>
                <a:gd name="T31" fmla="*/ 191 h 215"/>
                <a:gd name="T32" fmla="*/ 42 w 256"/>
                <a:gd name="T33" fmla="*/ 188 h 215"/>
                <a:gd name="T34" fmla="*/ 78 w 256"/>
                <a:gd name="T35" fmla="*/ 169 h 215"/>
                <a:gd name="T36" fmla="*/ 68 w 256"/>
                <a:gd name="T37" fmla="*/ 168 h 215"/>
                <a:gd name="T38" fmla="*/ 55 w 256"/>
                <a:gd name="T39" fmla="*/ 164 h 215"/>
                <a:gd name="T40" fmla="*/ 41 w 256"/>
                <a:gd name="T41" fmla="*/ 153 h 215"/>
                <a:gd name="T42" fmla="*/ 29 w 256"/>
                <a:gd name="T43" fmla="*/ 132 h 215"/>
                <a:gd name="T44" fmla="*/ 33 w 256"/>
                <a:gd name="T45" fmla="*/ 133 h 215"/>
                <a:gd name="T46" fmla="*/ 40 w 256"/>
                <a:gd name="T47" fmla="*/ 132 h 215"/>
                <a:gd name="T48" fmla="*/ 46 w 256"/>
                <a:gd name="T49" fmla="*/ 132 h 215"/>
                <a:gd name="T50" fmla="*/ 52 w 256"/>
                <a:gd name="T51" fmla="*/ 131 h 215"/>
                <a:gd name="T52" fmla="*/ 29 w 256"/>
                <a:gd name="T53" fmla="*/ 119 h 215"/>
                <a:gd name="T54" fmla="*/ 17 w 256"/>
                <a:gd name="T55" fmla="*/ 103 h 215"/>
                <a:gd name="T56" fmla="*/ 12 w 256"/>
                <a:gd name="T57" fmla="*/ 88 h 215"/>
                <a:gd name="T58" fmla="*/ 11 w 256"/>
                <a:gd name="T59" fmla="*/ 77 h 215"/>
                <a:gd name="T60" fmla="*/ 21 w 256"/>
                <a:gd name="T61" fmla="*/ 82 h 215"/>
                <a:gd name="T62" fmla="*/ 34 w 256"/>
                <a:gd name="T63" fmla="*/ 84 h 215"/>
                <a:gd name="T64" fmla="*/ 17 w 256"/>
                <a:gd name="T65" fmla="*/ 65 h 215"/>
                <a:gd name="T66" fmla="*/ 11 w 256"/>
                <a:gd name="T67" fmla="*/ 46 h 215"/>
                <a:gd name="T68" fmla="*/ 12 w 256"/>
                <a:gd name="T69" fmla="*/ 28 h 215"/>
                <a:gd name="T70" fmla="*/ 17 w 256"/>
                <a:gd name="T71" fmla="*/ 12 h 215"/>
                <a:gd name="T72" fmla="*/ 49 w 256"/>
                <a:gd name="T73" fmla="*/ 41 h 215"/>
                <a:gd name="T74" fmla="*/ 78 w 256"/>
                <a:gd name="T75" fmla="*/ 58 h 215"/>
                <a:gd name="T76" fmla="*/ 105 w 256"/>
                <a:gd name="T77" fmla="*/ 66 h 215"/>
                <a:gd name="T78" fmla="*/ 126 w 256"/>
                <a:gd name="T79" fmla="*/ 68 h 215"/>
                <a:gd name="T80" fmla="*/ 126 w 256"/>
                <a:gd name="T81" fmla="*/ 46 h 215"/>
                <a:gd name="T82" fmla="*/ 133 w 256"/>
                <a:gd name="T83" fmla="*/ 27 h 215"/>
                <a:gd name="T84" fmla="*/ 146 w 256"/>
                <a:gd name="T85" fmla="*/ 12 h 215"/>
                <a:gd name="T86" fmla="*/ 166 w 256"/>
                <a:gd name="T87" fmla="*/ 3 h 215"/>
                <a:gd name="T88" fmla="*/ 192 w 256"/>
                <a:gd name="T89" fmla="*/ 3 h 215"/>
                <a:gd name="T90" fmla="*/ 214 w 256"/>
                <a:gd name="T91" fmla="*/ 18 h 215"/>
                <a:gd name="T92" fmla="*/ 227 w 256"/>
                <a:gd name="T93" fmla="*/ 16 h 215"/>
                <a:gd name="T94" fmla="*/ 248 w 256"/>
                <a:gd name="T95" fmla="*/ 6 h 215"/>
                <a:gd name="T96" fmla="*/ 246 w 256"/>
                <a:gd name="T97" fmla="*/ 13 h 215"/>
                <a:gd name="T98" fmla="*/ 241 w 256"/>
                <a:gd name="T99" fmla="*/ 21 h 215"/>
                <a:gd name="T100" fmla="*/ 234 w 256"/>
                <a:gd name="T101" fmla="*/ 29 h 215"/>
                <a:gd name="T102" fmla="*/ 225 w 256"/>
                <a:gd name="T103" fmla="*/ 36 h 215"/>
                <a:gd name="T104" fmla="*/ 234 w 256"/>
                <a:gd name="T105" fmla="*/ 34 h 215"/>
                <a:gd name="T106" fmla="*/ 244 w 256"/>
                <a:gd name="T107" fmla="*/ 31 h 215"/>
                <a:gd name="T108" fmla="*/ 256 w 256"/>
                <a:gd name="T109" fmla="*/ 2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6" h="215">
                  <a:moveTo>
                    <a:pt x="256" y="26"/>
                  </a:moveTo>
                  <a:cubicBezTo>
                    <a:pt x="254" y="30"/>
                    <a:pt x="251" y="35"/>
                    <a:pt x="246" y="40"/>
                  </a:cubicBezTo>
                  <a:cubicBezTo>
                    <a:pt x="242" y="46"/>
                    <a:pt x="236" y="51"/>
                    <a:pt x="229" y="55"/>
                  </a:cubicBezTo>
                  <a:cubicBezTo>
                    <a:pt x="229" y="56"/>
                    <a:pt x="230" y="58"/>
                    <a:pt x="230" y="59"/>
                  </a:cubicBezTo>
                  <a:cubicBezTo>
                    <a:pt x="230" y="60"/>
                    <a:pt x="230" y="62"/>
                    <a:pt x="230" y="63"/>
                  </a:cubicBezTo>
                  <a:cubicBezTo>
                    <a:pt x="230" y="71"/>
                    <a:pt x="229" y="80"/>
                    <a:pt x="227" y="90"/>
                  </a:cubicBezTo>
                  <a:cubicBezTo>
                    <a:pt x="225" y="99"/>
                    <a:pt x="222" y="109"/>
                    <a:pt x="219" y="119"/>
                  </a:cubicBezTo>
                  <a:cubicBezTo>
                    <a:pt x="215" y="128"/>
                    <a:pt x="210" y="138"/>
                    <a:pt x="204" y="148"/>
                  </a:cubicBezTo>
                  <a:cubicBezTo>
                    <a:pt x="198" y="157"/>
                    <a:pt x="192" y="166"/>
                    <a:pt x="184" y="174"/>
                  </a:cubicBezTo>
                  <a:cubicBezTo>
                    <a:pt x="176" y="183"/>
                    <a:pt x="166" y="190"/>
                    <a:pt x="156" y="196"/>
                  </a:cubicBezTo>
                  <a:cubicBezTo>
                    <a:pt x="146" y="202"/>
                    <a:pt x="135" y="207"/>
                    <a:pt x="122" y="210"/>
                  </a:cubicBezTo>
                  <a:cubicBezTo>
                    <a:pt x="107" y="213"/>
                    <a:pt x="93" y="215"/>
                    <a:pt x="78" y="215"/>
                  </a:cubicBezTo>
                  <a:cubicBezTo>
                    <a:pt x="72" y="215"/>
                    <a:pt x="65" y="215"/>
                    <a:pt x="59" y="214"/>
                  </a:cubicBezTo>
                  <a:cubicBezTo>
                    <a:pt x="52" y="213"/>
                    <a:pt x="45" y="212"/>
                    <a:pt x="38" y="210"/>
                  </a:cubicBezTo>
                  <a:cubicBezTo>
                    <a:pt x="32" y="208"/>
                    <a:pt x="25" y="206"/>
                    <a:pt x="18" y="203"/>
                  </a:cubicBezTo>
                  <a:cubicBezTo>
                    <a:pt x="12" y="200"/>
                    <a:pt x="6" y="196"/>
                    <a:pt x="0" y="191"/>
                  </a:cubicBezTo>
                  <a:cubicBezTo>
                    <a:pt x="15" y="193"/>
                    <a:pt x="29" y="192"/>
                    <a:pt x="42" y="188"/>
                  </a:cubicBezTo>
                  <a:cubicBezTo>
                    <a:pt x="55" y="183"/>
                    <a:pt x="67" y="177"/>
                    <a:pt x="78" y="169"/>
                  </a:cubicBezTo>
                  <a:cubicBezTo>
                    <a:pt x="76" y="169"/>
                    <a:pt x="72" y="168"/>
                    <a:pt x="68" y="168"/>
                  </a:cubicBezTo>
                  <a:cubicBezTo>
                    <a:pt x="64" y="167"/>
                    <a:pt x="60" y="166"/>
                    <a:pt x="55" y="164"/>
                  </a:cubicBezTo>
                  <a:cubicBezTo>
                    <a:pt x="51" y="161"/>
                    <a:pt x="46" y="158"/>
                    <a:pt x="41" y="153"/>
                  </a:cubicBezTo>
                  <a:cubicBezTo>
                    <a:pt x="36" y="148"/>
                    <a:pt x="32" y="141"/>
                    <a:pt x="29" y="132"/>
                  </a:cubicBezTo>
                  <a:cubicBezTo>
                    <a:pt x="30" y="132"/>
                    <a:pt x="31" y="132"/>
                    <a:pt x="33" y="133"/>
                  </a:cubicBezTo>
                  <a:cubicBezTo>
                    <a:pt x="35" y="133"/>
                    <a:pt x="37" y="133"/>
                    <a:pt x="40" y="132"/>
                  </a:cubicBezTo>
                  <a:cubicBezTo>
                    <a:pt x="42" y="132"/>
                    <a:pt x="44" y="132"/>
                    <a:pt x="46" y="132"/>
                  </a:cubicBezTo>
                  <a:cubicBezTo>
                    <a:pt x="49" y="131"/>
                    <a:pt x="51" y="131"/>
                    <a:pt x="52" y="131"/>
                  </a:cubicBezTo>
                  <a:cubicBezTo>
                    <a:pt x="42" y="128"/>
                    <a:pt x="35" y="124"/>
                    <a:pt x="29" y="119"/>
                  </a:cubicBezTo>
                  <a:cubicBezTo>
                    <a:pt x="23" y="113"/>
                    <a:pt x="19" y="108"/>
                    <a:pt x="17" y="103"/>
                  </a:cubicBezTo>
                  <a:cubicBezTo>
                    <a:pt x="14" y="98"/>
                    <a:pt x="12" y="93"/>
                    <a:pt x="12" y="88"/>
                  </a:cubicBezTo>
                  <a:cubicBezTo>
                    <a:pt x="11" y="83"/>
                    <a:pt x="11" y="79"/>
                    <a:pt x="11" y="77"/>
                  </a:cubicBezTo>
                  <a:cubicBezTo>
                    <a:pt x="13" y="78"/>
                    <a:pt x="17" y="80"/>
                    <a:pt x="21" y="82"/>
                  </a:cubicBezTo>
                  <a:cubicBezTo>
                    <a:pt x="26" y="83"/>
                    <a:pt x="30" y="84"/>
                    <a:pt x="34" y="84"/>
                  </a:cubicBezTo>
                  <a:cubicBezTo>
                    <a:pt x="26" y="77"/>
                    <a:pt x="21" y="71"/>
                    <a:pt x="17" y="65"/>
                  </a:cubicBezTo>
                  <a:cubicBezTo>
                    <a:pt x="14" y="58"/>
                    <a:pt x="12" y="52"/>
                    <a:pt x="11" y="46"/>
                  </a:cubicBezTo>
                  <a:cubicBezTo>
                    <a:pt x="10" y="40"/>
                    <a:pt x="11" y="34"/>
                    <a:pt x="12" y="28"/>
                  </a:cubicBezTo>
                  <a:cubicBezTo>
                    <a:pt x="13" y="23"/>
                    <a:pt x="15" y="17"/>
                    <a:pt x="17" y="12"/>
                  </a:cubicBezTo>
                  <a:cubicBezTo>
                    <a:pt x="28" y="24"/>
                    <a:pt x="38" y="33"/>
                    <a:pt x="49" y="41"/>
                  </a:cubicBezTo>
                  <a:cubicBezTo>
                    <a:pt x="59" y="48"/>
                    <a:pt x="69" y="54"/>
                    <a:pt x="78" y="58"/>
                  </a:cubicBezTo>
                  <a:cubicBezTo>
                    <a:pt x="88" y="62"/>
                    <a:pt x="97" y="64"/>
                    <a:pt x="105" y="66"/>
                  </a:cubicBezTo>
                  <a:cubicBezTo>
                    <a:pt x="113" y="67"/>
                    <a:pt x="120" y="68"/>
                    <a:pt x="126" y="68"/>
                  </a:cubicBezTo>
                  <a:cubicBezTo>
                    <a:pt x="125" y="60"/>
                    <a:pt x="125" y="53"/>
                    <a:pt x="126" y="46"/>
                  </a:cubicBezTo>
                  <a:cubicBezTo>
                    <a:pt x="127" y="39"/>
                    <a:pt x="129" y="33"/>
                    <a:pt x="133" y="27"/>
                  </a:cubicBezTo>
                  <a:cubicBezTo>
                    <a:pt x="136" y="21"/>
                    <a:pt x="140" y="16"/>
                    <a:pt x="146" y="12"/>
                  </a:cubicBezTo>
                  <a:cubicBezTo>
                    <a:pt x="151" y="8"/>
                    <a:pt x="158" y="5"/>
                    <a:pt x="166" y="3"/>
                  </a:cubicBezTo>
                  <a:cubicBezTo>
                    <a:pt x="175" y="0"/>
                    <a:pt x="184" y="1"/>
                    <a:pt x="192" y="3"/>
                  </a:cubicBezTo>
                  <a:cubicBezTo>
                    <a:pt x="201" y="6"/>
                    <a:pt x="208" y="11"/>
                    <a:pt x="214" y="18"/>
                  </a:cubicBezTo>
                  <a:cubicBezTo>
                    <a:pt x="217" y="18"/>
                    <a:pt x="221" y="17"/>
                    <a:pt x="227" y="16"/>
                  </a:cubicBezTo>
                  <a:cubicBezTo>
                    <a:pt x="233" y="14"/>
                    <a:pt x="240" y="11"/>
                    <a:pt x="248" y="6"/>
                  </a:cubicBezTo>
                  <a:cubicBezTo>
                    <a:pt x="248" y="8"/>
                    <a:pt x="247" y="10"/>
                    <a:pt x="246" y="13"/>
                  </a:cubicBezTo>
                  <a:cubicBezTo>
                    <a:pt x="244" y="15"/>
                    <a:pt x="243" y="18"/>
                    <a:pt x="241" y="21"/>
                  </a:cubicBezTo>
                  <a:cubicBezTo>
                    <a:pt x="239" y="24"/>
                    <a:pt x="237" y="27"/>
                    <a:pt x="234" y="29"/>
                  </a:cubicBezTo>
                  <a:cubicBezTo>
                    <a:pt x="231" y="32"/>
                    <a:pt x="228" y="34"/>
                    <a:pt x="225" y="36"/>
                  </a:cubicBezTo>
                  <a:cubicBezTo>
                    <a:pt x="228" y="35"/>
                    <a:pt x="231" y="35"/>
                    <a:pt x="234" y="34"/>
                  </a:cubicBezTo>
                  <a:cubicBezTo>
                    <a:pt x="237" y="33"/>
                    <a:pt x="240" y="32"/>
                    <a:pt x="244" y="31"/>
                  </a:cubicBezTo>
                  <a:cubicBezTo>
                    <a:pt x="248" y="30"/>
                    <a:pt x="252" y="28"/>
                    <a:pt x="256" y="2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8" name="椭圆 17"/>
            <p:cNvSpPr/>
            <p:nvPr/>
          </p:nvSpPr>
          <p:spPr>
            <a:xfrm>
              <a:off x="7482576" y="4243491"/>
              <a:ext cx="583980" cy="583980"/>
            </a:xfrm>
            <a:prstGeom prst="ellipse">
              <a:avLst/>
            </a:prstGeom>
            <a:solidFill>
              <a:srgbClr val="DAC399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9" name="任意多边形: 形状 18"/>
            <p:cNvSpPr/>
            <p:nvPr/>
          </p:nvSpPr>
          <p:spPr>
            <a:xfrm>
              <a:off x="7670535" y="4457134"/>
              <a:ext cx="194661" cy="162674"/>
            </a:xfrm>
            <a:custGeom>
              <a:avLst/>
              <a:gdLst>
                <a:gd name="T0" fmla="*/ 256 w 256"/>
                <a:gd name="T1" fmla="*/ 26 h 215"/>
                <a:gd name="T2" fmla="*/ 246 w 256"/>
                <a:gd name="T3" fmla="*/ 40 h 215"/>
                <a:gd name="T4" fmla="*/ 229 w 256"/>
                <a:gd name="T5" fmla="*/ 55 h 215"/>
                <a:gd name="T6" fmla="*/ 230 w 256"/>
                <a:gd name="T7" fmla="*/ 59 h 215"/>
                <a:gd name="T8" fmla="*/ 230 w 256"/>
                <a:gd name="T9" fmla="*/ 63 h 215"/>
                <a:gd name="T10" fmla="*/ 227 w 256"/>
                <a:gd name="T11" fmla="*/ 90 h 215"/>
                <a:gd name="T12" fmla="*/ 219 w 256"/>
                <a:gd name="T13" fmla="*/ 119 h 215"/>
                <a:gd name="T14" fmla="*/ 204 w 256"/>
                <a:gd name="T15" fmla="*/ 148 h 215"/>
                <a:gd name="T16" fmla="*/ 184 w 256"/>
                <a:gd name="T17" fmla="*/ 174 h 215"/>
                <a:gd name="T18" fmla="*/ 156 w 256"/>
                <a:gd name="T19" fmla="*/ 196 h 215"/>
                <a:gd name="T20" fmla="*/ 122 w 256"/>
                <a:gd name="T21" fmla="*/ 210 h 215"/>
                <a:gd name="T22" fmla="*/ 78 w 256"/>
                <a:gd name="T23" fmla="*/ 215 h 215"/>
                <a:gd name="T24" fmla="*/ 59 w 256"/>
                <a:gd name="T25" fmla="*/ 214 h 215"/>
                <a:gd name="T26" fmla="*/ 38 w 256"/>
                <a:gd name="T27" fmla="*/ 210 h 215"/>
                <a:gd name="T28" fmla="*/ 18 w 256"/>
                <a:gd name="T29" fmla="*/ 203 h 215"/>
                <a:gd name="T30" fmla="*/ 0 w 256"/>
                <a:gd name="T31" fmla="*/ 191 h 215"/>
                <a:gd name="T32" fmla="*/ 42 w 256"/>
                <a:gd name="T33" fmla="*/ 188 h 215"/>
                <a:gd name="T34" fmla="*/ 78 w 256"/>
                <a:gd name="T35" fmla="*/ 169 h 215"/>
                <a:gd name="T36" fmla="*/ 68 w 256"/>
                <a:gd name="T37" fmla="*/ 168 h 215"/>
                <a:gd name="T38" fmla="*/ 55 w 256"/>
                <a:gd name="T39" fmla="*/ 164 h 215"/>
                <a:gd name="T40" fmla="*/ 41 w 256"/>
                <a:gd name="T41" fmla="*/ 153 h 215"/>
                <a:gd name="T42" fmla="*/ 29 w 256"/>
                <a:gd name="T43" fmla="*/ 132 h 215"/>
                <a:gd name="T44" fmla="*/ 33 w 256"/>
                <a:gd name="T45" fmla="*/ 133 h 215"/>
                <a:gd name="T46" fmla="*/ 40 w 256"/>
                <a:gd name="T47" fmla="*/ 132 h 215"/>
                <a:gd name="T48" fmla="*/ 46 w 256"/>
                <a:gd name="T49" fmla="*/ 132 h 215"/>
                <a:gd name="T50" fmla="*/ 52 w 256"/>
                <a:gd name="T51" fmla="*/ 131 h 215"/>
                <a:gd name="T52" fmla="*/ 29 w 256"/>
                <a:gd name="T53" fmla="*/ 119 h 215"/>
                <a:gd name="T54" fmla="*/ 17 w 256"/>
                <a:gd name="T55" fmla="*/ 103 h 215"/>
                <a:gd name="T56" fmla="*/ 12 w 256"/>
                <a:gd name="T57" fmla="*/ 88 h 215"/>
                <a:gd name="T58" fmla="*/ 11 w 256"/>
                <a:gd name="T59" fmla="*/ 77 h 215"/>
                <a:gd name="T60" fmla="*/ 21 w 256"/>
                <a:gd name="T61" fmla="*/ 82 h 215"/>
                <a:gd name="T62" fmla="*/ 34 w 256"/>
                <a:gd name="T63" fmla="*/ 84 h 215"/>
                <a:gd name="T64" fmla="*/ 17 w 256"/>
                <a:gd name="T65" fmla="*/ 65 h 215"/>
                <a:gd name="T66" fmla="*/ 11 w 256"/>
                <a:gd name="T67" fmla="*/ 46 h 215"/>
                <a:gd name="T68" fmla="*/ 12 w 256"/>
                <a:gd name="T69" fmla="*/ 28 h 215"/>
                <a:gd name="T70" fmla="*/ 17 w 256"/>
                <a:gd name="T71" fmla="*/ 12 h 215"/>
                <a:gd name="T72" fmla="*/ 49 w 256"/>
                <a:gd name="T73" fmla="*/ 41 h 215"/>
                <a:gd name="T74" fmla="*/ 78 w 256"/>
                <a:gd name="T75" fmla="*/ 58 h 215"/>
                <a:gd name="T76" fmla="*/ 105 w 256"/>
                <a:gd name="T77" fmla="*/ 66 h 215"/>
                <a:gd name="T78" fmla="*/ 126 w 256"/>
                <a:gd name="T79" fmla="*/ 68 h 215"/>
                <a:gd name="T80" fmla="*/ 126 w 256"/>
                <a:gd name="T81" fmla="*/ 46 h 215"/>
                <a:gd name="T82" fmla="*/ 133 w 256"/>
                <a:gd name="T83" fmla="*/ 27 h 215"/>
                <a:gd name="T84" fmla="*/ 146 w 256"/>
                <a:gd name="T85" fmla="*/ 12 h 215"/>
                <a:gd name="T86" fmla="*/ 166 w 256"/>
                <a:gd name="T87" fmla="*/ 3 h 215"/>
                <a:gd name="T88" fmla="*/ 192 w 256"/>
                <a:gd name="T89" fmla="*/ 3 h 215"/>
                <a:gd name="T90" fmla="*/ 214 w 256"/>
                <a:gd name="T91" fmla="*/ 18 h 215"/>
                <a:gd name="T92" fmla="*/ 227 w 256"/>
                <a:gd name="T93" fmla="*/ 16 h 215"/>
                <a:gd name="T94" fmla="*/ 248 w 256"/>
                <a:gd name="T95" fmla="*/ 6 h 215"/>
                <a:gd name="T96" fmla="*/ 246 w 256"/>
                <a:gd name="T97" fmla="*/ 13 h 215"/>
                <a:gd name="T98" fmla="*/ 241 w 256"/>
                <a:gd name="T99" fmla="*/ 21 h 215"/>
                <a:gd name="T100" fmla="*/ 234 w 256"/>
                <a:gd name="T101" fmla="*/ 29 h 215"/>
                <a:gd name="T102" fmla="*/ 225 w 256"/>
                <a:gd name="T103" fmla="*/ 36 h 215"/>
                <a:gd name="T104" fmla="*/ 234 w 256"/>
                <a:gd name="T105" fmla="*/ 34 h 215"/>
                <a:gd name="T106" fmla="*/ 244 w 256"/>
                <a:gd name="T107" fmla="*/ 31 h 215"/>
                <a:gd name="T108" fmla="*/ 256 w 256"/>
                <a:gd name="T109" fmla="*/ 2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6" h="215">
                  <a:moveTo>
                    <a:pt x="256" y="26"/>
                  </a:moveTo>
                  <a:cubicBezTo>
                    <a:pt x="254" y="30"/>
                    <a:pt x="251" y="35"/>
                    <a:pt x="246" y="40"/>
                  </a:cubicBezTo>
                  <a:cubicBezTo>
                    <a:pt x="242" y="46"/>
                    <a:pt x="236" y="51"/>
                    <a:pt x="229" y="55"/>
                  </a:cubicBezTo>
                  <a:cubicBezTo>
                    <a:pt x="229" y="56"/>
                    <a:pt x="230" y="58"/>
                    <a:pt x="230" y="59"/>
                  </a:cubicBezTo>
                  <a:cubicBezTo>
                    <a:pt x="230" y="60"/>
                    <a:pt x="230" y="62"/>
                    <a:pt x="230" y="63"/>
                  </a:cubicBezTo>
                  <a:cubicBezTo>
                    <a:pt x="230" y="71"/>
                    <a:pt x="229" y="80"/>
                    <a:pt x="227" y="90"/>
                  </a:cubicBezTo>
                  <a:cubicBezTo>
                    <a:pt x="225" y="99"/>
                    <a:pt x="222" y="109"/>
                    <a:pt x="219" y="119"/>
                  </a:cubicBezTo>
                  <a:cubicBezTo>
                    <a:pt x="215" y="128"/>
                    <a:pt x="210" y="138"/>
                    <a:pt x="204" y="148"/>
                  </a:cubicBezTo>
                  <a:cubicBezTo>
                    <a:pt x="198" y="157"/>
                    <a:pt x="192" y="166"/>
                    <a:pt x="184" y="174"/>
                  </a:cubicBezTo>
                  <a:cubicBezTo>
                    <a:pt x="176" y="183"/>
                    <a:pt x="166" y="190"/>
                    <a:pt x="156" y="196"/>
                  </a:cubicBezTo>
                  <a:cubicBezTo>
                    <a:pt x="146" y="202"/>
                    <a:pt x="135" y="207"/>
                    <a:pt x="122" y="210"/>
                  </a:cubicBezTo>
                  <a:cubicBezTo>
                    <a:pt x="107" y="213"/>
                    <a:pt x="93" y="215"/>
                    <a:pt x="78" y="215"/>
                  </a:cubicBezTo>
                  <a:cubicBezTo>
                    <a:pt x="72" y="215"/>
                    <a:pt x="65" y="215"/>
                    <a:pt x="59" y="214"/>
                  </a:cubicBezTo>
                  <a:cubicBezTo>
                    <a:pt x="52" y="213"/>
                    <a:pt x="45" y="212"/>
                    <a:pt x="38" y="210"/>
                  </a:cubicBezTo>
                  <a:cubicBezTo>
                    <a:pt x="32" y="208"/>
                    <a:pt x="25" y="206"/>
                    <a:pt x="18" y="203"/>
                  </a:cubicBezTo>
                  <a:cubicBezTo>
                    <a:pt x="12" y="200"/>
                    <a:pt x="6" y="196"/>
                    <a:pt x="0" y="191"/>
                  </a:cubicBezTo>
                  <a:cubicBezTo>
                    <a:pt x="15" y="193"/>
                    <a:pt x="29" y="192"/>
                    <a:pt x="42" y="188"/>
                  </a:cubicBezTo>
                  <a:cubicBezTo>
                    <a:pt x="55" y="183"/>
                    <a:pt x="67" y="177"/>
                    <a:pt x="78" y="169"/>
                  </a:cubicBezTo>
                  <a:cubicBezTo>
                    <a:pt x="76" y="169"/>
                    <a:pt x="72" y="168"/>
                    <a:pt x="68" y="168"/>
                  </a:cubicBezTo>
                  <a:cubicBezTo>
                    <a:pt x="64" y="167"/>
                    <a:pt x="60" y="166"/>
                    <a:pt x="55" y="164"/>
                  </a:cubicBezTo>
                  <a:cubicBezTo>
                    <a:pt x="51" y="161"/>
                    <a:pt x="46" y="158"/>
                    <a:pt x="41" y="153"/>
                  </a:cubicBezTo>
                  <a:cubicBezTo>
                    <a:pt x="36" y="148"/>
                    <a:pt x="32" y="141"/>
                    <a:pt x="29" y="132"/>
                  </a:cubicBezTo>
                  <a:cubicBezTo>
                    <a:pt x="30" y="132"/>
                    <a:pt x="31" y="132"/>
                    <a:pt x="33" y="133"/>
                  </a:cubicBezTo>
                  <a:cubicBezTo>
                    <a:pt x="35" y="133"/>
                    <a:pt x="37" y="133"/>
                    <a:pt x="40" y="132"/>
                  </a:cubicBezTo>
                  <a:cubicBezTo>
                    <a:pt x="42" y="132"/>
                    <a:pt x="44" y="132"/>
                    <a:pt x="46" y="132"/>
                  </a:cubicBezTo>
                  <a:cubicBezTo>
                    <a:pt x="49" y="131"/>
                    <a:pt x="51" y="131"/>
                    <a:pt x="52" y="131"/>
                  </a:cubicBezTo>
                  <a:cubicBezTo>
                    <a:pt x="42" y="128"/>
                    <a:pt x="35" y="124"/>
                    <a:pt x="29" y="119"/>
                  </a:cubicBezTo>
                  <a:cubicBezTo>
                    <a:pt x="23" y="113"/>
                    <a:pt x="19" y="108"/>
                    <a:pt x="17" y="103"/>
                  </a:cubicBezTo>
                  <a:cubicBezTo>
                    <a:pt x="14" y="98"/>
                    <a:pt x="12" y="93"/>
                    <a:pt x="12" y="88"/>
                  </a:cubicBezTo>
                  <a:cubicBezTo>
                    <a:pt x="11" y="83"/>
                    <a:pt x="11" y="79"/>
                    <a:pt x="11" y="77"/>
                  </a:cubicBezTo>
                  <a:cubicBezTo>
                    <a:pt x="13" y="78"/>
                    <a:pt x="17" y="80"/>
                    <a:pt x="21" y="82"/>
                  </a:cubicBezTo>
                  <a:cubicBezTo>
                    <a:pt x="26" y="83"/>
                    <a:pt x="30" y="84"/>
                    <a:pt x="34" y="84"/>
                  </a:cubicBezTo>
                  <a:cubicBezTo>
                    <a:pt x="26" y="77"/>
                    <a:pt x="21" y="71"/>
                    <a:pt x="17" y="65"/>
                  </a:cubicBezTo>
                  <a:cubicBezTo>
                    <a:pt x="14" y="58"/>
                    <a:pt x="12" y="52"/>
                    <a:pt x="11" y="46"/>
                  </a:cubicBezTo>
                  <a:cubicBezTo>
                    <a:pt x="10" y="40"/>
                    <a:pt x="11" y="34"/>
                    <a:pt x="12" y="28"/>
                  </a:cubicBezTo>
                  <a:cubicBezTo>
                    <a:pt x="13" y="23"/>
                    <a:pt x="15" y="17"/>
                    <a:pt x="17" y="12"/>
                  </a:cubicBezTo>
                  <a:cubicBezTo>
                    <a:pt x="28" y="24"/>
                    <a:pt x="38" y="33"/>
                    <a:pt x="49" y="41"/>
                  </a:cubicBezTo>
                  <a:cubicBezTo>
                    <a:pt x="59" y="48"/>
                    <a:pt x="69" y="54"/>
                    <a:pt x="78" y="58"/>
                  </a:cubicBezTo>
                  <a:cubicBezTo>
                    <a:pt x="88" y="62"/>
                    <a:pt x="97" y="64"/>
                    <a:pt x="105" y="66"/>
                  </a:cubicBezTo>
                  <a:cubicBezTo>
                    <a:pt x="113" y="67"/>
                    <a:pt x="120" y="68"/>
                    <a:pt x="126" y="68"/>
                  </a:cubicBezTo>
                  <a:cubicBezTo>
                    <a:pt x="125" y="60"/>
                    <a:pt x="125" y="53"/>
                    <a:pt x="126" y="46"/>
                  </a:cubicBezTo>
                  <a:cubicBezTo>
                    <a:pt x="127" y="39"/>
                    <a:pt x="129" y="33"/>
                    <a:pt x="133" y="27"/>
                  </a:cubicBezTo>
                  <a:cubicBezTo>
                    <a:pt x="136" y="21"/>
                    <a:pt x="140" y="16"/>
                    <a:pt x="146" y="12"/>
                  </a:cubicBezTo>
                  <a:cubicBezTo>
                    <a:pt x="151" y="8"/>
                    <a:pt x="158" y="5"/>
                    <a:pt x="166" y="3"/>
                  </a:cubicBezTo>
                  <a:cubicBezTo>
                    <a:pt x="175" y="0"/>
                    <a:pt x="184" y="1"/>
                    <a:pt x="192" y="3"/>
                  </a:cubicBezTo>
                  <a:cubicBezTo>
                    <a:pt x="201" y="6"/>
                    <a:pt x="208" y="11"/>
                    <a:pt x="214" y="18"/>
                  </a:cubicBezTo>
                  <a:cubicBezTo>
                    <a:pt x="217" y="18"/>
                    <a:pt x="221" y="17"/>
                    <a:pt x="227" y="16"/>
                  </a:cubicBezTo>
                  <a:cubicBezTo>
                    <a:pt x="233" y="14"/>
                    <a:pt x="240" y="11"/>
                    <a:pt x="248" y="6"/>
                  </a:cubicBezTo>
                  <a:cubicBezTo>
                    <a:pt x="248" y="8"/>
                    <a:pt x="247" y="10"/>
                    <a:pt x="246" y="13"/>
                  </a:cubicBezTo>
                  <a:cubicBezTo>
                    <a:pt x="244" y="15"/>
                    <a:pt x="243" y="18"/>
                    <a:pt x="241" y="21"/>
                  </a:cubicBezTo>
                  <a:cubicBezTo>
                    <a:pt x="239" y="24"/>
                    <a:pt x="237" y="27"/>
                    <a:pt x="234" y="29"/>
                  </a:cubicBezTo>
                  <a:cubicBezTo>
                    <a:pt x="231" y="32"/>
                    <a:pt x="228" y="34"/>
                    <a:pt x="225" y="36"/>
                  </a:cubicBezTo>
                  <a:cubicBezTo>
                    <a:pt x="228" y="35"/>
                    <a:pt x="231" y="35"/>
                    <a:pt x="234" y="34"/>
                  </a:cubicBezTo>
                  <a:cubicBezTo>
                    <a:pt x="237" y="33"/>
                    <a:pt x="240" y="32"/>
                    <a:pt x="244" y="31"/>
                  </a:cubicBezTo>
                  <a:cubicBezTo>
                    <a:pt x="248" y="30"/>
                    <a:pt x="252" y="28"/>
                    <a:pt x="256" y="2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20" name="椭圆 19"/>
            <p:cNvSpPr/>
            <p:nvPr/>
          </p:nvSpPr>
          <p:spPr>
            <a:xfrm>
              <a:off x="7225192" y="2990961"/>
              <a:ext cx="1098749" cy="1098749"/>
            </a:xfrm>
            <a:prstGeom prst="ellipse">
              <a:avLst/>
            </a:prstGeom>
            <a:solidFill>
              <a:srgbClr val="DAC399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21" name="任意多边形: 形状 20"/>
            <p:cNvSpPr/>
            <p:nvPr/>
          </p:nvSpPr>
          <p:spPr>
            <a:xfrm>
              <a:off x="7588433" y="3425244"/>
              <a:ext cx="357220" cy="298521"/>
            </a:xfrm>
            <a:custGeom>
              <a:avLst/>
              <a:gdLst>
                <a:gd name="T0" fmla="*/ 256 w 256"/>
                <a:gd name="T1" fmla="*/ 26 h 215"/>
                <a:gd name="T2" fmla="*/ 246 w 256"/>
                <a:gd name="T3" fmla="*/ 40 h 215"/>
                <a:gd name="T4" fmla="*/ 229 w 256"/>
                <a:gd name="T5" fmla="*/ 55 h 215"/>
                <a:gd name="T6" fmla="*/ 230 w 256"/>
                <a:gd name="T7" fmla="*/ 59 h 215"/>
                <a:gd name="T8" fmla="*/ 230 w 256"/>
                <a:gd name="T9" fmla="*/ 63 h 215"/>
                <a:gd name="T10" fmla="*/ 227 w 256"/>
                <a:gd name="T11" fmla="*/ 90 h 215"/>
                <a:gd name="T12" fmla="*/ 219 w 256"/>
                <a:gd name="T13" fmla="*/ 119 h 215"/>
                <a:gd name="T14" fmla="*/ 204 w 256"/>
                <a:gd name="T15" fmla="*/ 148 h 215"/>
                <a:gd name="T16" fmla="*/ 184 w 256"/>
                <a:gd name="T17" fmla="*/ 174 h 215"/>
                <a:gd name="T18" fmla="*/ 156 w 256"/>
                <a:gd name="T19" fmla="*/ 196 h 215"/>
                <a:gd name="T20" fmla="*/ 122 w 256"/>
                <a:gd name="T21" fmla="*/ 210 h 215"/>
                <a:gd name="T22" fmla="*/ 78 w 256"/>
                <a:gd name="T23" fmla="*/ 215 h 215"/>
                <a:gd name="T24" fmla="*/ 59 w 256"/>
                <a:gd name="T25" fmla="*/ 214 h 215"/>
                <a:gd name="T26" fmla="*/ 38 w 256"/>
                <a:gd name="T27" fmla="*/ 210 h 215"/>
                <a:gd name="T28" fmla="*/ 18 w 256"/>
                <a:gd name="T29" fmla="*/ 203 h 215"/>
                <a:gd name="T30" fmla="*/ 0 w 256"/>
                <a:gd name="T31" fmla="*/ 191 h 215"/>
                <a:gd name="T32" fmla="*/ 42 w 256"/>
                <a:gd name="T33" fmla="*/ 188 h 215"/>
                <a:gd name="T34" fmla="*/ 78 w 256"/>
                <a:gd name="T35" fmla="*/ 169 h 215"/>
                <a:gd name="T36" fmla="*/ 68 w 256"/>
                <a:gd name="T37" fmla="*/ 168 h 215"/>
                <a:gd name="T38" fmla="*/ 55 w 256"/>
                <a:gd name="T39" fmla="*/ 164 h 215"/>
                <a:gd name="T40" fmla="*/ 41 w 256"/>
                <a:gd name="T41" fmla="*/ 153 h 215"/>
                <a:gd name="T42" fmla="*/ 29 w 256"/>
                <a:gd name="T43" fmla="*/ 132 h 215"/>
                <a:gd name="T44" fmla="*/ 33 w 256"/>
                <a:gd name="T45" fmla="*/ 133 h 215"/>
                <a:gd name="T46" fmla="*/ 40 w 256"/>
                <a:gd name="T47" fmla="*/ 132 h 215"/>
                <a:gd name="T48" fmla="*/ 46 w 256"/>
                <a:gd name="T49" fmla="*/ 132 h 215"/>
                <a:gd name="T50" fmla="*/ 52 w 256"/>
                <a:gd name="T51" fmla="*/ 131 h 215"/>
                <a:gd name="T52" fmla="*/ 29 w 256"/>
                <a:gd name="T53" fmla="*/ 119 h 215"/>
                <a:gd name="T54" fmla="*/ 17 w 256"/>
                <a:gd name="T55" fmla="*/ 103 h 215"/>
                <a:gd name="T56" fmla="*/ 12 w 256"/>
                <a:gd name="T57" fmla="*/ 88 h 215"/>
                <a:gd name="T58" fmla="*/ 11 w 256"/>
                <a:gd name="T59" fmla="*/ 77 h 215"/>
                <a:gd name="T60" fmla="*/ 21 w 256"/>
                <a:gd name="T61" fmla="*/ 82 h 215"/>
                <a:gd name="T62" fmla="*/ 34 w 256"/>
                <a:gd name="T63" fmla="*/ 84 h 215"/>
                <a:gd name="T64" fmla="*/ 17 w 256"/>
                <a:gd name="T65" fmla="*/ 65 h 215"/>
                <a:gd name="T66" fmla="*/ 11 w 256"/>
                <a:gd name="T67" fmla="*/ 46 h 215"/>
                <a:gd name="T68" fmla="*/ 12 w 256"/>
                <a:gd name="T69" fmla="*/ 28 h 215"/>
                <a:gd name="T70" fmla="*/ 17 w 256"/>
                <a:gd name="T71" fmla="*/ 12 h 215"/>
                <a:gd name="T72" fmla="*/ 49 w 256"/>
                <a:gd name="T73" fmla="*/ 41 h 215"/>
                <a:gd name="T74" fmla="*/ 78 w 256"/>
                <a:gd name="T75" fmla="*/ 58 h 215"/>
                <a:gd name="T76" fmla="*/ 105 w 256"/>
                <a:gd name="T77" fmla="*/ 66 h 215"/>
                <a:gd name="T78" fmla="*/ 126 w 256"/>
                <a:gd name="T79" fmla="*/ 68 h 215"/>
                <a:gd name="T80" fmla="*/ 126 w 256"/>
                <a:gd name="T81" fmla="*/ 46 h 215"/>
                <a:gd name="T82" fmla="*/ 133 w 256"/>
                <a:gd name="T83" fmla="*/ 27 h 215"/>
                <a:gd name="T84" fmla="*/ 146 w 256"/>
                <a:gd name="T85" fmla="*/ 12 h 215"/>
                <a:gd name="T86" fmla="*/ 166 w 256"/>
                <a:gd name="T87" fmla="*/ 3 h 215"/>
                <a:gd name="T88" fmla="*/ 192 w 256"/>
                <a:gd name="T89" fmla="*/ 3 h 215"/>
                <a:gd name="T90" fmla="*/ 214 w 256"/>
                <a:gd name="T91" fmla="*/ 18 h 215"/>
                <a:gd name="T92" fmla="*/ 227 w 256"/>
                <a:gd name="T93" fmla="*/ 16 h 215"/>
                <a:gd name="T94" fmla="*/ 248 w 256"/>
                <a:gd name="T95" fmla="*/ 6 h 215"/>
                <a:gd name="T96" fmla="*/ 246 w 256"/>
                <a:gd name="T97" fmla="*/ 13 h 215"/>
                <a:gd name="T98" fmla="*/ 241 w 256"/>
                <a:gd name="T99" fmla="*/ 21 h 215"/>
                <a:gd name="T100" fmla="*/ 234 w 256"/>
                <a:gd name="T101" fmla="*/ 29 h 215"/>
                <a:gd name="T102" fmla="*/ 225 w 256"/>
                <a:gd name="T103" fmla="*/ 36 h 215"/>
                <a:gd name="T104" fmla="*/ 234 w 256"/>
                <a:gd name="T105" fmla="*/ 34 h 215"/>
                <a:gd name="T106" fmla="*/ 244 w 256"/>
                <a:gd name="T107" fmla="*/ 31 h 215"/>
                <a:gd name="T108" fmla="*/ 256 w 256"/>
                <a:gd name="T109" fmla="*/ 2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6" h="215">
                  <a:moveTo>
                    <a:pt x="256" y="26"/>
                  </a:moveTo>
                  <a:cubicBezTo>
                    <a:pt x="254" y="30"/>
                    <a:pt x="251" y="35"/>
                    <a:pt x="246" y="40"/>
                  </a:cubicBezTo>
                  <a:cubicBezTo>
                    <a:pt x="242" y="46"/>
                    <a:pt x="236" y="51"/>
                    <a:pt x="229" y="55"/>
                  </a:cubicBezTo>
                  <a:cubicBezTo>
                    <a:pt x="229" y="56"/>
                    <a:pt x="230" y="58"/>
                    <a:pt x="230" y="59"/>
                  </a:cubicBezTo>
                  <a:cubicBezTo>
                    <a:pt x="230" y="60"/>
                    <a:pt x="230" y="62"/>
                    <a:pt x="230" y="63"/>
                  </a:cubicBezTo>
                  <a:cubicBezTo>
                    <a:pt x="230" y="71"/>
                    <a:pt x="229" y="80"/>
                    <a:pt x="227" y="90"/>
                  </a:cubicBezTo>
                  <a:cubicBezTo>
                    <a:pt x="225" y="99"/>
                    <a:pt x="222" y="109"/>
                    <a:pt x="219" y="119"/>
                  </a:cubicBezTo>
                  <a:cubicBezTo>
                    <a:pt x="215" y="128"/>
                    <a:pt x="210" y="138"/>
                    <a:pt x="204" y="148"/>
                  </a:cubicBezTo>
                  <a:cubicBezTo>
                    <a:pt x="198" y="157"/>
                    <a:pt x="192" y="166"/>
                    <a:pt x="184" y="174"/>
                  </a:cubicBezTo>
                  <a:cubicBezTo>
                    <a:pt x="176" y="183"/>
                    <a:pt x="166" y="190"/>
                    <a:pt x="156" y="196"/>
                  </a:cubicBezTo>
                  <a:cubicBezTo>
                    <a:pt x="146" y="202"/>
                    <a:pt x="135" y="207"/>
                    <a:pt x="122" y="210"/>
                  </a:cubicBezTo>
                  <a:cubicBezTo>
                    <a:pt x="107" y="213"/>
                    <a:pt x="93" y="215"/>
                    <a:pt x="78" y="215"/>
                  </a:cubicBezTo>
                  <a:cubicBezTo>
                    <a:pt x="72" y="215"/>
                    <a:pt x="65" y="215"/>
                    <a:pt x="59" y="214"/>
                  </a:cubicBezTo>
                  <a:cubicBezTo>
                    <a:pt x="52" y="213"/>
                    <a:pt x="45" y="212"/>
                    <a:pt x="38" y="210"/>
                  </a:cubicBezTo>
                  <a:cubicBezTo>
                    <a:pt x="32" y="208"/>
                    <a:pt x="25" y="206"/>
                    <a:pt x="18" y="203"/>
                  </a:cubicBezTo>
                  <a:cubicBezTo>
                    <a:pt x="12" y="200"/>
                    <a:pt x="6" y="196"/>
                    <a:pt x="0" y="191"/>
                  </a:cubicBezTo>
                  <a:cubicBezTo>
                    <a:pt x="15" y="193"/>
                    <a:pt x="29" y="192"/>
                    <a:pt x="42" y="188"/>
                  </a:cubicBezTo>
                  <a:cubicBezTo>
                    <a:pt x="55" y="183"/>
                    <a:pt x="67" y="177"/>
                    <a:pt x="78" y="169"/>
                  </a:cubicBezTo>
                  <a:cubicBezTo>
                    <a:pt x="76" y="169"/>
                    <a:pt x="72" y="168"/>
                    <a:pt x="68" y="168"/>
                  </a:cubicBezTo>
                  <a:cubicBezTo>
                    <a:pt x="64" y="167"/>
                    <a:pt x="60" y="166"/>
                    <a:pt x="55" y="164"/>
                  </a:cubicBezTo>
                  <a:cubicBezTo>
                    <a:pt x="51" y="161"/>
                    <a:pt x="46" y="158"/>
                    <a:pt x="41" y="153"/>
                  </a:cubicBezTo>
                  <a:cubicBezTo>
                    <a:pt x="36" y="148"/>
                    <a:pt x="32" y="141"/>
                    <a:pt x="29" y="132"/>
                  </a:cubicBezTo>
                  <a:cubicBezTo>
                    <a:pt x="30" y="132"/>
                    <a:pt x="31" y="132"/>
                    <a:pt x="33" y="133"/>
                  </a:cubicBezTo>
                  <a:cubicBezTo>
                    <a:pt x="35" y="133"/>
                    <a:pt x="37" y="133"/>
                    <a:pt x="40" y="132"/>
                  </a:cubicBezTo>
                  <a:cubicBezTo>
                    <a:pt x="42" y="132"/>
                    <a:pt x="44" y="132"/>
                    <a:pt x="46" y="132"/>
                  </a:cubicBezTo>
                  <a:cubicBezTo>
                    <a:pt x="49" y="131"/>
                    <a:pt x="51" y="131"/>
                    <a:pt x="52" y="131"/>
                  </a:cubicBezTo>
                  <a:cubicBezTo>
                    <a:pt x="42" y="128"/>
                    <a:pt x="35" y="124"/>
                    <a:pt x="29" y="119"/>
                  </a:cubicBezTo>
                  <a:cubicBezTo>
                    <a:pt x="23" y="113"/>
                    <a:pt x="19" y="108"/>
                    <a:pt x="17" y="103"/>
                  </a:cubicBezTo>
                  <a:cubicBezTo>
                    <a:pt x="14" y="98"/>
                    <a:pt x="12" y="93"/>
                    <a:pt x="12" y="88"/>
                  </a:cubicBezTo>
                  <a:cubicBezTo>
                    <a:pt x="11" y="83"/>
                    <a:pt x="11" y="79"/>
                    <a:pt x="11" y="77"/>
                  </a:cubicBezTo>
                  <a:cubicBezTo>
                    <a:pt x="13" y="78"/>
                    <a:pt x="17" y="80"/>
                    <a:pt x="21" y="82"/>
                  </a:cubicBezTo>
                  <a:cubicBezTo>
                    <a:pt x="26" y="83"/>
                    <a:pt x="30" y="84"/>
                    <a:pt x="34" y="84"/>
                  </a:cubicBezTo>
                  <a:cubicBezTo>
                    <a:pt x="26" y="77"/>
                    <a:pt x="21" y="71"/>
                    <a:pt x="17" y="65"/>
                  </a:cubicBezTo>
                  <a:cubicBezTo>
                    <a:pt x="14" y="58"/>
                    <a:pt x="12" y="52"/>
                    <a:pt x="11" y="46"/>
                  </a:cubicBezTo>
                  <a:cubicBezTo>
                    <a:pt x="10" y="40"/>
                    <a:pt x="11" y="34"/>
                    <a:pt x="12" y="28"/>
                  </a:cubicBezTo>
                  <a:cubicBezTo>
                    <a:pt x="13" y="23"/>
                    <a:pt x="15" y="17"/>
                    <a:pt x="17" y="12"/>
                  </a:cubicBezTo>
                  <a:cubicBezTo>
                    <a:pt x="28" y="24"/>
                    <a:pt x="38" y="33"/>
                    <a:pt x="49" y="41"/>
                  </a:cubicBezTo>
                  <a:cubicBezTo>
                    <a:pt x="59" y="48"/>
                    <a:pt x="69" y="54"/>
                    <a:pt x="78" y="58"/>
                  </a:cubicBezTo>
                  <a:cubicBezTo>
                    <a:pt x="88" y="62"/>
                    <a:pt x="97" y="64"/>
                    <a:pt x="105" y="66"/>
                  </a:cubicBezTo>
                  <a:cubicBezTo>
                    <a:pt x="113" y="67"/>
                    <a:pt x="120" y="68"/>
                    <a:pt x="126" y="68"/>
                  </a:cubicBezTo>
                  <a:cubicBezTo>
                    <a:pt x="125" y="60"/>
                    <a:pt x="125" y="53"/>
                    <a:pt x="126" y="46"/>
                  </a:cubicBezTo>
                  <a:cubicBezTo>
                    <a:pt x="127" y="39"/>
                    <a:pt x="129" y="33"/>
                    <a:pt x="133" y="27"/>
                  </a:cubicBezTo>
                  <a:cubicBezTo>
                    <a:pt x="136" y="21"/>
                    <a:pt x="140" y="16"/>
                    <a:pt x="146" y="12"/>
                  </a:cubicBezTo>
                  <a:cubicBezTo>
                    <a:pt x="151" y="8"/>
                    <a:pt x="158" y="5"/>
                    <a:pt x="166" y="3"/>
                  </a:cubicBezTo>
                  <a:cubicBezTo>
                    <a:pt x="175" y="0"/>
                    <a:pt x="184" y="1"/>
                    <a:pt x="192" y="3"/>
                  </a:cubicBezTo>
                  <a:cubicBezTo>
                    <a:pt x="201" y="6"/>
                    <a:pt x="208" y="11"/>
                    <a:pt x="214" y="18"/>
                  </a:cubicBezTo>
                  <a:cubicBezTo>
                    <a:pt x="217" y="18"/>
                    <a:pt x="221" y="17"/>
                    <a:pt x="227" y="16"/>
                  </a:cubicBezTo>
                  <a:cubicBezTo>
                    <a:pt x="233" y="14"/>
                    <a:pt x="240" y="11"/>
                    <a:pt x="248" y="6"/>
                  </a:cubicBezTo>
                  <a:cubicBezTo>
                    <a:pt x="248" y="8"/>
                    <a:pt x="247" y="10"/>
                    <a:pt x="246" y="13"/>
                  </a:cubicBezTo>
                  <a:cubicBezTo>
                    <a:pt x="244" y="15"/>
                    <a:pt x="243" y="18"/>
                    <a:pt x="241" y="21"/>
                  </a:cubicBezTo>
                  <a:cubicBezTo>
                    <a:pt x="239" y="24"/>
                    <a:pt x="237" y="27"/>
                    <a:pt x="234" y="29"/>
                  </a:cubicBezTo>
                  <a:cubicBezTo>
                    <a:pt x="231" y="32"/>
                    <a:pt x="228" y="34"/>
                    <a:pt x="225" y="36"/>
                  </a:cubicBezTo>
                  <a:cubicBezTo>
                    <a:pt x="228" y="35"/>
                    <a:pt x="231" y="35"/>
                    <a:pt x="234" y="34"/>
                  </a:cubicBezTo>
                  <a:cubicBezTo>
                    <a:pt x="237" y="33"/>
                    <a:pt x="240" y="32"/>
                    <a:pt x="244" y="31"/>
                  </a:cubicBezTo>
                  <a:cubicBezTo>
                    <a:pt x="248" y="30"/>
                    <a:pt x="252" y="28"/>
                    <a:pt x="256" y="2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22" name="椭圆 21"/>
            <p:cNvSpPr/>
            <p:nvPr/>
          </p:nvSpPr>
          <p:spPr>
            <a:xfrm>
              <a:off x="6727622" y="2323136"/>
              <a:ext cx="583980" cy="583980"/>
            </a:xfrm>
            <a:prstGeom prst="ellipse">
              <a:avLst/>
            </a:prstGeom>
            <a:solidFill>
              <a:srgbClr val="B2895D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23" name="任意多边形: 形状 22"/>
            <p:cNvSpPr/>
            <p:nvPr/>
          </p:nvSpPr>
          <p:spPr>
            <a:xfrm>
              <a:off x="6935903" y="2550063"/>
              <a:ext cx="158603" cy="132541"/>
            </a:xfrm>
            <a:custGeom>
              <a:avLst/>
              <a:gdLst>
                <a:gd name="T0" fmla="*/ 256 w 256"/>
                <a:gd name="T1" fmla="*/ 26 h 215"/>
                <a:gd name="T2" fmla="*/ 246 w 256"/>
                <a:gd name="T3" fmla="*/ 40 h 215"/>
                <a:gd name="T4" fmla="*/ 229 w 256"/>
                <a:gd name="T5" fmla="*/ 55 h 215"/>
                <a:gd name="T6" fmla="*/ 230 w 256"/>
                <a:gd name="T7" fmla="*/ 59 h 215"/>
                <a:gd name="T8" fmla="*/ 230 w 256"/>
                <a:gd name="T9" fmla="*/ 63 h 215"/>
                <a:gd name="T10" fmla="*/ 227 w 256"/>
                <a:gd name="T11" fmla="*/ 90 h 215"/>
                <a:gd name="T12" fmla="*/ 219 w 256"/>
                <a:gd name="T13" fmla="*/ 119 h 215"/>
                <a:gd name="T14" fmla="*/ 204 w 256"/>
                <a:gd name="T15" fmla="*/ 148 h 215"/>
                <a:gd name="T16" fmla="*/ 184 w 256"/>
                <a:gd name="T17" fmla="*/ 174 h 215"/>
                <a:gd name="T18" fmla="*/ 156 w 256"/>
                <a:gd name="T19" fmla="*/ 196 h 215"/>
                <a:gd name="T20" fmla="*/ 122 w 256"/>
                <a:gd name="T21" fmla="*/ 210 h 215"/>
                <a:gd name="T22" fmla="*/ 78 w 256"/>
                <a:gd name="T23" fmla="*/ 215 h 215"/>
                <a:gd name="T24" fmla="*/ 59 w 256"/>
                <a:gd name="T25" fmla="*/ 214 h 215"/>
                <a:gd name="T26" fmla="*/ 38 w 256"/>
                <a:gd name="T27" fmla="*/ 210 h 215"/>
                <a:gd name="T28" fmla="*/ 18 w 256"/>
                <a:gd name="T29" fmla="*/ 203 h 215"/>
                <a:gd name="T30" fmla="*/ 0 w 256"/>
                <a:gd name="T31" fmla="*/ 191 h 215"/>
                <a:gd name="T32" fmla="*/ 42 w 256"/>
                <a:gd name="T33" fmla="*/ 188 h 215"/>
                <a:gd name="T34" fmla="*/ 78 w 256"/>
                <a:gd name="T35" fmla="*/ 169 h 215"/>
                <a:gd name="T36" fmla="*/ 68 w 256"/>
                <a:gd name="T37" fmla="*/ 168 h 215"/>
                <a:gd name="T38" fmla="*/ 55 w 256"/>
                <a:gd name="T39" fmla="*/ 164 h 215"/>
                <a:gd name="T40" fmla="*/ 41 w 256"/>
                <a:gd name="T41" fmla="*/ 153 h 215"/>
                <a:gd name="T42" fmla="*/ 29 w 256"/>
                <a:gd name="T43" fmla="*/ 132 h 215"/>
                <a:gd name="T44" fmla="*/ 33 w 256"/>
                <a:gd name="T45" fmla="*/ 133 h 215"/>
                <a:gd name="T46" fmla="*/ 40 w 256"/>
                <a:gd name="T47" fmla="*/ 132 h 215"/>
                <a:gd name="T48" fmla="*/ 46 w 256"/>
                <a:gd name="T49" fmla="*/ 132 h 215"/>
                <a:gd name="T50" fmla="*/ 52 w 256"/>
                <a:gd name="T51" fmla="*/ 131 h 215"/>
                <a:gd name="T52" fmla="*/ 29 w 256"/>
                <a:gd name="T53" fmla="*/ 119 h 215"/>
                <a:gd name="T54" fmla="*/ 17 w 256"/>
                <a:gd name="T55" fmla="*/ 103 h 215"/>
                <a:gd name="T56" fmla="*/ 12 w 256"/>
                <a:gd name="T57" fmla="*/ 88 h 215"/>
                <a:gd name="T58" fmla="*/ 11 w 256"/>
                <a:gd name="T59" fmla="*/ 77 h 215"/>
                <a:gd name="T60" fmla="*/ 21 w 256"/>
                <a:gd name="T61" fmla="*/ 82 h 215"/>
                <a:gd name="T62" fmla="*/ 34 w 256"/>
                <a:gd name="T63" fmla="*/ 84 h 215"/>
                <a:gd name="T64" fmla="*/ 17 w 256"/>
                <a:gd name="T65" fmla="*/ 65 h 215"/>
                <a:gd name="T66" fmla="*/ 11 w 256"/>
                <a:gd name="T67" fmla="*/ 46 h 215"/>
                <a:gd name="T68" fmla="*/ 12 w 256"/>
                <a:gd name="T69" fmla="*/ 28 h 215"/>
                <a:gd name="T70" fmla="*/ 17 w 256"/>
                <a:gd name="T71" fmla="*/ 12 h 215"/>
                <a:gd name="T72" fmla="*/ 49 w 256"/>
                <a:gd name="T73" fmla="*/ 41 h 215"/>
                <a:gd name="T74" fmla="*/ 78 w 256"/>
                <a:gd name="T75" fmla="*/ 58 h 215"/>
                <a:gd name="T76" fmla="*/ 105 w 256"/>
                <a:gd name="T77" fmla="*/ 66 h 215"/>
                <a:gd name="T78" fmla="*/ 126 w 256"/>
                <a:gd name="T79" fmla="*/ 68 h 215"/>
                <a:gd name="T80" fmla="*/ 126 w 256"/>
                <a:gd name="T81" fmla="*/ 46 h 215"/>
                <a:gd name="T82" fmla="*/ 133 w 256"/>
                <a:gd name="T83" fmla="*/ 27 h 215"/>
                <a:gd name="T84" fmla="*/ 146 w 256"/>
                <a:gd name="T85" fmla="*/ 12 h 215"/>
                <a:gd name="T86" fmla="*/ 166 w 256"/>
                <a:gd name="T87" fmla="*/ 3 h 215"/>
                <a:gd name="T88" fmla="*/ 192 w 256"/>
                <a:gd name="T89" fmla="*/ 3 h 215"/>
                <a:gd name="T90" fmla="*/ 214 w 256"/>
                <a:gd name="T91" fmla="*/ 18 h 215"/>
                <a:gd name="T92" fmla="*/ 227 w 256"/>
                <a:gd name="T93" fmla="*/ 16 h 215"/>
                <a:gd name="T94" fmla="*/ 248 w 256"/>
                <a:gd name="T95" fmla="*/ 6 h 215"/>
                <a:gd name="T96" fmla="*/ 246 w 256"/>
                <a:gd name="T97" fmla="*/ 13 h 215"/>
                <a:gd name="T98" fmla="*/ 241 w 256"/>
                <a:gd name="T99" fmla="*/ 21 h 215"/>
                <a:gd name="T100" fmla="*/ 234 w 256"/>
                <a:gd name="T101" fmla="*/ 29 h 215"/>
                <a:gd name="T102" fmla="*/ 225 w 256"/>
                <a:gd name="T103" fmla="*/ 36 h 215"/>
                <a:gd name="T104" fmla="*/ 234 w 256"/>
                <a:gd name="T105" fmla="*/ 34 h 215"/>
                <a:gd name="T106" fmla="*/ 244 w 256"/>
                <a:gd name="T107" fmla="*/ 31 h 215"/>
                <a:gd name="T108" fmla="*/ 256 w 256"/>
                <a:gd name="T109" fmla="*/ 2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6" h="215">
                  <a:moveTo>
                    <a:pt x="256" y="26"/>
                  </a:moveTo>
                  <a:cubicBezTo>
                    <a:pt x="254" y="30"/>
                    <a:pt x="251" y="35"/>
                    <a:pt x="246" y="40"/>
                  </a:cubicBezTo>
                  <a:cubicBezTo>
                    <a:pt x="242" y="46"/>
                    <a:pt x="236" y="51"/>
                    <a:pt x="229" y="55"/>
                  </a:cubicBezTo>
                  <a:cubicBezTo>
                    <a:pt x="229" y="56"/>
                    <a:pt x="230" y="58"/>
                    <a:pt x="230" y="59"/>
                  </a:cubicBezTo>
                  <a:cubicBezTo>
                    <a:pt x="230" y="60"/>
                    <a:pt x="230" y="62"/>
                    <a:pt x="230" y="63"/>
                  </a:cubicBezTo>
                  <a:cubicBezTo>
                    <a:pt x="230" y="71"/>
                    <a:pt x="229" y="80"/>
                    <a:pt x="227" y="90"/>
                  </a:cubicBezTo>
                  <a:cubicBezTo>
                    <a:pt x="225" y="99"/>
                    <a:pt x="222" y="109"/>
                    <a:pt x="219" y="119"/>
                  </a:cubicBezTo>
                  <a:cubicBezTo>
                    <a:pt x="215" y="128"/>
                    <a:pt x="210" y="138"/>
                    <a:pt x="204" y="148"/>
                  </a:cubicBezTo>
                  <a:cubicBezTo>
                    <a:pt x="198" y="157"/>
                    <a:pt x="192" y="166"/>
                    <a:pt x="184" y="174"/>
                  </a:cubicBezTo>
                  <a:cubicBezTo>
                    <a:pt x="176" y="183"/>
                    <a:pt x="166" y="190"/>
                    <a:pt x="156" y="196"/>
                  </a:cubicBezTo>
                  <a:cubicBezTo>
                    <a:pt x="146" y="202"/>
                    <a:pt x="135" y="207"/>
                    <a:pt x="122" y="210"/>
                  </a:cubicBezTo>
                  <a:cubicBezTo>
                    <a:pt x="107" y="213"/>
                    <a:pt x="93" y="215"/>
                    <a:pt x="78" y="215"/>
                  </a:cubicBezTo>
                  <a:cubicBezTo>
                    <a:pt x="72" y="215"/>
                    <a:pt x="65" y="215"/>
                    <a:pt x="59" y="214"/>
                  </a:cubicBezTo>
                  <a:cubicBezTo>
                    <a:pt x="52" y="213"/>
                    <a:pt x="45" y="212"/>
                    <a:pt x="38" y="210"/>
                  </a:cubicBezTo>
                  <a:cubicBezTo>
                    <a:pt x="32" y="208"/>
                    <a:pt x="25" y="206"/>
                    <a:pt x="18" y="203"/>
                  </a:cubicBezTo>
                  <a:cubicBezTo>
                    <a:pt x="12" y="200"/>
                    <a:pt x="6" y="196"/>
                    <a:pt x="0" y="191"/>
                  </a:cubicBezTo>
                  <a:cubicBezTo>
                    <a:pt x="15" y="193"/>
                    <a:pt x="29" y="192"/>
                    <a:pt x="42" y="188"/>
                  </a:cubicBezTo>
                  <a:cubicBezTo>
                    <a:pt x="55" y="183"/>
                    <a:pt x="67" y="177"/>
                    <a:pt x="78" y="169"/>
                  </a:cubicBezTo>
                  <a:cubicBezTo>
                    <a:pt x="76" y="169"/>
                    <a:pt x="72" y="168"/>
                    <a:pt x="68" y="168"/>
                  </a:cubicBezTo>
                  <a:cubicBezTo>
                    <a:pt x="64" y="167"/>
                    <a:pt x="60" y="166"/>
                    <a:pt x="55" y="164"/>
                  </a:cubicBezTo>
                  <a:cubicBezTo>
                    <a:pt x="51" y="161"/>
                    <a:pt x="46" y="158"/>
                    <a:pt x="41" y="153"/>
                  </a:cubicBezTo>
                  <a:cubicBezTo>
                    <a:pt x="36" y="148"/>
                    <a:pt x="32" y="141"/>
                    <a:pt x="29" y="132"/>
                  </a:cubicBezTo>
                  <a:cubicBezTo>
                    <a:pt x="30" y="132"/>
                    <a:pt x="31" y="132"/>
                    <a:pt x="33" y="133"/>
                  </a:cubicBezTo>
                  <a:cubicBezTo>
                    <a:pt x="35" y="133"/>
                    <a:pt x="37" y="133"/>
                    <a:pt x="40" y="132"/>
                  </a:cubicBezTo>
                  <a:cubicBezTo>
                    <a:pt x="42" y="132"/>
                    <a:pt x="44" y="132"/>
                    <a:pt x="46" y="132"/>
                  </a:cubicBezTo>
                  <a:cubicBezTo>
                    <a:pt x="49" y="131"/>
                    <a:pt x="51" y="131"/>
                    <a:pt x="52" y="131"/>
                  </a:cubicBezTo>
                  <a:cubicBezTo>
                    <a:pt x="42" y="128"/>
                    <a:pt x="35" y="124"/>
                    <a:pt x="29" y="119"/>
                  </a:cubicBezTo>
                  <a:cubicBezTo>
                    <a:pt x="23" y="113"/>
                    <a:pt x="19" y="108"/>
                    <a:pt x="17" y="103"/>
                  </a:cubicBezTo>
                  <a:cubicBezTo>
                    <a:pt x="14" y="98"/>
                    <a:pt x="12" y="93"/>
                    <a:pt x="12" y="88"/>
                  </a:cubicBezTo>
                  <a:cubicBezTo>
                    <a:pt x="11" y="83"/>
                    <a:pt x="11" y="79"/>
                    <a:pt x="11" y="77"/>
                  </a:cubicBezTo>
                  <a:cubicBezTo>
                    <a:pt x="13" y="78"/>
                    <a:pt x="17" y="80"/>
                    <a:pt x="21" y="82"/>
                  </a:cubicBezTo>
                  <a:cubicBezTo>
                    <a:pt x="26" y="83"/>
                    <a:pt x="30" y="84"/>
                    <a:pt x="34" y="84"/>
                  </a:cubicBezTo>
                  <a:cubicBezTo>
                    <a:pt x="26" y="77"/>
                    <a:pt x="21" y="71"/>
                    <a:pt x="17" y="65"/>
                  </a:cubicBezTo>
                  <a:cubicBezTo>
                    <a:pt x="14" y="58"/>
                    <a:pt x="12" y="52"/>
                    <a:pt x="11" y="46"/>
                  </a:cubicBezTo>
                  <a:cubicBezTo>
                    <a:pt x="10" y="40"/>
                    <a:pt x="11" y="34"/>
                    <a:pt x="12" y="28"/>
                  </a:cubicBezTo>
                  <a:cubicBezTo>
                    <a:pt x="13" y="23"/>
                    <a:pt x="15" y="17"/>
                    <a:pt x="17" y="12"/>
                  </a:cubicBezTo>
                  <a:cubicBezTo>
                    <a:pt x="28" y="24"/>
                    <a:pt x="38" y="33"/>
                    <a:pt x="49" y="41"/>
                  </a:cubicBezTo>
                  <a:cubicBezTo>
                    <a:pt x="59" y="48"/>
                    <a:pt x="69" y="54"/>
                    <a:pt x="78" y="58"/>
                  </a:cubicBezTo>
                  <a:cubicBezTo>
                    <a:pt x="88" y="62"/>
                    <a:pt x="97" y="64"/>
                    <a:pt x="105" y="66"/>
                  </a:cubicBezTo>
                  <a:cubicBezTo>
                    <a:pt x="113" y="67"/>
                    <a:pt x="120" y="68"/>
                    <a:pt x="126" y="68"/>
                  </a:cubicBezTo>
                  <a:cubicBezTo>
                    <a:pt x="125" y="60"/>
                    <a:pt x="125" y="53"/>
                    <a:pt x="126" y="46"/>
                  </a:cubicBezTo>
                  <a:cubicBezTo>
                    <a:pt x="127" y="39"/>
                    <a:pt x="129" y="33"/>
                    <a:pt x="133" y="27"/>
                  </a:cubicBezTo>
                  <a:cubicBezTo>
                    <a:pt x="136" y="21"/>
                    <a:pt x="140" y="16"/>
                    <a:pt x="146" y="12"/>
                  </a:cubicBezTo>
                  <a:cubicBezTo>
                    <a:pt x="151" y="8"/>
                    <a:pt x="158" y="5"/>
                    <a:pt x="166" y="3"/>
                  </a:cubicBezTo>
                  <a:cubicBezTo>
                    <a:pt x="175" y="0"/>
                    <a:pt x="184" y="1"/>
                    <a:pt x="192" y="3"/>
                  </a:cubicBezTo>
                  <a:cubicBezTo>
                    <a:pt x="201" y="6"/>
                    <a:pt x="208" y="11"/>
                    <a:pt x="214" y="18"/>
                  </a:cubicBezTo>
                  <a:cubicBezTo>
                    <a:pt x="217" y="18"/>
                    <a:pt x="221" y="17"/>
                    <a:pt x="227" y="16"/>
                  </a:cubicBezTo>
                  <a:cubicBezTo>
                    <a:pt x="233" y="14"/>
                    <a:pt x="240" y="11"/>
                    <a:pt x="248" y="6"/>
                  </a:cubicBezTo>
                  <a:cubicBezTo>
                    <a:pt x="248" y="8"/>
                    <a:pt x="247" y="10"/>
                    <a:pt x="246" y="13"/>
                  </a:cubicBezTo>
                  <a:cubicBezTo>
                    <a:pt x="244" y="15"/>
                    <a:pt x="243" y="18"/>
                    <a:pt x="241" y="21"/>
                  </a:cubicBezTo>
                  <a:cubicBezTo>
                    <a:pt x="239" y="24"/>
                    <a:pt x="237" y="27"/>
                    <a:pt x="234" y="29"/>
                  </a:cubicBezTo>
                  <a:cubicBezTo>
                    <a:pt x="231" y="32"/>
                    <a:pt x="228" y="34"/>
                    <a:pt x="225" y="36"/>
                  </a:cubicBezTo>
                  <a:cubicBezTo>
                    <a:pt x="228" y="35"/>
                    <a:pt x="231" y="35"/>
                    <a:pt x="234" y="34"/>
                  </a:cubicBezTo>
                  <a:cubicBezTo>
                    <a:pt x="237" y="33"/>
                    <a:pt x="240" y="32"/>
                    <a:pt x="244" y="31"/>
                  </a:cubicBezTo>
                  <a:cubicBezTo>
                    <a:pt x="248" y="30"/>
                    <a:pt x="252" y="28"/>
                    <a:pt x="256" y="2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24" name="椭圆 23"/>
            <p:cNvSpPr/>
            <p:nvPr/>
          </p:nvSpPr>
          <p:spPr>
            <a:xfrm>
              <a:off x="6382116" y="3987300"/>
              <a:ext cx="844034" cy="844034"/>
            </a:xfrm>
            <a:prstGeom prst="ellipse">
              <a:avLst/>
            </a:prstGeom>
            <a:solidFill>
              <a:srgbClr val="DAC399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25" name="任意多边形: 形状 24"/>
            <p:cNvSpPr/>
            <p:nvPr/>
          </p:nvSpPr>
          <p:spPr>
            <a:xfrm>
              <a:off x="6701812" y="4286448"/>
              <a:ext cx="239516" cy="200158"/>
            </a:xfrm>
            <a:custGeom>
              <a:avLst/>
              <a:gdLst>
                <a:gd name="T0" fmla="*/ 256 w 256"/>
                <a:gd name="T1" fmla="*/ 26 h 215"/>
                <a:gd name="T2" fmla="*/ 246 w 256"/>
                <a:gd name="T3" fmla="*/ 40 h 215"/>
                <a:gd name="T4" fmla="*/ 229 w 256"/>
                <a:gd name="T5" fmla="*/ 55 h 215"/>
                <a:gd name="T6" fmla="*/ 230 w 256"/>
                <a:gd name="T7" fmla="*/ 59 h 215"/>
                <a:gd name="T8" fmla="*/ 230 w 256"/>
                <a:gd name="T9" fmla="*/ 63 h 215"/>
                <a:gd name="T10" fmla="*/ 227 w 256"/>
                <a:gd name="T11" fmla="*/ 90 h 215"/>
                <a:gd name="T12" fmla="*/ 219 w 256"/>
                <a:gd name="T13" fmla="*/ 119 h 215"/>
                <a:gd name="T14" fmla="*/ 204 w 256"/>
                <a:gd name="T15" fmla="*/ 148 h 215"/>
                <a:gd name="T16" fmla="*/ 184 w 256"/>
                <a:gd name="T17" fmla="*/ 174 h 215"/>
                <a:gd name="T18" fmla="*/ 156 w 256"/>
                <a:gd name="T19" fmla="*/ 196 h 215"/>
                <a:gd name="T20" fmla="*/ 122 w 256"/>
                <a:gd name="T21" fmla="*/ 210 h 215"/>
                <a:gd name="T22" fmla="*/ 78 w 256"/>
                <a:gd name="T23" fmla="*/ 215 h 215"/>
                <a:gd name="T24" fmla="*/ 59 w 256"/>
                <a:gd name="T25" fmla="*/ 214 h 215"/>
                <a:gd name="T26" fmla="*/ 38 w 256"/>
                <a:gd name="T27" fmla="*/ 210 h 215"/>
                <a:gd name="T28" fmla="*/ 18 w 256"/>
                <a:gd name="T29" fmla="*/ 203 h 215"/>
                <a:gd name="T30" fmla="*/ 0 w 256"/>
                <a:gd name="T31" fmla="*/ 191 h 215"/>
                <a:gd name="T32" fmla="*/ 42 w 256"/>
                <a:gd name="T33" fmla="*/ 188 h 215"/>
                <a:gd name="T34" fmla="*/ 78 w 256"/>
                <a:gd name="T35" fmla="*/ 169 h 215"/>
                <a:gd name="T36" fmla="*/ 68 w 256"/>
                <a:gd name="T37" fmla="*/ 168 h 215"/>
                <a:gd name="T38" fmla="*/ 55 w 256"/>
                <a:gd name="T39" fmla="*/ 164 h 215"/>
                <a:gd name="T40" fmla="*/ 41 w 256"/>
                <a:gd name="T41" fmla="*/ 153 h 215"/>
                <a:gd name="T42" fmla="*/ 29 w 256"/>
                <a:gd name="T43" fmla="*/ 132 h 215"/>
                <a:gd name="T44" fmla="*/ 33 w 256"/>
                <a:gd name="T45" fmla="*/ 133 h 215"/>
                <a:gd name="T46" fmla="*/ 40 w 256"/>
                <a:gd name="T47" fmla="*/ 132 h 215"/>
                <a:gd name="T48" fmla="*/ 46 w 256"/>
                <a:gd name="T49" fmla="*/ 132 h 215"/>
                <a:gd name="T50" fmla="*/ 52 w 256"/>
                <a:gd name="T51" fmla="*/ 131 h 215"/>
                <a:gd name="T52" fmla="*/ 29 w 256"/>
                <a:gd name="T53" fmla="*/ 119 h 215"/>
                <a:gd name="T54" fmla="*/ 17 w 256"/>
                <a:gd name="T55" fmla="*/ 103 h 215"/>
                <a:gd name="T56" fmla="*/ 12 w 256"/>
                <a:gd name="T57" fmla="*/ 88 h 215"/>
                <a:gd name="T58" fmla="*/ 11 w 256"/>
                <a:gd name="T59" fmla="*/ 77 h 215"/>
                <a:gd name="T60" fmla="*/ 21 w 256"/>
                <a:gd name="T61" fmla="*/ 82 h 215"/>
                <a:gd name="T62" fmla="*/ 34 w 256"/>
                <a:gd name="T63" fmla="*/ 84 h 215"/>
                <a:gd name="T64" fmla="*/ 17 w 256"/>
                <a:gd name="T65" fmla="*/ 65 h 215"/>
                <a:gd name="T66" fmla="*/ 11 w 256"/>
                <a:gd name="T67" fmla="*/ 46 h 215"/>
                <a:gd name="T68" fmla="*/ 12 w 256"/>
                <a:gd name="T69" fmla="*/ 28 h 215"/>
                <a:gd name="T70" fmla="*/ 17 w 256"/>
                <a:gd name="T71" fmla="*/ 12 h 215"/>
                <a:gd name="T72" fmla="*/ 49 w 256"/>
                <a:gd name="T73" fmla="*/ 41 h 215"/>
                <a:gd name="T74" fmla="*/ 78 w 256"/>
                <a:gd name="T75" fmla="*/ 58 h 215"/>
                <a:gd name="T76" fmla="*/ 105 w 256"/>
                <a:gd name="T77" fmla="*/ 66 h 215"/>
                <a:gd name="T78" fmla="*/ 126 w 256"/>
                <a:gd name="T79" fmla="*/ 68 h 215"/>
                <a:gd name="T80" fmla="*/ 126 w 256"/>
                <a:gd name="T81" fmla="*/ 46 h 215"/>
                <a:gd name="T82" fmla="*/ 133 w 256"/>
                <a:gd name="T83" fmla="*/ 27 h 215"/>
                <a:gd name="T84" fmla="*/ 146 w 256"/>
                <a:gd name="T85" fmla="*/ 12 h 215"/>
                <a:gd name="T86" fmla="*/ 166 w 256"/>
                <a:gd name="T87" fmla="*/ 3 h 215"/>
                <a:gd name="T88" fmla="*/ 192 w 256"/>
                <a:gd name="T89" fmla="*/ 3 h 215"/>
                <a:gd name="T90" fmla="*/ 214 w 256"/>
                <a:gd name="T91" fmla="*/ 18 h 215"/>
                <a:gd name="T92" fmla="*/ 227 w 256"/>
                <a:gd name="T93" fmla="*/ 16 h 215"/>
                <a:gd name="T94" fmla="*/ 248 w 256"/>
                <a:gd name="T95" fmla="*/ 6 h 215"/>
                <a:gd name="T96" fmla="*/ 246 w 256"/>
                <a:gd name="T97" fmla="*/ 13 h 215"/>
                <a:gd name="T98" fmla="*/ 241 w 256"/>
                <a:gd name="T99" fmla="*/ 21 h 215"/>
                <a:gd name="T100" fmla="*/ 234 w 256"/>
                <a:gd name="T101" fmla="*/ 29 h 215"/>
                <a:gd name="T102" fmla="*/ 225 w 256"/>
                <a:gd name="T103" fmla="*/ 36 h 215"/>
                <a:gd name="T104" fmla="*/ 234 w 256"/>
                <a:gd name="T105" fmla="*/ 34 h 215"/>
                <a:gd name="T106" fmla="*/ 244 w 256"/>
                <a:gd name="T107" fmla="*/ 31 h 215"/>
                <a:gd name="T108" fmla="*/ 256 w 256"/>
                <a:gd name="T109" fmla="*/ 2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6" h="215">
                  <a:moveTo>
                    <a:pt x="256" y="26"/>
                  </a:moveTo>
                  <a:cubicBezTo>
                    <a:pt x="254" y="30"/>
                    <a:pt x="251" y="35"/>
                    <a:pt x="246" y="40"/>
                  </a:cubicBezTo>
                  <a:cubicBezTo>
                    <a:pt x="242" y="46"/>
                    <a:pt x="236" y="51"/>
                    <a:pt x="229" y="55"/>
                  </a:cubicBezTo>
                  <a:cubicBezTo>
                    <a:pt x="229" y="56"/>
                    <a:pt x="230" y="58"/>
                    <a:pt x="230" y="59"/>
                  </a:cubicBezTo>
                  <a:cubicBezTo>
                    <a:pt x="230" y="60"/>
                    <a:pt x="230" y="62"/>
                    <a:pt x="230" y="63"/>
                  </a:cubicBezTo>
                  <a:cubicBezTo>
                    <a:pt x="230" y="71"/>
                    <a:pt x="229" y="80"/>
                    <a:pt x="227" y="90"/>
                  </a:cubicBezTo>
                  <a:cubicBezTo>
                    <a:pt x="225" y="99"/>
                    <a:pt x="222" y="109"/>
                    <a:pt x="219" y="119"/>
                  </a:cubicBezTo>
                  <a:cubicBezTo>
                    <a:pt x="215" y="128"/>
                    <a:pt x="210" y="138"/>
                    <a:pt x="204" y="148"/>
                  </a:cubicBezTo>
                  <a:cubicBezTo>
                    <a:pt x="198" y="157"/>
                    <a:pt x="192" y="166"/>
                    <a:pt x="184" y="174"/>
                  </a:cubicBezTo>
                  <a:cubicBezTo>
                    <a:pt x="176" y="183"/>
                    <a:pt x="166" y="190"/>
                    <a:pt x="156" y="196"/>
                  </a:cubicBezTo>
                  <a:cubicBezTo>
                    <a:pt x="146" y="202"/>
                    <a:pt x="135" y="207"/>
                    <a:pt x="122" y="210"/>
                  </a:cubicBezTo>
                  <a:cubicBezTo>
                    <a:pt x="107" y="213"/>
                    <a:pt x="93" y="215"/>
                    <a:pt x="78" y="215"/>
                  </a:cubicBezTo>
                  <a:cubicBezTo>
                    <a:pt x="72" y="215"/>
                    <a:pt x="65" y="215"/>
                    <a:pt x="59" y="214"/>
                  </a:cubicBezTo>
                  <a:cubicBezTo>
                    <a:pt x="52" y="213"/>
                    <a:pt x="45" y="212"/>
                    <a:pt x="38" y="210"/>
                  </a:cubicBezTo>
                  <a:cubicBezTo>
                    <a:pt x="32" y="208"/>
                    <a:pt x="25" y="206"/>
                    <a:pt x="18" y="203"/>
                  </a:cubicBezTo>
                  <a:cubicBezTo>
                    <a:pt x="12" y="200"/>
                    <a:pt x="6" y="196"/>
                    <a:pt x="0" y="191"/>
                  </a:cubicBezTo>
                  <a:cubicBezTo>
                    <a:pt x="15" y="193"/>
                    <a:pt x="29" y="192"/>
                    <a:pt x="42" y="188"/>
                  </a:cubicBezTo>
                  <a:cubicBezTo>
                    <a:pt x="55" y="183"/>
                    <a:pt x="67" y="177"/>
                    <a:pt x="78" y="169"/>
                  </a:cubicBezTo>
                  <a:cubicBezTo>
                    <a:pt x="76" y="169"/>
                    <a:pt x="72" y="168"/>
                    <a:pt x="68" y="168"/>
                  </a:cubicBezTo>
                  <a:cubicBezTo>
                    <a:pt x="64" y="167"/>
                    <a:pt x="60" y="166"/>
                    <a:pt x="55" y="164"/>
                  </a:cubicBezTo>
                  <a:cubicBezTo>
                    <a:pt x="51" y="161"/>
                    <a:pt x="46" y="158"/>
                    <a:pt x="41" y="153"/>
                  </a:cubicBezTo>
                  <a:cubicBezTo>
                    <a:pt x="36" y="148"/>
                    <a:pt x="32" y="141"/>
                    <a:pt x="29" y="132"/>
                  </a:cubicBezTo>
                  <a:cubicBezTo>
                    <a:pt x="30" y="132"/>
                    <a:pt x="31" y="132"/>
                    <a:pt x="33" y="133"/>
                  </a:cubicBezTo>
                  <a:cubicBezTo>
                    <a:pt x="35" y="133"/>
                    <a:pt x="37" y="133"/>
                    <a:pt x="40" y="132"/>
                  </a:cubicBezTo>
                  <a:cubicBezTo>
                    <a:pt x="42" y="132"/>
                    <a:pt x="44" y="132"/>
                    <a:pt x="46" y="132"/>
                  </a:cubicBezTo>
                  <a:cubicBezTo>
                    <a:pt x="49" y="131"/>
                    <a:pt x="51" y="131"/>
                    <a:pt x="52" y="131"/>
                  </a:cubicBezTo>
                  <a:cubicBezTo>
                    <a:pt x="42" y="128"/>
                    <a:pt x="35" y="124"/>
                    <a:pt x="29" y="119"/>
                  </a:cubicBezTo>
                  <a:cubicBezTo>
                    <a:pt x="23" y="113"/>
                    <a:pt x="19" y="108"/>
                    <a:pt x="17" y="103"/>
                  </a:cubicBezTo>
                  <a:cubicBezTo>
                    <a:pt x="14" y="98"/>
                    <a:pt x="12" y="93"/>
                    <a:pt x="12" y="88"/>
                  </a:cubicBezTo>
                  <a:cubicBezTo>
                    <a:pt x="11" y="83"/>
                    <a:pt x="11" y="79"/>
                    <a:pt x="11" y="77"/>
                  </a:cubicBezTo>
                  <a:cubicBezTo>
                    <a:pt x="13" y="78"/>
                    <a:pt x="17" y="80"/>
                    <a:pt x="21" y="82"/>
                  </a:cubicBezTo>
                  <a:cubicBezTo>
                    <a:pt x="26" y="83"/>
                    <a:pt x="30" y="84"/>
                    <a:pt x="34" y="84"/>
                  </a:cubicBezTo>
                  <a:cubicBezTo>
                    <a:pt x="26" y="77"/>
                    <a:pt x="21" y="71"/>
                    <a:pt x="17" y="65"/>
                  </a:cubicBezTo>
                  <a:cubicBezTo>
                    <a:pt x="14" y="58"/>
                    <a:pt x="12" y="52"/>
                    <a:pt x="11" y="46"/>
                  </a:cubicBezTo>
                  <a:cubicBezTo>
                    <a:pt x="10" y="40"/>
                    <a:pt x="11" y="34"/>
                    <a:pt x="12" y="28"/>
                  </a:cubicBezTo>
                  <a:cubicBezTo>
                    <a:pt x="13" y="23"/>
                    <a:pt x="15" y="17"/>
                    <a:pt x="17" y="12"/>
                  </a:cubicBezTo>
                  <a:cubicBezTo>
                    <a:pt x="28" y="24"/>
                    <a:pt x="38" y="33"/>
                    <a:pt x="49" y="41"/>
                  </a:cubicBezTo>
                  <a:cubicBezTo>
                    <a:pt x="59" y="48"/>
                    <a:pt x="69" y="54"/>
                    <a:pt x="78" y="58"/>
                  </a:cubicBezTo>
                  <a:cubicBezTo>
                    <a:pt x="88" y="62"/>
                    <a:pt x="97" y="64"/>
                    <a:pt x="105" y="66"/>
                  </a:cubicBezTo>
                  <a:cubicBezTo>
                    <a:pt x="113" y="67"/>
                    <a:pt x="120" y="68"/>
                    <a:pt x="126" y="68"/>
                  </a:cubicBezTo>
                  <a:cubicBezTo>
                    <a:pt x="125" y="60"/>
                    <a:pt x="125" y="53"/>
                    <a:pt x="126" y="46"/>
                  </a:cubicBezTo>
                  <a:cubicBezTo>
                    <a:pt x="127" y="39"/>
                    <a:pt x="129" y="33"/>
                    <a:pt x="133" y="27"/>
                  </a:cubicBezTo>
                  <a:cubicBezTo>
                    <a:pt x="136" y="21"/>
                    <a:pt x="140" y="16"/>
                    <a:pt x="146" y="12"/>
                  </a:cubicBezTo>
                  <a:cubicBezTo>
                    <a:pt x="151" y="8"/>
                    <a:pt x="158" y="5"/>
                    <a:pt x="166" y="3"/>
                  </a:cubicBezTo>
                  <a:cubicBezTo>
                    <a:pt x="175" y="0"/>
                    <a:pt x="184" y="1"/>
                    <a:pt x="192" y="3"/>
                  </a:cubicBezTo>
                  <a:cubicBezTo>
                    <a:pt x="201" y="6"/>
                    <a:pt x="208" y="11"/>
                    <a:pt x="214" y="18"/>
                  </a:cubicBezTo>
                  <a:cubicBezTo>
                    <a:pt x="217" y="18"/>
                    <a:pt x="221" y="17"/>
                    <a:pt x="227" y="16"/>
                  </a:cubicBezTo>
                  <a:cubicBezTo>
                    <a:pt x="233" y="14"/>
                    <a:pt x="240" y="11"/>
                    <a:pt x="248" y="6"/>
                  </a:cubicBezTo>
                  <a:cubicBezTo>
                    <a:pt x="248" y="8"/>
                    <a:pt x="247" y="10"/>
                    <a:pt x="246" y="13"/>
                  </a:cubicBezTo>
                  <a:cubicBezTo>
                    <a:pt x="244" y="15"/>
                    <a:pt x="243" y="18"/>
                    <a:pt x="241" y="21"/>
                  </a:cubicBezTo>
                  <a:cubicBezTo>
                    <a:pt x="239" y="24"/>
                    <a:pt x="237" y="27"/>
                    <a:pt x="234" y="29"/>
                  </a:cubicBezTo>
                  <a:cubicBezTo>
                    <a:pt x="231" y="32"/>
                    <a:pt x="228" y="34"/>
                    <a:pt x="225" y="36"/>
                  </a:cubicBezTo>
                  <a:cubicBezTo>
                    <a:pt x="228" y="35"/>
                    <a:pt x="231" y="35"/>
                    <a:pt x="234" y="34"/>
                  </a:cubicBezTo>
                  <a:cubicBezTo>
                    <a:pt x="237" y="33"/>
                    <a:pt x="240" y="32"/>
                    <a:pt x="244" y="31"/>
                  </a:cubicBezTo>
                  <a:cubicBezTo>
                    <a:pt x="248" y="30"/>
                    <a:pt x="252" y="28"/>
                    <a:pt x="256" y="2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26" name="椭圆 25"/>
            <p:cNvSpPr/>
            <p:nvPr/>
          </p:nvSpPr>
          <p:spPr>
            <a:xfrm>
              <a:off x="5874939" y="1592796"/>
              <a:ext cx="583980" cy="583980"/>
            </a:xfrm>
            <a:prstGeom prst="ellipse">
              <a:avLst/>
            </a:prstGeom>
            <a:solidFill>
              <a:schemeClr val="accent3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6063039" y="1797621"/>
              <a:ext cx="213007" cy="178005"/>
            </a:xfrm>
            <a:custGeom>
              <a:avLst/>
              <a:gdLst>
                <a:gd name="T0" fmla="*/ 256 w 256"/>
                <a:gd name="T1" fmla="*/ 26 h 215"/>
                <a:gd name="T2" fmla="*/ 246 w 256"/>
                <a:gd name="T3" fmla="*/ 40 h 215"/>
                <a:gd name="T4" fmla="*/ 229 w 256"/>
                <a:gd name="T5" fmla="*/ 55 h 215"/>
                <a:gd name="T6" fmla="*/ 230 w 256"/>
                <a:gd name="T7" fmla="*/ 59 h 215"/>
                <a:gd name="T8" fmla="*/ 230 w 256"/>
                <a:gd name="T9" fmla="*/ 63 h 215"/>
                <a:gd name="T10" fmla="*/ 227 w 256"/>
                <a:gd name="T11" fmla="*/ 90 h 215"/>
                <a:gd name="T12" fmla="*/ 219 w 256"/>
                <a:gd name="T13" fmla="*/ 119 h 215"/>
                <a:gd name="T14" fmla="*/ 204 w 256"/>
                <a:gd name="T15" fmla="*/ 148 h 215"/>
                <a:gd name="T16" fmla="*/ 184 w 256"/>
                <a:gd name="T17" fmla="*/ 174 h 215"/>
                <a:gd name="T18" fmla="*/ 156 w 256"/>
                <a:gd name="T19" fmla="*/ 196 h 215"/>
                <a:gd name="T20" fmla="*/ 122 w 256"/>
                <a:gd name="T21" fmla="*/ 210 h 215"/>
                <a:gd name="T22" fmla="*/ 78 w 256"/>
                <a:gd name="T23" fmla="*/ 215 h 215"/>
                <a:gd name="T24" fmla="*/ 59 w 256"/>
                <a:gd name="T25" fmla="*/ 214 h 215"/>
                <a:gd name="T26" fmla="*/ 38 w 256"/>
                <a:gd name="T27" fmla="*/ 210 h 215"/>
                <a:gd name="T28" fmla="*/ 18 w 256"/>
                <a:gd name="T29" fmla="*/ 203 h 215"/>
                <a:gd name="T30" fmla="*/ 0 w 256"/>
                <a:gd name="T31" fmla="*/ 191 h 215"/>
                <a:gd name="T32" fmla="*/ 42 w 256"/>
                <a:gd name="T33" fmla="*/ 188 h 215"/>
                <a:gd name="T34" fmla="*/ 78 w 256"/>
                <a:gd name="T35" fmla="*/ 169 h 215"/>
                <a:gd name="T36" fmla="*/ 68 w 256"/>
                <a:gd name="T37" fmla="*/ 168 h 215"/>
                <a:gd name="T38" fmla="*/ 55 w 256"/>
                <a:gd name="T39" fmla="*/ 164 h 215"/>
                <a:gd name="T40" fmla="*/ 41 w 256"/>
                <a:gd name="T41" fmla="*/ 153 h 215"/>
                <a:gd name="T42" fmla="*/ 29 w 256"/>
                <a:gd name="T43" fmla="*/ 132 h 215"/>
                <a:gd name="T44" fmla="*/ 33 w 256"/>
                <a:gd name="T45" fmla="*/ 133 h 215"/>
                <a:gd name="T46" fmla="*/ 40 w 256"/>
                <a:gd name="T47" fmla="*/ 132 h 215"/>
                <a:gd name="T48" fmla="*/ 46 w 256"/>
                <a:gd name="T49" fmla="*/ 132 h 215"/>
                <a:gd name="T50" fmla="*/ 52 w 256"/>
                <a:gd name="T51" fmla="*/ 131 h 215"/>
                <a:gd name="T52" fmla="*/ 29 w 256"/>
                <a:gd name="T53" fmla="*/ 119 h 215"/>
                <a:gd name="T54" fmla="*/ 17 w 256"/>
                <a:gd name="T55" fmla="*/ 103 h 215"/>
                <a:gd name="T56" fmla="*/ 12 w 256"/>
                <a:gd name="T57" fmla="*/ 88 h 215"/>
                <a:gd name="T58" fmla="*/ 11 w 256"/>
                <a:gd name="T59" fmla="*/ 77 h 215"/>
                <a:gd name="T60" fmla="*/ 21 w 256"/>
                <a:gd name="T61" fmla="*/ 82 h 215"/>
                <a:gd name="T62" fmla="*/ 34 w 256"/>
                <a:gd name="T63" fmla="*/ 84 h 215"/>
                <a:gd name="T64" fmla="*/ 17 w 256"/>
                <a:gd name="T65" fmla="*/ 65 h 215"/>
                <a:gd name="T66" fmla="*/ 11 w 256"/>
                <a:gd name="T67" fmla="*/ 46 h 215"/>
                <a:gd name="T68" fmla="*/ 12 w 256"/>
                <a:gd name="T69" fmla="*/ 28 h 215"/>
                <a:gd name="T70" fmla="*/ 17 w 256"/>
                <a:gd name="T71" fmla="*/ 12 h 215"/>
                <a:gd name="T72" fmla="*/ 49 w 256"/>
                <a:gd name="T73" fmla="*/ 41 h 215"/>
                <a:gd name="T74" fmla="*/ 78 w 256"/>
                <a:gd name="T75" fmla="*/ 58 h 215"/>
                <a:gd name="T76" fmla="*/ 105 w 256"/>
                <a:gd name="T77" fmla="*/ 66 h 215"/>
                <a:gd name="T78" fmla="*/ 126 w 256"/>
                <a:gd name="T79" fmla="*/ 68 h 215"/>
                <a:gd name="T80" fmla="*/ 126 w 256"/>
                <a:gd name="T81" fmla="*/ 46 h 215"/>
                <a:gd name="T82" fmla="*/ 133 w 256"/>
                <a:gd name="T83" fmla="*/ 27 h 215"/>
                <a:gd name="T84" fmla="*/ 146 w 256"/>
                <a:gd name="T85" fmla="*/ 12 h 215"/>
                <a:gd name="T86" fmla="*/ 166 w 256"/>
                <a:gd name="T87" fmla="*/ 3 h 215"/>
                <a:gd name="T88" fmla="*/ 192 w 256"/>
                <a:gd name="T89" fmla="*/ 3 h 215"/>
                <a:gd name="T90" fmla="*/ 214 w 256"/>
                <a:gd name="T91" fmla="*/ 18 h 215"/>
                <a:gd name="T92" fmla="*/ 227 w 256"/>
                <a:gd name="T93" fmla="*/ 16 h 215"/>
                <a:gd name="T94" fmla="*/ 248 w 256"/>
                <a:gd name="T95" fmla="*/ 6 h 215"/>
                <a:gd name="T96" fmla="*/ 246 w 256"/>
                <a:gd name="T97" fmla="*/ 13 h 215"/>
                <a:gd name="T98" fmla="*/ 241 w 256"/>
                <a:gd name="T99" fmla="*/ 21 h 215"/>
                <a:gd name="T100" fmla="*/ 234 w 256"/>
                <a:gd name="T101" fmla="*/ 29 h 215"/>
                <a:gd name="T102" fmla="*/ 225 w 256"/>
                <a:gd name="T103" fmla="*/ 36 h 215"/>
                <a:gd name="T104" fmla="*/ 234 w 256"/>
                <a:gd name="T105" fmla="*/ 34 h 215"/>
                <a:gd name="T106" fmla="*/ 244 w 256"/>
                <a:gd name="T107" fmla="*/ 31 h 215"/>
                <a:gd name="T108" fmla="*/ 256 w 256"/>
                <a:gd name="T109" fmla="*/ 2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6" h="215">
                  <a:moveTo>
                    <a:pt x="256" y="26"/>
                  </a:moveTo>
                  <a:cubicBezTo>
                    <a:pt x="254" y="30"/>
                    <a:pt x="251" y="35"/>
                    <a:pt x="246" y="40"/>
                  </a:cubicBezTo>
                  <a:cubicBezTo>
                    <a:pt x="242" y="46"/>
                    <a:pt x="236" y="51"/>
                    <a:pt x="229" y="55"/>
                  </a:cubicBezTo>
                  <a:cubicBezTo>
                    <a:pt x="229" y="56"/>
                    <a:pt x="230" y="58"/>
                    <a:pt x="230" y="59"/>
                  </a:cubicBezTo>
                  <a:cubicBezTo>
                    <a:pt x="230" y="60"/>
                    <a:pt x="230" y="62"/>
                    <a:pt x="230" y="63"/>
                  </a:cubicBezTo>
                  <a:cubicBezTo>
                    <a:pt x="230" y="71"/>
                    <a:pt x="229" y="80"/>
                    <a:pt x="227" y="90"/>
                  </a:cubicBezTo>
                  <a:cubicBezTo>
                    <a:pt x="225" y="99"/>
                    <a:pt x="222" y="109"/>
                    <a:pt x="219" y="119"/>
                  </a:cubicBezTo>
                  <a:cubicBezTo>
                    <a:pt x="215" y="128"/>
                    <a:pt x="210" y="138"/>
                    <a:pt x="204" y="148"/>
                  </a:cubicBezTo>
                  <a:cubicBezTo>
                    <a:pt x="198" y="157"/>
                    <a:pt x="192" y="166"/>
                    <a:pt x="184" y="174"/>
                  </a:cubicBezTo>
                  <a:cubicBezTo>
                    <a:pt x="176" y="183"/>
                    <a:pt x="166" y="190"/>
                    <a:pt x="156" y="196"/>
                  </a:cubicBezTo>
                  <a:cubicBezTo>
                    <a:pt x="146" y="202"/>
                    <a:pt x="135" y="207"/>
                    <a:pt x="122" y="210"/>
                  </a:cubicBezTo>
                  <a:cubicBezTo>
                    <a:pt x="107" y="213"/>
                    <a:pt x="93" y="215"/>
                    <a:pt x="78" y="215"/>
                  </a:cubicBezTo>
                  <a:cubicBezTo>
                    <a:pt x="72" y="215"/>
                    <a:pt x="65" y="215"/>
                    <a:pt x="59" y="214"/>
                  </a:cubicBezTo>
                  <a:cubicBezTo>
                    <a:pt x="52" y="213"/>
                    <a:pt x="45" y="212"/>
                    <a:pt x="38" y="210"/>
                  </a:cubicBezTo>
                  <a:cubicBezTo>
                    <a:pt x="32" y="208"/>
                    <a:pt x="25" y="206"/>
                    <a:pt x="18" y="203"/>
                  </a:cubicBezTo>
                  <a:cubicBezTo>
                    <a:pt x="12" y="200"/>
                    <a:pt x="6" y="196"/>
                    <a:pt x="0" y="191"/>
                  </a:cubicBezTo>
                  <a:cubicBezTo>
                    <a:pt x="15" y="193"/>
                    <a:pt x="29" y="192"/>
                    <a:pt x="42" y="188"/>
                  </a:cubicBezTo>
                  <a:cubicBezTo>
                    <a:pt x="55" y="183"/>
                    <a:pt x="67" y="177"/>
                    <a:pt x="78" y="169"/>
                  </a:cubicBezTo>
                  <a:cubicBezTo>
                    <a:pt x="76" y="169"/>
                    <a:pt x="72" y="168"/>
                    <a:pt x="68" y="168"/>
                  </a:cubicBezTo>
                  <a:cubicBezTo>
                    <a:pt x="64" y="167"/>
                    <a:pt x="60" y="166"/>
                    <a:pt x="55" y="164"/>
                  </a:cubicBezTo>
                  <a:cubicBezTo>
                    <a:pt x="51" y="161"/>
                    <a:pt x="46" y="158"/>
                    <a:pt x="41" y="153"/>
                  </a:cubicBezTo>
                  <a:cubicBezTo>
                    <a:pt x="36" y="148"/>
                    <a:pt x="32" y="141"/>
                    <a:pt x="29" y="132"/>
                  </a:cubicBezTo>
                  <a:cubicBezTo>
                    <a:pt x="30" y="132"/>
                    <a:pt x="31" y="132"/>
                    <a:pt x="33" y="133"/>
                  </a:cubicBezTo>
                  <a:cubicBezTo>
                    <a:pt x="35" y="133"/>
                    <a:pt x="37" y="133"/>
                    <a:pt x="40" y="132"/>
                  </a:cubicBezTo>
                  <a:cubicBezTo>
                    <a:pt x="42" y="132"/>
                    <a:pt x="44" y="132"/>
                    <a:pt x="46" y="132"/>
                  </a:cubicBezTo>
                  <a:cubicBezTo>
                    <a:pt x="49" y="131"/>
                    <a:pt x="51" y="131"/>
                    <a:pt x="52" y="131"/>
                  </a:cubicBezTo>
                  <a:cubicBezTo>
                    <a:pt x="42" y="128"/>
                    <a:pt x="35" y="124"/>
                    <a:pt x="29" y="119"/>
                  </a:cubicBezTo>
                  <a:cubicBezTo>
                    <a:pt x="23" y="113"/>
                    <a:pt x="19" y="108"/>
                    <a:pt x="17" y="103"/>
                  </a:cubicBezTo>
                  <a:cubicBezTo>
                    <a:pt x="14" y="98"/>
                    <a:pt x="12" y="93"/>
                    <a:pt x="12" y="88"/>
                  </a:cubicBezTo>
                  <a:cubicBezTo>
                    <a:pt x="11" y="83"/>
                    <a:pt x="11" y="79"/>
                    <a:pt x="11" y="77"/>
                  </a:cubicBezTo>
                  <a:cubicBezTo>
                    <a:pt x="13" y="78"/>
                    <a:pt x="17" y="80"/>
                    <a:pt x="21" y="82"/>
                  </a:cubicBezTo>
                  <a:cubicBezTo>
                    <a:pt x="26" y="83"/>
                    <a:pt x="30" y="84"/>
                    <a:pt x="34" y="84"/>
                  </a:cubicBezTo>
                  <a:cubicBezTo>
                    <a:pt x="26" y="77"/>
                    <a:pt x="21" y="71"/>
                    <a:pt x="17" y="65"/>
                  </a:cubicBezTo>
                  <a:cubicBezTo>
                    <a:pt x="14" y="58"/>
                    <a:pt x="12" y="52"/>
                    <a:pt x="11" y="46"/>
                  </a:cubicBezTo>
                  <a:cubicBezTo>
                    <a:pt x="10" y="40"/>
                    <a:pt x="11" y="34"/>
                    <a:pt x="12" y="28"/>
                  </a:cubicBezTo>
                  <a:cubicBezTo>
                    <a:pt x="13" y="23"/>
                    <a:pt x="15" y="17"/>
                    <a:pt x="17" y="12"/>
                  </a:cubicBezTo>
                  <a:cubicBezTo>
                    <a:pt x="28" y="24"/>
                    <a:pt x="38" y="33"/>
                    <a:pt x="49" y="41"/>
                  </a:cubicBezTo>
                  <a:cubicBezTo>
                    <a:pt x="59" y="48"/>
                    <a:pt x="69" y="54"/>
                    <a:pt x="78" y="58"/>
                  </a:cubicBezTo>
                  <a:cubicBezTo>
                    <a:pt x="88" y="62"/>
                    <a:pt x="97" y="64"/>
                    <a:pt x="105" y="66"/>
                  </a:cubicBezTo>
                  <a:cubicBezTo>
                    <a:pt x="113" y="67"/>
                    <a:pt x="120" y="68"/>
                    <a:pt x="126" y="68"/>
                  </a:cubicBezTo>
                  <a:cubicBezTo>
                    <a:pt x="125" y="60"/>
                    <a:pt x="125" y="53"/>
                    <a:pt x="126" y="46"/>
                  </a:cubicBezTo>
                  <a:cubicBezTo>
                    <a:pt x="127" y="39"/>
                    <a:pt x="129" y="33"/>
                    <a:pt x="133" y="27"/>
                  </a:cubicBezTo>
                  <a:cubicBezTo>
                    <a:pt x="136" y="21"/>
                    <a:pt x="140" y="16"/>
                    <a:pt x="146" y="12"/>
                  </a:cubicBezTo>
                  <a:cubicBezTo>
                    <a:pt x="151" y="8"/>
                    <a:pt x="158" y="5"/>
                    <a:pt x="166" y="3"/>
                  </a:cubicBezTo>
                  <a:cubicBezTo>
                    <a:pt x="175" y="0"/>
                    <a:pt x="184" y="1"/>
                    <a:pt x="192" y="3"/>
                  </a:cubicBezTo>
                  <a:cubicBezTo>
                    <a:pt x="201" y="6"/>
                    <a:pt x="208" y="11"/>
                    <a:pt x="214" y="18"/>
                  </a:cubicBezTo>
                  <a:cubicBezTo>
                    <a:pt x="217" y="18"/>
                    <a:pt x="221" y="17"/>
                    <a:pt x="227" y="16"/>
                  </a:cubicBezTo>
                  <a:cubicBezTo>
                    <a:pt x="233" y="14"/>
                    <a:pt x="240" y="11"/>
                    <a:pt x="248" y="6"/>
                  </a:cubicBezTo>
                  <a:cubicBezTo>
                    <a:pt x="248" y="8"/>
                    <a:pt x="247" y="10"/>
                    <a:pt x="246" y="13"/>
                  </a:cubicBezTo>
                  <a:cubicBezTo>
                    <a:pt x="244" y="15"/>
                    <a:pt x="243" y="18"/>
                    <a:pt x="241" y="21"/>
                  </a:cubicBezTo>
                  <a:cubicBezTo>
                    <a:pt x="239" y="24"/>
                    <a:pt x="237" y="27"/>
                    <a:pt x="234" y="29"/>
                  </a:cubicBezTo>
                  <a:cubicBezTo>
                    <a:pt x="231" y="32"/>
                    <a:pt x="228" y="34"/>
                    <a:pt x="225" y="36"/>
                  </a:cubicBezTo>
                  <a:cubicBezTo>
                    <a:pt x="228" y="35"/>
                    <a:pt x="231" y="35"/>
                    <a:pt x="234" y="34"/>
                  </a:cubicBezTo>
                  <a:cubicBezTo>
                    <a:pt x="237" y="33"/>
                    <a:pt x="240" y="32"/>
                    <a:pt x="244" y="31"/>
                  </a:cubicBezTo>
                  <a:cubicBezTo>
                    <a:pt x="248" y="30"/>
                    <a:pt x="252" y="28"/>
                    <a:pt x="256" y="2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28" name="椭圆 27"/>
            <p:cNvSpPr/>
            <p:nvPr/>
          </p:nvSpPr>
          <p:spPr>
            <a:xfrm>
              <a:off x="5215372" y="3323971"/>
              <a:ext cx="583980" cy="583980"/>
            </a:xfrm>
            <a:prstGeom prst="ellipse">
              <a:avLst/>
            </a:prstGeom>
            <a:solidFill>
              <a:srgbClr val="B2895D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5417922" y="3527276"/>
              <a:ext cx="189861" cy="158662"/>
            </a:xfrm>
            <a:custGeom>
              <a:avLst/>
              <a:gdLst>
                <a:gd name="T0" fmla="*/ 256 w 256"/>
                <a:gd name="T1" fmla="*/ 26 h 215"/>
                <a:gd name="T2" fmla="*/ 246 w 256"/>
                <a:gd name="T3" fmla="*/ 40 h 215"/>
                <a:gd name="T4" fmla="*/ 229 w 256"/>
                <a:gd name="T5" fmla="*/ 55 h 215"/>
                <a:gd name="T6" fmla="*/ 230 w 256"/>
                <a:gd name="T7" fmla="*/ 59 h 215"/>
                <a:gd name="T8" fmla="*/ 230 w 256"/>
                <a:gd name="T9" fmla="*/ 63 h 215"/>
                <a:gd name="T10" fmla="*/ 227 w 256"/>
                <a:gd name="T11" fmla="*/ 90 h 215"/>
                <a:gd name="T12" fmla="*/ 219 w 256"/>
                <a:gd name="T13" fmla="*/ 119 h 215"/>
                <a:gd name="T14" fmla="*/ 204 w 256"/>
                <a:gd name="T15" fmla="*/ 148 h 215"/>
                <a:gd name="T16" fmla="*/ 184 w 256"/>
                <a:gd name="T17" fmla="*/ 174 h 215"/>
                <a:gd name="T18" fmla="*/ 156 w 256"/>
                <a:gd name="T19" fmla="*/ 196 h 215"/>
                <a:gd name="T20" fmla="*/ 122 w 256"/>
                <a:gd name="T21" fmla="*/ 210 h 215"/>
                <a:gd name="T22" fmla="*/ 78 w 256"/>
                <a:gd name="T23" fmla="*/ 215 h 215"/>
                <a:gd name="T24" fmla="*/ 59 w 256"/>
                <a:gd name="T25" fmla="*/ 214 h 215"/>
                <a:gd name="T26" fmla="*/ 38 w 256"/>
                <a:gd name="T27" fmla="*/ 210 h 215"/>
                <a:gd name="T28" fmla="*/ 18 w 256"/>
                <a:gd name="T29" fmla="*/ 203 h 215"/>
                <a:gd name="T30" fmla="*/ 0 w 256"/>
                <a:gd name="T31" fmla="*/ 191 h 215"/>
                <a:gd name="T32" fmla="*/ 42 w 256"/>
                <a:gd name="T33" fmla="*/ 188 h 215"/>
                <a:gd name="T34" fmla="*/ 78 w 256"/>
                <a:gd name="T35" fmla="*/ 169 h 215"/>
                <a:gd name="T36" fmla="*/ 68 w 256"/>
                <a:gd name="T37" fmla="*/ 168 h 215"/>
                <a:gd name="T38" fmla="*/ 55 w 256"/>
                <a:gd name="T39" fmla="*/ 164 h 215"/>
                <a:gd name="T40" fmla="*/ 41 w 256"/>
                <a:gd name="T41" fmla="*/ 153 h 215"/>
                <a:gd name="T42" fmla="*/ 29 w 256"/>
                <a:gd name="T43" fmla="*/ 132 h 215"/>
                <a:gd name="T44" fmla="*/ 33 w 256"/>
                <a:gd name="T45" fmla="*/ 133 h 215"/>
                <a:gd name="T46" fmla="*/ 40 w 256"/>
                <a:gd name="T47" fmla="*/ 132 h 215"/>
                <a:gd name="T48" fmla="*/ 46 w 256"/>
                <a:gd name="T49" fmla="*/ 132 h 215"/>
                <a:gd name="T50" fmla="*/ 52 w 256"/>
                <a:gd name="T51" fmla="*/ 131 h 215"/>
                <a:gd name="T52" fmla="*/ 29 w 256"/>
                <a:gd name="T53" fmla="*/ 119 h 215"/>
                <a:gd name="T54" fmla="*/ 17 w 256"/>
                <a:gd name="T55" fmla="*/ 103 h 215"/>
                <a:gd name="T56" fmla="*/ 12 w 256"/>
                <a:gd name="T57" fmla="*/ 88 h 215"/>
                <a:gd name="T58" fmla="*/ 11 w 256"/>
                <a:gd name="T59" fmla="*/ 77 h 215"/>
                <a:gd name="T60" fmla="*/ 21 w 256"/>
                <a:gd name="T61" fmla="*/ 82 h 215"/>
                <a:gd name="T62" fmla="*/ 34 w 256"/>
                <a:gd name="T63" fmla="*/ 84 h 215"/>
                <a:gd name="T64" fmla="*/ 17 w 256"/>
                <a:gd name="T65" fmla="*/ 65 h 215"/>
                <a:gd name="T66" fmla="*/ 11 w 256"/>
                <a:gd name="T67" fmla="*/ 46 h 215"/>
                <a:gd name="T68" fmla="*/ 12 w 256"/>
                <a:gd name="T69" fmla="*/ 28 h 215"/>
                <a:gd name="T70" fmla="*/ 17 w 256"/>
                <a:gd name="T71" fmla="*/ 12 h 215"/>
                <a:gd name="T72" fmla="*/ 49 w 256"/>
                <a:gd name="T73" fmla="*/ 41 h 215"/>
                <a:gd name="T74" fmla="*/ 78 w 256"/>
                <a:gd name="T75" fmla="*/ 58 h 215"/>
                <a:gd name="T76" fmla="*/ 105 w 256"/>
                <a:gd name="T77" fmla="*/ 66 h 215"/>
                <a:gd name="T78" fmla="*/ 126 w 256"/>
                <a:gd name="T79" fmla="*/ 68 h 215"/>
                <a:gd name="T80" fmla="*/ 126 w 256"/>
                <a:gd name="T81" fmla="*/ 46 h 215"/>
                <a:gd name="T82" fmla="*/ 133 w 256"/>
                <a:gd name="T83" fmla="*/ 27 h 215"/>
                <a:gd name="T84" fmla="*/ 146 w 256"/>
                <a:gd name="T85" fmla="*/ 12 h 215"/>
                <a:gd name="T86" fmla="*/ 166 w 256"/>
                <a:gd name="T87" fmla="*/ 3 h 215"/>
                <a:gd name="T88" fmla="*/ 192 w 256"/>
                <a:gd name="T89" fmla="*/ 3 h 215"/>
                <a:gd name="T90" fmla="*/ 214 w 256"/>
                <a:gd name="T91" fmla="*/ 18 h 215"/>
                <a:gd name="T92" fmla="*/ 227 w 256"/>
                <a:gd name="T93" fmla="*/ 16 h 215"/>
                <a:gd name="T94" fmla="*/ 248 w 256"/>
                <a:gd name="T95" fmla="*/ 6 h 215"/>
                <a:gd name="T96" fmla="*/ 246 w 256"/>
                <a:gd name="T97" fmla="*/ 13 h 215"/>
                <a:gd name="T98" fmla="*/ 241 w 256"/>
                <a:gd name="T99" fmla="*/ 21 h 215"/>
                <a:gd name="T100" fmla="*/ 234 w 256"/>
                <a:gd name="T101" fmla="*/ 29 h 215"/>
                <a:gd name="T102" fmla="*/ 225 w 256"/>
                <a:gd name="T103" fmla="*/ 36 h 215"/>
                <a:gd name="T104" fmla="*/ 234 w 256"/>
                <a:gd name="T105" fmla="*/ 34 h 215"/>
                <a:gd name="T106" fmla="*/ 244 w 256"/>
                <a:gd name="T107" fmla="*/ 31 h 215"/>
                <a:gd name="T108" fmla="*/ 256 w 256"/>
                <a:gd name="T109" fmla="*/ 2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6" h="215">
                  <a:moveTo>
                    <a:pt x="256" y="26"/>
                  </a:moveTo>
                  <a:cubicBezTo>
                    <a:pt x="254" y="30"/>
                    <a:pt x="251" y="35"/>
                    <a:pt x="246" y="40"/>
                  </a:cubicBezTo>
                  <a:cubicBezTo>
                    <a:pt x="242" y="46"/>
                    <a:pt x="236" y="51"/>
                    <a:pt x="229" y="55"/>
                  </a:cubicBezTo>
                  <a:cubicBezTo>
                    <a:pt x="229" y="56"/>
                    <a:pt x="230" y="58"/>
                    <a:pt x="230" y="59"/>
                  </a:cubicBezTo>
                  <a:cubicBezTo>
                    <a:pt x="230" y="60"/>
                    <a:pt x="230" y="62"/>
                    <a:pt x="230" y="63"/>
                  </a:cubicBezTo>
                  <a:cubicBezTo>
                    <a:pt x="230" y="71"/>
                    <a:pt x="229" y="80"/>
                    <a:pt x="227" y="90"/>
                  </a:cubicBezTo>
                  <a:cubicBezTo>
                    <a:pt x="225" y="99"/>
                    <a:pt x="222" y="109"/>
                    <a:pt x="219" y="119"/>
                  </a:cubicBezTo>
                  <a:cubicBezTo>
                    <a:pt x="215" y="128"/>
                    <a:pt x="210" y="138"/>
                    <a:pt x="204" y="148"/>
                  </a:cubicBezTo>
                  <a:cubicBezTo>
                    <a:pt x="198" y="157"/>
                    <a:pt x="192" y="166"/>
                    <a:pt x="184" y="174"/>
                  </a:cubicBezTo>
                  <a:cubicBezTo>
                    <a:pt x="176" y="183"/>
                    <a:pt x="166" y="190"/>
                    <a:pt x="156" y="196"/>
                  </a:cubicBezTo>
                  <a:cubicBezTo>
                    <a:pt x="146" y="202"/>
                    <a:pt x="135" y="207"/>
                    <a:pt x="122" y="210"/>
                  </a:cubicBezTo>
                  <a:cubicBezTo>
                    <a:pt x="107" y="213"/>
                    <a:pt x="93" y="215"/>
                    <a:pt x="78" y="215"/>
                  </a:cubicBezTo>
                  <a:cubicBezTo>
                    <a:pt x="72" y="215"/>
                    <a:pt x="65" y="215"/>
                    <a:pt x="59" y="214"/>
                  </a:cubicBezTo>
                  <a:cubicBezTo>
                    <a:pt x="52" y="213"/>
                    <a:pt x="45" y="212"/>
                    <a:pt x="38" y="210"/>
                  </a:cubicBezTo>
                  <a:cubicBezTo>
                    <a:pt x="32" y="208"/>
                    <a:pt x="25" y="206"/>
                    <a:pt x="18" y="203"/>
                  </a:cubicBezTo>
                  <a:cubicBezTo>
                    <a:pt x="12" y="200"/>
                    <a:pt x="6" y="196"/>
                    <a:pt x="0" y="191"/>
                  </a:cubicBezTo>
                  <a:cubicBezTo>
                    <a:pt x="15" y="193"/>
                    <a:pt x="29" y="192"/>
                    <a:pt x="42" y="188"/>
                  </a:cubicBezTo>
                  <a:cubicBezTo>
                    <a:pt x="55" y="183"/>
                    <a:pt x="67" y="177"/>
                    <a:pt x="78" y="169"/>
                  </a:cubicBezTo>
                  <a:cubicBezTo>
                    <a:pt x="76" y="169"/>
                    <a:pt x="72" y="168"/>
                    <a:pt x="68" y="168"/>
                  </a:cubicBezTo>
                  <a:cubicBezTo>
                    <a:pt x="64" y="167"/>
                    <a:pt x="60" y="166"/>
                    <a:pt x="55" y="164"/>
                  </a:cubicBezTo>
                  <a:cubicBezTo>
                    <a:pt x="51" y="161"/>
                    <a:pt x="46" y="158"/>
                    <a:pt x="41" y="153"/>
                  </a:cubicBezTo>
                  <a:cubicBezTo>
                    <a:pt x="36" y="148"/>
                    <a:pt x="32" y="141"/>
                    <a:pt x="29" y="132"/>
                  </a:cubicBezTo>
                  <a:cubicBezTo>
                    <a:pt x="30" y="132"/>
                    <a:pt x="31" y="132"/>
                    <a:pt x="33" y="133"/>
                  </a:cubicBezTo>
                  <a:cubicBezTo>
                    <a:pt x="35" y="133"/>
                    <a:pt x="37" y="133"/>
                    <a:pt x="40" y="132"/>
                  </a:cubicBezTo>
                  <a:cubicBezTo>
                    <a:pt x="42" y="132"/>
                    <a:pt x="44" y="132"/>
                    <a:pt x="46" y="132"/>
                  </a:cubicBezTo>
                  <a:cubicBezTo>
                    <a:pt x="49" y="131"/>
                    <a:pt x="51" y="131"/>
                    <a:pt x="52" y="131"/>
                  </a:cubicBezTo>
                  <a:cubicBezTo>
                    <a:pt x="42" y="128"/>
                    <a:pt x="35" y="124"/>
                    <a:pt x="29" y="119"/>
                  </a:cubicBezTo>
                  <a:cubicBezTo>
                    <a:pt x="23" y="113"/>
                    <a:pt x="19" y="108"/>
                    <a:pt x="17" y="103"/>
                  </a:cubicBezTo>
                  <a:cubicBezTo>
                    <a:pt x="14" y="98"/>
                    <a:pt x="12" y="93"/>
                    <a:pt x="12" y="88"/>
                  </a:cubicBezTo>
                  <a:cubicBezTo>
                    <a:pt x="11" y="83"/>
                    <a:pt x="11" y="79"/>
                    <a:pt x="11" y="77"/>
                  </a:cubicBezTo>
                  <a:cubicBezTo>
                    <a:pt x="13" y="78"/>
                    <a:pt x="17" y="80"/>
                    <a:pt x="21" y="82"/>
                  </a:cubicBezTo>
                  <a:cubicBezTo>
                    <a:pt x="26" y="83"/>
                    <a:pt x="30" y="84"/>
                    <a:pt x="34" y="84"/>
                  </a:cubicBezTo>
                  <a:cubicBezTo>
                    <a:pt x="26" y="77"/>
                    <a:pt x="21" y="71"/>
                    <a:pt x="17" y="65"/>
                  </a:cubicBezTo>
                  <a:cubicBezTo>
                    <a:pt x="14" y="58"/>
                    <a:pt x="12" y="52"/>
                    <a:pt x="11" y="46"/>
                  </a:cubicBezTo>
                  <a:cubicBezTo>
                    <a:pt x="10" y="40"/>
                    <a:pt x="11" y="34"/>
                    <a:pt x="12" y="28"/>
                  </a:cubicBezTo>
                  <a:cubicBezTo>
                    <a:pt x="13" y="23"/>
                    <a:pt x="15" y="17"/>
                    <a:pt x="17" y="12"/>
                  </a:cubicBezTo>
                  <a:cubicBezTo>
                    <a:pt x="28" y="24"/>
                    <a:pt x="38" y="33"/>
                    <a:pt x="49" y="41"/>
                  </a:cubicBezTo>
                  <a:cubicBezTo>
                    <a:pt x="59" y="48"/>
                    <a:pt x="69" y="54"/>
                    <a:pt x="78" y="58"/>
                  </a:cubicBezTo>
                  <a:cubicBezTo>
                    <a:pt x="88" y="62"/>
                    <a:pt x="97" y="64"/>
                    <a:pt x="105" y="66"/>
                  </a:cubicBezTo>
                  <a:cubicBezTo>
                    <a:pt x="113" y="67"/>
                    <a:pt x="120" y="68"/>
                    <a:pt x="126" y="68"/>
                  </a:cubicBezTo>
                  <a:cubicBezTo>
                    <a:pt x="125" y="60"/>
                    <a:pt x="125" y="53"/>
                    <a:pt x="126" y="46"/>
                  </a:cubicBezTo>
                  <a:cubicBezTo>
                    <a:pt x="127" y="39"/>
                    <a:pt x="129" y="33"/>
                    <a:pt x="133" y="27"/>
                  </a:cubicBezTo>
                  <a:cubicBezTo>
                    <a:pt x="136" y="21"/>
                    <a:pt x="140" y="16"/>
                    <a:pt x="146" y="12"/>
                  </a:cubicBezTo>
                  <a:cubicBezTo>
                    <a:pt x="151" y="8"/>
                    <a:pt x="158" y="5"/>
                    <a:pt x="166" y="3"/>
                  </a:cubicBezTo>
                  <a:cubicBezTo>
                    <a:pt x="175" y="0"/>
                    <a:pt x="184" y="1"/>
                    <a:pt x="192" y="3"/>
                  </a:cubicBezTo>
                  <a:cubicBezTo>
                    <a:pt x="201" y="6"/>
                    <a:pt x="208" y="11"/>
                    <a:pt x="214" y="18"/>
                  </a:cubicBezTo>
                  <a:cubicBezTo>
                    <a:pt x="217" y="18"/>
                    <a:pt x="221" y="17"/>
                    <a:pt x="227" y="16"/>
                  </a:cubicBezTo>
                  <a:cubicBezTo>
                    <a:pt x="233" y="14"/>
                    <a:pt x="240" y="11"/>
                    <a:pt x="248" y="6"/>
                  </a:cubicBezTo>
                  <a:cubicBezTo>
                    <a:pt x="248" y="8"/>
                    <a:pt x="247" y="10"/>
                    <a:pt x="246" y="13"/>
                  </a:cubicBezTo>
                  <a:cubicBezTo>
                    <a:pt x="244" y="15"/>
                    <a:pt x="243" y="18"/>
                    <a:pt x="241" y="21"/>
                  </a:cubicBezTo>
                  <a:cubicBezTo>
                    <a:pt x="239" y="24"/>
                    <a:pt x="237" y="27"/>
                    <a:pt x="234" y="29"/>
                  </a:cubicBezTo>
                  <a:cubicBezTo>
                    <a:pt x="231" y="32"/>
                    <a:pt x="228" y="34"/>
                    <a:pt x="225" y="36"/>
                  </a:cubicBezTo>
                  <a:cubicBezTo>
                    <a:pt x="228" y="35"/>
                    <a:pt x="231" y="35"/>
                    <a:pt x="234" y="34"/>
                  </a:cubicBezTo>
                  <a:cubicBezTo>
                    <a:pt x="237" y="33"/>
                    <a:pt x="240" y="32"/>
                    <a:pt x="244" y="31"/>
                  </a:cubicBezTo>
                  <a:cubicBezTo>
                    <a:pt x="248" y="30"/>
                    <a:pt x="252" y="28"/>
                    <a:pt x="256" y="2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30" name="椭圆 29"/>
            <p:cNvSpPr/>
            <p:nvPr/>
          </p:nvSpPr>
          <p:spPr>
            <a:xfrm>
              <a:off x="4348122" y="2811652"/>
              <a:ext cx="844034" cy="844034"/>
            </a:xfrm>
            <a:prstGeom prst="ellipse">
              <a:avLst/>
            </a:prstGeom>
            <a:solidFill>
              <a:srgbClr val="DAC399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31" name="任意多边形: 形状 30"/>
            <p:cNvSpPr/>
            <p:nvPr/>
          </p:nvSpPr>
          <p:spPr>
            <a:xfrm>
              <a:off x="4591940" y="3091556"/>
              <a:ext cx="344681" cy="288042"/>
            </a:xfrm>
            <a:custGeom>
              <a:avLst/>
              <a:gdLst>
                <a:gd name="T0" fmla="*/ 256 w 256"/>
                <a:gd name="T1" fmla="*/ 26 h 215"/>
                <a:gd name="T2" fmla="*/ 246 w 256"/>
                <a:gd name="T3" fmla="*/ 40 h 215"/>
                <a:gd name="T4" fmla="*/ 229 w 256"/>
                <a:gd name="T5" fmla="*/ 55 h 215"/>
                <a:gd name="T6" fmla="*/ 230 w 256"/>
                <a:gd name="T7" fmla="*/ 59 h 215"/>
                <a:gd name="T8" fmla="*/ 230 w 256"/>
                <a:gd name="T9" fmla="*/ 63 h 215"/>
                <a:gd name="T10" fmla="*/ 227 w 256"/>
                <a:gd name="T11" fmla="*/ 90 h 215"/>
                <a:gd name="T12" fmla="*/ 219 w 256"/>
                <a:gd name="T13" fmla="*/ 119 h 215"/>
                <a:gd name="T14" fmla="*/ 204 w 256"/>
                <a:gd name="T15" fmla="*/ 148 h 215"/>
                <a:gd name="T16" fmla="*/ 184 w 256"/>
                <a:gd name="T17" fmla="*/ 174 h 215"/>
                <a:gd name="T18" fmla="*/ 156 w 256"/>
                <a:gd name="T19" fmla="*/ 196 h 215"/>
                <a:gd name="T20" fmla="*/ 122 w 256"/>
                <a:gd name="T21" fmla="*/ 210 h 215"/>
                <a:gd name="T22" fmla="*/ 78 w 256"/>
                <a:gd name="T23" fmla="*/ 215 h 215"/>
                <a:gd name="T24" fmla="*/ 59 w 256"/>
                <a:gd name="T25" fmla="*/ 214 h 215"/>
                <a:gd name="T26" fmla="*/ 38 w 256"/>
                <a:gd name="T27" fmla="*/ 210 h 215"/>
                <a:gd name="T28" fmla="*/ 18 w 256"/>
                <a:gd name="T29" fmla="*/ 203 h 215"/>
                <a:gd name="T30" fmla="*/ 0 w 256"/>
                <a:gd name="T31" fmla="*/ 191 h 215"/>
                <a:gd name="T32" fmla="*/ 42 w 256"/>
                <a:gd name="T33" fmla="*/ 188 h 215"/>
                <a:gd name="T34" fmla="*/ 78 w 256"/>
                <a:gd name="T35" fmla="*/ 169 h 215"/>
                <a:gd name="T36" fmla="*/ 68 w 256"/>
                <a:gd name="T37" fmla="*/ 168 h 215"/>
                <a:gd name="T38" fmla="*/ 55 w 256"/>
                <a:gd name="T39" fmla="*/ 164 h 215"/>
                <a:gd name="T40" fmla="*/ 41 w 256"/>
                <a:gd name="T41" fmla="*/ 153 h 215"/>
                <a:gd name="T42" fmla="*/ 29 w 256"/>
                <a:gd name="T43" fmla="*/ 132 h 215"/>
                <a:gd name="T44" fmla="*/ 33 w 256"/>
                <a:gd name="T45" fmla="*/ 133 h 215"/>
                <a:gd name="T46" fmla="*/ 40 w 256"/>
                <a:gd name="T47" fmla="*/ 132 h 215"/>
                <a:gd name="T48" fmla="*/ 46 w 256"/>
                <a:gd name="T49" fmla="*/ 132 h 215"/>
                <a:gd name="T50" fmla="*/ 52 w 256"/>
                <a:gd name="T51" fmla="*/ 131 h 215"/>
                <a:gd name="T52" fmla="*/ 29 w 256"/>
                <a:gd name="T53" fmla="*/ 119 h 215"/>
                <a:gd name="T54" fmla="*/ 17 w 256"/>
                <a:gd name="T55" fmla="*/ 103 h 215"/>
                <a:gd name="T56" fmla="*/ 12 w 256"/>
                <a:gd name="T57" fmla="*/ 88 h 215"/>
                <a:gd name="T58" fmla="*/ 11 w 256"/>
                <a:gd name="T59" fmla="*/ 77 h 215"/>
                <a:gd name="T60" fmla="*/ 21 w 256"/>
                <a:gd name="T61" fmla="*/ 82 h 215"/>
                <a:gd name="T62" fmla="*/ 34 w 256"/>
                <a:gd name="T63" fmla="*/ 84 h 215"/>
                <a:gd name="T64" fmla="*/ 17 w 256"/>
                <a:gd name="T65" fmla="*/ 65 h 215"/>
                <a:gd name="T66" fmla="*/ 11 w 256"/>
                <a:gd name="T67" fmla="*/ 46 h 215"/>
                <a:gd name="T68" fmla="*/ 12 w 256"/>
                <a:gd name="T69" fmla="*/ 28 h 215"/>
                <a:gd name="T70" fmla="*/ 17 w 256"/>
                <a:gd name="T71" fmla="*/ 12 h 215"/>
                <a:gd name="T72" fmla="*/ 49 w 256"/>
                <a:gd name="T73" fmla="*/ 41 h 215"/>
                <a:gd name="T74" fmla="*/ 78 w 256"/>
                <a:gd name="T75" fmla="*/ 58 h 215"/>
                <a:gd name="T76" fmla="*/ 105 w 256"/>
                <a:gd name="T77" fmla="*/ 66 h 215"/>
                <a:gd name="T78" fmla="*/ 126 w 256"/>
                <a:gd name="T79" fmla="*/ 68 h 215"/>
                <a:gd name="T80" fmla="*/ 126 w 256"/>
                <a:gd name="T81" fmla="*/ 46 h 215"/>
                <a:gd name="T82" fmla="*/ 133 w 256"/>
                <a:gd name="T83" fmla="*/ 27 h 215"/>
                <a:gd name="T84" fmla="*/ 146 w 256"/>
                <a:gd name="T85" fmla="*/ 12 h 215"/>
                <a:gd name="T86" fmla="*/ 166 w 256"/>
                <a:gd name="T87" fmla="*/ 3 h 215"/>
                <a:gd name="T88" fmla="*/ 192 w 256"/>
                <a:gd name="T89" fmla="*/ 3 h 215"/>
                <a:gd name="T90" fmla="*/ 214 w 256"/>
                <a:gd name="T91" fmla="*/ 18 h 215"/>
                <a:gd name="T92" fmla="*/ 227 w 256"/>
                <a:gd name="T93" fmla="*/ 16 h 215"/>
                <a:gd name="T94" fmla="*/ 248 w 256"/>
                <a:gd name="T95" fmla="*/ 6 h 215"/>
                <a:gd name="T96" fmla="*/ 246 w 256"/>
                <a:gd name="T97" fmla="*/ 13 h 215"/>
                <a:gd name="T98" fmla="*/ 241 w 256"/>
                <a:gd name="T99" fmla="*/ 21 h 215"/>
                <a:gd name="T100" fmla="*/ 234 w 256"/>
                <a:gd name="T101" fmla="*/ 29 h 215"/>
                <a:gd name="T102" fmla="*/ 225 w 256"/>
                <a:gd name="T103" fmla="*/ 36 h 215"/>
                <a:gd name="T104" fmla="*/ 234 w 256"/>
                <a:gd name="T105" fmla="*/ 34 h 215"/>
                <a:gd name="T106" fmla="*/ 244 w 256"/>
                <a:gd name="T107" fmla="*/ 31 h 215"/>
                <a:gd name="T108" fmla="*/ 256 w 256"/>
                <a:gd name="T109" fmla="*/ 2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6" h="215">
                  <a:moveTo>
                    <a:pt x="256" y="26"/>
                  </a:moveTo>
                  <a:cubicBezTo>
                    <a:pt x="254" y="30"/>
                    <a:pt x="251" y="35"/>
                    <a:pt x="246" y="40"/>
                  </a:cubicBezTo>
                  <a:cubicBezTo>
                    <a:pt x="242" y="46"/>
                    <a:pt x="236" y="51"/>
                    <a:pt x="229" y="55"/>
                  </a:cubicBezTo>
                  <a:cubicBezTo>
                    <a:pt x="229" y="56"/>
                    <a:pt x="230" y="58"/>
                    <a:pt x="230" y="59"/>
                  </a:cubicBezTo>
                  <a:cubicBezTo>
                    <a:pt x="230" y="60"/>
                    <a:pt x="230" y="62"/>
                    <a:pt x="230" y="63"/>
                  </a:cubicBezTo>
                  <a:cubicBezTo>
                    <a:pt x="230" y="71"/>
                    <a:pt x="229" y="80"/>
                    <a:pt x="227" y="90"/>
                  </a:cubicBezTo>
                  <a:cubicBezTo>
                    <a:pt x="225" y="99"/>
                    <a:pt x="222" y="109"/>
                    <a:pt x="219" y="119"/>
                  </a:cubicBezTo>
                  <a:cubicBezTo>
                    <a:pt x="215" y="128"/>
                    <a:pt x="210" y="138"/>
                    <a:pt x="204" y="148"/>
                  </a:cubicBezTo>
                  <a:cubicBezTo>
                    <a:pt x="198" y="157"/>
                    <a:pt x="192" y="166"/>
                    <a:pt x="184" y="174"/>
                  </a:cubicBezTo>
                  <a:cubicBezTo>
                    <a:pt x="176" y="183"/>
                    <a:pt x="166" y="190"/>
                    <a:pt x="156" y="196"/>
                  </a:cubicBezTo>
                  <a:cubicBezTo>
                    <a:pt x="146" y="202"/>
                    <a:pt x="135" y="207"/>
                    <a:pt x="122" y="210"/>
                  </a:cubicBezTo>
                  <a:cubicBezTo>
                    <a:pt x="107" y="213"/>
                    <a:pt x="93" y="215"/>
                    <a:pt x="78" y="215"/>
                  </a:cubicBezTo>
                  <a:cubicBezTo>
                    <a:pt x="72" y="215"/>
                    <a:pt x="65" y="215"/>
                    <a:pt x="59" y="214"/>
                  </a:cubicBezTo>
                  <a:cubicBezTo>
                    <a:pt x="52" y="213"/>
                    <a:pt x="45" y="212"/>
                    <a:pt x="38" y="210"/>
                  </a:cubicBezTo>
                  <a:cubicBezTo>
                    <a:pt x="32" y="208"/>
                    <a:pt x="25" y="206"/>
                    <a:pt x="18" y="203"/>
                  </a:cubicBezTo>
                  <a:cubicBezTo>
                    <a:pt x="12" y="200"/>
                    <a:pt x="6" y="196"/>
                    <a:pt x="0" y="191"/>
                  </a:cubicBezTo>
                  <a:cubicBezTo>
                    <a:pt x="15" y="193"/>
                    <a:pt x="29" y="192"/>
                    <a:pt x="42" y="188"/>
                  </a:cubicBezTo>
                  <a:cubicBezTo>
                    <a:pt x="55" y="183"/>
                    <a:pt x="67" y="177"/>
                    <a:pt x="78" y="169"/>
                  </a:cubicBezTo>
                  <a:cubicBezTo>
                    <a:pt x="76" y="169"/>
                    <a:pt x="72" y="168"/>
                    <a:pt x="68" y="168"/>
                  </a:cubicBezTo>
                  <a:cubicBezTo>
                    <a:pt x="64" y="167"/>
                    <a:pt x="60" y="166"/>
                    <a:pt x="55" y="164"/>
                  </a:cubicBezTo>
                  <a:cubicBezTo>
                    <a:pt x="51" y="161"/>
                    <a:pt x="46" y="158"/>
                    <a:pt x="41" y="153"/>
                  </a:cubicBezTo>
                  <a:cubicBezTo>
                    <a:pt x="36" y="148"/>
                    <a:pt x="32" y="141"/>
                    <a:pt x="29" y="132"/>
                  </a:cubicBezTo>
                  <a:cubicBezTo>
                    <a:pt x="30" y="132"/>
                    <a:pt x="31" y="132"/>
                    <a:pt x="33" y="133"/>
                  </a:cubicBezTo>
                  <a:cubicBezTo>
                    <a:pt x="35" y="133"/>
                    <a:pt x="37" y="133"/>
                    <a:pt x="40" y="132"/>
                  </a:cubicBezTo>
                  <a:cubicBezTo>
                    <a:pt x="42" y="132"/>
                    <a:pt x="44" y="132"/>
                    <a:pt x="46" y="132"/>
                  </a:cubicBezTo>
                  <a:cubicBezTo>
                    <a:pt x="49" y="131"/>
                    <a:pt x="51" y="131"/>
                    <a:pt x="52" y="131"/>
                  </a:cubicBezTo>
                  <a:cubicBezTo>
                    <a:pt x="42" y="128"/>
                    <a:pt x="35" y="124"/>
                    <a:pt x="29" y="119"/>
                  </a:cubicBezTo>
                  <a:cubicBezTo>
                    <a:pt x="23" y="113"/>
                    <a:pt x="19" y="108"/>
                    <a:pt x="17" y="103"/>
                  </a:cubicBezTo>
                  <a:cubicBezTo>
                    <a:pt x="14" y="98"/>
                    <a:pt x="12" y="93"/>
                    <a:pt x="12" y="88"/>
                  </a:cubicBezTo>
                  <a:cubicBezTo>
                    <a:pt x="11" y="83"/>
                    <a:pt x="11" y="79"/>
                    <a:pt x="11" y="77"/>
                  </a:cubicBezTo>
                  <a:cubicBezTo>
                    <a:pt x="13" y="78"/>
                    <a:pt x="17" y="80"/>
                    <a:pt x="21" y="82"/>
                  </a:cubicBezTo>
                  <a:cubicBezTo>
                    <a:pt x="26" y="83"/>
                    <a:pt x="30" y="84"/>
                    <a:pt x="34" y="84"/>
                  </a:cubicBezTo>
                  <a:cubicBezTo>
                    <a:pt x="26" y="77"/>
                    <a:pt x="21" y="71"/>
                    <a:pt x="17" y="65"/>
                  </a:cubicBezTo>
                  <a:cubicBezTo>
                    <a:pt x="14" y="58"/>
                    <a:pt x="12" y="52"/>
                    <a:pt x="11" y="46"/>
                  </a:cubicBezTo>
                  <a:cubicBezTo>
                    <a:pt x="10" y="40"/>
                    <a:pt x="11" y="34"/>
                    <a:pt x="12" y="28"/>
                  </a:cubicBezTo>
                  <a:cubicBezTo>
                    <a:pt x="13" y="23"/>
                    <a:pt x="15" y="17"/>
                    <a:pt x="17" y="12"/>
                  </a:cubicBezTo>
                  <a:cubicBezTo>
                    <a:pt x="28" y="24"/>
                    <a:pt x="38" y="33"/>
                    <a:pt x="49" y="41"/>
                  </a:cubicBezTo>
                  <a:cubicBezTo>
                    <a:pt x="59" y="48"/>
                    <a:pt x="69" y="54"/>
                    <a:pt x="78" y="58"/>
                  </a:cubicBezTo>
                  <a:cubicBezTo>
                    <a:pt x="88" y="62"/>
                    <a:pt x="97" y="64"/>
                    <a:pt x="105" y="66"/>
                  </a:cubicBezTo>
                  <a:cubicBezTo>
                    <a:pt x="113" y="67"/>
                    <a:pt x="120" y="68"/>
                    <a:pt x="126" y="68"/>
                  </a:cubicBezTo>
                  <a:cubicBezTo>
                    <a:pt x="125" y="60"/>
                    <a:pt x="125" y="53"/>
                    <a:pt x="126" y="46"/>
                  </a:cubicBezTo>
                  <a:cubicBezTo>
                    <a:pt x="127" y="39"/>
                    <a:pt x="129" y="33"/>
                    <a:pt x="133" y="27"/>
                  </a:cubicBezTo>
                  <a:cubicBezTo>
                    <a:pt x="136" y="21"/>
                    <a:pt x="140" y="16"/>
                    <a:pt x="146" y="12"/>
                  </a:cubicBezTo>
                  <a:cubicBezTo>
                    <a:pt x="151" y="8"/>
                    <a:pt x="158" y="5"/>
                    <a:pt x="166" y="3"/>
                  </a:cubicBezTo>
                  <a:cubicBezTo>
                    <a:pt x="175" y="0"/>
                    <a:pt x="184" y="1"/>
                    <a:pt x="192" y="3"/>
                  </a:cubicBezTo>
                  <a:cubicBezTo>
                    <a:pt x="201" y="6"/>
                    <a:pt x="208" y="11"/>
                    <a:pt x="214" y="18"/>
                  </a:cubicBezTo>
                  <a:cubicBezTo>
                    <a:pt x="217" y="18"/>
                    <a:pt x="221" y="17"/>
                    <a:pt x="227" y="16"/>
                  </a:cubicBezTo>
                  <a:cubicBezTo>
                    <a:pt x="233" y="14"/>
                    <a:pt x="240" y="11"/>
                    <a:pt x="248" y="6"/>
                  </a:cubicBezTo>
                  <a:cubicBezTo>
                    <a:pt x="248" y="8"/>
                    <a:pt x="247" y="10"/>
                    <a:pt x="246" y="13"/>
                  </a:cubicBezTo>
                  <a:cubicBezTo>
                    <a:pt x="244" y="15"/>
                    <a:pt x="243" y="18"/>
                    <a:pt x="241" y="21"/>
                  </a:cubicBezTo>
                  <a:cubicBezTo>
                    <a:pt x="239" y="24"/>
                    <a:pt x="237" y="27"/>
                    <a:pt x="234" y="29"/>
                  </a:cubicBezTo>
                  <a:cubicBezTo>
                    <a:pt x="231" y="32"/>
                    <a:pt x="228" y="34"/>
                    <a:pt x="225" y="36"/>
                  </a:cubicBezTo>
                  <a:cubicBezTo>
                    <a:pt x="228" y="35"/>
                    <a:pt x="231" y="35"/>
                    <a:pt x="234" y="34"/>
                  </a:cubicBezTo>
                  <a:cubicBezTo>
                    <a:pt x="237" y="33"/>
                    <a:pt x="240" y="32"/>
                    <a:pt x="244" y="31"/>
                  </a:cubicBezTo>
                  <a:cubicBezTo>
                    <a:pt x="248" y="30"/>
                    <a:pt x="252" y="28"/>
                    <a:pt x="256" y="2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32" name="椭圆 31"/>
            <p:cNvSpPr/>
            <p:nvPr/>
          </p:nvSpPr>
          <p:spPr>
            <a:xfrm>
              <a:off x="6366669" y="3323971"/>
              <a:ext cx="583980" cy="583980"/>
            </a:xfrm>
            <a:prstGeom prst="ellipse">
              <a:avLst/>
            </a:prstGeom>
            <a:solidFill>
              <a:srgbClr val="B2895D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33" name="任意多边形: 形状 32"/>
            <p:cNvSpPr/>
            <p:nvPr/>
          </p:nvSpPr>
          <p:spPr>
            <a:xfrm>
              <a:off x="6528337" y="3499245"/>
              <a:ext cx="242773" cy="202880"/>
            </a:xfrm>
            <a:custGeom>
              <a:avLst/>
              <a:gdLst>
                <a:gd name="T0" fmla="*/ 256 w 256"/>
                <a:gd name="T1" fmla="*/ 26 h 215"/>
                <a:gd name="T2" fmla="*/ 246 w 256"/>
                <a:gd name="T3" fmla="*/ 40 h 215"/>
                <a:gd name="T4" fmla="*/ 229 w 256"/>
                <a:gd name="T5" fmla="*/ 55 h 215"/>
                <a:gd name="T6" fmla="*/ 230 w 256"/>
                <a:gd name="T7" fmla="*/ 59 h 215"/>
                <a:gd name="T8" fmla="*/ 230 w 256"/>
                <a:gd name="T9" fmla="*/ 63 h 215"/>
                <a:gd name="T10" fmla="*/ 227 w 256"/>
                <a:gd name="T11" fmla="*/ 90 h 215"/>
                <a:gd name="T12" fmla="*/ 219 w 256"/>
                <a:gd name="T13" fmla="*/ 119 h 215"/>
                <a:gd name="T14" fmla="*/ 204 w 256"/>
                <a:gd name="T15" fmla="*/ 148 h 215"/>
                <a:gd name="T16" fmla="*/ 184 w 256"/>
                <a:gd name="T17" fmla="*/ 174 h 215"/>
                <a:gd name="T18" fmla="*/ 156 w 256"/>
                <a:gd name="T19" fmla="*/ 196 h 215"/>
                <a:gd name="T20" fmla="*/ 122 w 256"/>
                <a:gd name="T21" fmla="*/ 210 h 215"/>
                <a:gd name="T22" fmla="*/ 78 w 256"/>
                <a:gd name="T23" fmla="*/ 215 h 215"/>
                <a:gd name="T24" fmla="*/ 59 w 256"/>
                <a:gd name="T25" fmla="*/ 214 h 215"/>
                <a:gd name="T26" fmla="*/ 38 w 256"/>
                <a:gd name="T27" fmla="*/ 210 h 215"/>
                <a:gd name="T28" fmla="*/ 18 w 256"/>
                <a:gd name="T29" fmla="*/ 203 h 215"/>
                <a:gd name="T30" fmla="*/ 0 w 256"/>
                <a:gd name="T31" fmla="*/ 191 h 215"/>
                <a:gd name="T32" fmla="*/ 42 w 256"/>
                <a:gd name="T33" fmla="*/ 188 h 215"/>
                <a:gd name="T34" fmla="*/ 78 w 256"/>
                <a:gd name="T35" fmla="*/ 169 h 215"/>
                <a:gd name="T36" fmla="*/ 68 w 256"/>
                <a:gd name="T37" fmla="*/ 168 h 215"/>
                <a:gd name="T38" fmla="*/ 55 w 256"/>
                <a:gd name="T39" fmla="*/ 164 h 215"/>
                <a:gd name="T40" fmla="*/ 41 w 256"/>
                <a:gd name="T41" fmla="*/ 153 h 215"/>
                <a:gd name="T42" fmla="*/ 29 w 256"/>
                <a:gd name="T43" fmla="*/ 132 h 215"/>
                <a:gd name="T44" fmla="*/ 33 w 256"/>
                <a:gd name="T45" fmla="*/ 133 h 215"/>
                <a:gd name="T46" fmla="*/ 40 w 256"/>
                <a:gd name="T47" fmla="*/ 132 h 215"/>
                <a:gd name="T48" fmla="*/ 46 w 256"/>
                <a:gd name="T49" fmla="*/ 132 h 215"/>
                <a:gd name="T50" fmla="*/ 52 w 256"/>
                <a:gd name="T51" fmla="*/ 131 h 215"/>
                <a:gd name="T52" fmla="*/ 29 w 256"/>
                <a:gd name="T53" fmla="*/ 119 h 215"/>
                <a:gd name="T54" fmla="*/ 17 w 256"/>
                <a:gd name="T55" fmla="*/ 103 h 215"/>
                <a:gd name="T56" fmla="*/ 12 w 256"/>
                <a:gd name="T57" fmla="*/ 88 h 215"/>
                <a:gd name="T58" fmla="*/ 11 w 256"/>
                <a:gd name="T59" fmla="*/ 77 h 215"/>
                <a:gd name="T60" fmla="*/ 21 w 256"/>
                <a:gd name="T61" fmla="*/ 82 h 215"/>
                <a:gd name="T62" fmla="*/ 34 w 256"/>
                <a:gd name="T63" fmla="*/ 84 h 215"/>
                <a:gd name="T64" fmla="*/ 17 w 256"/>
                <a:gd name="T65" fmla="*/ 65 h 215"/>
                <a:gd name="T66" fmla="*/ 11 w 256"/>
                <a:gd name="T67" fmla="*/ 46 h 215"/>
                <a:gd name="T68" fmla="*/ 12 w 256"/>
                <a:gd name="T69" fmla="*/ 28 h 215"/>
                <a:gd name="T70" fmla="*/ 17 w 256"/>
                <a:gd name="T71" fmla="*/ 12 h 215"/>
                <a:gd name="T72" fmla="*/ 49 w 256"/>
                <a:gd name="T73" fmla="*/ 41 h 215"/>
                <a:gd name="T74" fmla="*/ 78 w 256"/>
                <a:gd name="T75" fmla="*/ 58 h 215"/>
                <a:gd name="T76" fmla="*/ 105 w 256"/>
                <a:gd name="T77" fmla="*/ 66 h 215"/>
                <a:gd name="T78" fmla="*/ 126 w 256"/>
                <a:gd name="T79" fmla="*/ 68 h 215"/>
                <a:gd name="T80" fmla="*/ 126 w 256"/>
                <a:gd name="T81" fmla="*/ 46 h 215"/>
                <a:gd name="T82" fmla="*/ 133 w 256"/>
                <a:gd name="T83" fmla="*/ 27 h 215"/>
                <a:gd name="T84" fmla="*/ 146 w 256"/>
                <a:gd name="T85" fmla="*/ 12 h 215"/>
                <a:gd name="T86" fmla="*/ 166 w 256"/>
                <a:gd name="T87" fmla="*/ 3 h 215"/>
                <a:gd name="T88" fmla="*/ 192 w 256"/>
                <a:gd name="T89" fmla="*/ 3 h 215"/>
                <a:gd name="T90" fmla="*/ 214 w 256"/>
                <a:gd name="T91" fmla="*/ 18 h 215"/>
                <a:gd name="T92" fmla="*/ 227 w 256"/>
                <a:gd name="T93" fmla="*/ 16 h 215"/>
                <a:gd name="T94" fmla="*/ 248 w 256"/>
                <a:gd name="T95" fmla="*/ 6 h 215"/>
                <a:gd name="T96" fmla="*/ 246 w 256"/>
                <a:gd name="T97" fmla="*/ 13 h 215"/>
                <a:gd name="T98" fmla="*/ 241 w 256"/>
                <a:gd name="T99" fmla="*/ 21 h 215"/>
                <a:gd name="T100" fmla="*/ 234 w 256"/>
                <a:gd name="T101" fmla="*/ 29 h 215"/>
                <a:gd name="T102" fmla="*/ 225 w 256"/>
                <a:gd name="T103" fmla="*/ 36 h 215"/>
                <a:gd name="T104" fmla="*/ 234 w 256"/>
                <a:gd name="T105" fmla="*/ 34 h 215"/>
                <a:gd name="T106" fmla="*/ 244 w 256"/>
                <a:gd name="T107" fmla="*/ 31 h 215"/>
                <a:gd name="T108" fmla="*/ 256 w 256"/>
                <a:gd name="T109" fmla="*/ 2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6" h="215">
                  <a:moveTo>
                    <a:pt x="256" y="26"/>
                  </a:moveTo>
                  <a:cubicBezTo>
                    <a:pt x="254" y="30"/>
                    <a:pt x="251" y="35"/>
                    <a:pt x="246" y="40"/>
                  </a:cubicBezTo>
                  <a:cubicBezTo>
                    <a:pt x="242" y="46"/>
                    <a:pt x="236" y="51"/>
                    <a:pt x="229" y="55"/>
                  </a:cubicBezTo>
                  <a:cubicBezTo>
                    <a:pt x="229" y="56"/>
                    <a:pt x="230" y="58"/>
                    <a:pt x="230" y="59"/>
                  </a:cubicBezTo>
                  <a:cubicBezTo>
                    <a:pt x="230" y="60"/>
                    <a:pt x="230" y="62"/>
                    <a:pt x="230" y="63"/>
                  </a:cubicBezTo>
                  <a:cubicBezTo>
                    <a:pt x="230" y="71"/>
                    <a:pt x="229" y="80"/>
                    <a:pt x="227" y="90"/>
                  </a:cubicBezTo>
                  <a:cubicBezTo>
                    <a:pt x="225" y="99"/>
                    <a:pt x="222" y="109"/>
                    <a:pt x="219" y="119"/>
                  </a:cubicBezTo>
                  <a:cubicBezTo>
                    <a:pt x="215" y="128"/>
                    <a:pt x="210" y="138"/>
                    <a:pt x="204" y="148"/>
                  </a:cubicBezTo>
                  <a:cubicBezTo>
                    <a:pt x="198" y="157"/>
                    <a:pt x="192" y="166"/>
                    <a:pt x="184" y="174"/>
                  </a:cubicBezTo>
                  <a:cubicBezTo>
                    <a:pt x="176" y="183"/>
                    <a:pt x="166" y="190"/>
                    <a:pt x="156" y="196"/>
                  </a:cubicBezTo>
                  <a:cubicBezTo>
                    <a:pt x="146" y="202"/>
                    <a:pt x="135" y="207"/>
                    <a:pt x="122" y="210"/>
                  </a:cubicBezTo>
                  <a:cubicBezTo>
                    <a:pt x="107" y="213"/>
                    <a:pt x="93" y="215"/>
                    <a:pt x="78" y="215"/>
                  </a:cubicBezTo>
                  <a:cubicBezTo>
                    <a:pt x="72" y="215"/>
                    <a:pt x="65" y="215"/>
                    <a:pt x="59" y="214"/>
                  </a:cubicBezTo>
                  <a:cubicBezTo>
                    <a:pt x="52" y="213"/>
                    <a:pt x="45" y="212"/>
                    <a:pt x="38" y="210"/>
                  </a:cubicBezTo>
                  <a:cubicBezTo>
                    <a:pt x="32" y="208"/>
                    <a:pt x="25" y="206"/>
                    <a:pt x="18" y="203"/>
                  </a:cubicBezTo>
                  <a:cubicBezTo>
                    <a:pt x="12" y="200"/>
                    <a:pt x="6" y="196"/>
                    <a:pt x="0" y="191"/>
                  </a:cubicBezTo>
                  <a:cubicBezTo>
                    <a:pt x="15" y="193"/>
                    <a:pt x="29" y="192"/>
                    <a:pt x="42" y="188"/>
                  </a:cubicBezTo>
                  <a:cubicBezTo>
                    <a:pt x="55" y="183"/>
                    <a:pt x="67" y="177"/>
                    <a:pt x="78" y="169"/>
                  </a:cubicBezTo>
                  <a:cubicBezTo>
                    <a:pt x="76" y="169"/>
                    <a:pt x="72" y="168"/>
                    <a:pt x="68" y="168"/>
                  </a:cubicBezTo>
                  <a:cubicBezTo>
                    <a:pt x="64" y="167"/>
                    <a:pt x="60" y="166"/>
                    <a:pt x="55" y="164"/>
                  </a:cubicBezTo>
                  <a:cubicBezTo>
                    <a:pt x="51" y="161"/>
                    <a:pt x="46" y="158"/>
                    <a:pt x="41" y="153"/>
                  </a:cubicBezTo>
                  <a:cubicBezTo>
                    <a:pt x="36" y="148"/>
                    <a:pt x="32" y="141"/>
                    <a:pt x="29" y="132"/>
                  </a:cubicBezTo>
                  <a:cubicBezTo>
                    <a:pt x="30" y="132"/>
                    <a:pt x="31" y="132"/>
                    <a:pt x="33" y="133"/>
                  </a:cubicBezTo>
                  <a:cubicBezTo>
                    <a:pt x="35" y="133"/>
                    <a:pt x="37" y="133"/>
                    <a:pt x="40" y="132"/>
                  </a:cubicBezTo>
                  <a:cubicBezTo>
                    <a:pt x="42" y="132"/>
                    <a:pt x="44" y="132"/>
                    <a:pt x="46" y="132"/>
                  </a:cubicBezTo>
                  <a:cubicBezTo>
                    <a:pt x="49" y="131"/>
                    <a:pt x="51" y="131"/>
                    <a:pt x="52" y="131"/>
                  </a:cubicBezTo>
                  <a:cubicBezTo>
                    <a:pt x="42" y="128"/>
                    <a:pt x="35" y="124"/>
                    <a:pt x="29" y="119"/>
                  </a:cubicBezTo>
                  <a:cubicBezTo>
                    <a:pt x="23" y="113"/>
                    <a:pt x="19" y="108"/>
                    <a:pt x="17" y="103"/>
                  </a:cubicBezTo>
                  <a:cubicBezTo>
                    <a:pt x="14" y="98"/>
                    <a:pt x="12" y="93"/>
                    <a:pt x="12" y="88"/>
                  </a:cubicBezTo>
                  <a:cubicBezTo>
                    <a:pt x="11" y="83"/>
                    <a:pt x="11" y="79"/>
                    <a:pt x="11" y="77"/>
                  </a:cubicBezTo>
                  <a:cubicBezTo>
                    <a:pt x="13" y="78"/>
                    <a:pt x="17" y="80"/>
                    <a:pt x="21" y="82"/>
                  </a:cubicBezTo>
                  <a:cubicBezTo>
                    <a:pt x="26" y="83"/>
                    <a:pt x="30" y="84"/>
                    <a:pt x="34" y="84"/>
                  </a:cubicBezTo>
                  <a:cubicBezTo>
                    <a:pt x="26" y="77"/>
                    <a:pt x="21" y="71"/>
                    <a:pt x="17" y="65"/>
                  </a:cubicBezTo>
                  <a:cubicBezTo>
                    <a:pt x="14" y="58"/>
                    <a:pt x="12" y="52"/>
                    <a:pt x="11" y="46"/>
                  </a:cubicBezTo>
                  <a:cubicBezTo>
                    <a:pt x="10" y="40"/>
                    <a:pt x="11" y="34"/>
                    <a:pt x="12" y="28"/>
                  </a:cubicBezTo>
                  <a:cubicBezTo>
                    <a:pt x="13" y="23"/>
                    <a:pt x="15" y="17"/>
                    <a:pt x="17" y="12"/>
                  </a:cubicBezTo>
                  <a:cubicBezTo>
                    <a:pt x="28" y="24"/>
                    <a:pt x="38" y="33"/>
                    <a:pt x="49" y="41"/>
                  </a:cubicBezTo>
                  <a:cubicBezTo>
                    <a:pt x="59" y="48"/>
                    <a:pt x="69" y="54"/>
                    <a:pt x="78" y="58"/>
                  </a:cubicBezTo>
                  <a:cubicBezTo>
                    <a:pt x="88" y="62"/>
                    <a:pt x="97" y="64"/>
                    <a:pt x="105" y="66"/>
                  </a:cubicBezTo>
                  <a:cubicBezTo>
                    <a:pt x="113" y="67"/>
                    <a:pt x="120" y="68"/>
                    <a:pt x="126" y="68"/>
                  </a:cubicBezTo>
                  <a:cubicBezTo>
                    <a:pt x="125" y="60"/>
                    <a:pt x="125" y="53"/>
                    <a:pt x="126" y="46"/>
                  </a:cubicBezTo>
                  <a:cubicBezTo>
                    <a:pt x="127" y="39"/>
                    <a:pt x="129" y="33"/>
                    <a:pt x="133" y="27"/>
                  </a:cubicBezTo>
                  <a:cubicBezTo>
                    <a:pt x="136" y="21"/>
                    <a:pt x="140" y="16"/>
                    <a:pt x="146" y="12"/>
                  </a:cubicBezTo>
                  <a:cubicBezTo>
                    <a:pt x="151" y="8"/>
                    <a:pt x="158" y="5"/>
                    <a:pt x="166" y="3"/>
                  </a:cubicBezTo>
                  <a:cubicBezTo>
                    <a:pt x="175" y="0"/>
                    <a:pt x="184" y="1"/>
                    <a:pt x="192" y="3"/>
                  </a:cubicBezTo>
                  <a:cubicBezTo>
                    <a:pt x="201" y="6"/>
                    <a:pt x="208" y="11"/>
                    <a:pt x="214" y="18"/>
                  </a:cubicBezTo>
                  <a:cubicBezTo>
                    <a:pt x="217" y="18"/>
                    <a:pt x="221" y="17"/>
                    <a:pt x="227" y="16"/>
                  </a:cubicBezTo>
                  <a:cubicBezTo>
                    <a:pt x="233" y="14"/>
                    <a:pt x="240" y="11"/>
                    <a:pt x="248" y="6"/>
                  </a:cubicBezTo>
                  <a:cubicBezTo>
                    <a:pt x="248" y="8"/>
                    <a:pt x="247" y="10"/>
                    <a:pt x="246" y="13"/>
                  </a:cubicBezTo>
                  <a:cubicBezTo>
                    <a:pt x="244" y="15"/>
                    <a:pt x="243" y="18"/>
                    <a:pt x="241" y="21"/>
                  </a:cubicBezTo>
                  <a:cubicBezTo>
                    <a:pt x="239" y="24"/>
                    <a:pt x="237" y="27"/>
                    <a:pt x="234" y="29"/>
                  </a:cubicBezTo>
                  <a:cubicBezTo>
                    <a:pt x="231" y="32"/>
                    <a:pt x="228" y="34"/>
                    <a:pt x="225" y="36"/>
                  </a:cubicBezTo>
                  <a:cubicBezTo>
                    <a:pt x="228" y="35"/>
                    <a:pt x="231" y="35"/>
                    <a:pt x="234" y="34"/>
                  </a:cubicBezTo>
                  <a:cubicBezTo>
                    <a:pt x="237" y="33"/>
                    <a:pt x="240" y="32"/>
                    <a:pt x="244" y="31"/>
                  </a:cubicBezTo>
                  <a:cubicBezTo>
                    <a:pt x="248" y="30"/>
                    <a:pt x="252" y="28"/>
                    <a:pt x="256" y="2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cxnSp>
          <p:nvCxnSpPr>
            <p:cNvPr id="5" name="连接符: 肘形 4"/>
            <p:cNvCxnSpPr>
              <a:stCxn id="40" idx="3"/>
              <a:endCxn id="30" idx="2"/>
            </p:cNvCxnSpPr>
            <p:nvPr/>
          </p:nvCxnSpPr>
          <p:spPr>
            <a:xfrm>
              <a:off x="3630416" y="2384192"/>
              <a:ext cx="717706" cy="849477"/>
            </a:xfrm>
            <a:prstGeom prst="bentConnector3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连接符: 肘形 5"/>
            <p:cNvCxnSpPr>
              <a:stCxn id="22" idx="0"/>
              <a:endCxn id="34" idx="0"/>
            </p:cNvCxnSpPr>
            <p:nvPr/>
          </p:nvCxnSpPr>
          <p:spPr>
            <a:xfrm rot="5400000" flipH="1" flipV="1">
              <a:off x="8356675" y="863851"/>
              <a:ext cx="122222" cy="2796349"/>
            </a:xfrm>
            <a:prstGeom prst="bentConnector3">
              <a:avLst>
                <a:gd name="adj1" fmla="val 287037"/>
              </a:avLst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连接符: 肘形 6"/>
            <p:cNvCxnSpPr>
              <a:stCxn id="18" idx="4"/>
              <a:endCxn id="38" idx="1"/>
            </p:cNvCxnSpPr>
            <p:nvPr/>
          </p:nvCxnSpPr>
          <p:spPr>
            <a:xfrm rot="5400000" flipH="1" flipV="1">
              <a:off x="7991262" y="4291995"/>
              <a:ext cx="318779" cy="752173"/>
            </a:xfrm>
            <a:prstGeom prst="bentConnector4">
              <a:avLst>
                <a:gd name="adj1" fmla="val -71711"/>
                <a:gd name="adj2" fmla="val 69410"/>
              </a:avLst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连接符: 肘形 7"/>
            <p:cNvCxnSpPr>
              <a:stCxn id="10" idx="4"/>
              <a:endCxn id="37" idx="3"/>
            </p:cNvCxnSpPr>
            <p:nvPr/>
          </p:nvCxnSpPr>
          <p:spPr>
            <a:xfrm rot="5400000">
              <a:off x="3562042" y="5031534"/>
              <a:ext cx="792659" cy="638362"/>
            </a:xfrm>
            <a:prstGeom prst="bentConnector2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矩形 2"/>
          <p:cNvSpPr/>
          <p:nvPr userDrawn="1"/>
        </p:nvSpPr>
        <p:spPr>
          <a:xfrm>
            <a:off x="318693" y="285763"/>
            <a:ext cx="2621280" cy="41402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2100" spc="300" dirty="0">
                <a:solidFill>
                  <a:schemeClr val="bg1"/>
                </a:solidFill>
                <a:latin typeface="造字工房俊雅（非商用）常规体" pitchFamily="50" charset="-122"/>
                <a:ea typeface="造字工房俊雅（非商用）常规体" pitchFamily="50" charset="-122"/>
              </a:rPr>
              <a:t>请在这里输入标题</a:t>
            </a:r>
            <a:endParaRPr lang="zh-CN" altLang="en-US" sz="2100" spc="300" dirty="0">
              <a:solidFill>
                <a:schemeClr val="bg1"/>
              </a:solidFill>
              <a:latin typeface="造字工房俊雅（非商用）常规体" pitchFamily="50" charset="-122"/>
              <a:ea typeface="造字工房俊雅（非商用）常规体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3592155" y="1338317"/>
            <a:ext cx="1819010" cy="2632325"/>
            <a:chOff x="4789540" y="1772816"/>
            <a:chExt cx="2425347" cy="3509766"/>
          </a:xfrm>
        </p:grpSpPr>
        <p:sp>
          <p:nvSpPr>
            <p:cNvPr id="4" name="任意多边形: 形状 3"/>
            <p:cNvSpPr/>
            <p:nvPr/>
          </p:nvSpPr>
          <p:spPr>
            <a:xfrm rot="1396428">
              <a:off x="4789540" y="1772816"/>
              <a:ext cx="2425347" cy="32619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27" extrusionOk="0">
                  <a:moveTo>
                    <a:pt x="19762" y="5276"/>
                  </a:moveTo>
                  <a:cubicBezTo>
                    <a:pt x="19506" y="5390"/>
                    <a:pt x="19280" y="5536"/>
                    <a:pt x="19092" y="5708"/>
                  </a:cubicBezTo>
                  <a:cubicBezTo>
                    <a:pt x="18909" y="5876"/>
                    <a:pt x="18765" y="6065"/>
                    <a:pt x="18668" y="6268"/>
                  </a:cubicBezTo>
                  <a:cubicBezTo>
                    <a:pt x="18546" y="6580"/>
                    <a:pt x="18458" y="6898"/>
                    <a:pt x="18405" y="7220"/>
                  </a:cubicBezTo>
                  <a:cubicBezTo>
                    <a:pt x="18298" y="7864"/>
                    <a:pt x="18331" y="8517"/>
                    <a:pt x="18501" y="9154"/>
                  </a:cubicBezTo>
                  <a:cubicBezTo>
                    <a:pt x="18343" y="9349"/>
                    <a:pt x="18209" y="9553"/>
                    <a:pt x="18099" y="9765"/>
                  </a:cubicBezTo>
                  <a:cubicBezTo>
                    <a:pt x="17915" y="10121"/>
                    <a:pt x="17802" y="10496"/>
                    <a:pt x="17765" y="10876"/>
                  </a:cubicBezTo>
                  <a:lnTo>
                    <a:pt x="17613" y="10950"/>
                  </a:lnTo>
                  <a:lnTo>
                    <a:pt x="16960" y="10139"/>
                  </a:lnTo>
                  <a:cubicBezTo>
                    <a:pt x="16956" y="10114"/>
                    <a:pt x="16952" y="10088"/>
                    <a:pt x="16947" y="10062"/>
                  </a:cubicBezTo>
                  <a:cubicBezTo>
                    <a:pt x="16942" y="10037"/>
                    <a:pt x="16937" y="10011"/>
                    <a:pt x="16929" y="9986"/>
                  </a:cubicBezTo>
                  <a:lnTo>
                    <a:pt x="16148" y="7584"/>
                  </a:lnTo>
                  <a:lnTo>
                    <a:pt x="16134" y="7396"/>
                  </a:lnTo>
                  <a:cubicBezTo>
                    <a:pt x="16036" y="6903"/>
                    <a:pt x="15909" y="6414"/>
                    <a:pt x="15753" y="5930"/>
                  </a:cubicBezTo>
                  <a:cubicBezTo>
                    <a:pt x="15594" y="5437"/>
                    <a:pt x="15406" y="4950"/>
                    <a:pt x="15189" y="4470"/>
                  </a:cubicBezTo>
                  <a:lnTo>
                    <a:pt x="15051" y="4272"/>
                  </a:lnTo>
                  <a:lnTo>
                    <a:pt x="14086" y="1315"/>
                  </a:lnTo>
                  <a:cubicBezTo>
                    <a:pt x="13996" y="1078"/>
                    <a:pt x="13854" y="854"/>
                    <a:pt x="13666" y="650"/>
                  </a:cubicBezTo>
                  <a:cubicBezTo>
                    <a:pt x="13486" y="454"/>
                    <a:pt x="13266" y="280"/>
                    <a:pt x="13013" y="133"/>
                  </a:cubicBezTo>
                  <a:cubicBezTo>
                    <a:pt x="12796" y="17"/>
                    <a:pt x="12523" y="-26"/>
                    <a:pt x="12261" y="14"/>
                  </a:cubicBezTo>
                  <a:cubicBezTo>
                    <a:pt x="11947" y="62"/>
                    <a:pt x="11686" y="223"/>
                    <a:pt x="11565" y="442"/>
                  </a:cubicBezTo>
                  <a:cubicBezTo>
                    <a:pt x="11414" y="648"/>
                    <a:pt x="11314" y="872"/>
                    <a:pt x="11270" y="1104"/>
                  </a:cubicBezTo>
                  <a:cubicBezTo>
                    <a:pt x="11226" y="1336"/>
                    <a:pt x="11238" y="1572"/>
                    <a:pt x="11308" y="1801"/>
                  </a:cubicBezTo>
                  <a:cubicBezTo>
                    <a:pt x="11414" y="2298"/>
                    <a:pt x="11538" y="2793"/>
                    <a:pt x="11680" y="3285"/>
                  </a:cubicBezTo>
                  <a:cubicBezTo>
                    <a:pt x="11795" y="3684"/>
                    <a:pt x="11921" y="4082"/>
                    <a:pt x="12059" y="4477"/>
                  </a:cubicBezTo>
                  <a:lnTo>
                    <a:pt x="12229" y="4995"/>
                  </a:lnTo>
                  <a:cubicBezTo>
                    <a:pt x="12304" y="5472"/>
                    <a:pt x="12414" y="5945"/>
                    <a:pt x="12559" y="6412"/>
                  </a:cubicBezTo>
                  <a:cubicBezTo>
                    <a:pt x="12674" y="6784"/>
                    <a:pt x="12810" y="7152"/>
                    <a:pt x="12968" y="7515"/>
                  </a:cubicBezTo>
                  <a:lnTo>
                    <a:pt x="12991" y="7727"/>
                  </a:lnTo>
                  <a:lnTo>
                    <a:pt x="13540" y="9790"/>
                  </a:lnTo>
                  <a:lnTo>
                    <a:pt x="13041" y="9819"/>
                  </a:lnTo>
                  <a:cubicBezTo>
                    <a:pt x="12768" y="9230"/>
                    <a:pt x="12481" y="8645"/>
                    <a:pt x="12179" y="8064"/>
                  </a:cubicBezTo>
                  <a:cubicBezTo>
                    <a:pt x="11885" y="7499"/>
                    <a:pt x="11578" y="6938"/>
                    <a:pt x="11256" y="6381"/>
                  </a:cubicBezTo>
                  <a:cubicBezTo>
                    <a:pt x="10993" y="5872"/>
                    <a:pt x="10693" y="5374"/>
                    <a:pt x="10356" y="4889"/>
                  </a:cubicBezTo>
                  <a:cubicBezTo>
                    <a:pt x="9982" y="4350"/>
                    <a:pt x="9565" y="3829"/>
                    <a:pt x="9105" y="3328"/>
                  </a:cubicBezTo>
                  <a:cubicBezTo>
                    <a:pt x="8893" y="2917"/>
                    <a:pt x="8665" y="2510"/>
                    <a:pt x="8421" y="2108"/>
                  </a:cubicBezTo>
                  <a:cubicBezTo>
                    <a:pt x="8177" y="1706"/>
                    <a:pt x="7917" y="1309"/>
                    <a:pt x="7642" y="918"/>
                  </a:cubicBezTo>
                  <a:cubicBezTo>
                    <a:pt x="7497" y="743"/>
                    <a:pt x="7312" y="587"/>
                    <a:pt x="7095" y="458"/>
                  </a:cubicBezTo>
                  <a:cubicBezTo>
                    <a:pt x="6890" y="336"/>
                    <a:pt x="6660" y="239"/>
                    <a:pt x="6413" y="171"/>
                  </a:cubicBezTo>
                  <a:cubicBezTo>
                    <a:pt x="6184" y="67"/>
                    <a:pt x="5902" y="50"/>
                    <a:pt x="5653" y="125"/>
                  </a:cubicBezTo>
                  <a:cubicBezTo>
                    <a:pt x="5392" y="204"/>
                    <a:pt x="5201" y="374"/>
                    <a:pt x="5145" y="578"/>
                  </a:cubicBezTo>
                  <a:cubicBezTo>
                    <a:pt x="5043" y="785"/>
                    <a:pt x="4988" y="1004"/>
                    <a:pt x="4982" y="1224"/>
                  </a:cubicBezTo>
                  <a:cubicBezTo>
                    <a:pt x="4977" y="1402"/>
                    <a:pt x="5003" y="1579"/>
                    <a:pt x="5060" y="1751"/>
                  </a:cubicBezTo>
                  <a:cubicBezTo>
                    <a:pt x="5246" y="2175"/>
                    <a:pt x="5454" y="2593"/>
                    <a:pt x="5684" y="3004"/>
                  </a:cubicBezTo>
                  <a:cubicBezTo>
                    <a:pt x="5901" y="3393"/>
                    <a:pt x="6138" y="3776"/>
                    <a:pt x="6395" y="4152"/>
                  </a:cubicBezTo>
                  <a:lnTo>
                    <a:pt x="6506" y="4369"/>
                  </a:lnTo>
                  <a:cubicBezTo>
                    <a:pt x="6708" y="4907"/>
                    <a:pt x="6959" y="5434"/>
                    <a:pt x="7256" y="5947"/>
                  </a:cubicBezTo>
                  <a:cubicBezTo>
                    <a:pt x="7523" y="6410"/>
                    <a:pt x="7828" y="6860"/>
                    <a:pt x="8169" y="7295"/>
                  </a:cubicBezTo>
                  <a:lnTo>
                    <a:pt x="8295" y="7488"/>
                  </a:lnTo>
                  <a:cubicBezTo>
                    <a:pt x="8566" y="8043"/>
                    <a:pt x="8853" y="8595"/>
                    <a:pt x="9156" y="9141"/>
                  </a:cubicBezTo>
                  <a:cubicBezTo>
                    <a:pt x="9426" y="9627"/>
                    <a:pt x="9708" y="10108"/>
                    <a:pt x="10002" y="10586"/>
                  </a:cubicBezTo>
                  <a:lnTo>
                    <a:pt x="9628" y="10951"/>
                  </a:lnTo>
                  <a:cubicBezTo>
                    <a:pt x="9354" y="10514"/>
                    <a:pt x="9050" y="10089"/>
                    <a:pt x="8715" y="9676"/>
                  </a:cubicBezTo>
                  <a:cubicBezTo>
                    <a:pt x="8388" y="9273"/>
                    <a:pt x="8033" y="8882"/>
                    <a:pt x="7652" y="8505"/>
                  </a:cubicBezTo>
                  <a:cubicBezTo>
                    <a:pt x="7450" y="8092"/>
                    <a:pt x="7200" y="7693"/>
                    <a:pt x="6903" y="7313"/>
                  </a:cubicBezTo>
                  <a:cubicBezTo>
                    <a:pt x="6611" y="6938"/>
                    <a:pt x="6274" y="6583"/>
                    <a:pt x="5898" y="6251"/>
                  </a:cubicBezTo>
                  <a:cubicBezTo>
                    <a:pt x="5569" y="5821"/>
                    <a:pt x="5240" y="5391"/>
                    <a:pt x="4911" y="4961"/>
                  </a:cubicBezTo>
                  <a:cubicBezTo>
                    <a:pt x="4611" y="4567"/>
                    <a:pt x="4312" y="4174"/>
                    <a:pt x="4013" y="3780"/>
                  </a:cubicBezTo>
                  <a:cubicBezTo>
                    <a:pt x="3847" y="3564"/>
                    <a:pt x="3622" y="3375"/>
                    <a:pt x="3352" y="3226"/>
                  </a:cubicBezTo>
                  <a:cubicBezTo>
                    <a:pt x="3143" y="3110"/>
                    <a:pt x="2910" y="3021"/>
                    <a:pt x="2663" y="2960"/>
                  </a:cubicBezTo>
                  <a:cubicBezTo>
                    <a:pt x="2422" y="2898"/>
                    <a:pt x="2156" y="2916"/>
                    <a:pt x="1934" y="3009"/>
                  </a:cubicBezTo>
                  <a:cubicBezTo>
                    <a:pt x="1697" y="3109"/>
                    <a:pt x="1535" y="3284"/>
                    <a:pt x="1496" y="3483"/>
                  </a:cubicBezTo>
                  <a:cubicBezTo>
                    <a:pt x="1500" y="3652"/>
                    <a:pt x="1522" y="3821"/>
                    <a:pt x="1559" y="3988"/>
                  </a:cubicBezTo>
                  <a:cubicBezTo>
                    <a:pt x="1614" y="4231"/>
                    <a:pt x="1703" y="4470"/>
                    <a:pt x="1825" y="4700"/>
                  </a:cubicBezTo>
                  <a:cubicBezTo>
                    <a:pt x="2032" y="5147"/>
                    <a:pt x="2271" y="5587"/>
                    <a:pt x="2542" y="6015"/>
                  </a:cubicBezTo>
                  <a:cubicBezTo>
                    <a:pt x="2773" y="6381"/>
                    <a:pt x="3027" y="6738"/>
                    <a:pt x="3303" y="7086"/>
                  </a:cubicBezTo>
                  <a:cubicBezTo>
                    <a:pt x="3555" y="7559"/>
                    <a:pt x="3844" y="8021"/>
                    <a:pt x="4167" y="8470"/>
                  </a:cubicBezTo>
                  <a:cubicBezTo>
                    <a:pt x="4467" y="8887"/>
                    <a:pt x="4797" y="9292"/>
                    <a:pt x="5156" y="9683"/>
                  </a:cubicBezTo>
                  <a:lnTo>
                    <a:pt x="7395" y="12435"/>
                  </a:lnTo>
                  <a:lnTo>
                    <a:pt x="7188" y="12374"/>
                  </a:lnTo>
                  <a:lnTo>
                    <a:pt x="6725" y="12411"/>
                  </a:lnTo>
                  <a:lnTo>
                    <a:pt x="5209" y="11091"/>
                  </a:lnTo>
                  <a:cubicBezTo>
                    <a:pt x="4955" y="10860"/>
                    <a:pt x="4699" y="10629"/>
                    <a:pt x="4442" y="10399"/>
                  </a:cubicBezTo>
                  <a:cubicBezTo>
                    <a:pt x="4428" y="10386"/>
                    <a:pt x="4414" y="10373"/>
                    <a:pt x="4399" y="10361"/>
                  </a:cubicBezTo>
                  <a:cubicBezTo>
                    <a:pt x="4138" y="10099"/>
                    <a:pt x="3867" y="9844"/>
                    <a:pt x="3586" y="9594"/>
                  </a:cubicBezTo>
                  <a:cubicBezTo>
                    <a:pt x="3194" y="9246"/>
                    <a:pt x="2785" y="8909"/>
                    <a:pt x="2358" y="8585"/>
                  </a:cubicBezTo>
                  <a:cubicBezTo>
                    <a:pt x="2142" y="8408"/>
                    <a:pt x="1873" y="8270"/>
                    <a:pt x="1573" y="8182"/>
                  </a:cubicBezTo>
                  <a:cubicBezTo>
                    <a:pt x="1324" y="8109"/>
                    <a:pt x="1057" y="8072"/>
                    <a:pt x="788" y="8073"/>
                  </a:cubicBezTo>
                  <a:cubicBezTo>
                    <a:pt x="597" y="8022"/>
                    <a:pt x="383" y="8047"/>
                    <a:pt x="223" y="8140"/>
                  </a:cubicBezTo>
                  <a:cubicBezTo>
                    <a:pt x="90" y="8217"/>
                    <a:pt x="8" y="8333"/>
                    <a:pt x="0" y="8457"/>
                  </a:cubicBezTo>
                  <a:cubicBezTo>
                    <a:pt x="1" y="8647"/>
                    <a:pt x="34" y="8836"/>
                    <a:pt x="100" y="9020"/>
                  </a:cubicBezTo>
                  <a:cubicBezTo>
                    <a:pt x="187" y="9263"/>
                    <a:pt x="329" y="9494"/>
                    <a:pt x="521" y="9702"/>
                  </a:cubicBezTo>
                  <a:cubicBezTo>
                    <a:pt x="709" y="10046"/>
                    <a:pt x="933" y="10379"/>
                    <a:pt x="1191" y="10698"/>
                  </a:cubicBezTo>
                  <a:cubicBezTo>
                    <a:pt x="1440" y="11005"/>
                    <a:pt x="1720" y="11298"/>
                    <a:pt x="2028" y="11575"/>
                  </a:cubicBezTo>
                  <a:cubicBezTo>
                    <a:pt x="2330" y="11883"/>
                    <a:pt x="2588" y="12226"/>
                    <a:pt x="2944" y="12493"/>
                  </a:cubicBezTo>
                  <a:cubicBezTo>
                    <a:pt x="3343" y="12794"/>
                    <a:pt x="3631" y="13166"/>
                    <a:pt x="3980" y="13500"/>
                  </a:cubicBezTo>
                  <a:cubicBezTo>
                    <a:pt x="5624" y="15744"/>
                    <a:pt x="7600" y="17847"/>
                    <a:pt x="9874" y="19770"/>
                  </a:cubicBezTo>
                  <a:cubicBezTo>
                    <a:pt x="10475" y="20278"/>
                    <a:pt x="11097" y="20774"/>
                    <a:pt x="11739" y="21256"/>
                  </a:cubicBezTo>
                  <a:cubicBezTo>
                    <a:pt x="12413" y="21360"/>
                    <a:pt x="13614" y="21574"/>
                    <a:pt x="15184" y="21271"/>
                  </a:cubicBezTo>
                  <a:cubicBezTo>
                    <a:pt x="17399" y="20844"/>
                    <a:pt x="19407" y="19923"/>
                    <a:pt x="20585" y="18733"/>
                  </a:cubicBezTo>
                  <a:lnTo>
                    <a:pt x="20654" y="16583"/>
                  </a:lnTo>
                  <a:lnTo>
                    <a:pt x="21600" y="12751"/>
                  </a:lnTo>
                  <a:lnTo>
                    <a:pt x="21556" y="8170"/>
                  </a:lnTo>
                  <a:cubicBezTo>
                    <a:pt x="21424" y="7943"/>
                    <a:pt x="21304" y="7713"/>
                    <a:pt x="21198" y="7479"/>
                  </a:cubicBezTo>
                  <a:cubicBezTo>
                    <a:pt x="20892" y="6804"/>
                    <a:pt x="20699" y="6103"/>
                    <a:pt x="20623" y="5392"/>
                  </a:cubicBezTo>
                  <a:cubicBezTo>
                    <a:pt x="20504" y="5317"/>
                    <a:pt x="20360" y="5266"/>
                    <a:pt x="20205" y="5247"/>
                  </a:cubicBezTo>
                  <a:cubicBezTo>
                    <a:pt x="20056" y="5228"/>
                    <a:pt x="19903" y="5238"/>
                    <a:pt x="19762" y="527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5" name="椭圆 4"/>
            <p:cNvSpPr/>
            <p:nvPr/>
          </p:nvSpPr>
          <p:spPr>
            <a:xfrm>
              <a:off x="5169785" y="3538213"/>
              <a:ext cx="1744369" cy="1744369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 cap="flat">
              <a:solidFill>
                <a:schemeClr val="bg1">
                  <a:lumMod val="75000"/>
                </a:schemeClr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 sz="1350"/>
            </a:p>
          </p:txBody>
        </p:sp>
        <p:grpSp>
          <p:nvGrpSpPr>
            <p:cNvPr id="6" name="组合 5" descr="aQUAAB+LCAAAAAAABAC9klFPwjAQx79L1bdpBhGIexsaDA+KCYs+GB7qerDi2pGuMxiy7267tWOwiePF7KW7/u/u97/eDl3K7w0gD80ZFvKB4pXAbCqBIQdNCfJ4FscOGlNOKF89iiTbpMh731Vp9Zs3KqNXHGegczmVFMflr9fQW9kT5ZRlzMjcG1eF8LYW6rllkBISQ1025RLEV9Whp2PFeS6FajBJBMNSNdy5+RUyV8gbDm7cXCcT2KpCDgpKLMtj8PQAWn3qC23TJ+sslQy43Ce9YDU6UFQtfpt5e3WF0z+ex/Vdy0T6I7fwYCrPI7yBZ1VK85oJ6BBaVOYOYFVfdTiwnTu/8gawPdOhzqh7a3uOk/RFyz28IWjDXrSAV4t4n8SJ+HsRraxxP1suaQhBBAysJqBc+pwoZmK3cCzoKpIc0tQEZh9rCGUtzRtoVZZGqubFZHLbHw19H1l7bt62jbZh12080nd5piKl/k7KbwrSD0M1ZkNeGiriDZ8W/5w9tJgHb1kGT6zgf5vrdTM3xuFnR28L9f0AG4Njv2kFAAA="/>
            <p:cNvGrpSpPr>
              <a:grpSpLocks noChangeAspect="1"/>
            </p:cNvGrpSpPr>
            <p:nvPr/>
          </p:nvGrpSpPr>
          <p:grpSpPr>
            <a:xfrm>
              <a:off x="5246460" y="3576926"/>
              <a:ext cx="1621188" cy="1622602"/>
              <a:chOff x="1089075" y="1943099"/>
              <a:chExt cx="2969202" cy="2971793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1823753" y="2679078"/>
                <a:ext cx="1499846" cy="1499845"/>
              </a:xfrm>
              <a:prstGeom prst="ellipse">
                <a:avLst/>
              </a:prstGeom>
              <a:solidFill>
                <a:srgbClr val="B2895D">
                  <a:alpha val="8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29" name="圆: 空心 28"/>
              <p:cNvSpPr/>
              <p:nvPr/>
            </p:nvSpPr>
            <p:spPr>
              <a:xfrm>
                <a:off x="1089075" y="1944400"/>
                <a:ext cx="2969202" cy="2969204"/>
              </a:xfrm>
              <a:prstGeom prst="donut">
                <a:avLst>
                  <a:gd name="adj" fmla="val 15000"/>
                </a:avLst>
              </a:prstGeom>
              <a:solidFill>
                <a:schemeClr val="tx2">
                  <a:lumMod val="40000"/>
                  <a:lumOff val="60000"/>
                  <a:alpha val="38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30" name="空心弧 29"/>
              <p:cNvSpPr/>
              <p:nvPr/>
            </p:nvSpPr>
            <p:spPr>
              <a:xfrm>
                <a:off x="1089075" y="1944400"/>
                <a:ext cx="2969202" cy="2969204"/>
              </a:xfrm>
              <a:prstGeom prst="blockArc">
                <a:avLst>
                  <a:gd name="adj1" fmla="val 16200000"/>
                  <a:gd name="adj2" fmla="val 8640000"/>
                  <a:gd name="adj3" fmla="val 15000"/>
                </a:avLst>
              </a:prstGeom>
              <a:solidFill>
                <a:srgbClr val="DAC399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350"/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>
                <a:off x="1149368" y="1943099"/>
                <a:ext cx="2848619" cy="2971793"/>
                <a:chOff x="4687315" y="1592322"/>
                <a:chExt cx="2817370" cy="2939200"/>
              </a:xfrm>
            </p:grpSpPr>
            <p:sp>
              <p:nvSpPr>
                <p:cNvPr id="33" name="矩形 32"/>
                <p:cNvSpPr/>
                <p:nvPr/>
              </p:nvSpPr>
              <p:spPr>
                <a:xfrm rot="-4320000">
                  <a:off x="4889455" y="2452319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1350"/>
                </a:p>
              </p:txBody>
            </p:sp>
            <p:sp>
              <p:nvSpPr>
                <p:cNvPr id="34" name="矩形 33"/>
                <p:cNvSpPr/>
                <p:nvPr/>
              </p:nvSpPr>
              <p:spPr>
                <a:xfrm rot="-2160000">
                  <a:off x="5341582" y="1830019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1350"/>
                </a:p>
              </p:txBody>
            </p:sp>
            <p:sp>
              <p:nvSpPr>
                <p:cNvPr id="35" name="矩形 34"/>
                <p:cNvSpPr/>
                <p:nvPr/>
              </p:nvSpPr>
              <p:spPr>
                <a:xfrm>
                  <a:off x="6073140" y="1592322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1350"/>
                </a:p>
              </p:txBody>
            </p:sp>
            <p:sp>
              <p:nvSpPr>
                <p:cNvPr id="36" name="矩形 35"/>
                <p:cNvSpPr/>
                <p:nvPr/>
              </p:nvSpPr>
              <p:spPr>
                <a:xfrm rot="2160000">
                  <a:off x="6804698" y="1830019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1350"/>
                </a:p>
              </p:txBody>
            </p:sp>
            <p:sp>
              <p:nvSpPr>
                <p:cNvPr id="37" name="矩形 36"/>
                <p:cNvSpPr/>
                <p:nvPr/>
              </p:nvSpPr>
              <p:spPr>
                <a:xfrm rot="4320000">
                  <a:off x="7256825" y="2452319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1350"/>
                </a:p>
              </p:txBody>
            </p:sp>
            <p:sp>
              <p:nvSpPr>
                <p:cNvPr id="38" name="矩形 37"/>
                <p:cNvSpPr/>
                <p:nvPr/>
              </p:nvSpPr>
              <p:spPr>
                <a:xfrm rot="6480000">
                  <a:off x="7256825" y="3221524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1350"/>
                </a:p>
              </p:txBody>
            </p:sp>
            <p:sp>
              <p:nvSpPr>
                <p:cNvPr id="39" name="矩形 38"/>
                <p:cNvSpPr/>
                <p:nvPr/>
              </p:nvSpPr>
              <p:spPr>
                <a:xfrm rot="8640000">
                  <a:off x="6804698" y="3843825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1350"/>
                </a:p>
              </p:txBody>
            </p:sp>
            <p:sp>
              <p:nvSpPr>
                <p:cNvPr id="40" name="矩形 39"/>
                <p:cNvSpPr/>
                <p:nvPr/>
              </p:nvSpPr>
              <p:spPr>
                <a:xfrm rot="10800000">
                  <a:off x="6073140" y="4081522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1350"/>
                </a:p>
              </p:txBody>
            </p:sp>
            <p:sp>
              <p:nvSpPr>
                <p:cNvPr id="41" name="矩形 40"/>
                <p:cNvSpPr/>
                <p:nvPr/>
              </p:nvSpPr>
              <p:spPr>
                <a:xfrm rot="12960000">
                  <a:off x="5341582" y="3843825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1350"/>
                </a:p>
              </p:txBody>
            </p:sp>
            <p:sp>
              <p:nvSpPr>
                <p:cNvPr id="42" name="矩形 41"/>
                <p:cNvSpPr/>
                <p:nvPr/>
              </p:nvSpPr>
              <p:spPr>
                <a:xfrm rot="15120000">
                  <a:off x="4889455" y="3221524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1350"/>
                </a:p>
              </p:txBody>
            </p:sp>
          </p:grpSp>
          <p:sp>
            <p:nvSpPr>
              <p:cNvPr id="32" name="矩形 31"/>
              <p:cNvSpPr/>
              <p:nvPr/>
            </p:nvSpPr>
            <p:spPr>
              <a:xfrm>
                <a:off x="2037146" y="3026605"/>
                <a:ext cx="1073060" cy="804790"/>
              </a:xfrm>
              <a:prstGeom prst="rect">
                <a:avLst/>
              </a:prstGeom>
            </p:spPr>
            <p:txBody>
              <a:bodyPr wrap="square" anchor="ctr">
                <a:prstTxWarp prst="textPlain">
                  <a:avLst/>
                </a:prstTxWarp>
                <a:normAutofit fontScale="37500" lnSpcReduction="20000"/>
              </a:bodyPr>
              <a:lstStyle/>
              <a:p>
                <a:pPr lvl="0" algn="ctr"/>
                <a:r>
                  <a:rPr lang="en-US" altLang="zh-CN" sz="2700">
                    <a:solidFill>
                      <a:prstClr val="white"/>
                    </a:solidFill>
                    <a:latin typeface="Impact" panose="020B0806030902050204" pitchFamily="34" charset="0"/>
                  </a:rPr>
                  <a:t>65%</a:t>
                </a:r>
                <a:endParaRPr lang="en-US" altLang="zh-CN" sz="2700" dirty="0">
                  <a:solidFill>
                    <a:prstClr val="white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45" name="千图PPT彼岸天：ID 8661124库_组合 44"/>
          <p:cNvGrpSpPr/>
          <p:nvPr>
            <p:custDataLst>
              <p:tags r:id="rId2"/>
            </p:custDataLst>
          </p:nvPr>
        </p:nvGrpSpPr>
        <p:grpSpPr>
          <a:xfrm>
            <a:off x="6098204" y="3154526"/>
            <a:ext cx="2389517" cy="606716"/>
            <a:chOff x="8130939" y="4205435"/>
            <a:chExt cx="3186023" cy="808954"/>
          </a:xfrm>
        </p:grpSpPr>
        <p:sp>
          <p:nvSpPr>
            <p:cNvPr id="14" name="矩形 13"/>
            <p:cNvSpPr/>
            <p:nvPr/>
          </p:nvSpPr>
          <p:spPr>
            <a:xfrm>
              <a:off x="8729742" y="4232157"/>
              <a:ext cx="2587220" cy="246221"/>
            </a:xfrm>
            <a:prstGeom prst="rect">
              <a:avLst/>
            </a:prstGeom>
          </p:spPr>
          <p:txBody>
            <a:bodyPr wrap="none" lIns="108000" tIns="0" rIns="108000" bIns="0">
              <a:normAutofit fontScale="97500"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8729742" y="4478378"/>
              <a:ext cx="2587220" cy="536011"/>
            </a:xfrm>
            <a:prstGeom prst="rect">
              <a:avLst/>
            </a:prstGeom>
          </p:spPr>
          <p:txBody>
            <a:bodyPr wrap="square" lIns="108000" tIns="0" rIns="10800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25" dirty="0">
                  <a:solidFill>
                    <a:schemeClr val="bg1"/>
                  </a:solidFill>
                </a:rPr>
                <a:t>请替换文字内容复制你的内容到此</a:t>
              </a:r>
              <a:br>
                <a:rPr lang="zh-CN" altLang="en-US" sz="825" dirty="0">
                  <a:solidFill>
                    <a:schemeClr val="bg1"/>
                  </a:solidFill>
                </a:rPr>
              </a:br>
              <a:r>
                <a:rPr lang="zh-CN" altLang="en-US" sz="825" dirty="0">
                  <a:solidFill>
                    <a:schemeClr val="bg1"/>
                  </a:solidFill>
                </a:rPr>
                <a:t>小木头699pic</a:t>
              </a:r>
              <a:endParaRPr lang="zh-CN" altLang="en-US" sz="825" dirty="0">
                <a:solidFill>
                  <a:schemeClr val="bg1"/>
                </a:solidFill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8130939" y="4205435"/>
              <a:ext cx="489858" cy="489858"/>
              <a:chOff x="7698094" y="3392284"/>
              <a:chExt cx="489858" cy="489858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7698094" y="3392284"/>
                <a:ext cx="489858" cy="489858"/>
              </a:xfrm>
              <a:prstGeom prst="ellipse">
                <a:avLst/>
              </a:prstGeom>
              <a:solidFill>
                <a:srgbClr val="B2895D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27" name="任意多边形: 形状 26"/>
              <p:cNvSpPr/>
              <p:nvPr/>
            </p:nvSpPr>
            <p:spPr bwMode="auto">
              <a:xfrm>
                <a:off x="7831850" y="3567915"/>
                <a:ext cx="212129" cy="131945"/>
              </a:xfrm>
              <a:custGeom>
                <a:avLst/>
                <a:gdLst>
                  <a:gd name="connsiteX0" fmla="*/ 308536 w 331788"/>
                  <a:gd name="connsiteY0" fmla="*/ 66675 h 206375"/>
                  <a:gd name="connsiteX1" fmla="*/ 314995 w 331788"/>
                  <a:gd name="connsiteY1" fmla="*/ 66675 h 206375"/>
                  <a:gd name="connsiteX2" fmla="*/ 331788 w 331788"/>
                  <a:gd name="connsiteY2" fmla="*/ 83491 h 206375"/>
                  <a:gd name="connsiteX3" fmla="*/ 331788 w 331788"/>
                  <a:gd name="connsiteY3" fmla="*/ 189559 h 206375"/>
                  <a:gd name="connsiteX4" fmla="*/ 314995 w 331788"/>
                  <a:gd name="connsiteY4" fmla="*/ 206375 h 206375"/>
                  <a:gd name="connsiteX5" fmla="*/ 85056 w 331788"/>
                  <a:gd name="connsiteY5" fmla="*/ 206375 h 206375"/>
                  <a:gd name="connsiteX6" fmla="*/ 68263 w 331788"/>
                  <a:gd name="connsiteY6" fmla="*/ 189559 h 206375"/>
                  <a:gd name="connsiteX7" fmla="*/ 68263 w 331788"/>
                  <a:gd name="connsiteY7" fmla="*/ 183092 h 206375"/>
                  <a:gd name="connsiteX8" fmla="*/ 281408 w 331788"/>
                  <a:gd name="connsiteY8" fmla="*/ 183092 h 206375"/>
                  <a:gd name="connsiteX9" fmla="*/ 308536 w 331788"/>
                  <a:gd name="connsiteY9" fmla="*/ 155928 h 206375"/>
                  <a:gd name="connsiteX10" fmla="*/ 308536 w 331788"/>
                  <a:gd name="connsiteY10" fmla="*/ 66675 h 206375"/>
                  <a:gd name="connsiteX11" fmla="*/ 275059 w 331788"/>
                  <a:gd name="connsiteY11" fmla="*/ 33338 h 206375"/>
                  <a:gd name="connsiteX12" fmla="*/ 281557 w 331788"/>
                  <a:gd name="connsiteY12" fmla="*/ 33338 h 206375"/>
                  <a:gd name="connsiteX13" fmla="*/ 298451 w 331788"/>
                  <a:gd name="connsiteY13" fmla="*/ 50154 h 206375"/>
                  <a:gd name="connsiteX14" fmla="*/ 298451 w 331788"/>
                  <a:gd name="connsiteY14" fmla="*/ 156222 h 206375"/>
                  <a:gd name="connsiteX15" fmla="*/ 281557 w 331788"/>
                  <a:gd name="connsiteY15" fmla="*/ 173038 h 206375"/>
                  <a:gd name="connsiteX16" fmla="*/ 50232 w 331788"/>
                  <a:gd name="connsiteY16" fmla="*/ 173038 h 206375"/>
                  <a:gd name="connsiteX17" fmla="*/ 33338 w 331788"/>
                  <a:gd name="connsiteY17" fmla="*/ 156222 h 206375"/>
                  <a:gd name="connsiteX18" fmla="*/ 33338 w 331788"/>
                  <a:gd name="connsiteY18" fmla="*/ 149755 h 206375"/>
                  <a:gd name="connsiteX19" fmla="*/ 247768 w 331788"/>
                  <a:gd name="connsiteY19" fmla="*/ 149755 h 206375"/>
                  <a:gd name="connsiteX20" fmla="*/ 275059 w 331788"/>
                  <a:gd name="connsiteY20" fmla="*/ 122591 h 206375"/>
                  <a:gd name="connsiteX21" fmla="*/ 275059 w 331788"/>
                  <a:gd name="connsiteY21" fmla="*/ 33338 h 206375"/>
                  <a:gd name="connsiteX22" fmla="*/ 99109 w 331788"/>
                  <a:gd name="connsiteY22" fmla="*/ 21630 h 206375"/>
                  <a:gd name="connsiteX23" fmla="*/ 97823 w 331788"/>
                  <a:gd name="connsiteY23" fmla="*/ 22920 h 206375"/>
                  <a:gd name="connsiteX24" fmla="*/ 95250 w 331788"/>
                  <a:gd name="connsiteY24" fmla="*/ 28079 h 206375"/>
                  <a:gd name="connsiteX25" fmla="*/ 96536 w 331788"/>
                  <a:gd name="connsiteY25" fmla="*/ 31949 h 206375"/>
                  <a:gd name="connsiteX26" fmla="*/ 97823 w 331788"/>
                  <a:gd name="connsiteY26" fmla="*/ 33238 h 206375"/>
                  <a:gd name="connsiteX27" fmla="*/ 118406 w 331788"/>
                  <a:gd name="connsiteY27" fmla="*/ 66775 h 206375"/>
                  <a:gd name="connsiteX28" fmla="*/ 119692 w 331788"/>
                  <a:gd name="connsiteY28" fmla="*/ 68064 h 206375"/>
                  <a:gd name="connsiteX29" fmla="*/ 111974 w 331788"/>
                  <a:gd name="connsiteY29" fmla="*/ 68064 h 206375"/>
                  <a:gd name="connsiteX30" fmla="*/ 104255 w 331788"/>
                  <a:gd name="connsiteY30" fmla="*/ 75804 h 206375"/>
                  <a:gd name="connsiteX31" fmla="*/ 111974 w 331788"/>
                  <a:gd name="connsiteY31" fmla="*/ 83543 h 206375"/>
                  <a:gd name="connsiteX32" fmla="*/ 124838 w 331788"/>
                  <a:gd name="connsiteY32" fmla="*/ 83543 h 206375"/>
                  <a:gd name="connsiteX33" fmla="*/ 124838 w 331788"/>
                  <a:gd name="connsiteY33" fmla="*/ 89992 h 206375"/>
                  <a:gd name="connsiteX34" fmla="*/ 111974 w 331788"/>
                  <a:gd name="connsiteY34" fmla="*/ 89992 h 206375"/>
                  <a:gd name="connsiteX35" fmla="*/ 104255 w 331788"/>
                  <a:gd name="connsiteY35" fmla="*/ 97731 h 206375"/>
                  <a:gd name="connsiteX36" fmla="*/ 111974 w 331788"/>
                  <a:gd name="connsiteY36" fmla="*/ 105470 h 206375"/>
                  <a:gd name="connsiteX37" fmla="*/ 124838 w 331788"/>
                  <a:gd name="connsiteY37" fmla="*/ 105470 h 206375"/>
                  <a:gd name="connsiteX38" fmla="*/ 124838 w 331788"/>
                  <a:gd name="connsiteY38" fmla="*/ 114499 h 206375"/>
                  <a:gd name="connsiteX39" fmla="*/ 132557 w 331788"/>
                  <a:gd name="connsiteY39" fmla="*/ 122238 h 206375"/>
                  <a:gd name="connsiteX40" fmla="*/ 140275 w 331788"/>
                  <a:gd name="connsiteY40" fmla="*/ 114499 h 206375"/>
                  <a:gd name="connsiteX41" fmla="*/ 140275 w 331788"/>
                  <a:gd name="connsiteY41" fmla="*/ 105470 h 206375"/>
                  <a:gd name="connsiteX42" fmla="*/ 153139 w 331788"/>
                  <a:gd name="connsiteY42" fmla="*/ 105470 h 206375"/>
                  <a:gd name="connsiteX43" fmla="*/ 160858 w 331788"/>
                  <a:gd name="connsiteY43" fmla="*/ 97731 h 206375"/>
                  <a:gd name="connsiteX44" fmla="*/ 153139 w 331788"/>
                  <a:gd name="connsiteY44" fmla="*/ 89992 h 206375"/>
                  <a:gd name="connsiteX45" fmla="*/ 140275 w 331788"/>
                  <a:gd name="connsiteY45" fmla="*/ 89992 h 206375"/>
                  <a:gd name="connsiteX46" fmla="*/ 140275 w 331788"/>
                  <a:gd name="connsiteY46" fmla="*/ 83543 h 206375"/>
                  <a:gd name="connsiteX47" fmla="*/ 153139 w 331788"/>
                  <a:gd name="connsiteY47" fmla="*/ 83543 h 206375"/>
                  <a:gd name="connsiteX48" fmla="*/ 160858 w 331788"/>
                  <a:gd name="connsiteY48" fmla="*/ 75804 h 206375"/>
                  <a:gd name="connsiteX49" fmla="*/ 153139 w 331788"/>
                  <a:gd name="connsiteY49" fmla="*/ 68064 h 206375"/>
                  <a:gd name="connsiteX50" fmla="*/ 145421 w 331788"/>
                  <a:gd name="connsiteY50" fmla="*/ 68064 h 206375"/>
                  <a:gd name="connsiteX51" fmla="*/ 146707 w 331788"/>
                  <a:gd name="connsiteY51" fmla="*/ 66775 h 206375"/>
                  <a:gd name="connsiteX52" fmla="*/ 168577 w 331788"/>
                  <a:gd name="connsiteY52" fmla="*/ 33238 h 206375"/>
                  <a:gd name="connsiteX53" fmla="*/ 168577 w 331788"/>
                  <a:gd name="connsiteY53" fmla="*/ 31949 h 206375"/>
                  <a:gd name="connsiteX54" fmla="*/ 169863 w 331788"/>
                  <a:gd name="connsiteY54" fmla="*/ 28079 h 206375"/>
                  <a:gd name="connsiteX55" fmla="*/ 168577 w 331788"/>
                  <a:gd name="connsiteY55" fmla="*/ 22920 h 206375"/>
                  <a:gd name="connsiteX56" fmla="*/ 166004 w 331788"/>
                  <a:gd name="connsiteY56" fmla="*/ 21630 h 206375"/>
                  <a:gd name="connsiteX57" fmla="*/ 156999 w 331788"/>
                  <a:gd name="connsiteY57" fmla="*/ 22920 h 206375"/>
                  <a:gd name="connsiteX58" fmla="*/ 155712 w 331788"/>
                  <a:gd name="connsiteY58" fmla="*/ 22920 h 206375"/>
                  <a:gd name="connsiteX59" fmla="*/ 153139 w 331788"/>
                  <a:gd name="connsiteY59" fmla="*/ 28079 h 206375"/>
                  <a:gd name="connsiteX60" fmla="*/ 150567 w 331788"/>
                  <a:gd name="connsiteY60" fmla="*/ 33238 h 206375"/>
                  <a:gd name="connsiteX61" fmla="*/ 132557 w 331788"/>
                  <a:gd name="connsiteY61" fmla="*/ 60325 h 206375"/>
                  <a:gd name="connsiteX62" fmla="*/ 115833 w 331788"/>
                  <a:gd name="connsiteY62" fmla="*/ 33238 h 206375"/>
                  <a:gd name="connsiteX63" fmla="*/ 111974 w 331788"/>
                  <a:gd name="connsiteY63" fmla="*/ 28079 h 206375"/>
                  <a:gd name="connsiteX64" fmla="*/ 109401 w 331788"/>
                  <a:gd name="connsiteY64" fmla="*/ 22920 h 206375"/>
                  <a:gd name="connsiteX65" fmla="*/ 99109 w 331788"/>
                  <a:gd name="connsiteY65" fmla="*/ 21630 h 206375"/>
                  <a:gd name="connsiteX66" fmla="*/ 16894 w 331788"/>
                  <a:gd name="connsiteY66" fmla="*/ 0 h 206375"/>
                  <a:gd name="connsiteX67" fmla="*/ 248219 w 331788"/>
                  <a:gd name="connsiteY67" fmla="*/ 0 h 206375"/>
                  <a:gd name="connsiteX68" fmla="*/ 265113 w 331788"/>
                  <a:gd name="connsiteY68" fmla="*/ 16816 h 206375"/>
                  <a:gd name="connsiteX69" fmla="*/ 265113 w 331788"/>
                  <a:gd name="connsiteY69" fmla="*/ 122884 h 206375"/>
                  <a:gd name="connsiteX70" fmla="*/ 248219 w 331788"/>
                  <a:gd name="connsiteY70" fmla="*/ 139700 h 206375"/>
                  <a:gd name="connsiteX71" fmla="*/ 23392 w 331788"/>
                  <a:gd name="connsiteY71" fmla="*/ 139700 h 206375"/>
                  <a:gd name="connsiteX72" fmla="*/ 16894 w 331788"/>
                  <a:gd name="connsiteY72" fmla="*/ 139700 h 206375"/>
                  <a:gd name="connsiteX73" fmla="*/ 0 w 331788"/>
                  <a:gd name="connsiteY73" fmla="*/ 122884 h 206375"/>
                  <a:gd name="connsiteX74" fmla="*/ 0 w 331788"/>
                  <a:gd name="connsiteY74" fmla="*/ 16816 h 206375"/>
                  <a:gd name="connsiteX75" fmla="*/ 16894 w 331788"/>
                  <a:gd name="connsiteY75" fmla="*/ 0 h 20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31788" h="206375">
                    <a:moveTo>
                      <a:pt x="308536" y="66675"/>
                    </a:moveTo>
                    <a:cubicBezTo>
                      <a:pt x="308536" y="66675"/>
                      <a:pt x="308536" y="66675"/>
                      <a:pt x="314995" y="66675"/>
                    </a:cubicBezTo>
                    <a:cubicBezTo>
                      <a:pt x="324037" y="66675"/>
                      <a:pt x="331788" y="73143"/>
                      <a:pt x="331788" y="83491"/>
                    </a:cubicBezTo>
                    <a:cubicBezTo>
                      <a:pt x="331788" y="83491"/>
                      <a:pt x="331788" y="83491"/>
                      <a:pt x="331788" y="189559"/>
                    </a:cubicBezTo>
                    <a:cubicBezTo>
                      <a:pt x="331788" y="198614"/>
                      <a:pt x="324037" y="206375"/>
                      <a:pt x="314995" y="206375"/>
                    </a:cubicBezTo>
                    <a:cubicBezTo>
                      <a:pt x="314995" y="206375"/>
                      <a:pt x="314995" y="206375"/>
                      <a:pt x="85056" y="206375"/>
                    </a:cubicBezTo>
                    <a:cubicBezTo>
                      <a:pt x="76014" y="206375"/>
                      <a:pt x="68263" y="198614"/>
                      <a:pt x="68263" y="189559"/>
                    </a:cubicBezTo>
                    <a:cubicBezTo>
                      <a:pt x="68263" y="189559"/>
                      <a:pt x="68263" y="189559"/>
                      <a:pt x="68263" y="183092"/>
                    </a:cubicBezTo>
                    <a:cubicBezTo>
                      <a:pt x="68263" y="183092"/>
                      <a:pt x="68263" y="183092"/>
                      <a:pt x="281408" y="183092"/>
                    </a:cubicBezTo>
                    <a:cubicBezTo>
                      <a:pt x="296910" y="183092"/>
                      <a:pt x="308536" y="171450"/>
                      <a:pt x="308536" y="155928"/>
                    </a:cubicBezTo>
                    <a:cubicBezTo>
                      <a:pt x="308536" y="155928"/>
                      <a:pt x="308536" y="155928"/>
                      <a:pt x="308536" y="66675"/>
                    </a:cubicBezTo>
                    <a:close/>
                    <a:moveTo>
                      <a:pt x="275059" y="33338"/>
                    </a:moveTo>
                    <a:cubicBezTo>
                      <a:pt x="275059" y="33338"/>
                      <a:pt x="275059" y="33338"/>
                      <a:pt x="281557" y="33338"/>
                    </a:cubicBezTo>
                    <a:cubicBezTo>
                      <a:pt x="290654" y="33338"/>
                      <a:pt x="298451" y="41099"/>
                      <a:pt x="298451" y="50154"/>
                    </a:cubicBezTo>
                    <a:cubicBezTo>
                      <a:pt x="298451" y="50154"/>
                      <a:pt x="298451" y="50154"/>
                      <a:pt x="298451" y="156222"/>
                    </a:cubicBezTo>
                    <a:cubicBezTo>
                      <a:pt x="298451" y="165277"/>
                      <a:pt x="290654" y="173038"/>
                      <a:pt x="281557" y="173038"/>
                    </a:cubicBezTo>
                    <a:cubicBezTo>
                      <a:pt x="281557" y="173038"/>
                      <a:pt x="281557" y="173038"/>
                      <a:pt x="50232" y="173038"/>
                    </a:cubicBezTo>
                    <a:cubicBezTo>
                      <a:pt x="41135" y="173038"/>
                      <a:pt x="33338" y="165277"/>
                      <a:pt x="33338" y="156222"/>
                    </a:cubicBezTo>
                    <a:cubicBezTo>
                      <a:pt x="33338" y="156222"/>
                      <a:pt x="33338" y="156222"/>
                      <a:pt x="33338" y="149755"/>
                    </a:cubicBezTo>
                    <a:cubicBezTo>
                      <a:pt x="33338" y="149755"/>
                      <a:pt x="33338" y="149755"/>
                      <a:pt x="247768" y="149755"/>
                    </a:cubicBezTo>
                    <a:cubicBezTo>
                      <a:pt x="263363" y="149755"/>
                      <a:pt x="275059" y="138113"/>
                      <a:pt x="275059" y="122591"/>
                    </a:cubicBezTo>
                    <a:cubicBezTo>
                      <a:pt x="275059" y="122591"/>
                      <a:pt x="275059" y="122591"/>
                      <a:pt x="275059" y="33338"/>
                    </a:cubicBezTo>
                    <a:close/>
                    <a:moveTo>
                      <a:pt x="99109" y="21630"/>
                    </a:moveTo>
                    <a:cubicBezTo>
                      <a:pt x="97823" y="21630"/>
                      <a:pt x="97823" y="21630"/>
                      <a:pt x="97823" y="22920"/>
                    </a:cubicBezTo>
                    <a:cubicBezTo>
                      <a:pt x="96536" y="24210"/>
                      <a:pt x="95250" y="25499"/>
                      <a:pt x="95250" y="28079"/>
                    </a:cubicBezTo>
                    <a:cubicBezTo>
                      <a:pt x="95250" y="29369"/>
                      <a:pt x="96536" y="30659"/>
                      <a:pt x="96536" y="31949"/>
                    </a:cubicBezTo>
                    <a:cubicBezTo>
                      <a:pt x="96536" y="31949"/>
                      <a:pt x="96536" y="31949"/>
                      <a:pt x="97823" y="33238"/>
                    </a:cubicBezTo>
                    <a:cubicBezTo>
                      <a:pt x="97823" y="33238"/>
                      <a:pt x="97823" y="33238"/>
                      <a:pt x="118406" y="66775"/>
                    </a:cubicBezTo>
                    <a:cubicBezTo>
                      <a:pt x="118406" y="66775"/>
                      <a:pt x="118406" y="66775"/>
                      <a:pt x="119692" y="68064"/>
                    </a:cubicBezTo>
                    <a:cubicBezTo>
                      <a:pt x="119692" y="68064"/>
                      <a:pt x="119692" y="68064"/>
                      <a:pt x="111974" y="68064"/>
                    </a:cubicBezTo>
                    <a:cubicBezTo>
                      <a:pt x="108114" y="68064"/>
                      <a:pt x="104255" y="71934"/>
                      <a:pt x="104255" y="75804"/>
                    </a:cubicBezTo>
                    <a:cubicBezTo>
                      <a:pt x="104255" y="79673"/>
                      <a:pt x="108114" y="83543"/>
                      <a:pt x="111974" y="83543"/>
                    </a:cubicBezTo>
                    <a:cubicBezTo>
                      <a:pt x="111974" y="83543"/>
                      <a:pt x="111974" y="83543"/>
                      <a:pt x="124838" y="83543"/>
                    </a:cubicBezTo>
                    <a:cubicBezTo>
                      <a:pt x="124838" y="83543"/>
                      <a:pt x="124838" y="83543"/>
                      <a:pt x="124838" y="89992"/>
                    </a:cubicBezTo>
                    <a:cubicBezTo>
                      <a:pt x="124838" y="89992"/>
                      <a:pt x="124838" y="89992"/>
                      <a:pt x="111974" y="89992"/>
                    </a:cubicBezTo>
                    <a:cubicBezTo>
                      <a:pt x="108114" y="89992"/>
                      <a:pt x="104255" y="93861"/>
                      <a:pt x="104255" y="97731"/>
                    </a:cubicBezTo>
                    <a:cubicBezTo>
                      <a:pt x="104255" y="101601"/>
                      <a:pt x="108114" y="105470"/>
                      <a:pt x="111974" y="105470"/>
                    </a:cubicBezTo>
                    <a:cubicBezTo>
                      <a:pt x="111974" y="105470"/>
                      <a:pt x="111974" y="105470"/>
                      <a:pt x="124838" y="105470"/>
                    </a:cubicBezTo>
                    <a:cubicBezTo>
                      <a:pt x="124838" y="105470"/>
                      <a:pt x="124838" y="105470"/>
                      <a:pt x="124838" y="114499"/>
                    </a:cubicBezTo>
                    <a:cubicBezTo>
                      <a:pt x="124838" y="119658"/>
                      <a:pt x="128697" y="122238"/>
                      <a:pt x="132557" y="122238"/>
                    </a:cubicBezTo>
                    <a:cubicBezTo>
                      <a:pt x="136416" y="122238"/>
                      <a:pt x="140275" y="119658"/>
                      <a:pt x="140275" y="114499"/>
                    </a:cubicBezTo>
                    <a:cubicBezTo>
                      <a:pt x="140275" y="114499"/>
                      <a:pt x="140275" y="114499"/>
                      <a:pt x="140275" y="105470"/>
                    </a:cubicBezTo>
                    <a:cubicBezTo>
                      <a:pt x="140275" y="105470"/>
                      <a:pt x="140275" y="105470"/>
                      <a:pt x="153139" y="105470"/>
                    </a:cubicBezTo>
                    <a:cubicBezTo>
                      <a:pt x="158285" y="105470"/>
                      <a:pt x="160858" y="101601"/>
                      <a:pt x="160858" y="97731"/>
                    </a:cubicBezTo>
                    <a:cubicBezTo>
                      <a:pt x="160858" y="93861"/>
                      <a:pt x="158285" y="89992"/>
                      <a:pt x="153139" y="89992"/>
                    </a:cubicBezTo>
                    <a:cubicBezTo>
                      <a:pt x="153139" y="89992"/>
                      <a:pt x="153139" y="89992"/>
                      <a:pt x="140275" y="89992"/>
                    </a:cubicBezTo>
                    <a:cubicBezTo>
                      <a:pt x="140275" y="89992"/>
                      <a:pt x="140275" y="89992"/>
                      <a:pt x="140275" y="83543"/>
                    </a:cubicBezTo>
                    <a:cubicBezTo>
                      <a:pt x="140275" y="83543"/>
                      <a:pt x="140275" y="83543"/>
                      <a:pt x="153139" y="83543"/>
                    </a:cubicBezTo>
                    <a:cubicBezTo>
                      <a:pt x="158285" y="83543"/>
                      <a:pt x="160858" y="79673"/>
                      <a:pt x="160858" y="75804"/>
                    </a:cubicBezTo>
                    <a:cubicBezTo>
                      <a:pt x="160858" y="71934"/>
                      <a:pt x="158285" y="68064"/>
                      <a:pt x="153139" y="68064"/>
                    </a:cubicBezTo>
                    <a:cubicBezTo>
                      <a:pt x="153139" y="68064"/>
                      <a:pt x="153139" y="68064"/>
                      <a:pt x="145421" y="68064"/>
                    </a:cubicBezTo>
                    <a:cubicBezTo>
                      <a:pt x="145421" y="68064"/>
                      <a:pt x="145421" y="68064"/>
                      <a:pt x="146707" y="66775"/>
                    </a:cubicBezTo>
                    <a:cubicBezTo>
                      <a:pt x="146707" y="66775"/>
                      <a:pt x="146707" y="66775"/>
                      <a:pt x="168577" y="33238"/>
                    </a:cubicBezTo>
                    <a:cubicBezTo>
                      <a:pt x="168577" y="33238"/>
                      <a:pt x="168577" y="33238"/>
                      <a:pt x="168577" y="31949"/>
                    </a:cubicBezTo>
                    <a:cubicBezTo>
                      <a:pt x="169863" y="30659"/>
                      <a:pt x="169863" y="29369"/>
                      <a:pt x="169863" y="28079"/>
                    </a:cubicBezTo>
                    <a:cubicBezTo>
                      <a:pt x="169863" y="25499"/>
                      <a:pt x="169863" y="24210"/>
                      <a:pt x="168577" y="22920"/>
                    </a:cubicBezTo>
                    <a:cubicBezTo>
                      <a:pt x="167290" y="21630"/>
                      <a:pt x="167290" y="21630"/>
                      <a:pt x="166004" y="21630"/>
                    </a:cubicBezTo>
                    <a:cubicBezTo>
                      <a:pt x="163431" y="19050"/>
                      <a:pt x="159572" y="20340"/>
                      <a:pt x="156999" y="22920"/>
                    </a:cubicBezTo>
                    <a:cubicBezTo>
                      <a:pt x="156999" y="22920"/>
                      <a:pt x="155712" y="22920"/>
                      <a:pt x="155712" y="22920"/>
                    </a:cubicBezTo>
                    <a:cubicBezTo>
                      <a:pt x="155712" y="22920"/>
                      <a:pt x="155712" y="22920"/>
                      <a:pt x="153139" y="28079"/>
                    </a:cubicBezTo>
                    <a:cubicBezTo>
                      <a:pt x="153139" y="28079"/>
                      <a:pt x="153139" y="28079"/>
                      <a:pt x="150567" y="33238"/>
                    </a:cubicBezTo>
                    <a:cubicBezTo>
                      <a:pt x="150567" y="33238"/>
                      <a:pt x="150567" y="33238"/>
                      <a:pt x="132557" y="60325"/>
                    </a:cubicBezTo>
                    <a:cubicBezTo>
                      <a:pt x="132557" y="60325"/>
                      <a:pt x="132557" y="60325"/>
                      <a:pt x="115833" y="33238"/>
                    </a:cubicBezTo>
                    <a:cubicBezTo>
                      <a:pt x="115833" y="33238"/>
                      <a:pt x="115833" y="33238"/>
                      <a:pt x="111974" y="28079"/>
                    </a:cubicBezTo>
                    <a:cubicBezTo>
                      <a:pt x="111974" y="28079"/>
                      <a:pt x="111974" y="28079"/>
                      <a:pt x="109401" y="22920"/>
                    </a:cubicBezTo>
                    <a:cubicBezTo>
                      <a:pt x="106828" y="20340"/>
                      <a:pt x="101682" y="19050"/>
                      <a:pt x="99109" y="21630"/>
                    </a:cubicBezTo>
                    <a:close/>
                    <a:moveTo>
                      <a:pt x="16894" y="0"/>
                    </a:moveTo>
                    <a:cubicBezTo>
                      <a:pt x="16894" y="0"/>
                      <a:pt x="16894" y="0"/>
                      <a:pt x="248219" y="0"/>
                    </a:cubicBezTo>
                    <a:cubicBezTo>
                      <a:pt x="257316" y="0"/>
                      <a:pt x="265113" y="7761"/>
                      <a:pt x="265113" y="16816"/>
                    </a:cubicBezTo>
                    <a:cubicBezTo>
                      <a:pt x="265113" y="16816"/>
                      <a:pt x="265113" y="16816"/>
                      <a:pt x="265113" y="122884"/>
                    </a:cubicBezTo>
                    <a:cubicBezTo>
                      <a:pt x="265113" y="133233"/>
                      <a:pt x="257316" y="139700"/>
                      <a:pt x="248219" y="139700"/>
                    </a:cubicBezTo>
                    <a:cubicBezTo>
                      <a:pt x="248219" y="139700"/>
                      <a:pt x="248219" y="139700"/>
                      <a:pt x="23392" y="139700"/>
                    </a:cubicBezTo>
                    <a:lnTo>
                      <a:pt x="16894" y="139700"/>
                    </a:lnTo>
                    <a:cubicBezTo>
                      <a:pt x="7797" y="139700"/>
                      <a:pt x="0" y="133233"/>
                      <a:pt x="0" y="122884"/>
                    </a:cubicBezTo>
                    <a:cubicBezTo>
                      <a:pt x="0" y="122884"/>
                      <a:pt x="0" y="122884"/>
                      <a:pt x="0" y="16816"/>
                    </a:cubicBezTo>
                    <a:cubicBezTo>
                      <a:pt x="0" y="7761"/>
                      <a:pt x="7797" y="0"/>
                      <a:pt x="1689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</p:grpSp>
      </p:grpSp>
      <p:grpSp>
        <p:nvGrpSpPr>
          <p:cNvPr id="46" name="千图PPT彼岸天：ID 8661124库_组合 45"/>
          <p:cNvGrpSpPr/>
          <p:nvPr>
            <p:custDataLst>
              <p:tags r:id="rId3"/>
            </p:custDataLst>
          </p:nvPr>
        </p:nvGrpSpPr>
        <p:grpSpPr>
          <a:xfrm>
            <a:off x="6098204" y="1833165"/>
            <a:ext cx="2389517" cy="586674"/>
            <a:chOff x="8130939" y="2443620"/>
            <a:chExt cx="3186023" cy="782232"/>
          </a:xfrm>
        </p:grpSpPr>
        <p:sp>
          <p:nvSpPr>
            <p:cNvPr id="12" name="矩形 11"/>
            <p:cNvSpPr/>
            <p:nvPr/>
          </p:nvSpPr>
          <p:spPr>
            <a:xfrm>
              <a:off x="8729742" y="2443620"/>
              <a:ext cx="2587220" cy="246221"/>
            </a:xfrm>
            <a:prstGeom prst="rect">
              <a:avLst/>
            </a:prstGeom>
          </p:spPr>
          <p:txBody>
            <a:bodyPr wrap="none" lIns="108000" tIns="0" rIns="108000" bIns="0">
              <a:normAutofit fontScale="97500"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8729742" y="2689841"/>
              <a:ext cx="2587220" cy="536011"/>
            </a:xfrm>
            <a:prstGeom prst="rect">
              <a:avLst/>
            </a:prstGeom>
          </p:spPr>
          <p:txBody>
            <a:bodyPr wrap="square" lIns="108000" tIns="0" rIns="10800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25" dirty="0">
                  <a:solidFill>
                    <a:schemeClr val="bg1"/>
                  </a:solidFill>
                </a:rPr>
                <a:t>请替换文字内容复制你的内容到此</a:t>
              </a:r>
              <a:br>
                <a:rPr lang="zh-CN" altLang="en-US" sz="825" dirty="0">
                  <a:solidFill>
                    <a:schemeClr val="bg1"/>
                  </a:solidFill>
                </a:rPr>
              </a:br>
              <a:r>
                <a:rPr lang="zh-CN" altLang="en-US" sz="825" dirty="0">
                  <a:solidFill>
                    <a:schemeClr val="bg1"/>
                  </a:solidFill>
                </a:rPr>
                <a:t>小木头699pic</a:t>
              </a:r>
              <a:endParaRPr lang="zh-CN" altLang="en-US" sz="825" dirty="0">
                <a:solidFill>
                  <a:schemeClr val="bg1"/>
                </a:solidFill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8130939" y="2466418"/>
              <a:ext cx="489858" cy="489858"/>
              <a:chOff x="7698094" y="1653267"/>
              <a:chExt cx="489858" cy="489858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7698094" y="1653267"/>
                <a:ext cx="489858" cy="489858"/>
              </a:xfrm>
              <a:prstGeom prst="ellipse">
                <a:avLst/>
              </a:prstGeom>
              <a:solidFill>
                <a:srgbClr val="DAC399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25" name="任意多边形: 形状 24"/>
              <p:cNvSpPr/>
              <p:nvPr/>
            </p:nvSpPr>
            <p:spPr bwMode="auto">
              <a:xfrm>
                <a:off x="7831850" y="1789278"/>
                <a:ext cx="212129" cy="210099"/>
              </a:xfrm>
              <a:custGeom>
                <a:avLst/>
                <a:gdLst>
                  <a:gd name="connsiteX0" fmla="*/ 292147 w 331788"/>
                  <a:gd name="connsiteY0" fmla="*/ 109538 h 328613"/>
                  <a:gd name="connsiteX1" fmla="*/ 327025 w 331788"/>
                  <a:gd name="connsiteY1" fmla="*/ 145621 h 328613"/>
                  <a:gd name="connsiteX2" fmla="*/ 327025 w 331788"/>
                  <a:gd name="connsiteY2" fmla="*/ 229385 h 328613"/>
                  <a:gd name="connsiteX3" fmla="*/ 293438 w 331788"/>
                  <a:gd name="connsiteY3" fmla="*/ 264179 h 328613"/>
                  <a:gd name="connsiteX4" fmla="*/ 252101 w 331788"/>
                  <a:gd name="connsiteY4" fmla="*/ 264179 h 328613"/>
                  <a:gd name="connsiteX5" fmla="*/ 252101 w 331788"/>
                  <a:gd name="connsiteY5" fmla="*/ 319593 h 328613"/>
                  <a:gd name="connsiteX6" fmla="*/ 243059 w 331788"/>
                  <a:gd name="connsiteY6" fmla="*/ 328613 h 328613"/>
                  <a:gd name="connsiteX7" fmla="*/ 205596 w 331788"/>
                  <a:gd name="connsiteY7" fmla="*/ 328613 h 328613"/>
                  <a:gd name="connsiteX8" fmla="*/ 195262 w 331788"/>
                  <a:gd name="connsiteY8" fmla="*/ 319593 h 328613"/>
                  <a:gd name="connsiteX9" fmla="*/ 195262 w 331788"/>
                  <a:gd name="connsiteY9" fmla="*/ 235829 h 328613"/>
                  <a:gd name="connsiteX10" fmla="*/ 224973 w 331788"/>
                  <a:gd name="connsiteY10" fmla="*/ 207478 h 328613"/>
                  <a:gd name="connsiteX11" fmla="*/ 255976 w 331788"/>
                  <a:gd name="connsiteY11" fmla="*/ 207478 h 328613"/>
                  <a:gd name="connsiteX12" fmla="*/ 255976 w 331788"/>
                  <a:gd name="connsiteY12" fmla="*/ 145621 h 328613"/>
                  <a:gd name="connsiteX13" fmla="*/ 292147 w 331788"/>
                  <a:gd name="connsiteY13" fmla="*/ 109538 h 328613"/>
                  <a:gd name="connsiteX14" fmla="*/ 38473 w 331788"/>
                  <a:gd name="connsiteY14" fmla="*/ 109538 h 328613"/>
                  <a:gd name="connsiteX15" fmla="*/ 75079 w 331788"/>
                  <a:gd name="connsiteY15" fmla="*/ 145621 h 328613"/>
                  <a:gd name="connsiteX16" fmla="*/ 75079 w 331788"/>
                  <a:gd name="connsiteY16" fmla="*/ 207478 h 328613"/>
                  <a:gd name="connsiteX17" fmla="*/ 106456 w 331788"/>
                  <a:gd name="connsiteY17" fmla="*/ 207478 h 328613"/>
                  <a:gd name="connsiteX18" fmla="*/ 136525 w 331788"/>
                  <a:gd name="connsiteY18" fmla="*/ 235829 h 328613"/>
                  <a:gd name="connsiteX19" fmla="*/ 136525 w 331788"/>
                  <a:gd name="connsiteY19" fmla="*/ 319593 h 328613"/>
                  <a:gd name="connsiteX20" fmla="*/ 126066 w 331788"/>
                  <a:gd name="connsiteY20" fmla="*/ 328613 h 328613"/>
                  <a:gd name="connsiteX21" fmla="*/ 88153 w 331788"/>
                  <a:gd name="connsiteY21" fmla="*/ 328613 h 328613"/>
                  <a:gd name="connsiteX22" fmla="*/ 79001 w 331788"/>
                  <a:gd name="connsiteY22" fmla="*/ 319593 h 328613"/>
                  <a:gd name="connsiteX23" fmla="*/ 79001 w 331788"/>
                  <a:gd name="connsiteY23" fmla="*/ 264179 h 328613"/>
                  <a:gd name="connsiteX24" fmla="*/ 37166 w 331788"/>
                  <a:gd name="connsiteY24" fmla="*/ 264179 h 328613"/>
                  <a:gd name="connsiteX25" fmla="*/ 3175 w 331788"/>
                  <a:gd name="connsiteY25" fmla="*/ 229385 h 328613"/>
                  <a:gd name="connsiteX26" fmla="*/ 3175 w 331788"/>
                  <a:gd name="connsiteY26" fmla="*/ 145621 h 328613"/>
                  <a:gd name="connsiteX27" fmla="*/ 38473 w 331788"/>
                  <a:gd name="connsiteY27" fmla="*/ 109538 h 328613"/>
                  <a:gd name="connsiteX28" fmla="*/ 160734 w 331788"/>
                  <a:gd name="connsiteY28" fmla="*/ 88900 h 328613"/>
                  <a:gd name="connsiteX29" fmla="*/ 171053 w 331788"/>
                  <a:gd name="connsiteY29" fmla="*/ 88900 h 328613"/>
                  <a:gd name="connsiteX30" fmla="*/ 173633 w 331788"/>
                  <a:gd name="connsiteY30" fmla="*/ 90195 h 328613"/>
                  <a:gd name="connsiteX31" fmla="*/ 174923 w 331788"/>
                  <a:gd name="connsiteY31" fmla="*/ 95375 h 328613"/>
                  <a:gd name="connsiteX32" fmla="*/ 169763 w 331788"/>
                  <a:gd name="connsiteY32" fmla="*/ 103146 h 328613"/>
                  <a:gd name="connsiteX33" fmla="*/ 172343 w 331788"/>
                  <a:gd name="connsiteY33" fmla="*/ 123867 h 328613"/>
                  <a:gd name="connsiteX34" fmla="*/ 167184 w 331788"/>
                  <a:gd name="connsiteY34" fmla="*/ 136818 h 328613"/>
                  <a:gd name="connsiteX35" fmla="*/ 164604 w 331788"/>
                  <a:gd name="connsiteY35" fmla="*/ 136818 h 328613"/>
                  <a:gd name="connsiteX36" fmla="*/ 159444 w 331788"/>
                  <a:gd name="connsiteY36" fmla="*/ 123867 h 328613"/>
                  <a:gd name="connsiteX37" fmla="*/ 162024 w 331788"/>
                  <a:gd name="connsiteY37" fmla="*/ 103146 h 328613"/>
                  <a:gd name="connsiteX38" fmla="*/ 156865 w 331788"/>
                  <a:gd name="connsiteY38" fmla="*/ 95375 h 328613"/>
                  <a:gd name="connsiteX39" fmla="*/ 158155 w 331788"/>
                  <a:gd name="connsiteY39" fmla="*/ 90195 h 328613"/>
                  <a:gd name="connsiteX40" fmla="*/ 160734 w 331788"/>
                  <a:gd name="connsiteY40" fmla="*/ 88900 h 328613"/>
                  <a:gd name="connsiteX41" fmla="*/ 136182 w 331788"/>
                  <a:gd name="connsiteY41" fmla="*/ 88900 h 328613"/>
                  <a:gd name="connsiteX42" fmla="*/ 138766 w 331788"/>
                  <a:gd name="connsiteY42" fmla="*/ 91502 h 328613"/>
                  <a:gd name="connsiteX43" fmla="*/ 165893 w 331788"/>
                  <a:gd name="connsiteY43" fmla="*/ 165652 h 328613"/>
                  <a:gd name="connsiteX44" fmla="*/ 193021 w 331788"/>
                  <a:gd name="connsiteY44" fmla="*/ 91502 h 328613"/>
                  <a:gd name="connsiteX45" fmla="*/ 196897 w 331788"/>
                  <a:gd name="connsiteY45" fmla="*/ 90201 h 328613"/>
                  <a:gd name="connsiteX46" fmla="*/ 208523 w 331788"/>
                  <a:gd name="connsiteY46" fmla="*/ 92802 h 328613"/>
                  <a:gd name="connsiteX47" fmla="*/ 231775 w 331788"/>
                  <a:gd name="connsiteY47" fmla="*/ 125325 h 328613"/>
                  <a:gd name="connsiteX48" fmla="*/ 231775 w 331788"/>
                  <a:gd name="connsiteY48" fmla="*/ 176059 h 328613"/>
                  <a:gd name="connsiteX49" fmla="*/ 226608 w 331788"/>
                  <a:gd name="connsiteY49" fmla="*/ 182563 h 328613"/>
                  <a:gd name="connsiteX50" fmla="*/ 105179 w 331788"/>
                  <a:gd name="connsiteY50" fmla="*/ 182563 h 328613"/>
                  <a:gd name="connsiteX51" fmla="*/ 100012 w 331788"/>
                  <a:gd name="connsiteY51" fmla="*/ 176059 h 328613"/>
                  <a:gd name="connsiteX52" fmla="*/ 100012 w 331788"/>
                  <a:gd name="connsiteY52" fmla="*/ 125325 h 328613"/>
                  <a:gd name="connsiteX53" fmla="*/ 123264 w 331788"/>
                  <a:gd name="connsiteY53" fmla="*/ 92802 h 328613"/>
                  <a:gd name="connsiteX54" fmla="*/ 134890 w 331788"/>
                  <a:gd name="connsiteY54" fmla="*/ 90201 h 328613"/>
                  <a:gd name="connsiteX55" fmla="*/ 136182 w 331788"/>
                  <a:gd name="connsiteY55" fmla="*/ 88900 h 328613"/>
                  <a:gd name="connsiteX56" fmla="*/ 292100 w 331788"/>
                  <a:gd name="connsiteY56" fmla="*/ 19050 h 328613"/>
                  <a:gd name="connsiteX57" fmla="*/ 331788 w 331788"/>
                  <a:gd name="connsiteY57" fmla="*/ 58738 h 328613"/>
                  <a:gd name="connsiteX58" fmla="*/ 292100 w 331788"/>
                  <a:gd name="connsiteY58" fmla="*/ 98426 h 328613"/>
                  <a:gd name="connsiteX59" fmla="*/ 252412 w 331788"/>
                  <a:gd name="connsiteY59" fmla="*/ 58738 h 328613"/>
                  <a:gd name="connsiteX60" fmla="*/ 292100 w 331788"/>
                  <a:gd name="connsiteY60" fmla="*/ 19050 h 328613"/>
                  <a:gd name="connsiteX61" fmla="*/ 39688 w 331788"/>
                  <a:gd name="connsiteY61" fmla="*/ 19050 h 328613"/>
                  <a:gd name="connsiteX62" fmla="*/ 79376 w 331788"/>
                  <a:gd name="connsiteY62" fmla="*/ 58738 h 328613"/>
                  <a:gd name="connsiteX63" fmla="*/ 39688 w 331788"/>
                  <a:gd name="connsiteY63" fmla="*/ 98426 h 328613"/>
                  <a:gd name="connsiteX64" fmla="*/ 0 w 331788"/>
                  <a:gd name="connsiteY64" fmla="*/ 58738 h 328613"/>
                  <a:gd name="connsiteX65" fmla="*/ 39688 w 331788"/>
                  <a:gd name="connsiteY65" fmla="*/ 19050 h 328613"/>
                  <a:gd name="connsiteX66" fmla="*/ 165894 w 331788"/>
                  <a:gd name="connsiteY66" fmla="*/ 0 h 328613"/>
                  <a:gd name="connsiteX67" fmla="*/ 204788 w 331788"/>
                  <a:gd name="connsiteY67" fmla="*/ 39688 h 328613"/>
                  <a:gd name="connsiteX68" fmla="*/ 165894 w 331788"/>
                  <a:gd name="connsiteY68" fmla="*/ 79376 h 328613"/>
                  <a:gd name="connsiteX69" fmla="*/ 127000 w 331788"/>
                  <a:gd name="connsiteY69" fmla="*/ 39688 h 328613"/>
                  <a:gd name="connsiteX70" fmla="*/ 165894 w 331788"/>
                  <a:gd name="connsiteY70" fmla="*/ 0 h 328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331788" h="328613">
                    <a:moveTo>
                      <a:pt x="292147" y="109538"/>
                    </a:moveTo>
                    <a:cubicBezTo>
                      <a:pt x="311524" y="109538"/>
                      <a:pt x="327025" y="126291"/>
                      <a:pt x="327025" y="145621"/>
                    </a:cubicBezTo>
                    <a:cubicBezTo>
                      <a:pt x="327025" y="145621"/>
                      <a:pt x="327025" y="145621"/>
                      <a:pt x="327025" y="229385"/>
                    </a:cubicBezTo>
                    <a:cubicBezTo>
                      <a:pt x="327025" y="248715"/>
                      <a:pt x="311524" y="264179"/>
                      <a:pt x="293438" y="264179"/>
                    </a:cubicBezTo>
                    <a:cubicBezTo>
                      <a:pt x="293438" y="264179"/>
                      <a:pt x="293438" y="264179"/>
                      <a:pt x="252101" y="264179"/>
                    </a:cubicBezTo>
                    <a:cubicBezTo>
                      <a:pt x="252101" y="264179"/>
                      <a:pt x="252101" y="264179"/>
                      <a:pt x="252101" y="319593"/>
                    </a:cubicBezTo>
                    <a:cubicBezTo>
                      <a:pt x="252101" y="324747"/>
                      <a:pt x="248226" y="328613"/>
                      <a:pt x="243059" y="328613"/>
                    </a:cubicBezTo>
                    <a:cubicBezTo>
                      <a:pt x="243059" y="328613"/>
                      <a:pt x="243059" y="328613"/>
                      <a:pt x="205596" y="328613"/>
                    </a:cubicBezTo>
                    <a:cubicBezTo>
                      <a:pt x="199138" y="328613"/>
                      <a:pt x="195262" y="324747"/>
                      <a:pt x="195262" y="319593"/>
                    </a:cubicBezTo>
                    <a:cubicBezTo>
                      <a:pt x="195262" y="319593"/>
                      <a:pt x="195262" y="319593"/>
                      <a:pt x="195262" y="235829"/>
                    </a:cubicBezTo>
                    <a:cubicBezTo>
                      <a:pt x="195262" y="220364"/>
                      <a:pt x="208180" y="207478"/>
                      <a:pt x="224973" y="207478"/>
                    </a:cubicBezTo>
                    <a:cubicBezTo>
                      <a:pt x="224973" y="207478"/>
                      <a:pt x="224973" y="207478"/>
                      <a:pt x="255976" y="207478"/>
                    </a:cubicBezTo>
                    <a:cubicBezTo>
                      <a:pt x="255976" y="207478"/>
                      <a:pt x="255976" y="207478"/>
                      <a:pt x="255976" y="145621"/>
                    </a:cubicBezTo>
                    <a:cubicBezTo>
                      <a:pt x="255976" y="126291"/>
                      <a:pt x="271478" y="109538"/>
                      <a:pt x="292147" y="109538"/>
                    </a:cubicBezTo>
                    <a:close/>
                    <a:moveTo>
                      <a:pt x="38473" y="109538"/>
                    </a:moveTo>
                    <a:cubicBezTo>
                      <a:pt x="59391" y="109538"/>
                      <a:pt x="75079" y="126291"/>
                      <a:pt x="75079" y="145621"/>
                    </a:cubicBezTo>
                    <a:cubicBezTo>
                      <a:pt x="75079" y="145621"/>
                      <a:pt x="75079" y="145621"/>
                      <a:pt x="75079" y="207478"/>
                    </a:cubicBezTo>
                    <a:cubicBezTo>
                      <a:pt x="75079" y="207478"/>
                      <a:pt x="75079" y="207478"/>
                      <a:pt x="106456" y="207478"/>
                    </a:cubicBezTo>
                    <a:cubicBezTo>
                      <a:pt x="123451" y="207478"/>
                      <a:pt x="136525" y="220364"/>
                      <a:pt x="136525" y="235829"/>
                    </a:cubicBezTo>
                    <a:cubicBezTo>
                      <a:pt x="136525" y="235829"/>
                      <a:pt x="136525" y="235829"/>
                      <a:pt x="136525" y="319593"/>
                    </a:cubicBezTo>
                    <a:cubicBezTo>
                      <a:pt x="136525" y="324747"/>
                      <a:pt x="132603" y="328613"/>
                      <a:pt x="126066" y="328613"/>
                    </a:cubicBezTo>
                    <a:cubicBezTo>
                      <a:pt x="126066" y="328613"/>
                      <a:pt x="126066" y="328613"/>
                      <a:pt x="88153" y="328613"/>
                    </a:cubicBezTo>
                    <a:cubicBezTo>
                      <a:pt x="82923" y="328613"/>
                      <a:pt x="79001" y="324747"/>
                      <a:pt x="79001" y="319593"/>
                    </a:cubicBezTo>
                    <a:cubicBezTo>
                      <a:pt x="79001" y="319593"/>
                      <a:pt x="79001" y="319593"/>
                      <a:pt x="79001" y="264179"/>
                    </a:cubicBezTo>
                    <a:cubicBezTo>
                      <a:pt x="79001" y="264179"/>
                      <a:pt x="79001" y="264179"/>
                      <a:pt x="37166" y="264179"/>
                    </a:cubicBezTo>
                    <a:cubicBezTo>
                      <a:pt x="18863" y="264179"/>
                      <a:pt x="3175" y="248715"/>
                      <a:pt x="3175" y="229385"/>
                    </a:cubicBezTo>
                    <a:cubicBezTo>
                      <a:pt x="3175" y="229385"/>
                      <a:pt x="3175" y="229385"/>
                      <a:pt x="3175" y="145621"/>
                    </a:cubicBezTo>
                    <a:cubicBezTo>
                      <a:pt x="3175" y="126291"/>
                      <a:pt x="18863" y="109538"/>
                      <a:pt x="38473" y="109538"/>
                    </a:cubicBezTo>
                    <a:close/>
                    <a:moveTo>
                      <a:pt x="160734" y="88900"/>
                    </a:moveTo>
                    <a:cubicBezTo>
                      <a:pt x="160734" y="88900"/>
                      <a:pt x="160734" y="88900"/>
                      <a:pt x="171053" y="88900"/>
                    </a:cubicBezTo>
                    <a:cubicBezTo>
                      <a:pt x="172343" y="88900"/>
                      <a:pt x="173633" y="90195"/>
                      <a:pt x="173633" y="90195"/>
                    </a:cubicBezTo>
                    <a:cubicBezTo>
                      <a:pt x="174923" y="92785"/>
                      <a:pt x="176213" y="94080"/>
                      <a:pt x="174923" y="95375"/>
                    </a:cubicBezTo>
                    <a:cubicBezTo>
                      <a:pt x="174923" y="95375"/>
                      <a:pt x="174923" y="95375"/>
                      <a:pt x="169763" y="103146"/>
                    </a:cubicBezTo>
                    <a:cubicBezTo>
                      <a:pt x="169763" y="103146"/>
                      <a:pt x="169763" y="103146"/>
                      <a:pt x="172343" y="123867"/>
                    </a:cubicBezTo>
                    <a:cubicBezTo>
                      <a:pt x="172343" y="123867"/>
                      <a:pt x="172343" y="123867"/>
                      <a:pt x="167184" y="136818"/>
                    </a:cubicBezTo>
                    <a:cubicBezTo>
                      <a:pt x="167184" y="138113"/>
                      <a:pt x="164604" y="138113"/>
                      <a:pt x="164604" y="136818"/>
                    </a:cubicBezTo>
                    <a:cubicBezTo>
                      <a:pt x="164604" y="136818"/>
                      <a:pt x="164604" y="136818"/>
                      <a:pt x="159444" y="123867"/>
                    </a:cubicBezTo>
                    <a:cubicBezTo>
                      <a:pt x="159444" y="123867"/>
                      <a:pt x="159444" y="123867"/>
                      <a:pt x="162024" y="103146"/>
                    </a:cubicBezTo>
                    <a:cubicBezTo>
                      <a:pt x="162024" y="103146"/>
                      <a:pt x="162024" y="103146"/>
                      <a:pt x="156865" y="95375"/>
                    </a:cubicBezTo>
                    <a:cubicBezTo>
                      <a:pt x="155575" y="94080"/>
                      <a:pt x="156865" y="92785"/>
                      <a:pt x="158155" y="90195"/>
                    </a:cubicBezTo>
                    <a:cubicBezTo>
                      <a:pt x="158155" y="90195"/>
                      <a:pt x="159444" y="88900"/>
                      <a:pt x="160734" y="88900"/>
                    </a:cubicBezTo>
                    <a:close/>
                    <a:moveTo>
                      <a:pt x="136182" y="88900"/>
                    </a:moveTo>
                    <a:cubicBezTo>
                      <a:pt x="137474" y="88900"/>
                      <a:pt x="138766" y="90201"/>
                      <a:pt x="138766" y="91502"/>
                    </a:cubicBezTo>
                    <a:cubicBezTo>
                      <a:pt x="138766" y="91502"/>
                      <a:pt x="138766" y="91502"/>
                      <a:pt x="165893" y="165652"/>
                    </a:cubicBezTo>
                    <a:cubicBezTo>
                      <a:pt x="165893" y="165652"/>
                      <a:pt x="165893" y="165652"/>
                      <a:pt x="193021" y="91502"/>
                    </a:cubicBezTo>
                    <a:cubicBezTo>
                      <a:pt x="193021" y="90201"/>
                      <a:pt x="195605" y="88900"/>
                      <a:pt x="196897" y="90201"/>
                    </a:cubicBezTo>
                    <a:cubicBezTo>
                      <a:pt x="196897" y="90201"/>
                      <a:pt x="196897" y="90201"/>
                      <a:pt x="208523" y="92802"/>
                    </a:cubicBezTo>
                    <a:cubicBezTo>
                      <a:pt x="222733" y="98006"/>
                      <a:pt x="231775" y="111015"/>
                      <a:pt x="231775" y="125325"/>
                    </a:cubicBezTo>
                    <a:cubicBezTo>
                      <a:pt x="231775" y="125325"/>
                      <a:pt x="231775" y="125325"/>
                      <a:pt x="231775" y="176059"/>
                    </a:cubicBezTo>
                    <a:cubicBezTo>
                      <a:pt x="231775" y="179961"/>
                      <a:pt x="229192" y="182563"/>
                      <a:pt x="226608" y="182563"/>
                    </a:cubicBezTo>
                    <a:cubicBezTo>
                      <a:pt x="226608" y="182563"/>
                      <a:pt x="226608" y="182563"/>
                      <a:pt x="105179" y="182563"/>
                    </a:cubicBezTo>
                    <a:cubicBezTo>
                      <a:pt x="102595" y="182563"/>
                      <a:pt x="100012" y="179961"/>
                      <a:pt x="100012" y="176059"/>
                    </a:cubicBezTo>
                    <a:cubicBezTo>
                      <a:pt x="100012" y="176059"/>
                      <a:pt x="100012" y="176059"/>
                      <a:pt x="100012" y="125325"/>
                    </a:cubicBezTo>
                    <a:cubicBezTo>
                      <a:pt x="100012" y="111015"/>
                      <a:pt x="109054" y="98006"/>
                      <a:pt x="123264" y="92802"/>
                    </a:cubicBezTo>
                    <a:cubicBezTo>
                      <a:pt x="123264" y="92802"/>
                      <a:pt x="123264" y="92802"/>
                      <a:pt x="134890" y="90201"/>
                    </a:cubicBezTo>
                    <a:cubicBezTo>
                      <a:pt x="134890" y="88900"/>
                      <a:pt x="134890" y="88900"/>
                      <a:pt x="136182" y="88900"/>
                    </a:cubicBezTo>
                    <a:close/>
                    <a:moveTo>
                      <a:pt x="292100" y="19050"/>
                    </a:moveTo>
                    <a:cubicBezTo>
                      <a:pt x="314019" y="19050"/>
                      <a:pt x="331788" y="36819"/>
                      <a:pt x="331788" y="58738"/>
                    </a:cubicBezTo>
                    <a:cubicBezTo>
                      <a:pt x="331788" y="80657"/>
                      <a:pt x="314019" y="98426"/>
                      <a:pt x="292100" y="98426"/>
                    </a:cubicBezTo>
                    <a:cubicBezTo>
                      <a:pt x="270181" y="98426"/>
                      <a:pt x="252412" y="80657"/>
                      <a:pt x="252412" y="58738"/>
                    </a:cubicBezTo>
                    <a:cubicBezTo>
                      <a:pt x="252412" y="36819"/>
                      <a:pt x="270181" y="19050"/>
                      <a:pt x="292100" y="19050"/>
                    </a:cubicBezTo>
                    <a:close/>
                    <a:moveTo>
                      <a:pt x="39688" y="19050"/>
                    </a:moveTo>
                    <a:cubicBezTo>
                      <a:pt x="61607" y="19050"/>
                      <a:pt x="79376" y="36819"/>
                      <a:pt x="79376" y="58738"/>
                    </a:cubicBezTo>
                    <a:cubicBezTo>
                      <a:pt x="79376" y="80657"/>
                      <a:pt x="61607" y="98426"/>
                      <a:pt x="39688" y="98426"/>
                    </a:cubicBezTo>
                    <a:cubicBezTo>
                      <a:pt x="17769" y="98426"/>
                      <a:pt x="0" y="80657"/>
                      <a:pt x="0" y="58738"/>
                    </a:cubicBezTo>
                    <a:cubicBezTo>
                      <a:pt x="0" y="36819"/>
                      <a:pt x="17769" y="19050"/>
                      <a:pt x="39688" y="19050"/>
                    </a:cubicBezTo>
                    <a:close/>
                    <a:moveTo>
                      <a:pt x="165894" y="0"/>
                    </a:moveTo>
                    <a:cubicBezTo>
                      <a:pt x="187375" y="0"/>
                      <a:pt x="204788" y="17769"/>
                      <a:pt x="204788" y="39688"/>
                    </a:cubicBezTo>
                    <a:cubicBezTo>
                      <a:pt x="204788" y="61607"/>
                      <a:pt x="187375" y="79376"/>
                      <a:pt x="165894" y="79376"/>
                    </a:cubicBezTo>
                    <a:cubicBezTo>
                      <a:pt x="144413" y="79376"/>
                      <a:pt x="127000" y="61607"/>
                      <a:pt x="127000" y="39688"/>
                    </a:cubicBezTo>
                    <a:cubicBezTo>
                      <a:pt x="127000" y="17769"/>
                      <a:pt x="144413" y="0"/>
                      <a:pt x="16589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</p:grpSp>
      </p:grpSp>
      <p:grpSp>
        <p:nvGrpSpPr>
          <p:cNvPr id="43" name="千图PPT彼岸天：ID 8661124库_组合 42"/>
          <p:cNvGrpSpPr/>
          <p:nvPr>
            <p:custDataLst>
              <p:tags r:id="rId4"/>
            </p:custDataLst>
          </p:nvPr>
        </p:nvGrpSpPr>
        <p:grpSpPr>
          <a:xfrm>
            <a:off x="643890" y="1833165"/>
            <a:ext cx="2407009" cy="586674"/>
            <a:chOff x="858520" y="2443620"/>
            <a:chExt cx="3209345" cy="782232"/>
          </a:xfrm>
        </p:grpSpPr>
        <p:sp>
          <p:nvSpPr>
            <p:cNvPr id="8" name="矩形 7"/>
            <p:cNvSpPr/>
            <p:nvPr/>
          </p:nvSpPr>
          <p:spPr>
            <a:xfrm>
              <a:off x="858520" y="2443620"/>
              <a:ext cx="2587220" cy="246221"/>
            </a:xfrm>
            <a:prstGeom prst="rect">
              <a:avLst/>
            </a:prstGeom>
          </p:spPr>
          <p:txBody>
            <a:bodyPr wrap="none" lIns="108000" tIns="0" rIns="108000" bIns="0">
              <a:normAutofit fontScale="97500"/>
            </a:bodyPr>
            <a:lstStyle/>
            <a:p>
              <a:pPr algn="r"/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58520" y="2689841"/>
              <a:ext cx="2587220" cy="536011"/>
            </a:xfrm>
            <a:prstGeom prst="rect">
              <a:avLst/>
            </a:prstGeom>
          </p:spPr>
          <p:txBody>
            <a:bodyPr wrap="square" lIns="108000" tIns="0" rIns="10800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25" dirty="0">
                  <a:solidFill>
                    <a:schemeClr val="bg1"/>
                  </a:solidFill>
                </a:rPr>
                <a:t>请替换文字内容复制你的内容到此</a:t>
              </a:r>
              <a:br>
                <a:rPr lang="zh-CN" altLang="en-US" sz="825" dirty="0">
                  <a:solidFill>
                    <a:schemeClr val="bg1"/>
                  </a:solidFill>
                </a:rPr>
              </a:br>
              <a:r>
                <a:rPr lang="zh-CN" altLang="en-US" sz="825" dirty="0">
                  <a:solidFill>
                    <a:schemeClr val="bg1"/>
                  </a:solidFill>
                </a:rPr>
                <a:t>小木头699pic</a:t>
              </a:r>
              <a:endParaRPr lang="zh-CN" altLang="en-US" sz="825" dirty="0">
                <a:solidFill>
                  <a:schemeClr val="bg1"/>
                </a:solidFill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3578007" y="2466418"/>
              <a:ext cx="489858" cy="489858"/>
              <a:chOff x="1363763" y="1653267"/>
              <a:chExt cx="489858" cy="489858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363763" y="1653267"/>
                <a:ext cx="489858" cy="489858"/>
              </a:xfrm>
              <a:prstGeom prst="ellipse">
                <a:avLst/>
              </a:prstGeom>
              <a:solidFill>
                <a:srgbClr val="B2895D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23" name="任意多边形: 形状 22"/>
              <p:cNvSpPr/>
              <p:nvPr/>
            </p:nvSpPr>
            <p:spPr bwMode="auto">
              <a:xfrm>
                <a:off x="1518705" y="1804342"/>
                <a:ext cx="179973" cy="179973"/>
              </a:xfrm>
              <a:custGeom>
                <a:avLst/>
                <a:gdLst>
                  <a:gd name="connsiteX0" fmla="*/ 221853 w 338138"/>
                  <a:gd name="connsiteY0" fmla="*/ 169862 h 338138"/>
                  <a:gd name="connsiteX1" fmla="*/ 243284 w 338138"/>
                  <a:gd name="connsiteY1" fmla="*/ 169862 h 338138"/>
                  <a:gd name="connsiteX2" fmla="*/ 254000 w 338138"/>
                  <a:gd name="connsiteY2" fmla="*/ 180379 h 338138"/>
                  <a:gd name="connsiteX3" fmla="*/ 254000 w 338138"/>
                  <a:gd name="connsiteY3" fmla="*/ 243483 h 338138"/>
                  <a:gd name="connsiteX4" fmla="*/ 243284 w 338138"/>
                  <a:gd name="connsiteY4" fmla="*/ 254000 h 338138"/>
                  <a:gd name="connsiteX5" fmla="*/ 221853 w 338138"/>
                  <a:gd name="connsiteY5" fmla="*/ 254000 h 338138"/>
                  <a:gd name="connsiteX6" fmla="*/ 211137 w 338138"/>
                  <a:gd name="connsiteY6" fmla="*/ 243483 h 338138"/>
                  <a:gd name="connsiteX7" fmla="*/ 211137 w 338138"/>
                  <a:gd name="connsiteY7" fmla="*/ 180379 h 338138"/>
                  <a:gd name="connsiteX8" fmla="*/ 221853 w 338138"/>
                  <a:gd name="connsiteY8" fmla="*/ 169862 h 338138"/>
                  <a:gd name="connsiteX9" fmla="*/ 94853 w 338138"/>
                  <a:gd name="connsiteY9" fmla="*/ 127000 h 338138"/>
                  <a:gd name="connsiteX10" fmla="*/ 116284 w 338138"/>
                  <a:gd name="connsiteY10" fmla="*/ 127000 h 338138"/>
                  <a:gd name="connsiteX11" fmla="*/ 127000 w 338138"/>
                  <a:gd name="connsiteY11" fmla="*/ 137583 h 338138"/>
                  <a:gd name="connsiteX12" fmla="*/ 127000 w 338138"/>
                  <a:gd name="connsiteY12" fmla="*/ 243417 h 338138"/>
                  <a:gd name="connsiteX13" fmla="*/ 116284 w 338138"/>
                  <a:gd name="connsiteY13" fmla="*/ 254000 h 338138"/>
                  <a:gd name="connsiteX14" fmla="*/ 94853 w 338138"/>
                  <a:gd name="connsiteY14" fmla="*/ 254000 h 338138"/>
                  <a:gd name="connsiteX15" fmla="*/ 84137 w 338138"/>
                  <a:gd name="connsiteY15" fmla="*/ 243417 h 338138"/>
                  <a:gd name="connsiteX16" fmla="*/ 84137 w 338138"/>
                  <a:gd name="connsiteY16" fmla="*/ 137583 h 338138"/>
                  <a:gd name="connsiteX17" fmla="*/ 94853 w 338138"/>
                  <a:gd name="connsiteY17" fmla="*/ 127000 h 338138"/>
                  <a:gd name="connsiteX18" fmla="*/ 285353 w 338138"/>
                  <a:gd name="connsiteY18" fmla="*/ 85725 h 338138"/>
                  <a:gd name="connsiteX19" fmla="*/ 306784 w 338138"/>
                  <a:gd name="connsiteY19" fmla="*/ 85725 h 338138"/>
                  <a:gd name="connsiteX20" fmla="*/ 317500 w 338138"/>
                  <a:gd name="connsiteY20" fmla="*/ 96242 h 338138"/>
                  <a:gd name="connsiteX21" fmla="*/ 317500 w 338138"/>
                  <a:gd name="connsiteY21" fmla="*/ 243483 h 338138"/>
                  <a:gd name="connsiteX22" fmla="*/ 306784 w 338138"/>
                  <a:gd name="connsiteY22" fmla="*/ 254000 h 338138"/>
                  <a:gd name="connsiteX23" fmla="*/ 285353 w 338138"/>
                  <a:gd name="connsiteY23" fmla="*/ 254000 h 338138"/>
                  <a:gd name="connsiteX24" fmla="*/ 274637 w 338138"/>
                  <a:gd name="connsiteY24" fmla="*/ 243483 h 338138"/>
                  <a:gd name="connsiteX25" fmla="*/ 274637 w 338138"/>
                  <a:gd name="connsiteY25" fmla="*/ 96242 h 338138"/>
                  <a:gd name="connsiteX26" fmla="*/ 285353 w 338138"/>
                  <a:gd name="connsiteY26" fmla="*/ 85725 h 338138"/>
                  <a:gd name="connsiteX27" fmla="*/ 158353 w 338138"/>
                  <a:gd name="connsiteY27" fmla="*/ 42862 h 338138"/>
                  <a:gd name="connsiteX28" fmla="*/ 179784 w 338138"/>
                  <a:gd name="connsiteY28" fmla="*/ 42862 h 338138"/>
                  <a:gd name="connsiteX29" fmla="*/ 190500 w 338138"/>
                  <a:gd name="connsiteY29" fmla="*/ 53419 h 338138"/>
                  <a:gd name="connsiteX30" fmla="*/ 190500 w 338138"/>
                  <a:gd name="connsiteY30" fmla="*/ 243443 h 338138"/>
                  <a:gd name="connsiteX31" fmla="*/ 179784 w 338138"/>
                  <a:gd name="connsiteY31" fmla="*/ 254000 h 338138"/>
                  <a:gd name="connsiteX32" fmla="*/ 158353 w 338138"/>
                  <a:gd name="connsiteY32" fmla="*/ 254000 h 338138"/>
                  <a:gd name="connsiteX33" fmla="*/ 147637 w 338138"/>
                  <a:gd name="connsiteY33" fmla="*/ 243443 h 338138"/>
                  <a:gd name="connsiteX34" fmla="*/ 147637 w 338138"/>
                  <a:gd name="connsiteY34" fmla="*/ 53419 h 338138"/>
                  <a:gd name="connsiteX35" fmla="*/ 158353 w 338138"/>
                  <a:gd name="connsiteY35" fmla="*/ 42862 h 338138"/>
                  <a:gd name="connsiteX36" fmla="*/ 0 w 338138"/>
                  <a:gd name="connsiteY36" fmla="*/ 0 h 338138"/>
                  <a:gd name="connsiteX37" fmla="*/ 42267 w 338138"/>
                  <a:gd name="connsiteY37" fmla="*/ 0 h 338138"/>
                  <a:gd name="connsiteX38" fmla="*/ 42267 w 338138"/>
                  <a:gd name="connsiteY38" fmla="*/ 295871 h 338138"/>
                  <a:gd name="connsiteX39" fmla="*/ 338138 w 338138"/>
                  <a:gd name="connsiteY39" fmla="*/ 295871 h 338138"/>
                  <a:gd name="connsiteX40" fmla="*/ 338138 w 338138"/>
                  <a:gd name="connsiteY40" fmla="*/ 338138 h 338138"/>
                  <a:gd name="connsiteX41" fmla="*/ 21133 w 338138"/>
                  <a:gd name="connsiteY41" fmla="*/ 338138 h 338138"/>
                  <a:gd name="connsiteX42" fmla="*/ 0 w 338138"/>
                  <a:gd name="connsiteY42" fmla="*/ 317005 h 338138"/>
                  <a:gd name="connsiteX43" fmla="*/ 0 w 338138"/>
                  <a:gd name="connsiteY43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338138" h="338138">
                    <a:moveTo>
                      <a:pt x="221853" y="169862"/>
                    </a:moveTo>
                    <a:cubicBezTo>
                      <a:pt x="221853" y="169862"/>
                      <a:pt x="221853" y="169862"/>
                      <a:pt x="243284" y="169862"/>
                    </a:cubicBezTo>
                    <a:cubicBezTo>
                      <a:pt x="248642" y="169862"/>
                      <a:pt x="254000" y="175121"/>
                      <a:pt x="254000" y="180379"/>
                    </a:cubicBezTo>
                    <a:cubicBezTo>
                      <a:pt x="254000" y="180379"/>
                      <a:pt x="254000" y="180379"/>
                      <a:pt x="254000" y="243483"/>
                    </a:cubicBezTo>
                    <a:cubicBezTo>
                      <a:pt x="254000" y="248742"/>
                      <a:pt x="248642" y="254000"/>
                      <a:pt x="243284" y="254000"/>
                    </a:cubicBezTo>
                    <a:cubicBezTo>
                      <a:pt x="243284" y="254000"/>
                      <a:pt x="243284" y="254000"/>
                      <a:pt x="221853" y="254000"/>
                    </a:cubicBezTo>
                    <a:cubicBezTo>
                      <a:pt x="216495" y="254000"/>
                      <a:pt x="211137" y="248742"/>
                      <a:pt x="211137" y="243483"/>
                    </a:cubicBezTo>
                    <a:cubicBezTo>
                      <a:pt x="211137" y="243483"/>
                      <a:pt x="211137" y="243483"/>
                      <a:pt x="211137" y="180379"/>
                    </a:cubicBezTo>
                    <a:cubicBezTo>
                      <a:pt x="211137" y="175121"/>
                      <a:pt x="216495" y="169862"/>
                      <a:pt x="221853" y="169862"/>
                    </a:cubicBezTo>
                    <a:close/>
                    <a:moveTo>
                      <a:pt x="94853" y="127000"/>
                    </a:moveTo>
                    <a:cubicBezTo>
                      <a:pt x="94853" y="127000"/>
                      <a:pt x="94853" y="127000"/>
                      <a:pt x="116284" y="127000"/>
                    </a:cubicBezTo>
                    <a:cubicBezTo>
                      <a:pt x="121642" y="127000"/>
                      <a:pt x="127000" y="132292"/>
                      <a:pt x="127000" y="137583"/>
                    </a:cubicBezTo>
                    <a:cubicBezTo>
                      <a:pt x="127000" y="137583"/>
                      <a:pt x="127000" y="137583"/>
                      <a:pt x="127000" y="243417"/>
                    </a:cubicBezTo>
                    <a:cubicBezTo>
                      <a:pt x="127000" y="248708"/>
                      <a:pt x="121642" y="254000"/>
                      <a:pt x="116284" y="254000"/>
                    </a:cubicBezTo>
                    <a:cubicBezTo>
                      <a:pt x="116284" y="254000"/>
                      <a:pt x="116284" y="254000"/>
                      <a:pt x="94853" y="254000"/>
                    </a:cubicBezTo>
                    <a:cubicBezTo>
                      <a:pt x="89495" y="254000"/>
                      <a:pt x="84137" y="248708"/>
                      <a:pt x="84137" y="243417"/>
                    </a:cubicBezTo>
                    <a:cubicBezTo>
                      <a:pt x="84137" y="243417"/>
                      <a:pt x="84137" y="243417"/>
                      <a:pt x="84137" y="137583"/>
                    </a:cubicBezTo>
                    <a:cubicBezTo>
                      <a:pt x="84137" y="132292"/>
                      <a:pt x="89495" y="127000"/>
                      <a:pt x="94853" y="127000"/>
                    </a:cubicBezTo>
                    <a:close/>
                    <a:moveTo>
                      <a:pt x="285353" y="85725"/>
                    </a:moveTo>
                    <a:cubicBezTo>
                      <a:pt x="285353" y="85725"/>
                      <a:pt x="285353" y="85725"/>
                      <a:pt x="306784" y="85725"/>
                    </a:cubicBezTo>
                    <a:cubicBezTo>
                      <a:pt x="312142" y="85725"/>
                      <a:pt x="317500" y="90984"/>
                      <a:pt x="317500" y="96242"/>
                    </a:cubicBezTo>
                    <a:cubicBezTo>
                      <a:pt x="317500" y="96242"/>
                      <a:pt x="317500" y="96242"/>
                      <a:pt x="317500" y="243483"/>
                    </a:cubicBezTo>
                    <a:cubicBezTo>
                      <a:pt x="317500" y="248742"/>
                      <a:pt x="312142" y="254000"/>
                      <a:pt x="306784" y="254000"/>
                    </a:cubicBezTo>
                    <a:cubicBezTo>
                      <a:pt x="306784" y="254000"/>
                      <a:pt x="306784" y="254000"/>
                      <a:pt x="285353" y="254000"/>
                    </a:cubicBezTo>
                    <a:cubicBezTo>
                      <a:pt x="279995" y="254000"/>
                      <a:pt x="274637" y="248742"/>
                      <a:pt x="274637" y="243483"/>
                    </a:cubicBezTo>
                    <a:cubicBezTo>
                      <a:pt x="274637" y="243483"/>
                      <a:pt x="274637" y="243483"/>
                      <a:pt x="274637" y="96242"/>
                    </a:cubicBezTo>
                    <a:cubicBezTo>
                      <a:pt x="274637" y="90984"/>
                      <a:pt x="279995" y="85725"/>
                      <a:pt x="285353" y="85725"/>
                    </a:cubicBezTo>
                    <a:close/>
                    <a:moveTo>
                      <a:pt x="158353" y="42862"/>
                    </a:moveTo>
                    <a:cubicBezTo>
                      <a:pt x="158353" y="42862"/>
                      <a:pt x="158353" y="42862"/>
                      <a:pt x="179784" y="42862"/>
                    </a:cubicBezTo>
                    <a:cubicBezTo>
                      <a:pt x="185142" y="42862"/>
                      <a:pt x="190500" y="48140"/>
                      <a:pt x="190500" y="53419"/>
                    </a:cubicBezTo>
                    <a:cubicBezTo>
                      <a:pt x="190500" y="53419"/>
                      <a:pt x="190500" y="53419"/>
                      <a:pt x="190500" y="243443"/>
                    </a:cubicBezTo>
                    <a:cubicBezTo>
                      <a:pt x="190500" y="248722"/>
                      <a:pt x="185142" y="254000"/>
                      <a:pt x="179784" y="254000"/>
                    </a:cubicBezTo>
                    <a:cubicBezTo>
                      <a:pt x="179784" y="254000"/>
                      <a:pt x="179784" y="254000"/>
                      <a:pt x="158353" y="254000"/>
                    </a:cubicBezTo>
                    <a:cubicBezTo>
                      <a:pt x="152995" y="254000"/>
                      <a:pt x="147637" y="248722"/>
                      <a:pt x="147637" y="243443"/>
                    </a:cubicBezTo>
                    <a:cubicBezTo>
                      <a:pt x="147637" y="243443"/>
                      <a:pt x="147637" y="243443"/>
                      <a:pt x="147637" y="53419"/>
                    </a:cubicBezTo>
                    <a:cubicBezTo>
                      <a:pt x="147637" y="48140"/>
                      <a:pt x="152995" y="42862"/>
                      <a:pt x="158353" y="42862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42267" y="0"/>
                    </a:cubicBezTo>
                    <a:cubicBezTo>
                      <a:pt x="42267" y="0"/>
                      <a:pt x="42267" y="0"/>
                      <a:pt x="42267" y="295871"/>
                    </a:cubicBezTo>
                    <a:lnTo>
                      <a:pt x="338138" y="295871"/>
                    </a:lnTo>
                    <a:cubicBezTo>
                      <a:pt x="338138" y="295871"/>
                      <a:pt x="338138" y="295871"/>
                      <a:pt x="338138" y="338138"/>
                    </a:cubicBezTo>
                    <a:cubicBezTo>
                      <a:pt x="338138" y="338138"/>
                      <a:pt x="338138" y="338138"/>
                      <a:pt x="21133" y="338138"/>
                    </a:cubicBezTo>
                    <a:cubicBezTo>
                      <a:pt x="9246" y="338138"/>
                      <a:pt x="0" y="328892"/>
                      <a:pt x="0" y="317005"/>
                    </a:cubicBezTo>
                    <a:cubicBezTo>
                      <a:pt x="0" y="317005"/>
                      <a:pt x="0" y="317005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</p:grpSp>
      </p:grpSp>
      <p:grpSp>
        <p:nvGrpSpPr>
          <p:cNvPr id="44" name="千图PPT彼岸天：ID 8661124库_组合 43"/>
          <p:cNvGrpSpPr/>
          <p:nvPr>
            <p:custDataLst>
              <p:tags r:id="rId5"/>
            </p:custDataLst>
          </p:nvPr>
        </p:nvGrpSpPr>
        <p:grpSpPr>
          <a:xfrm>
            <a:off x="643890" y="3154526"/>
            <a:ext cx="2407009" cy="606716"/>
            <a:chOff x="858520" y="4205435"/>
            <a:chExt cx="3209345" cy="808954"/>
          </a:xfrm>
        </p:grpSpPr>
        <p:sp>
          <p:nvSpPr>
            <p:cNvPr id="10" name="矩形 9"/>
            <p:cNvSpPr/>
            <p:nvPr/>
          </p:nvSpPr>
          <p:spPr>
            <a:xfrm>
              <a:off x="858520" y="4232157"/>
              <a:ext cx="2587220" cy="246221"/>
            </a:xfrm>
            <a:prstGeom prst="rect">
              <a:avLst/>
            </a:prstGeom>
          </p:spPr>
          <p:txBody>
            <a:bodyPr wrap="none" lIns="108000" tIns="0" rIns="108000" bIns="0">
              <a:normAutofit fontScale="97500"/>
            </a:bodyPr>
            <a:lstStyle/>
            <a:p>
              <a:pPr algn="r"/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858520" y="4478378"/>
              <a:ext cx="2587220" cy="536011"/>
            </a:xfrm>
            <a:prstGeom prst="rect">
              <a:avLst/>
            </a:prstGeom>
          </p:spPr>
          <p:txBody>
            <a:bodyPr wrap="square" lIns="108000" tIns="0" rIns="10800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25" dirty="0">
                  <a:solidFill>
                    <a:schemeClr val="bg1"/>
                  </a:solidFill>
                </a:rPr>
                <a:t>请替换文字内容复制你的内容到此</a:t>
              </a:r>
              <a:br>
                <a:rPr lang="zh-CN" altLang="en-US" sz="825" dirty="0">
                  <a:solidFill>
                    <a:schemeClr val="bg1"/>
                  </a:solidFill>
                </a:rPr>
              </a:br>
              <a:r>
                <a:rPr lang="zh-CN" altLang="en-US" sz="825" dirty="0">
                  <a:solidFill>
                    <a:schemeClr val="bg1"/>
                  </a:solidFill>
                </a:rPr>
                <a:t>小木头699pic</a:t>
              </a:r>
              <a:endParaRPr lang="zh-CN" altLang="en-US" sz="825" dirty="0">
                <a:solidFill>
                  <a:schemeClr val="bg1"/>
                </a:solidFill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3578007" y="4205435"/>
              <a:ext cx="489858" cy="489858"/>
              <a:chOff x="1363763" y="3392284"/>
              <a:chExt cx="489858" cy="489858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1363763" y="3392284"/>
                <a:ext cx="489858" cy="489858"/>
              </a:xfrm>
              <a:prstGeom prst="ellipse">
                <a:avLst/>
              </a:prstGeom>
              <a:solidFill>
                <a:srgbClr val="DAC399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21" name="任意多边形: 形状 20"/>
              <p:cNvSpPr/>
              <p:nvPr/>
            </p:nvSpPr>
            <p:spPr bwMode="auto">
              <a:xfrm>
                <a:off x="1470535" y="3528650"/>
                <a:ext cx="259868" cy="224200"/>
              </a:xfrm>
              <a:custGeom>
                <a:avLst/>
                <a:gdLst>
                  <a:gd name="connsiteX0" fmla="*/ 19050 w 331788"/>
                  <a:gd name="connsiteY0" fmla="*/ 213226 h 286251"/>
                  <a:gd name="connsiteX1" fmla="*/ 151105 w 331788"/>
                  <a:gd name="connsiteY1" fmla="*/ 213226 h 286251"/>
                  <a:gd name="connsiteX2" fmla="*/ 151105 w 331788"/>
                  <a:gd name="connsiteY2" fmla="*/ 278564 h 286251"/>
                  <a:gd name="connsiteX3" fmla="*/ 152400 w 331788"/>
                  <a:gd name="connsiteY3" fmla="*/ 286251 h 286251"/>
                  <a:gd name="connsiteX4" fmla="*/ 25523 w 331788"/>
                  <a:gd name="connsiteY4" fmla="*/ 286251 h 286251"/>
                  <a:gd name="connsiteX5" fmla="*/ 19050 w 331788"/>
                  <a:gd name="connsiteY5" fmla="*/ 278564 h 286251"/>
                  <a:gd name="connsiteX6" fmla="*/ 19050 w 331788"/>
                  <a:gd name="connsiteY6" fmla="*/ 213226 h 286251"/>
                  <a:gd name="connsiteX7" fmla="*/ 185265 w 331788"/>
                  <a:gd name="connsiteY7" fmla="*/ 165601 h 286251"/>
                  <a:gd name="connsiteX8" fmla="*/ 308448 w 331788"/>
                  <a:gd name="connsiteY8" fmla="*/ 165601 h 286251"/>
                  <a:gd name="connsiteX9" fmla="*/ 313635 w 331788"/>
                  <a:gd name="connsiteY9" fmla="*/ 165601 h 286251"/>
                  <a:gd name="connsiteX10" fmla="*/ 331788 w 331788"/>
                  <a:gd name="connsiteY10" fmla="*/ 187421 h 286251"/>
                  <a:gd name="connsiteX11" fmla="*/ 331788 w 331788"/>
                  <a:gd name="connsiteY11" fmla="*/ 278550 h 286251"/>
                  <a:gd name="connsiteX12" fmla="*/ 324008 w 331788"/>
                  <a:gd name="connsiteY12" fmla="*/ 286251 h 286251"/>
                  <a:gd name="connsiteX13" fmla="*/ 169705 w 331788"/>
                  <a:gd name="connsiteY13" fmla="*/ 286251 h 286251"/>
                  <a:gd name="connsiteX14" fmla="*/ 161925 w 331788"/>
                  <a:gd name="connsiteY14" fmla="*/ 278550 h 286251"/>
                  <a:gd name="connsiteX15" fmla="*/ 161925 w 331788"/>
                  <a:gd name="connsiteY15" fmla="*/ 187421 h 286251"/>
                  <a:gd name="connsiteX16" fmla="*/ 168408 w 331788"/>
                  <a:gd name="connsiteY16" fmla="*/ 173302 h 286251"/>
                  <a:gd name="connsiteX17" fmla="*/ 174892 w 331788"/>
                  <a:gd name="connsiteY17" fmla="*/ 166885 h 286251"/>
                  <a:gd name="connsiteX18" fmla="*/ 185265 w 331788"/>
                  <a:gd name="connsiteY18" fmla="*/ 165601 h 286251"/>
                  <a:gd name="connsiteX19" fmla="*/ 59302 w 331788"/>
                  <a:gd name="connsiteY19" fmla="*/ 117976 h 286251"/>
                  <a:gd name="connsiteX20" fmla="*/ 78640 w 331788"/>
                  <a:gd name="connsiteY20" fmla="*/ 117976 h 286251"/>
                  <a:gd name="connsiteX21" fmla="*/ 86375 w 331788"/>
                  <a:gd name="connsiteY21" fmla="*/ 123154 h 286251"/>
                  <a:gd name="connsiteX22" fmla="*/ 94110 w 331788"/>
                  <a:gd name="connsiteY22" fmla="*/ 160692 h 286251"/>
                  <a:gd name="connsiteX23" fmla="*/ 95399 w 331788"/>
                  <a:gd name="connsiteY23" fmla="*/ 165870 h 286251"/>
                  <a:gd name="connsiteX24" fmla="*/ 96688 w 331788"/>
                  <a:gd name="connsiteY24" fmla="*/ 169753 h 286251"/>
                  <a:gd name="connsiteX25" fmla="*/ 96688 w 331788"/>
                  <a:gd name="connsiteY25" fmla="*/ 172342 h 286251"/>
                  <a:gd name="connsiteX26" fmla="*/ 103134 w 331788"/>
                  <a:gd name="connsiteY26" fmla="*/ 172342 h 286251"/>
                  <a:gd name="connsiteX27" fmla="*/ 103134 w 331788"/>
                  <a:gd name="connsiteY27" fmla="*/ 165870 h 286251"/>
                  <a:gd name="connsiteX28" fmla="*/ 103134 w 331788"/>
                  <a:gd name="connsiteY28" fmla="*/ 164576 h 286251"/>
                  <a:gd name="connsiteX29" fmla="*/ 104424 w 331788"/>
                  <a:gd name="connsiteY29" fmla="*/ 160692 h 286251"/>
                  <a:gd name="connsiteX30" fmla="*/ 112159 w 331788"/>
                  <a:gd name="connsiteY30" fmla="*/ 134804 h 286251"/>
                  <a:gd name="connsiteX31" fmla="*/ 107002 w 331788"/>
                  <a:gd name="connsiteY31" fmla="*/ 121859 h 286251"/>
                  <a:gd name="connsiteX32" fmla="*/ 109580 w 331788"/>
                  <a:gd name="connsiteY32" fmla="*/ 117976 h 286251"/>
                  <a:gd name="connsiteX33" fmla="*/ 121183 w 331788"/>
                  <a:gd name="connsiteY33" fmla="*/ 117976 h 286251"/>
                  <a:gd name="connsiteX34" fmla="*/ 125050 w 331788"/>
                  <a:gd name="connsiteY34" fmla="*/ 121859 h 286251"/>
                  <a:gd name="connsiteX35" fmla="*/ 118605 w 331788"/>
                  <a:gd name="connsiteY35" fmla="*/ 134804 h 286251"/>
                  <a:gd name="connsiteX36" fmla="*/ 126340 w 331788"/>
                  <a:gd name="connsiteY36" fmla="*/ 160692 h 286251"/>
                  <a:gd name="connsiteX37" fmla="*/ 126340 w 331788"/>
                  <a:gd name="connsiteY37" fmla="*/ 165870 h 286251"/>
                  <a:gd name="connsiteX38" fmla="*/ 127629 w 331788"/>
                  <a:gd name="connsiteY38" fmla="*/ 165870 h 286251"/>
                  <a:gd name="connsiteX39" fmla="*/ 127629 w 331788"/>
                  <a:gd name="connsiteY39" fmla="*/ 172342 h 286251"/>
                  <a:gd name="connsiteX40" fmla="*/ 134075 w 331788"/>
                  <a:gd name="connsiteY40" fmla="*/ 172342 h 286251"/>
                  <a:gd name="connsiteX41" fmla="*/ 134075 w 331788"/>
                  <a:gd name="connsiteY41" fmla="*/ 169753 h 286251"/>
                  <a:gd name="connsiteX42" fmla="*/ 135364 w 331788"/>
                  <a:gd name="connsiteY42" fmla="*/ 165870 h 286251"/>
                  <a:gd name="connsiteX43" fmla="*/ 136653 w 331788"/>
                  <a:gd name="connsiteY43" fmla="*/ 160692 h 286251"/>
                  <a:gd name="connsiteX44" fmla="*/ 144388 w 331788"/>
                  <a:gd name="connsiteY44" fmla="*/ 123154 h 286251"/>
                  <a:gd name="connsiteX45" fmla="*/ 152123 w 331788"/>
                  <a:gd name="connsiteY45" fmla="*/ 117976 h 286251"/>
                  <a:gd name="connsiteX46" fmla="*/ 171461 w 331788"/>
                  <a:gd name="connsiteY46" fmla="*/ 117976 h 286251"/>
                  <a:gd name="connsiteX47" fmla="*/ 192088 w 331788"/>
                  <a:gd name="connsiteY47" fmla="*/ 138687 h 286251"/>
                  <a:gd name="connsiteX48" fmla="*/ 192088 w 331788"/>
                  <a:gd name="connsiteY48" fmla="*/ 152926 h 286251"/>
                  <a:gd name="connsiteX49" fmla="*/ 184353 w 331788"/>
                  <a:gd name="connsiteY49" fmla="*/ 152926 h 286251"/>
                  <a:gd name="connsiteX50" fmla="*/ 163726 w 331788"/>
                  <a:gd name="connsiteY50" fmla="*/ 160692 h 286251"/>
                  <a:gd name="connsiteX51" fmla="*/ 158569 w 331788"/>
                  <a:gd name="connsiteY51" fmla="*/ 165870 h 286251"/>
                  <a:gd name="connsiteX52" fmla="*/ 154702 w 331788"/>
                  <a:gd name="connsiteY52" fmla="*/ 172342 h 286251"/>
                  <a:gd name="connsiteX53" fmla="*/ 150834 w 331788"/>
                  <a:gd name="connsiteY53" fmla="*/ 186581 h 286251"/>
                  <a:gd name="connsiteX54" fmla="*/ 150834 w 331788"/>
                  <a:gd name="connsiteY54" fmla="*/ 202114 h 286251"/>
                  <a:gd name="connsiteX55" fmla="*/ 10313 w 331788"/>
                  <a:gd name="connsiteY55" fmla="*/ 202114 h 286251"/>
                  <a:gd name="connsiteX56" fmla="*/ 0 w 331788"/>
                  <a:gd name="connsiteY56" fmla="*/ 190464 h 286251"/>
                  <a:gd name="connsiteX57" fmla="*/ 0 w 331788"/>
                  <a:gd name="connsiteY57" fmla="*/ 182698 h 286251"/>
                  <a:gd name="connsiteX58" fmla="*/ 10313 w 331788"/>
                  <a:gd name="connsiteY58" fmla="*/ 172342 h 286251"/>
                  <a:gd name="connsiteX59" fmla="*/ 38675 w 331788"/>
                  <a:gd name="connsiteY59" fmla="*/ 172342 h 286251"/>
                  <a:gd name="connsiteX60" fmla="*/ 38675 w 331788"/>
                  <a:gd name="connsiteY60" fmla="*/ 138687 h 286251"/>
                  <a:gd name="connsiteX61" fmla="*/ 59302 w 331788"/>
                  <a:gd name="connsiteY61" fmla="*/ 117976 h 286251"/>
                  <a:gd name="connsiteX62" fmla="*/ 206838 w 331788"/>
                  <a:gd name="connsiteY62" fmla="*/ 33838 h 286251"/>
                  <a:gd name="connsiteX63" fmla="*/ 208124 w 331788"/>
                  <a:gd name="connsiteY63" fmla="*/ 33838 h 286251"/>
                  <a:gd name="connsiteX64" fmla="*/ 278858 w 331788"/>
                  <a:gd name="connsiteY64" fmla="*/ 48038 h 286251"/>
                  <a:gd name="connsiteX65" fmla="*/ 296863 w 331788"/>
                  <a:gd name="connsiteY65" fmla="*/ 69984 h 286251"/>
                  <a:gd name="connsiteX66" fmla="*/ 296863 w 331788"/>
                  <a:gd name="connsiteY66" fmla="*/ 99676 h 286251"/>
                  <a:gd name="connsiteX67" fmla="*/ 246706 w 331788"/>
                  <a:gd name="connsiteY67" fmla="*/ 151313 h 286251"/>
                  <a:gd name="connsiteX68" fmla="*/ 195263 w 331788"/>
                  <a:gd name="connsiteY68" fmla="*/ 99676 h 286251"/>
                  <a:gd name="connsiteX69" fmla="*/ 195263 w 331788"/>
                  <a:gd name="connsiteY69" fmla="*/ 45456 h 286251"/>
                  <a:gd name="connsiteX70" fmla="*/ 206838 w 331788"/>
                  <a:gd name="connsiteY70" fmla="*/ 33838 h 286251"/>
                  <a:gd name="connsiteX71" fmla="*/ 150465 w 331788"/>
                  <a:gd name="connsiteY71" fmla="*/ 198 h 286251"/>
                  <a:gd name="connsiteX72" fmla="*/ 163513 w 331788"/>
                  <a:gd name="connsiteY72" fmla="*/ 10479 h 286251"/>
                  <a:gd name="connsiteX73" fmla="*/ 163513 w 331788"/>
                  <a:gd name="connsiteY73" fmla="*/ 60599 h 286251"/>
                  <a:gd name="connsiteX74" fmla="*/ 116540 w 331788"/>
                  <a:gd name="connsiteY74" fmla="*/ 106863 h 286251"/>
                  <a:gd name="connsiteX75" fmla="*/ 68263 w 331788"/>
                  <a:gd name="connsiteY75" fmla="*/ 60599 h 286251"/>
                  <a:gd name="connsiteX76" fmla="*/ 68263 w 331788"/>
                  <a:gd name="connsiteY76" fmla="*/ 33611 h 286251"/>
                  <a:gd name="connsiteX77" fmla="*/ 85225 w 331788"/>
                  <a:gd name="connsiteY77" fmla="*/ 13049 h 286251"/>
                  <a:gd name="connsiteX78" fmla="*/ 150465 w 331788"/>
                  <a:gd name="connsiteY78" fmla="*/ 198 h 286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331788" h="286251">
                    <a:moveTo>
                      <a:pt x="19050" y="213226"/>
                    </a:moveTo>
                    <a:lnTo>
                      <a:pt x="151105" y="213226"/>
                    </a:lnTo>
                    <a:cubicBezTo>
                      <a:pt x="151105" y="213226"/>
                      <a:pt x="151105" y="213226"/>
                      <a:pt x="151105" y="278564"/>
                    </a:cubicBezTo>
                    <a:cubicBezTo>
                      <a:pt x="151105" y="281126"/>
                      <a:pt x="152400" y="283689"/>
                      <a:pt x="152400" y="286251"/>
                    </a:cubicBezTo>
                    <a:cubicBezTo>
                      <a:pt x="152400" y="286251"/>
                      <a:pt x="152400" y="286251"/>
                      <a:pt x="25523" y="286251"/>
                    </a:cubicBezTo>
                    <a:cubicBezTo>
                      <a:pt x="21639" y="286251"/>
                      <a:pt x="19050" y="282408"/>
                      <a:pt x="19050" y="278564"/>
                    </a:cubicBezTo>
                    <a:cubicBezTo>
                      <a:pt x="19050" y="278564"/>
                      <a:pt x="19050" y="278564"/>
                      <a:pt x="19050" y="213226"/>
                    </a:cubicBezTo>
                    <a:close/>
                    <a:moveTo>
                      <a:pt x="185265" y="165601"/>
                    </a:moveTo>
                    <a:lnTo>
                      <a:pt x="308448" y="165601"/>
                    </a:lnTo>
                    <a:cubicBezTo>
                      <a:pt x="309745" y="165601"/>
                      <a:pt x="312338" y="165601"/>
                      <a:pt x="313635" y="165601"/>
                    </a:cubicBezTo>
                    <a:cubicBezTo>
                      <a:pt x="324008" y="168168"/>
                      <a:pt x="331788" y="177153"/>
                      <a:pt x="331788" y="187421"/>
                    </a:cubicBezTo>
                    <a:cubicBezTo>
                      <a:pt x="331788" y="187421"/>
                      <a:pt x="331788" y="187421"/>
                      <a:pt x="331788" y="278550"/>
                    </a:cubicBezTo>
                    <a:cubicBezTo>
                      <a:pt x="331788" y="282401"/>
                      <a:pt x="327898" y="286251"/>
                      <a:pt x="324008" y="286251"/>
                    </a:cubicBezTo>
                    <a:cubicBezTo>
                      <a:pt x="324008" y="286251"/>
                      <a:pt x="324008" y="286251"/>
                      <a:pt x="169705" y="286251"/>
                    </a:cubicBezTo>
                    <a:cubicBezTo>
                      <a:pt x="165815" y="286251"/>
                      <a:pt x="161925" y="282401"/>
                      <a:pt x="161925" y="278550"/>
                    </a:cubicBezTo>
                    <a:cubicBezTo>
                      <a:pt x="161925" y="278550"/>
                      <a:pt x="161925" y="278550"/>
                      <a:pt x="161925" y="187421"/>
                    </a:cubicBezTo>
                    <a:cubicBezTo>
                      <a:pt x="161925" y="182287"/>
                      <a:pt x="164518" y="177153"/>
                      <a:pt x="168408" y="173302"/>
                    </a:cubicBezTo>
                    <a:cubicBezTo>
                      <a:pt x="169705" y="170735"/>
                      <a:pt x="172298" y="168168"/>
                      <a:pt x="174892" y="166885"/>
                    </a:cubicBezTo>
                    <a:cubicBezTo>
                      <a:pt x="177485" y="165601"/>
                      <a:pt x="181375" y="165601"/>
                      <a:pt x="185265" y="165601"/>
                    </a:cubicBezTo>
                    <a:close/>
                    <a:moveTo>
                      <a:pt x="59302" y="117976"/>
                    </a:moveTo>
                    <a:cubicBezTo>
                      <a:pt x="59302" y="117976"/>
                      <a:pt x="59302" y="117976"/>
                      <a:pt x="78640" y="117976"/>
                    </a:cubicBezTo>
                    <a:cubicBezTo>
                      <a:pt x="82507" y="117976"/>
                      <a:pt x="85086" y="120565"/>
                      <a:pt x="86375" y="123154"/>
                    </a:cubicBezTo>
                    <a:cubicBezTo>
                      <a:pt x="86375" y="123154"/>
                      <a:pt x="86375" y="123154"/>
                      <a:pt x="94110" y="160692"/>
                    </a:cubicBezTo>
                    <a:cubicBezTo>
                      <a:pt x="94110" y="160692"/>
                      <a:pt x="94110" y="160692"/>
                      <a:pt x="95399" y="165870"/>
                    </a:cubicBezTo>
                    <a:cubicBezTo>
                      <a:pt x="95399" y="165870"/>
                      <a:pt x="95399" y="165870"/>
                      <a:pt x="96688" y="169753"/>
                    </a:cubicBezTo>
                    <a:cubicBezTo>
                      <a:pt x="96688" y="171048"/>
                      <a:pt x="96688" y="171048"/>
                      <a:pt x="96688" y="172342"/>
                    </a:cubicBezTo>
                    <a:cubicBezTo>
                      <a:pt x="96688" y="172342"/>
                      <a:pt x="96688" y="172342"/>
                      <a:pt x="103134" y="172342"/>
                    </a:cubicBezTo>
                    <a:cubicBezTo>
                      <a:pt x="103134" y="169753"/>
                      <a:pt x="103134" y="168459"/>
                      <a:pt x="103134" y="165870"/>
                    </a:cubicBezTo>
                    <a:cubicBezTo>
                      <a:pt x="103134" y="165870"/>
                      <a:pt x="103134" y="165870"/>
                      <a:pt x="103134" y="164576"/>
                    </a:cubicBezTo>
                    <a:cubicBezTo>
                      <a:pt x="103134" y="164576"/>
                      <a:pt x="103134" y="164576"/>
                      <a:pt x="104424" y="160692"/>
                    </a:cubicBezTo>
                    <a:cubicBezTo>
                      <a:pt x="104424" y="160692"/>
                      <a:pt x="104424" y="160692"/>
                      <a:pt x="112159" y="134804"/>
                    </a:cubicBezTo>
                    <a:cubicBezTo>
                      <a:pt x="112159" y="134804"/>
                      <a:pt x="112159" y="134804"/>
                      <a:pt x="107002" y="121859"/>
                    </a:cubicBezTo>
                    <a:cubicBezTo>
                      <a:pt x="105713" y="120565"/>
                      <a:pt x="107002" y="117976"/>
                      <a:pt x="109580" y="117976"/>
                    </a:cubicBezTo>
                    <a:cubicBezTo>
                      <a:pt x="109580" y="117976"/>
                      <a:pt x="109580" y="117976"/>
                      <a:pt x="121183" y="117976"/>
                    </a:cubicBezTo>
                    <a:cubicBezTo>
                      <a:pt x="123761" y="117976"/>
                      <a:pt x="125050" y="120565"/>
                      <a:pt x="125050" y="121859"/>
                    </a:cubicBezTo>
                    <a:cubicBezTo>
                      <a:pt x="125050" y="121859"/>
                      <a:pt x="125050" y="121859"/>
                      <a:pt x="118605" y="134804"/>
                    </a:cubicBezTo>
                    <a:cubicBezTo>
                      <a:pt x="118605" y="134804"/>
                      <a:pt x="118605" y="134804"/>
                      <a:pt x="126340" y="160692"/>
                    </a:cubicBezTo>
                    <a:cubicBezTo>
                      <a:pt x="126340" y="160692"/>
                      <a:pt x="126340" y="160692"/>
                      <a:pt x="126340" y="165870"/>
                    </a:cubicBezTo>
                    <a:cubicBezTo>
                      <a:pt x="127629" y="165870"/>
                      <a:pt x="127629" y="165870"/>
                      <a:pt x="127629" y="165870"/>
                    </a:cubicBezTo>
                    <a:cubicBezTo>
                      <a:pt x="127629" y="168459"/>
                      <a:pt x="127629" y="169753"/>
                      <a:pt x="127629" y="172342"/>
                    </a:cubicBezTo>
                    <a:cubicBezTo>
                      <a:pt x="127629" y="172342"/>
                      <a:pt x="127629" y="172342"/>
                      <a:pt x="134075" y="172342"/>
                    </a:cubicBezTo>
                    <a:cubicBezTo>
                      <a:pt x="134075" y="171048"/>
                      <a:pt x="134075" y="171048"/>
                      <a:pt x="134075" y="169753"/>
                    </a:cubicBezTo>
                    <a:cubicBezTo>
                      <a:pt x="134075" y="169753"/>
                      <a:pt x="134075" y="169753"/>
                      <a:pt x="135364" y="165870"/>
                    </a:cubicBezTo>
                    <a:cubicBezTo>
                      <a:pt x="135364" y="165870"/>
                      <a:pt x="135364" y="165870"/>
                      <a:pt x="136653" y="160692"/>
                    </a:cubicBezTo>
                    <a:cubicBezTo>
                      <a:pt x="136653" y="160692"/>
                      <a:pt x="136653" y="160692"/>
                      <a:pt x="144388" y="123154"/>
                    </a:cubicBezTo>
                    <a:cubicBezTo>
                      <a:pt x="145677" y="120565"/>
                      <a:pt x="148256" y="117976"/>
                      <a:pt x="152123" y="117976"/>
                    </a:cubicBezTo>
                    <a:cubicBezTo>
                      <a:pt x="152123" y="117976"/>
                      <a:pt x="152123" y="117976"/>
                      <a:pt x="171461" y="117976"/>
                    </a:cubicBezTo>
                    <a:cubicBezTo>
                      <a:pt x="183064" y="117976"/>
                      <a:pt x="192088" y="127037"/>
                      <a:pt x="192088" y="138687"/>
                    </a:cubicBezTo>
                    <a:cubicBezTo>
                      <a:pt x="192088" y="138687"/>
                      <a:pt x="192088" y="138687"/>
                      <a:pt x="192088" y="152926"/>
                    </a:cubicBezTo>
                    <a:cubicBezTo>
                      <a:pt x="192088" y="152926"/>
                      <a:pt x="192088" y="152926"/>
                      <a:pt x="184353" y="152926"/>
                    </a:cubicBezTo>
                    <a:cubicBezTo>
                      <a:pt x="176618" y="152926"/>
                      <a:pt x="168883" y="156809"/>
                      <a:pt x="163726" y="160692"/>
                    </a:cubicBezTo>
                    <a:cubicBezTo>
                      <a:pt x="161148" y="161987"/>
                      <a:pt x="159858" y="164576"/>
                      <a:pt x="158569" y="165870"/>
                    </a:cubicBezTo>
                    <a:cubicBezTo>
                      <a:pt x="157280" y="168459"/>
                      <a:pt x="155991" y="169753"/>
                      <a:pt x="154702" y="172342"/>
                    </a:cubicBezTo>
                    <a:cubicBezTo>
                      <a:pt x="152123" y="176225"/>
                      <a:pt x="150834" y="181403"/>
                      <a:pt x="150834" y="186581"/>
                    </a:cubicBezTo>
                    <a:cubicBezTo>
                      <a:pt x="150834" y="186581"/>
                      <a:pt x="150834" y="186581"/>
                      <a:pt x="150834" y="202114"/>
                    </a:cubicBezTo>
                    <a:cubicBezTo>
                      <a:pt x="150834" y="202114"/>
                      <a:pt x="150834" y="202114"/>
                      <a:pt x="10313" y="202114"/>
                    </a:cubicBezTo>
                    <a:cubicBezTo>
                      <a:pt x="5157" y="202114"/>
                      <a:pt x="0" y="196936"/>
                      <a:pt x="0" y="190464"/>
                    </a:cubicBezTo>
                    <a:cubicBezTo>
                      <a:pt x="0" y="190464"/>
                      <a:pt x="0" y="190464"/>
                      <a:pt x="0" y="182698"/>
                    </a:cubicBezTo>
                    <a:cubicBezTo>
                      <a:pt x="0" y="176225"/>
                      <a:pt x="5157" y="172342"/>
                      <a:pt x="10313" y="172342"/>
                    </a:cubicBezTo>
                    <a:cubicBezTo>
                      <a:pt x="10313" y="172342"/>
                      <a:pt x="10313" y="172342"/>
                      <a:pt x="38675" y="172342"/>
                    </a:cubicBezTo>
                    <a:cubicBezTo>
                      <a:pt x="38675" y="172342"/>
                      <a:pt x="38675" y="172342"/>
                      <a:pt x="38675" y="138687"/>
                    </a:cubicBezTo>
                    <a:cubicBezTo>
                      <a:pt x="38675" y="127037"/>
                      <a:pt x="47700" y="117976"/>
                      <a:pt x="59302" y="117976"/>
                    </a:cubicBezTo>
                    <a:close/>
                    <a:moveTo>
                      <a:pt x="206838" y="33838"/>
                    </a:moveTo>
                    <a:cubicBezTo>
                      <a:pt x="206838" y="33838"/>
                      <a:pt x="208124" y="33838"/>
                      <a:pt x="208124" y="33838"/>
                    </a:cubicBezTo>
                    <a:cubicBezTo>
                      <a:pt x="223557" y="36420"/>
                      <a:pt x="258281" y="44166"/>
                      <a:pt x="278858" y="48038"/>
                    </a:cubicBezTo>
                    <a:cubicBezTo>
                      <a:pt x="289147" y="50620"/>
                      <a:pt x="296863" y="59657"/>
                      <a:pt x="296863" y="69984"/>
                    </a:cubicBezTo>
                    <a:cubicBezTo>
                      <a:pt x="296863" y="69984"/>
                      <a:pt x="296863" y="69984"/>
                      <a:pt x="296863" y="99676"/>
                    </a:cubicBezTo>
                    <a:cubicBezTo>
                      <a:pt x="296863" y="128076"/>
                      <a:pt x="275000" y="151313"/>
                      <a:pt x="246706" y="151313"/>
                    </a:cubicBezTo>
                    <a:cubicBezTo>
                      <a:pt x="218412" y="151313"/>
                      <a:pt x="195263" y="128076"/>
                      <a:pt x="195263" y="99676"/>
                    </a:cubicBezTo>
                    <a:cubicBezTo>
                      <a:pt x="195263" y="99676"/>
                      <a:pt x="195263" y="99676"/>
                      <a:pt x="195263" y="45456"/>
                    </a:cubicBezTo>
                    <a:cubicBezTo>
                      <a:pt x="195263" y="39002"/>
                      <a:pt x="200407" y="33838"/>
                      <a:pt x="206838" y="33838"/>
                    </a:cubicBezTo>
                    <a:close/>
                    <a:moveTo>
                      <a:pt x="150465" y="198"/>
                    </a:moveTo>
                    <a:cubicBezTo>
                      <a:pt x="156989" y="-1087"/>
                      <a:pt x="163513" y="4053"/>
                      <a:pt x="163513" y="10479"/>
                    </a:cubicBezTo>
                    <a:cubicBezTo>
                      <a:pt x="163513" y="10479"/>
                      <a:pt x="163513" y="10479"/>
                      <a:pt x="163513" y="60599"/>
                    </a:cubicBezTo>
                    <a:cubicBezTo>
                      <a:pt x="163513" y="86301"/>
                      <a:pt x="142636" y="106863"/>
                      <a:pt x="116540" y="106863"/>
                    </a:cubicBezTo>
                    <a:cubicBezTo>
                      <a:pt x="90444" y="106863"/>
                      <a:pt x="68263" y="86301"/>
                      <a:pt x="68263" y="60599"/>
                    </a:cubicBezTo>
                    <a:cubicBezTo>
                      <a:pt x="68263" y="60599"/>
                      <a:pt x="68263" y="60599"/>
                      <a:pt x="68263" y="33611"/>
                    </a:cubicBezTo>
                    <a:cubicBezTo>
                      <a:pt x="68263" y="23330"/>
                      <a:pt x="76092" y="14334"/>
                      <a:pt x="85225" y="13049"/>
                    </a:cubicBezTo>
                    <a:cubicBezTo>
                      <a:pt x="104797" y="9194"/>
                      <a:pt x="137417" y="2768"/>
                      <a:pt x="150465" y="19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</p:grpSp>
      </p:grpSp>
      <p:sp>
        <p:nvSpPr>
          <p:cNvPr id="3" name="矩形 2"/>
          <p:cNvSpPr/>
          <p:nvPr userDrawn="1"/>
        </p:nvSpPr>
        <p:spPr>
          <a:xfrm>
            <a:off x="318693" y="285763"/>
            <a:ext cx="26212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spc="300" dirty="0">
                <a:solidFill>
                  <a:schemeClr val="bg1"/>
                </a:solidFill>
                <a:latin typeface="造字工房俊雅（非商用）常规体" pitchFamily="50" charset="-122"/>
                <a:ea typeface="造字工房俊雅（非商用）常规体" pitchFamily="50" charset="-122"/>
              </a:rPr>
              <a:t>请在这里输入标题</a:t>
            </a:r>
            <a:endParaRPr lang="zh-CN" altLang="en-US" sz="2100" spc="300" dirty="0">
              <a:solidFill>
                <a:schemeClr val="bg1"/>
              </a:solidFill>
              <a:latin typeface="造字工房俊雅（非商用）常规体" pitchFamily="50" charset="-122"/>
              <a:ea typeface="造字工房俊雅（非商用）常规体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千图PPT彼岸天：ID 8661124库_组合 36"/>
          <p:cNvGrpSpPr/>
          <p:nvPr>
            <p:custDataLst>
              <p:tags r:id="rId1"/>
            </p:custDataLst>
          </p:nvPr>
        </p:nvGrpSpPr>
        <p:grpSpPr>
          <a:xfrm>
            <a:off x="3111319" y="1612213"/>
            <a:ext cx="1816852" cy="980027"/>
            <a:chOff x="4148425" y="2149017"/>
            <a:chExt cx="2422469" cy="1306702"/>
          </a:xfrm>
        </p:grpSpPr>
        <p:sp>
          <p:nvSpPr>
            <p:cNvPr id="5" name="任意多边形: 形状 4"/>
            <p:cNvSpPr/>
            <p:nvPr/>
          </p:nvSpPr>
          <p:spPr>
            <a:xfrm>
              <a:off x="4148425" y="2442764"/>
              <a:ext cx="2422469" cy="1012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755" extrusionOk="0">
                  <a:moveTo>
                    <a:pt x="0" y="17755"/>
                  </a:moveTo>
                  <a:cubicBezTo>
                    <a:pt x="4555" y="1088"/>
                    <a:pt x="11755" y="-3845"/>
                    <a:pt x="21600" y="2956"/>
                  </a:cubicBezTo>
                </a:path>
              </a:pathLst>
            </a:custGeom>
            <a:ln w="12700" cap="flat" cmpd="sng" algn="ctr">
              <a:solidFill>
                <a:schemeClr val="tx2"/>
              </a:solidFill>
              <a:prstDash val="solid"/>
              <a:miter lim="400000"/>
              <a:headEnd type="oval" w="med" len="med"/>
              <a:tailEnd type="triangle" w="med" len="med"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9" name="椭圆 8"/>
            <p:cNvSpPr/>
            <p:nvPr/>
          </p:nvSpPr>
          <p:spPr>
            <a:xfrm rot="21284061">
              <a:off x="5049592" y="2149017"/>
              <a:ext cx="632546" cy="632546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0" name="任意多边形: 形状 9"/>
            <p:cNvSpPr/>
            <p:nvPr/>
          </p:nvSpPr>
          <p:spPr>
            <a:xfrm rot="21284061">
              <a:off x="5209076" y="2280867"/>
              <a:ext cx="309373" cy="323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6" h="21203" extrusionOk="0">
                  <a:moveTo>
                    <a:pt x="14324" y="3544"/>
                  </a:moveTo>
                  <a:cubicBezTo>
                    <a:pt x="15314" y="3202"/>
                    <a:pt x="15854" y="2173"/>
                    <a:pt x="15494" y="1230"/>
                  </a:cubicBezTo>
                  <a:cubicBezTo>
                    <a:pt x="15134" y="202"/>
                    <a:pt x="13964" y="-227"/>
                    <a:pt x="12974" y="116"/>
                  </a:cubicBezTo>
                  <a:cubicBezTo>
                    <a:pt x="11984" y="459"/>
                    <a:pt x="11534" y="1487"/>
                    <a:pt x="11894" y="2430"/>
                  </a:cubicBezTo>
                  <a:cubicBezTo>
                    <a:pt x="12254" y="3373"/>
                    <a:pt x="13334" y="3887"/>
                    <a:pt x="14324" y="3544"/>
                  </a:cubicBezTo>
                  <a:close/>
                  <a:moveTo>
                    <a:pt x="21074" y="4659"/>
                  </a:moveTo>
                  <a:cubicBezTo>
                    <a:pt x="20624" y="4230"/>
                    <a:pt x="19994" y="4144"/>
                    <a:pt x="19544" y="4487"/>
                  </a:cubicBezTo>
                  <a:cubicBezTo>
                    <a:pt x="16934" y="6544"/>
                    <a:pt x="16934" y="6544"/>
                    <a:pt x="16934" y="6544"/>
                  </a:cubicBezTo>
                  <a:cubicBezTo>
                    <a:pt x="13244" y="4402"/>
                    <a:pt x="13244" y="4402"/>
                    <a:pt x="13244" y="4402"/>
                  </a:cubicBezTo>
                  <a:cubicBezTo>
                    <a:pt x="13064" y="4230"/>
                    <a:pt x="12884" y="4144"/>
                    <a:pt x="12704" y="4059"/>
                  </a:cubicBezTo>
                  <a:cubicBezTo>
                    <a:pt x="12524" y="3973"/>
                    <a:pt x="12524" y="3973"/>
                    <a:pt x="12524" y="3973"/>
                  </a:cubicBezTo>
                  <a:cubicBezTo>
                    <a:pt x="12524" y="3973"/>
                    <a:pt x="12524" y="3973"/>
                    <a:pt x="12524" y="3973"/>
                  </a:cubicBezTo>
                  <a:cubicBezTo>
                    <a:pt x="12254" y="3887"/>
                    <a:pt x="11984" y="3887"/>
                    <a:pt x="11624" y="3973"/>
                  </a:cubicBezTo>
                  <a:cubicBezTo>
                    <a:pt x="11624" y="3887"/>
                    <a:pt x="11624" y="3887"/>
                    <a:pt x="11624" y="3887"/>
                  </a:cubicBezTo>
                  <a:cubicBezTo>
                    <a:pt x="6044" y="5687"/>
                    <a:pt x="6044" y="5687"/>
                    <a:pt x="6044" y="5687"/>
                  </a:cubicBezTo>
                  <a:cubicBezTo>
                    <a:pt x="5594" y="5773"/>
                    <a:pt x="5234" y="6202"/>
                    <a:pt x="5234" y="6716"/>
                  </a:cubicBezTo>
                  <a:cubicBezTo>
                    <a:pt x="5234" y="10659"/>
                    <a:pt x="5234" y="10659"/>
                    <a:pt x="5234" y="10659"/>
                  </a:cubicBezTo>
                  <a:cubicBezTo>
                    <a:pt x="5234" y="11173"/>
                    <a:pt x="5684" y="11687"/>
                    <a:pt x="6314" y="11687"/>
                  </a:cubicBezTo>
                  <a:cubicBezTo>
                    <a:pt x="6944" y="11687"/>
                    <a:pt x="7394" y="11173"/>
                    <a:pt x="7394" y="10659"/>
                  </a:cubicBezTo>
                  <a:cubicBezTo>
                    <a:pt x="7394" y="7487"/>
                    <a:pt x="7394" y="7487"/>
                    <a:pt x="7394" y="7487"/>
                  </a:cubicBezTo>
                  <a:cubicBezTo>
                    <a:pt x="9464" y="6802"/>
                    <a:pt x="9464" y="6802"/>
                    <a:pt x="9464" y="6802"/>
                  </a:cubicBezTo>
                  <a:cubicBezTo>
                    <a:pt x="7934" y="10573"/>
                    <a:pt x="7934" y="10573"/>
                    <a:pt x="7934" y="10573"/>
                  </a:cubicBezTo>
                  <a:cubicBezTo>
                    <a:pt x="7664" y="11087"/>
                    <a:pt x="7754" y="11602"/>
                    <a:pt x="8024" y="12116"/>
                  </a:cubicBezTo>
                  <a:cubicBezTo>
                    <a:pt x="7304" y="13659"/>
                    <a:pt x="7304" y="13659"/>
                    <a:pt x="7304" y="13659"/>
                  </a:cubicBezTo>
                  <a:cubicBezTo>
                    <a:pt x="1904" y="13573"/>
                    <a:pt x="1904" y="13573"/>
                    <a:pt x="1904" y="13573"/>
                  </a:cubicBezTo>
                  <a:cubicBezTo>
                    <a:pt x="1904" y="13573"/>
                    <a:pt x="1904" y="13573"/>
                    <a:pt x="1904" y="13573"/>
                  </a:cubicBezTo>
                  <a:cubicBezTo>
                    <a:pt x="1454" y="13573"/>
                    <a:pt x="1094" y="13830"/>
                    <a:pt x="914" y="14259"/>
                  </a:cubicBezTo>
                  <a:cubicBezTo>
                    <a:pt x="104" y="15887"/>
                    <a:pt x="104" y="15887"/>
                    <a:pt x="104" y="15887"/>
                  </a:cubicBezTo>
                  <a:cubicBezTo>
                    <a:pt x="-166" y="16487"/>
                    <a:pt x="104" y="17173"/>
                    <a:pt x="734" y="17430"/>
                  </a:cubicBezTo>
                  <a:cubicBezTo>
                    <a:pt x="1364" y="17687"/>
                    <a:pt x="2084" y="17430"/>
                    <a:pt x="2354" y="16830"/>
                  </a:cubicBezTo>
                  <a:cubicBezTo>
                    <a:pt x="2804" y="15887"/>
                    <a:pt x="2804" y="15887"/>
                    <a:pt x="2804" y="15887"/>
                  </a:cubicBezTo>
                  <a:cubicBezTo>
                    <a:pt x="7934" y="15973"/>
                    <a:pt x="7934" y="15973"/>
                    <a:pt x="7934" y="15973"/>
                  </a:cubicBezTo>
                  <a:cubicBezTo>
                    <a:pt x="8474" y="16059"/>
                    <a:pt x="8924" y="15802"/>
                    <a:pt x="9194" y="15287"/>
                  </a:cubicBezTo>
                  <a:cubicBezTo>
                    <a:pt x="10094" y="13402"/>
                    <a:pt x="10094" y="13402"/>
                    <a:pt x="10094" y="13402"/>
                  </a:cubicBezTo>
                  <a:cubicBezTo>
                    <a:pt x="12434" y="14344"/>
                    <a:pt x="12434" y="14344"/>
                    <a:pt x="12434" y="14344"/>
                  </a:cubicBezTo>
                  <a:cubicBezTo>
                    <a:pt x="12614" y="19573"/>
                    <a:pt x="12614" y="19573"/>
                    <a:pt x="12614" y="19573"/>
                  </a:cubicBezTo>
                  <a:cubicBezTo>
                    <a:pt x="12614" y="19573"/>
                    <a:pt x="12614" y="19573"/>
                    <a:pt x="12614" y="19573"/>
                  </a:cubicBezTo>
                  <a:cubicBezTo>
                    <a:pt x="12704" y="20002"/>
                    <a:pt x="12974" y="20344"/>
                    <a:pt x="13424" y="20516"/>
                  </a:cubicBezTo>
                  <a:cubicBezTo>
                    <a:pt x="15044" y="21116"/>
                    <a:pt x="15044" y="21116"/>
                    <a:pt x="15044" y="21116"/>
                  </a:cubicBezTo>
                  <a:cubicBezTo>
                    <a:pt x="15674" y="21373"/>
                    <a:pt x="16394" y="21030"/>
                    <a:pt x="16664" y="20430"/>
                  </a:cubicBezTo>
                  <a:cubicBezTo>
                    <a:pt x="16934" y="19830"/>
                    <a:pt x="16574" y="19144"/>
                    <a:pt x="15944" y="18887"/>
                  </a:cubicBezTo>
                  <a:cubicBezTo>
                    <a:pt x="15134" y="18544"/>
                    <a:pt x="15134" y="18544"/>
                    <a:pt x="15134" y="18544"/>
                  </a:cubicBezTo>
                  <a:cubicBezTo>
                    <a:pt x="14954" y="13487"/>
                    <a:pt x="14954" y="13487"/>
                    <a:pt x="14954" y="13487"/>
                  </a:cubicBezTo>
                  <a:cubicBezTo>
                    <a:pt x="14954" y="13487"/>
                    <a:pt x="14954" y="13402"/>
                    <a:pt x="14954" y="13402"/>
                  </a:cubicBezTo>
                  <a:cubicBezTo>
                    <a:pt x="14954" y="13402"/>
                    <a:pt x="14954" y="13402"/>
                    <a:pt x="14954" y="13402"/>
                  </a:cubicBezTo>
                  <a:cubicBezTo>
                    <a:pt x="14954" y="12973"/>
                    <a:pt x="14594" y="12544"/>
                    <a:pt x="14144" y="12373"/>
                  </a:cubicBezTo>
                  <a:cubicBezTo>
                    <a:pt x="11894" y="11002"/>
                    <a:pt x="11894" y="11002"/>
                    <a:pt x="11894" y="11002"/>
                  </a:cubicBezTo>
                  <a:cubicBezTo>
                    <a:pt x="13514" y="6973"/>
                    <a:pt x="13514" y="6973"/>
                    <a:pt x="13514" y="6973"/>
                  </a:cubicBezTo>
                  <a:cubicBezTo>
                    <a:pt x="16394" y="8687"/>
                    <a:pt x="16394" y="8687"/>
                    <a:pt x="16394" y="8687"/>
                  </a:cubicBezTo>
                  <a:cubicBezTo>
                    <a:pt x="16844" y="8944"/>
                    <a:pt x="17384" y="8944"/>
                    <a:pt x="17744" y="8602"/>
                  </a:cubicBezTo>
                  <a:cubicBezTo>
                    <a:pt x="20894" y="6116"/>
                    <a:pt x="20894" y="6116"/>
                    <a:pt x="20894" y="6116"/>
                  </a:cubicBezTo>
                  <a:cubicBezTo>
                    <a:pt x="21344" y="5687"/>
                    <a:pt x="21434" y="5087"/>
                    <a:pt x="21074" y="4659"/>
                  </a:cubicBezTo>
                  <a:close/>
                </a:path>
              </a:pathLst>
            </a:custGeom>
            <a:solidFill>
              <a:srgbClr val="2F3035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350"/>
            </a:p>
          </p:txBody>
        </p:sp>
      </p:grpSp>
      <p:grpSp>
        <p:nvGrpSpPr>
          <p:cNvPr id="39" name="千图PPT彼岸天：ID 8661124库_组合 38"/>
          <p:cNvGrpSpPr/>
          <p:nvPr>
            <p:custDataLst>
              <p:tags r:id="rId2"/>
            </p:custDataLst>
          </p:nvPr>
        </p:nvGrpSpPr>
        <p:grpSpPr>
          <a:xfrm>
            <a:off x="1249136" y="1539973"/>
            <a:ext cx="2496028" cy="1382577"/>
            <a:chOff x="1665515" y="2052697"/>
            <a:chExt cx="3328037" cy="1843436"/>
          </a:xfrm>
        </p:grpSpPr>
        <p:sp>
          <p:nvSpPr>
            <p:cNvPr id="6" name="任意多边形: 形状 5"/>
            <p:cNvSpPr/>
            <p:nvPr/>
          </p:nvSpPr>
          <p:spPr>
            <a:xfrm>
              <a:off x="1665515" y="2869074"/>
              <a:ext cx="2300725" cy="10270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478" extrusionOk="0">
                  <a:moveTo>
                    <a:pt x="0" y="17478"/>
                  </a:moveTo>
                  <a:cubicBezTo>
                    <a:pt x="6934" y="476"/>
                    <a:pt x="14134" y="-4122"/>
                    <a:pt x="21600" y="3685"/>
                  </a:cubicBezTo>
                </a:path>
              </a:pathLst>
            </a:custGeom>
            <a:ln w="12700" cap="flat" cmpd="sng" algn="ctr">
              <a:solidFill>
                <a:schemeClr val="tx2"/>
              </a:solidFill>
              <a:prstDash val="solid"/>
              <a:miter lim="400000"/>
              <a:headEnd type="oval" w="med" len="med"/>
              <a:tailEnd type="triangle" w="med" len="med"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grpSp>
          <p:nvGrpSpPr>
            <p:cNvPr id="38" name="PA_库_组合 37"/>
            <p:cNvGrpSpPr/>
            <p:nvPr>
              <p:custDataLst>
                <p:tags r:id="rId3"/>
              </p:custDataLst>
            </p:nvPr>
          </p:nvGrpSpPr>
          <p:grpSpPr>
            <a:xfrm>
              <a:off x="2535606" y="2052697"/>
              <a:ext cx="2457946" cy="1151266"/>
              <a:chOff x="2535606" y="2052697"/>
              <a:chExt cx="2457946" cy="1151266"/>
            </a:xfrm>
          </p:grpSpPr>
          <p:sp>
            <p:nvSpPr>
              <p:cNvPr id="7" name="椭圆 6"/>
              <p:cNvSpPr/>
              <p:nvPr/>
            </p:nvSpPr>
            <p:spPr>
              <a:xfrm rot="21284061">
                <a:off x="2535606" y="2670044"/>
                <a:ext cx="533920" cy="533919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8" name="任意多边形: 形状 7"/>
              <p:cNvSpPr/>
              <p:nvPr/>
            </p:nvSpPr>
            <p:spPr>
              <a:xfrm rot="21284061">
                <a:off x="2670224" y="2781334"/>
                <a:ext cx="261136" cy="2728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96" h="21203" extrusionOk="0">
                    <a:moveTo>
                      <a:pt x="14324" y="3544"/>
                    </a:moveTo>
                    <a:cubicBezTo>
                      <a:pt x="15314" y="3202"/>
                      <a:pt x="15854" y="2173"/>
                      <a:pt x="15494" y="1230"/>
                    </a:cubicBezTo>
                    <a:cubicBezTo>
                      <a:pt x="15134" y="202"/>
                      <a:pt x="13964" y="-227"/>
                      <a:pt x="12974" y="116"/>
                    </a:cubicBezTo>
                    <a:cubicBezTo>
                      <a:pt x="11984" y="459"/>
                      <a:pt x="11534" y="1487"/>
                      <a:pt x="11894" y="2430"/>
                    </a:cubicBezTo>
                    <a:cubicBezTo>
                      <a:pt x="12254" y="3373"/>
                      <a:pt x="13334" y="3887"/>
                      <a:pt x="14324" y="3544"/>
                    </a:cubicBezTo>
                    <a:close/>
                    <a:moveTo>
                      <a:pt x="21074" y="4659"/>
                    </a:moveTo>
                    <a:cubicBezTo>
                      <a:pt x="20624" y="4230"/>
                      <a:pt x="19994" y="4144"/>
                      <a:pt x="19544" y="4487"/>
                    </a:cubicBezTo>
                    <a:cubicBezTo>
                      <a:pt x="16934" y="6544"/>
                      <a:pt x="16934" y="6544"/>
                      <a:pt x="16934" y="6544"/>
                    </a:cubicBezTo>
                    <a:cubicBezTo>
                      <a:pt x="13244" y="4402"/>
                      <a:pt x="13244" y="4402"/>
                      <a:pt x="13244" y="4402"/>
                    </a:cubicBezTo>
                    <a:cubicBezTo>
                      <a:pt x="13064" y="4230"/>
                      <a:pt x="12884" y="4144"/>
                      <a:pt x="12704" y="4059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254" y="3887"/>
                      <a:pt x="11984" y="3887"/>
                      <a:pt x="11624" y="3973"/>
                    </a:cubicBezTo>
                    <a:cubicBezTo>
                      <a:pt x="11624" y="3887"/>
                      <a:pt x="11624" y="3887"/>
                      <a:pt x="11624" y="3887"/>
                    </a:cubicBezTo>
                    <a:cubicBezTo>
                      <a:pt x="6044" y="5687"/>
                      <a:pt x="6044" y="5687"/>
                      <a:pt x="6044" y="5687"/>
                    </a:cubicBezTo>
                    <a:cubicBezTo>
                      <a:pt x="5594" y="5773"/>
                      <a:pt x="5234" y="6202"/>
                      <a:pt x="5234" y="6716"/>
                    </a:cubicBezTo>
                    <a:cubicBezTo>
                      <a:pt x="5234" y="10659"/>
                      <a:pt x="5234" y="10659"/>
                      <a:pt x="5234" y="10659"/>
                    </a:cubicBezTo>
                    <a:cubicBezTo>
                      <a:pt x="5234" y="11173"/>
                      <a:pt x="5684" y="11687"/>
                      <a:pt x="6314" y="11687"/>
                    </a:cubicBezTo>
                    <a:cubicBezTo>
                      <a:pt x="6944" y="11687"/>
                      <a:pt x="7394" y="11173"/>
                      <a:pt x="7394" y="10659"/>
                    </a:cubicBezTo>
                    <a:cubicBezTo>
                      <a:pt x="7394" y="7487"/>
                      <a:pt x="7394" y="7487"/>
                      <a:pt x="7394" y="7487"/>
                    </a:cubicBezTo>
                    <a:cubicBezTo>
                      <a:pt x="9464" y="6802"/>
                      <a:pt x="9464" y="6802"/>
                      <a:pt x="9464" y="6802"/>
                    </a:cubicBezTo>
                    <a:cubicBezTo>
                      <a:pt x="7934" y="10573"/>
                      <a:pt x="7934" y="10573"/>
                      <a:pt x="7934" y="10573"/>
                    </a:cubicBezTo>
                    <a:cubicBezTo>
                      <a:pt x="7664" y="11087"/>
                      <a:pt x="7754" y="11602"/>
                      <a:pt x="8024" y="12116"/>
                    </a:cubicBezTo>
                    <a:cubicBezTo>
                      <a:pt x="7304" y="13659"/>
                      <a:pt x="7304" y="13659"/>
                      <a:pt x="7304" y="13659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454" y="13573"/>
                      <a:pt x="1094" y="13830"/>
                      <a:pt x="914" y="14259"/>
                    </a:cubicBezTo>
                    <a:cubicBezTo>
                      <a:pt x="104" y="15887"/>
                      <a:pt x="104" y="15887"/>
                      <a:pt x="104" y="15887"/>
                    </a:cubicBezTo>
                    <a:cubicBezTo>
                      <a:pt x="-166" y="16487"/>
                      <a:pt x="104" y="17173"/>
                      <a:pt x="734" y="17430"/>
                    </a:cubicBezTo>
                    <a:cubicBezTo>
                      <a:pt x="1364" y="17687"/>
                      <a:pt x="2084" y="17430"/>
                      <a:pt x="2354" y="16830"/>
                    </a:cubicBezTo>
                    <a:cubicBezTo>
                      <a:pt x="2804" y="15887"/>
                      <a:pt x="2804" y="15887"/>
                      <a:pt x="2804" y="15887"/>
                    </a:cubicBezTo>
                    <a:cubicBezTo>
                      <a:pt x="7934" y="15973"/>
                      <a:pt x="7934" y="15973"/>
                      <a:pt x="7934" y="15973"/>
                    </a:cubicBezTo>
                    <a:cubicBezTo>
                      <a:pt x="8474" y="16059"/>
                      <a:pt x="8924" y="15802"/>
                      <a:pt x="9194" y="15287"/>
                    </a:cubicBezTo>
                    <a:cubicBezTo>
                      <a:pt x="10094" y="13402"/>
                      <a:pt x="10094" y="13402"/>
                      <a:pt x="10094" y="13402"/>
                    </a:cubicBezTo>
                    <a:cubicBezTo>
                      <a:pt x="12434" y="14344"/>
                      <a:pt x="12434" y="14344"/>
                      <a:pt x="12434" y="14344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704" y="20002"/>
                      <a:pt x="12974" y="20344"/>
                      <a:pt x="13424" y="20516"/>
                    </a:cubicBezTo>
                    <a:cubicBezTo>
                      <a:pt x="15044" y="21116"/>
                      <a:pt x="15044" y="21116"/>
                      <a:pt x="15044" y="21116"/>
                    </a:cubicBezTo>
                    <a:cubicBezTo>
                      <a:pt x="15674" y="21373"/>
                      <a:pt x="16394" y="21030"/>
                      <a:pt x="16664" y="20430"/>
                    </a:cubicBezTo>
                    <a:cubicBezTo>
                      <a:pt x="16934" y="19830"/>
                      <a:pt x="16574" y="19144"/>
                      <a:pt x="15944" y="18887"/>
                    </a:cubicBezTo>
                    <a:cubicBezTo>
                      <a:pt x="15134" y="18544"/>
                      <a:pt x="15134" y="18544"/>
                      <a:pt x="15134" y="18544"/>
                    </a:cubicBezTo>
                    <a:cubicBezTo>
                      <a:pt x="14954" y="13487"/>
                      <a:pt x="14954" y="13487"/>
                      <a:pt x="14954" y="13487"/>
                    </a:cubicBezTo>
                    <a:cubicBezTo>
                      <a:pt x="14954" y="13487"/>
                      <a:pt x="14954" y="13402"/>
                      <a:pt x="14954" y="13402"/>
                    </a:cubicBezTo>
                    <a:cubicBezTo>
                      <a:pt x="14954" y="13402"/>
                      <a:pt x="14954" y="13402"/>
                      <a:pt x="14954" y="13402"/>
                    </a:cubicBezTo>
                    <a:cubicBezTo>
                      <a:pt x="14954" y="12973"/>
                      <a:pt x="14594" y="12544"/>
                      <a:pt x="14144" y="12373"/>
                    </a:cubicBezTo>
                    <a:cubicBezTo>
                      <a:pt x="11894" y="11002"/>
                      <a:pt x="11894" y="11002"/>
                      <a:pt x="11894" y="11002"/>
                    </a:cubicBezTo>
                    <a:cubicBezTo>
                      <a:pt x="13514" y="6973"/>
                      <a:pt x="13514" y="6973"/>
                      <a:pt x="13514" y="6973"/>
                    </a:cubicBezTo>
                    <a:cubicBezTo>
                      <a:pt x="16394" y="8687"/>
                      <a:pt x="16394" y="8687"/>
                      <a:pt x="16394" y="8687"/>
                    </a:cubicBezTo>
                    <a:cubicBezTo>
                      <a:pt x="16844" y="8944"/>
                      <a:pt x="17384" y="8944"/>
                      <a:pt x="17744" y="8602"/>
                    </a:cubicBezTo>
                    <a:cubicBezTo>
                      <a:pt x="20894" y="6116"/>
                      <a:pt x="20894" y="6116"/>
                      <a:pt x="20894" y="6116"/>
                    </a:cubicBezTo>
                    <a:cubicBezTo>
                      <a:pt x="21344" y="5687"/>
                      <a:pt x="21434" y="5087"/>
                      <a:pt x="21074" y="4659"/>
                    </a:cubicBezTo>
                    <a:close/>
                  </a:path>
                </a:pathLst>
              </a:custGeom>
              <a:solidFill>
                <a:srgbClr val="2F3035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836022" y="2052697"/>
                <a:ext cx="2157530" cy="584901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19050" tIns="19050" rIns="19050" bIns="19050" anchor="t" anchorCtr="1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</a:rPr>
                  <a:t>请替换文字内容复制你的内容到此</a:t>
                </a:r>
                <a:br>
                  <a:rPr lang="zh-CN" altLang="en-US" sz="900" dirty="0">
                    <a:solidFill>
                      <a:schemeClr val="bg1"/>
                    </a:solidFill>
                  </a:rPr>
                </a:br>
                <a:r>
                  <a:rPr lang="zh-CN" altLang="en-US" sz="900" dirty="0">
                    <a:solidFill>
                      <a:schemeClr val="bg1"/>
                    </a:solidFill>
                  </a:rPr>
                  <a:t>小木头699pic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5" name="千图PPT彼岸天：ID 8661124库_组合 34"/>
          <p:cNvGrpSpPr/>
          <p:nvPr>
            <p:custDataLst>
              <p:tags r:id="rId4"/>
            </p:custDataLst>
          </p:nvPr>
        </p:nvGrpSpPr>
        <p:grpSpPr>
          <a:xfrm>
            <a:off x="6361807" y="1775992"/>
            <a:ext cx="2080822" cy="2811937"/>
            <a:chOff x="8482409" y="2367389"/>
            <a:chExt cx="2774429" cy="3749249"/>
          </a:xfrm>
        </p:grpSpPr>
        <p:sp>
          <p:nvSpPr>
            <p:cNvPr id="15" name="椭圆 14"/>
            <p:cNvSpPr/>
            <p:nvPr/>
          </p:nvSpPr>
          <p:spPr>
            <a:xfrm>
              <a:off x="8482409" y="2367389"/>
              <a:ext cx="2774429" cy="2774429"/>
            </a:xfrm>
            <a:prstGeom prst="ellipse">
              <a:avLst/>
            </a:prstGeom>
            <a:solidFill>
              <a:srgbClr val="B2895D"/>
            </a:solidFill>
            <a:ln w="12700">
              <a:miter lim="400000"/>
            </a:ln>
          </p:spPr>
          <p:txBody>
            <a:bodyPr wrap="none" anchor="ctr">
              <a:normAutofit/>
            </a:bodyPr>
            <a:lstStyle/>
            <a:p>
              <a:pPr algn="ctr"/>
              <a:br>
                <a:rPr lang="zh-CN" altLang="en-US" sz="1350">
                  <a:solidFill>
                    <a:schemeClr val="bg1"/>
                  </a:solidFill>
                </a:rPr>
              </a:br>
              <a:br>
                <a:rPr lang="zh-CN" altLang="en-US" sz="1350">
                  <a:solidFill>
                    <a:schemeClr val="bg1"/>
                  </a:solidFill>
                </a:rPr>
              </a:br>
              <a:br>
                <a:rPr lang="zh-CN" altLang="en-US" sz="1350">
                  <a:solidFill>
                    <a:schemeClr val="bg1"/>
                  </a:solidFill>
                </a:rPr>
              </a:br>
              <a:r>
                <a:rPr lang="zh-CN" altLang="en-US" sz="1350">
                  <a:solidFill>
                    <a:schemeClr val="bg1"/>
                  </a:solidFill>
                </a:rPr>
                <a:t>关键词</a:t>
              </a:r>
              <a:endParaRPr lang="zh-CN" altLang="en-US" sz="1350" dirty="0">
                <a:solidFill>
                  <a:schemeClr val="bg1"/>
                </a:solidFill>
              </a:endParaRPr>
            </a:p>
          </p:txBody>
        </p:sp>
        <p:sp>
          <p:nvSpPr>
            <p:cNvPr id="16" name="任意多边形: 形状 15"/>
            <p:cNvSpPr/>
            <p:nvPr/>
          </p:nvSpPr>
          <p:spPr>
            <a:xfrm>
              <a:off x="9275865" y="3007651"/>
              <a:ext cx="1187519" cy="9025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54" h="21471" extrusionOk="0">
                  <a:moveTo>
                    <a:pt x="18030" y="19454"/>
                  </a:moveTo>
                  <a:cubicBezTo>
                    <a:pt x="17963" y="19996"/>
                    <a:pt x="19394" y="20889"/>
                    <a:pt x="19531" y="19301"/>
                  </a:cubicBezTo>
                  <a:cubicBezTo>
                    <a:pt x="20145" y="12136"/>
                    <a:pt x="19088" y="10075"/>
                    <a:pt x="19088" y="10075"/>
                  </a:cubicBezTo>
                  <a:lnTo>
                    <a:pt x="17606" y="11177"/>
                  </a:lnTo>
                  <a:cubicBezTo>
                    <a:pt x="17606" y="11177"/>
                    <a:pt x="18863" y="12767"/>
                    <a:pt x="18030" y="19454"/>
                  </a:cubicBezTo>
                  <a:close/>
                  <a:moveTo>
                    <a:pt x="20733" y="6972"/>
                  </a:moveTo>
                  <a:lnTo>
                    <a:pt x="11887" y="388"/>
                  </a:lnTo>
                  <a:cubicBezTo>
                    <a:pt x="11194" y="-129"/>
                    <a:pt x="10060" y="-129"/>
                    <a:pt x="9367" y="388"/>
                  </a:cubicBezTo>
                  <a:lnTo>
                    <a:pt x="519" y="6972"/>
                  </a:lnTo>
                  <a:cubicBezTo>
                    <a:pt x="-173" y="7489"/>
                    <a:pt x="-173" y="8333"/>
                    <a:pt x="519" y="8848"/>
                  </a:cubicBezTo>
                  <a:lnTo>
                    <a:pt x="9367" y="15434"/>
                  </a:lnTo>
                  <a:cubicBezTo>
                    <a:pt x="10060" y="15950"/>
                    <a:pt x="11194" y="15950"/>
                    <a:pt x="11887" y="15434"/>
                  </a:cubicBezTo>
                  <a:lnTo>
                    <a:pt x="17606" y="11177"/>
                  </a:lnTo>
                  <a:lnTo>
                    <a:pt x="11405" y="9246"/>
                  </a:lnTo>
                  <a:cubicBezTo>
                    <a:pt x="11166" y="9325"/>
                    <a:pt x="10902" y="9369"/>
                    <a:pt x="10627" y="9369"/>
                  </a:cubicBezTo>
                  <a:cubicBezTo>
                    <a:pt x="9510" y="9369"/>
                    <a:pt x="8604" y="8653"/>
                    <a:pt x="8604" y="7770"/>
                  </a:cubicBezTo>
                  <a:cubicBezTo>
                    <a:pt x="8604" y="6886"/>
                    <a:pt x="9510" y="6170"/>
                    <a:pt x="10627" y="6170"/>
                  </a:cubicBezTo>
                  <a:cubicBezTo>
                    <a:pt x="11495" y="6170"/>
                    <a:pt x="12232" y="6603"/>
                    <a:pt x="12520" y="7209"/>
                  </a:cubicBezTo>
                  <a:lnTo>
                    <a:pt x="19088" y="10075"/>
                  </a:lnTo>
                  <a:lnTo>
                    <a:pt x="20733" y="8848"/>
                  </a:lnTo>
                  <a:cubicBezTo>
                    <a:pt x="21427" y="8333"/>
                    <a:pt x="21427" y="7489"/>
                    <a:pt x="20733" y="6972"/>
                  </a:cubicBezTo>
                  <a:close/>
                  <a:moveTo>
                    <a:pt x="3508" y="13898"/>
                  </a:moveTo>
                  <a:cubicBezTo>
                    <a:pt x="4002" y="16554"/>
                    <a:pt x="4628" y="17714"/>
                    <a:pt x="6720" y="18930"/>
                  </a:cubicBezTo>
                  <a:cubicBezTo>
                    <a:pt x="8812" y="20144"/>
                    <a:pt x="9807" y="21471"/>
                    <a:pt x="10627" y="21471"/>
                  </a:cubicBezTo>
                  <a:cubicBezTo>
                    <a:pt x="11447" y="21471"/>
                    <a:pt x="12378" y="20309"/>
                    <a:pt x="14470" y="19093"/>
                  </a:cubicBezTo>
                  <a:cubicBezTo>
                    <a:pt x="16562" y="17877"/>
                    <a:pt x="16004" y="17508"/>
                    <a:pt x="16497" y="14853"/>
                  </a:cubicBezTo>
                  <a:lnTo>
                    <a:pt x="10627" y="18646"/>
                  </a:lnTo>
                  <a:cubicBezTo>
                    <a:pt x="10627" y="18646"/>
                    <a:pt x="3508" y="13898"/>
                    <a:pt x="3508" y="13898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22" name="矩形 21"/>
            <p:cNvSpPr/>
            <p:nvPr/>
          </p:nvSpPr>
          <p:spPr>
            <a:xfrm>
              <a:off x="9118762" y="4030254"/>
              <a:ext cx="1501725" cy="507036"/>
            </a:xfrm>
            <a:prstGeom prst="rect">
              <a:avLst/>
            </a:prstGeom>
            <a:ln w="25400"/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27" name="矩形 26"/>
            <p:cNvSpPr/>
            <p:nvPr/>
          </p:nvSpPr>
          <p:spPr>
            <a:xfrm>
              <a:off x="8899854" y="5415575"/>
              <a:ext cx="2157530" cy="70106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19050" tIns="19050" rIns="19050" bIns="1905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/>
                  </a:solidFill>
                </a:rPr>
                <a:t>请替换文字内容复制你的内容到此小木头699pic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千图PPT彼岸天：ID 8661124库_组合 33"/>
          <p:cNvGrpSpPr/>
          <p:nvPr>
            <p:custDataLst>
              <p:tags r:id="rId5"/>
            </p:custDataLst>
          </p:nvPr>
        </p:nvGrpSpPr>
        <p:grpSpPr>
          <a:xfrm>
            <a:off x="4199874" y="2185576"/>
            <a:ext cx="1738645" cy="2402353"/>
            <a:chOff x="5599832" y="2913501"/>
            <a:chExt cx="2318193" cy="3203137"/>
          </a:xfrm>
        </p:grpSpPr>
        <p:sp>
          <p:nvSpPr>
            <p:cNvPr id="14" name="椭圆 13"/>
            <p:cNvSpPr/>
            <p:nvPr/>
          </p:nvSpPr>
          <p:spPr>
            <a:xfrm rot="21284061">
              <a:off x="5599832" y="2913501"/>
              <a:ext cx="2260867" cy="2260868"/>
            </a:xfrm>
            <a:prstGeom prst="ellipse">
              <a:avLst/>
            </a:prstGeom>
            <a:solidFill>
              <a:srgbClr val="53585E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9" name="椭圆 18"/>
            <p:cNvSpPr/>
            <p:nvPr/>
          </p:nvSpPr>
          <p:spPr>
            <a:xfrm>
              <a:off x="5599832" y="2913501"/>
              <a:ext cx="2260867" cy="2260868"/>
            </a:xfrm>
            <a:prstGeom prst="ellipse">
              <a:avLst/>
            </a:prstGeom>
            <a:solidFill>
              <a:srgbClr val="DAC399"/>
            </a:solidFill>
            <a:ln w="12700">
              <a:miter lim="400000"/>
            </a:ln>
          </p:spPr>
          <p:txBody>
            <a:bodyPr wrap="none" anchor="ctr">
              <a:normAutofit/>
            </a:bodyPr>
            <a:lstStyle/>
            <a:p>
              <a:pPr algn="ctr"/>
              <a:br>
                <a:rPr lang="zh-CN" altLang="en-US" sz="1350">
                  <a:solidFill>
                    <a:schemeClr val="bg1"/>
                  </a:solidFill>
                </a:rPr>
              </a:br>
              <a:br>
                <a:rPr lang="zh-CN" altLang="en-US" sz="1350">
                  <a:solidFill>
                    <a:schemeClr val="bg1"/>
                  </a:solidFill>
                </a:rPr>
              </a:br>
              <a:r>
                <a:rPr lang="zh-CN" altLang="en-US" sz="1350">
                  <a:solidFill>
                    <a:schemeClr val="bg1"/>
                  </a:solidFill>
                </a:rPr>
                <a:t>关键词</a:t>
              </a:r>
              <a:endParaRPr lang="zh-CN" altLang="en-US" sz="1500" dirty="0">
                <a:solidFill>
                  <a:schemeClr val="bg1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761637" y="3742205"/>
              <a:ext cx="1937257" cy="580664"/>
            </a:xfrm>
            <a:prstGeom prst="rect">
              <a:avLst/>
            </a:prstGeom>
            <a:ln w="25400"/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26" name="矩形 25"/>
            <p:cNvSpPr/>
            <p:nvPr/>
          </p:nvSpPr>
          <p:spPr>
            <a:xfrm>
              <a:off x="5760495" y="5415575"/>
              <a:ext cx="2157530" cy="70106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19050" tIns="19050" rIns="19050" bIns="1905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/>
                  </a:solidFill>
                </a:rPr>
                <a:t>请替换文字内容复制你的内容到此小木头699pic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28" name="任意多边形: 形状 27"/>
            <p:cNvSpPr/>
            <p:nvPr/>
          </p:nvSpPr>
          <p:spPr>
            <a:xfrm>
              <a:off x="6260453" y="3381716"/>
              <a:ext cx="939626" cy="714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54" h="21471" extrusionOk="0">
                  <a:moveTo>
                    <a:pt x="18030" y="19454"/>
                  </a:moveTo>
                  <a:cubicBezTo>
                    <a:pt x="17963" y="19996"/>
                    <a:pt x="19394" y="20889"/>
                    <a:pt x="19531" y="19301"/>
                  </a:cubicBezTo>
                  <a:cubicBezTo>
                    <a:pt x="20145" y="12136"/>
                    <a:pt x="19088" y="10075"/>
                    <a:pt x="19088" y="10075"/>
                  </a:cubicBezTo>
                  <a:lnTo>
                    <a:pt x="17606" y="11177"/>
                  </a:lnTo>
                  <a:cubicBezTo>
                    <a:pt x="17606" y="11177"/>
                    <a:pt x="18863" y="12767"/>
                    <a:pt x="18030" y="19454"/>
                  </a:cubicBezTo>
                  <a:close/>
                  <a:moveTo>
                    <a:pt x="20733" y="6972"/>
                  </a:moveTo>
                  <a:lnTo>
                    <a:pt x="11887" y="388"/>
                  </a:lnTo>
                  <a:cubicBezTo>
                    <a:pt x="11194" y="-129"/>
                    <a:pt x="10060" y="-129"/>
                    <a:pt x="9367" y="388"/>
                  </a:cubicBezTo>
                  <a:lnTo>
                    <a:pt x="519" y="6972"/>
                  </a:lnTo>
                  <a:cubicBezTo>
                    <a:pt x="-173" y="7489"/>
                    <a:pt x="-173" y="8333"/>
                    <a:pt x="519" y="8848"/>
                  </a:cubicBezTo>
                  <a:lnTo>
                    <a:pt x="9367" y="15434"/>
                  </a:lnTo>
                  <a:cubicBezTo>
                    <a:pt x="10060" y="15950"/>
                    <a:pt x="11194" y="15950"/>
                    <a:pt x="11887" y="15434"/>
                  </a:cubicBezTo>
                  <a:lnTo>
                    <a:pt x="17606" y="11177"/>
                  </a:lnTo>
                  <a:lnTo>
                    <a:pt x="11405" y="9246"/>
                  </a:lnTo>
                  <a:cubicBezTo>
                    <a:pt x="11166" y="9325"/>
                    <a:pt x="10902" y="9369"/>
                    <a:pt x="10627" y="9369"/>
                  </a:cubicBezTo>
                  <a:cubicBezTo>
                    <a:pt x="9510" y="9369"/>
                    <a:pt x="8604" y="8653"/>
                    <a:pt x="8604" y="7770"/>
                  </a:cubicBezTo>
                  <a:cubicBezTo>
                    <a:pt x="8604" y="6886"/>
                    <a:pt x="9510" y="6170"/>
                    <a:pt x="10627" y="6170"/>
                  </a:cubicBezTo>
                  <a:cubicBezTo>
                    <a:pt x="11495" y="6170"/>
                    <a:pt x="12232" y="6603"/>
                    <a:pt x="12520" y="7209"/>
                  </a:cubicBezTo>
                  <a:lnTo>
                    <a:pt x="19088" y="10075"/>
                  </a:lnTo>
                  <a:lnTo>
                    <a:pt x="20733" y="8848"/>
                  </a:lnTo>
                  <a:cubicBezTo>
                    <a:pt x="21427" y="8333"/>
                    <a:pt x="21427" y="7489"/>
                    <a:pt x="20733" y="6972"/>
                  </a:cubicBezTo>
                  <a:close/>
                  <a:moveTo>
                    <a:pt x="3508" y="13898"/>
                  </a:moveTo>
                  <a:cubicBezTo>
                    <a:pt x="4002" y="16554"/>
                    <a:pt x="4628" y="17714"/>
                    <a:pt x="6720" y="18930"/>
                  </a:cubicBezTo>
                  <a:cubicBezTo>
                    <a:pt x="8812" y="20144"/>
                    <a:pt x="9807" y="21471"/>
                    <a:pt x="10627" y="21471"/>
                  </a:cubicBezTo>
                  <a:cubicBezTo>
                    <a:pt x="11447" y="21471"/>
                    <a:pt x="12378" y="20309"/>
                    <a:pt x="14470" y="19093"/>
                  </a:cubicBezTo>
                  <a:cubicBezTo>
                    <a:pt x="16562" y="17877"/>
                    <a:pt x="16004" y="17508"/>
                    <a:pt x="16497" y="14853"/>
                  </a:cubicBezTo>
                  <a:lnTo>
                    <a:pt x="10627" y="18646"/>
                  </a:lnTo>
                  <a:cubicBezTo>
                    <a:pt x="10627" y="18646"/>
                    <a:pt x="3508" y="13898"/>
                    <a:pt x="3508" y="13898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6"/>
            </p:custDataLst>
          </p:nvPr>
        </p:nvGrpSpPr>
        <p:grpSpPr>
          <a:xfrm>
            <a:off x="606540" y="2789128"/>
            <a:ext cx="1520477" cy="1711679"/>
            <a:chOff x="808720" y="3718238"/>
            <a:chExt cx="2027302" cy="2282238"/>
          </a:xfrm>
        </p:grpSpPr>
        <p:sp>
          <p:nvSpPr>
            <p:cNvPr id="12" name="椭圆 11"/>
            <p:cNvSpPr/>
            <p:nvPr/>
          </p:nvSpPr>
          <p:spPr>
            <a:xfrm>
              <a:off x="1243685" y="3718238"/>
              <a:ext cx="1425146" cy="1425146"/>
            </a:xfrm>
            <a:prstGeom prst="ellipse">
              <a:avLst/>
            </a:prstGeom>
            <a:solidFill>
              <a:srgbClr val="DAC399"/>
            </a:solidFill>
            <a:ln w="12700">
              <a:miter lim="400000"/>
            </a:ln>
          </p:spPr>
          <p:txBody>
            <a:bodyPr wrap="none" anchor="ctr">
              <a:normAutofit/>
            </a:bodyPr>
            <a:lstStyle/>
            <a:p>
              <a:pPr algn="ctr"/>
              <a:br>
                <a:rPr lang="zh-CN" altLang="en-US" sz="1350" dirty="0">
                  <a:solidFill>
                    <a:schemeClr val="bg1"/>
                  </a:solidFill>
                </a:rPr>
              </a:br>
              <a:br>
                <a:rPr lang="zh-CN" altLang="en-US" sz="1350" dirty="0">
                  <a:solidFill>
                    <a:schemeClr val="bg1"/>
                  </a:solidFill>
                </a:rPr>
              </a:br>
              <a:r>
                <a:rPr lang="zh-CN" altLang="en-US" sz="1350" dirty="0">
                  <a:solidFill>
                    <a:schemeClr val="bg1"/>
                  </a:solidFill>
                </a:rPr>
                <a:t>关键词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472652" y="4236983"/>
              <a:ext cx="967210" cy="308618"/>
            </a:xfrm>
            <a:prstGeom prst="rect">
              <a:avLst/>
            </a:prstGeom>
            <a:ln w="25400"/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24" name="矩形 23"/>
            <p:cNvSpPr/>
            <p:nvPr/>
          </p:nvSpPr>
          <p:spPr>
            <a:xfrm>
              <a:off x="808720" y="5415575"/>
              <a:ext cx="2027302" cy="58490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19050" tIns="19050" rIns="19050" bIns="1905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/>
                  </a:solidFill>
                </a:rPr>
                <a:t>请替换文字内容复制你的内容到此小木头699pic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1613937" y="3935450"/>
              <a:ext cx="684639" cy="5203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54" h="21471" extrusionOk="0">
                  <a:moveTo>
                    <a:pt x="18030" y="19454"/>
                  </a:moveTo>
                  <a:cubicBezTo>
                    <a:pt x="17963" y="19996"/>
                    <a:pt x="19394" y="20889"/>
                    <a:pt x="19531" y="19301"/>
                  </a:cubicBezTo>
                  <a:cubicBezTo>
                    <a:pt x="20145" y="12136"/>
                    <a:pt x="19088" y="10075"/>
                    <a:pt x="19088" y="10075"/>
                  </a:cubicBezTo>
                  <a:lnTo>
                    <a:pt x="17606" y="11177"/>
                  </a:lnTo>
                  <a:cubicBezTo>
                    <a:pt x="17606" y="11177"/>
                    <a:pt x="18863" y="12767"/>
                    <a:pt x="18030" y="19454"/>
                  </a:cubicBezTo>
                  <a:close/>
                  <a:moveTo>
                    <a:pt x="20733" y="6972"/>
                  </a:moveTo>
                  <a:lnTo>
                    <a:pt x="11887" y="388"/>
                  </a:lnTo>
                  <a:cubicBezTo>
                    <a:pt x="11194" y="-129"/>
                    <a:pt x="10060" y="-129"/>
                    <a:pt x="9367" y="388"/>
                  </a:cubicBezTo>
                  <a:lnTo>
                    <a:pt x="519" y="6972"/>
                  </a:lnTo>
                  <a:cubicBezTo>
                    <a:pt x="-173" y="7489"/>
                    <a:pt x="-173" y="8333"/>
                    <a:pt x="519" y="8848"/>
                  </a:cubicBezTo>
                  <a:lnTo>
                    <a:pt x="9367" y="15434"/>
                  </a:lnTo>
                  <a:cubicBezTo>
                    <a:pt x="10060" y="15950"/>
                    <a:pt x="11194" y="15950"/>
                    <a:pt x="11887" y="15434"/>
                  </a:cubicBezTo>
                  <a:lnTo>
                    <a:pt x="17606" y="11177"/>
                  </a:lnTo>
                  <a:lnTo>
                    <a:pt x="11405" y="9246"/>
                  </a:lnTo>
                  <a:cubicBezTo>
                    <a:pt x="11166" y="9325"/>
                    <a:pt x="10902" y="9369"/>
                    <a:pt x="10627" y="9369"/>
                  </a:cubicBezTo>
                  <a:cubicBezTo>
                    <a:pt x="9510" y="9369"/>
                    <a:pt x="8604" y="8653"/>
                    <a:pt x="8604" y="7770"/>
                  </a:cubicBezTo>
                  <a:cubicBezTo>
                    <a:pt x="8604" y="6886"/>
                    <a:pt x="9510" y="6170"/>
                    <a:pt x="10627" y="6170"/>
                  </a:cubicBezTo>
                  <a:cubicBezTo>
                    <a:pt x="11495" y="6170"/>
                    <a:pt x="12232" y="6603"/>
                    <a:pt x="12520" y="7209"/>
                  </a:cubicBezTo>
                  <a:lnTo>
                    <a:pt x="19088" y="10075"/>
                  </a:lnTo>
                  <a:lnTo>
                    <a:pt x="20733" y="8848"/>
                  </a:lnTo>
                  <a:cubicBezTo>
                    <a:pt x="21427" y="8333"/>
                    <a:pt x="21427" y="7489"/>
                    <a:pt x="20733" y="6972"/>
                  </a:cubicBezTo>
                  <a:close/>
                  <a:moveTo>
                    <a:pt x="3508" y="13898"/>
                  </a:moveTo>
                  <a:cubicBezTo>
                    <a:pt x="4002" y="16554"/>
                    <a:pt x="4628" y="17714"/>
                    <a:pt x="6720" y="18930"/>
                  </a:cubicBezTo>
                  <a:cubicBezTo>
                    <a:pt x="8812" y="20144"/>
                    <a:pt x="9807" y="21471"/>
                    <a:pt x="10627" y="21471"/>
                  </a:cubicBezTo>
                  <a:cubicBezTo>
                    <a:pt x="11447" y="21471"/>
                    <a:pt x="12378" y="20309"/>
                    <a:pt x="14470" y="19093"/>
                  </a:cubicBezTo>
                  <a:cubicBezTo>
                    <a:pt x="16562" y="17877"/>
                    <a:pt x="16004" y="17508"/>
                    <a:pt x="16497" y="14853"/>
                  </a:cubicBezTo>
                  <a:lnTo>
                    <a:pt x="10627" y="18646"/>
                  </a:lnTo>
                  <a:cubicBezTo>
                    <a:pt x="10627" y="18646"/>
                    <a:pt x="3508" y="13898"/>
                    <a:pt x="3508" y="13898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</p:grpSp>
      <p:grpSp>
        <p:nvGrpSpPr>
          <p:cNvPr id="36" name="千图PPT彼岸天：ID 8661124库_组合 35"/>
          <p:cNvGrpSpPr/>
          <p:nvPr>
            <p:custDataLst>
              <p:tags r:id="rId7"/>
            </p:custDataLst>
          </p:nvPr>
        </p:nvGrpSpPr>
        <p:grpSpPr>
          <a:xfrm>
            <a:off x="4176840" y="1172339"/>
            <a:ext cx="3171849" cy="1206809"/>
            <a:chOff x="5569120" y="1562519"/>
            <a:chExt cx="4229132" cy="1609078"/>
          </a:xfrm>
        </p:grpSpPr>
        <p:sp>
          <p:nvSpPr>
            <p:cNvPr id="4" name="任意多边形: 形状 3"/>
            <p:cNvSpPr/>
            <p:nvPr/>
          </p:nvSpPr>
          <p:spPr>
            <a:xfrm>
              <a:off x="6772238" y="1901813"/>
              <a:ext cx="3026014" cy="12697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890" extrusionOk="0">
                  <a:moveTo>
                    <a:pt x="0" y="17890"/>
                  </a:moveTo>
                  <a:cubicBezTo>
                    <a:pt x="4906" y="1368"/>
                    <a:pt x="12106" y="-3710"/>
                    <a:pt x="21600" y="2657"/>
                  </a:cubicBezTo>
                </a:path>
              </a:pathLst>
            </a:custGeom>
            <a:ln w="12700" cap="flat" cmpd="sng" algn="ctr">
              <a:solidFill>
                <a:schemeClr val="tx2"/>
              </a:solidFill>
              <a:prstDash val="solid"/>
              <a:miter lim="400000"/>
              <a:headEnd type="oval" w="med" len="med"/>
              <a:tailEnd type="triangle" w="med" len="med"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1" name="任意多边形: 形状 10"/>
            <p:cNvSpPr/>
            <p:nvPr/>
          </p:nvSpPr>
          <p:spPr>
            <a:xfrm rot="21284061">
              <a:off x="7731102" y="1710249"/>
              <a:ext cx="612314" cy="6397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6" h="21203" extrusionOk="0">
                  <a:moveTo>
                    <a:pt x="14324" y="3544"/>
                  </a:moveTo>
                  <a:cubicBezTo>
                    <a:pt x="15314" y="3202"/>
                    <a:pt x="15854" y="2173"/>
                    <a:pt x="15494" y="1230"/>
                  </a:cubicBezTo>
                  <a:cubicBezTo>
                    <a:pt x="15134" y="202"/>
                    <a:pt x="13964" y="-227"/>
                    <a:pt x="12974" y="116"/>
                  </a:cubicBezTo>
                  <a:cubicBezTo>
                    <a:pt x="11984" y="459"/>
                    <a:pt x="11534" y="1487"/>
                    <a:pt x="11894" y="2430"/>
                  </a:cubicBezTo>
                  <a:cubicBezTo>
                    <a:pt x="12254" y="3373"/>
                    <a:pt x="13334" y="3887"/>
                    <a:pt x="14324" y="3544"/>
                  </a:cubicBezTo>
                  <a:close/>
                  <a:moveTo>
                    <a:pt x="21074" y="4659"/>
                  </a:moveTo>
                  <a:cubicBezTo>
                    <a:pt x="20624" y="4230"/>
                    <a:pt x="19994" y="4144"/>
                    <a:pt x="19544" y="4487"/>
                  </a:cubicBezTo>
                  <a:cubicBezTo>
                    <a:pt x="16934" y="6544"/>
                    <a:pt x="16934" y="6544"/>
                    <a:pt x="16934" y="6544"/>
                  </a:cubicBezTo>
                  <a:cubicBezTo>
                    <a:pt x="13244" y="4402"/>
                    <a:pt x="13244" y="4402"/>
                    <a:pt x="13244" y="4402"/>
                  </a:cubicBezTo>
                  <a:cubicBezTo>
                    <a:pt x="13064" y="4230"/>
                    <a:pt x="12884" y="4144"/>
                    <a:pt x="12704" y="4059"/>
                  </a:cubicBezTo>
                  <a:cubicBezTo>
                    <a:pt x="12524" y="3973"/>
                    <a:pt x="12524" y="3973"/>
                    <a:pt x="12524" y="3973"/>
                  </a:cubicBezTo>
                  <a:cubicBezTo>
                    <a:pt x="12524" y="3973"/>
                    <a:pt x="12524" y="3973"/>
                    <a:pt x="12524" y="3973"/>
                  </a:cubicBezTo>
                  <a:cubicBezTo>
                    <a:pt x="12254" y="3887"/>
                    <a:pt x="11984" y="3887"/>
                    <a:pt x="11624" y="3973"/>
                  </a:cubicBezTo>
                  <a:cubicBezTo>
                    <a:pt x="11624" y="3887"/>
                    <a:pt x="11624" y="3887"/>
                    <a:pt x="11624" y="3887"/>
                  </a:cubicBezTo>
                  <a:cubicBezTo>
                    <a:pt x="6044" y="5687"/>
                    <a:pt x="6044" y="5687"/>
                    <a:pt x="6044" y="5687"/>
                  </a:cubicBezTo>
                  <a:cubicBezTo>
                    <a:pt x="5594" y="5773"/>
                    <a:pt x="5234" y="6202"/>
                    <a:pt x="5234" y="6716"/>
                  </a:cubicBezTo>
                  <a:cubicBezTo>
                    <a:pt x="5234" y="10659"/>
                    <a:pt x="5234" y="10659"/>
                    <a:pt x="5234" y="10659"/>
                  </a:cubicBezTo>
                  <a:cubicBezTo>
                    <a:pt x="5234" y="11173"/>
                    <a:pt x="5684" y="11687"/>
                    <a:pt x="6314" y="11687"/>
                  </a:cubicBezTo>
                  <a:cubicBezTo>
                    <a:pt x="6944" y="11687"/>
                    <a:pt x="7394" y="11173"/>
                    <a:pt x="7394" y="10659"/>
                  </a:cubicBezTo>
                  <a:cubicBezTo>
                    <a:pt x="7394" y="7487"/>
                    <a:pt x="7394" y="7487"/>
                    <a:pt x="7394" y="7487"/>
                  </a:cubicBezTo>
                  <a:cubicBezTo>
                    <a:pt x="9464" y="6802"/>
                    <a:pt x="9464" y="6802"/>
                    <a:pt x="9464" y="6802"/>
                  </a:cubicBezTo>
                  <a:cubicBezTo>
                    <a:pt x="7934" y="10573"/>
                    <a:pt x="7934" y="10573"/>
                    <a:pt x="7934" y="10573"/>
                  </a:cubicBezTo>
                  <a:cubicBezTo>
                    <a:pt x="7664" y="11087"/>
                    <a:pt x="7754" y="11602"/>
                    <a:pt x="8024" y="12116"/>
                  </a:cubicBezTo>
                  <a:cubicBezTo>
                    <a:pt x="7304" y="13659"/>
                    <a:pt x="7304" y="13659"/>
                    <a:pt x="7304" y="13659"/>
                  </a:cubicBezTo>
                  <a:cubicBezTo>
                    <a:pt x="1904" y="13573"/>
                    <a:pt x="1904" y="13573"/>
                    <a:pt x="1904" y="13573"/>
                  </a:cubicBezTo>
                  <a:cubicBezTo>
                    <a:pt x="1904" y="13573"/>
                    <a:pt x="1904" y="13573"/>
                    <a:pt x="1904" y="13573"/>
                  </a:cubicBezTo>
                  <a:cubicBezTo>
                    <a:pt x="1454" y="13573"/>
                    <a:pt x="1094" y="13830"/>
                    <a:pt x="914" y="14259"/>
                  </a:cubicBezTo>
                  <a:cubicBezTo>
                    <a:pt x="104" y="15887"/>
                    <a:pt x="104" y="15887"/>
                    <a:pt x="104" y="15887"/>
                  </a:cubicBezTo>
                  <a:cubicBezTo>
                    <a:pt x="-166" y="16487"/>
                    <a:pt x="104" y="17173"/>
                    <a:pt x="734" y="17430"/>
                  </a:cubicBezTo>
                  <a:cubicBezTo>
                    <a:pt x="1364" y="17687"/>
                    <a:pt x="2084" y="17430"/>
                    <a:pt x="2354" y="16830"/>
                  </a:cubicBezTo>
                  <a:cubicBezTo>
                    <a:pt x="2804" y="15887"/>
                    <a:pt x="2804" y="15887"/>
                    <a:pt x="2804" y="15887"/>
                  </a:cubicBezTo>
                  <a:cubicBezTo>
                    <a:pt x="7934" y="15973"/>
                    <a:pt x="7934" y="15973"/>
                    <a:pt x="7934" y="15973"/>
                  </a:cubicBezTo>
                  <a:cubicBezTo>
                    <a:pt x="8474" y="16059"/>
                    <a:pt x="8924" y="15802"/>
                    <a:pt x="9194" y="15287"/>
                  </a:cubicBezTo>
                  <a:cubicBezTo>
                    <a:pt x="10094" y="13402"/>
                    <a:pt x="10094" y="13402"/>
                    <a:pt x="10094" y="13402"/>
                  </a:cubicBezTo>
                  <a:cubicBezTo>
                    <a:pt x="12434" y="14344"/>
                    <a:pt x="12434" y="14344"/>
                    <a:pt x="12434" y="14344"/>
                  </a:cubicBezTo>
                  <a:cubicBezTo>
                    <a:pt x="12614" y="19573"/>
                    <a:pt x="12614" y="19573"/>
                    <a:pt x="12614" y="19573"/>
                  </a:cubicBezTo>
                  <a:cubicBezTo>
                    <a:pt x="12614" y="19573"/>
                    <a:pt x="12614" y="19573"/>
                    <a:pt x="12614" y="19573"/>
                  </a:cubicBezTo>
                  <a:cubicBezTo>
                    <a:pt x="12704" y="20002"/>
                    <a:pt x="12974" y="20344"/>
                    <a:pt x="13424" y="20516"/>
                  </a:cubicBezTo>
                  <a:cubicBezTo>
                    <a:pt x="15044" y="21116"/>
                    <a:pt x="15044" y="21116"/>
                    <a:pt x="15044" y="21116"/>
                  </a:cubicBezTo>
                  <a:cubicBezTo>
                    <a:pt x="15674" y="21373"/>
                    <a:pt x="16394" y="21030"/>
                    <a:pt x="16664" y="20430"/>
                  </a:cubicBezTo>
                  <a:cubicBezTo>
                    <a:pt x="16934" y="19830"/>
                    <a:pt x="16574" y="19144"/>
                    <a:pt x="15944" y="18887"/>
                  </a:cubicBezTo>
                  <a:cubicBezTo>
                    <a:pt x="15134" y="18544"/>
                    <a:pt x="15134" y="18544"/>
                    <a:pt x="15134" y="18544"/>
                  </a:cubicBezTo>
                  <a:cubicBezTo>
                    <a:pt x="14954" y="13487"/>
                    <a:pt x="14954" y="13487"/>
                    <a:pt x="14954" y="13487"/>
                  </a:cubicBezTo>
                  <a:cubicBezTo>
                    <a:pt x="14954" y="13487"/>
                    <a:pt x="14954" y="13402"/>
                    <a:pt x="14954" y="13402"/>
                  </a:cubicBezTo>
                  <a:cubicBezTo>
                    <a:pt x="14954" y="13402"/>
                    <a:pt x="14954" y="13402"/>
                    <a:pt x="14954" y="13402"/>
                  </a:cubicBezTo>
                  <a:cubicBezTo>
                    <a:pt x="14954" y="12973"/>
                    <a:pt x="14594" y="12544"/>
                    <a:pt x="14144" y="12373"/>
                  </a:cubicBezTo>
                  <a:cubicBezTo>
                    <a:pt x="11894" y="11002"/>
                    <a:pt x="11894" y="11002"/>
                    <a:pt x="11894" y="11002"/>
                  </a:cubicBezTo>
                  <a:cubicBezTo>
                    <a:pt x="13514" y="6973"/>
                    <a:pt x="13514" y="6973"/>
                    <a:pt x="13514" y="6973"/>
                  </a:cubicBezTo>
                  <a:cubicBezTo>
                    <a:pt x="16394" y="8687"/>
                    <a:pt x="16394" y="8687"/>
                    <a:pt x="16394" y="8687"/>
                  </a:cubicBezTo>
                  <a:cubicBezTo>
                    <a:pt x="16844" y="8944"/>
                    <a:pt x="17384" y="8944"/>
                    <a:pt x="17744" y="8602"/>
                  </a:cubicBezTo>
                  <a:cubicBezTo>
                    <a:pt x="20894" y="6116"/>
                    <a:pt x="20894" y="6116"/>
                    <a:pt x="20894" y="6116"/>
                  </a:cubicBezTo>
                  <a:cubicBezTo>
                    <a:pt x="21344" y="5687"/>
                    <a:pt x="21434" y="5087"/>
                    <a:pt x="21074" y="4659"/>
                  </a:cubicBezTo>
                  <a:close/>
                </a:path>
              </a:pathLst>
            </a:custGeom>
            <a:solidFill>
              <a:srgbClr val="53585E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7" name="椭圆 16"/>
            <p:cNvSpPr/>
            <p:nvPr/>
          </p:nvSpPr>
          <p:spPr>
            <a:xfrm rot="21284061">
              <a:off x="7630961" y="1664804"/>
              <a:ext cx="820916" cy="820916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8" name="任意多边形: 形状 17"/>
            <p:cNvSpPr/>
            <p:nvPr/>
          </p:nvSpPr>
          <p:spPr>
            <a:xfrm rot="21284061">
              <a:off x="7837939" y="1835918"/>
              <a:ext cx="401504" cy="4194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6" h="21203" extrusionOk="0">
                  <a:moveTo>
                    <a:pt x="14324" y="3544"/>
                  </a:moveTo>
                  <a:cubicBezTo>
                    <a:pt x="15314" y="3202"/>
                    <a:pt x="15854" y="2173"/>
                    <a:pt x="15494" y="1230"/>
                  </a:cubicBezTo>
                  <a:cubicBezTo>
                    <a:pt x="15134" y="202"/>
                    <a:pt x="13964" y="-227"/>
                    <a:pt x="12974" y="116"/>
                  </a:cubicBezTo>
                  <a:cubicBezTo>
                    <a:pt x="11984" y="459"/>
                    <a:pt x="11534" y="1487"/>
                    <a:pt x="11894" y="2430"/>
                  </a:cubicBezTo>
                  <a:cubicBezTo>
                    <a:pt x="12254" y="3373"/>
                    <a:pt x="13334" y="3887"/>
                    <a:pt x="14324" y="3544"/>
                  </a:cubicBezTo>
                  <a:close/>
                  <a:moveTo>
                    <a:pt x="21074" y="4659"/>
                  </a:moveTo>
                  <a:cubicBezTo>
                    <a:pt x="20624" y="4230"/>
                    <a:pt x="19994" y="4144"/>
                    <a:pt x="19544" y="4487"/>
                  </a:cubicBezTo>
                  <a:cubicBezTo>
                    <a:pt x="16934" y="6544"/>
                    <a:pt x="16934" y="6544"/>
                    <a:pt x="16934" y="6544"/>
                  </a:cubicBezTo>
                  <a:cubicBezTo>
                    <a:pt x="13244" y="4402"/>
                    <a:pt x="13244" y="4402"/>
                    <a:pt x="13244" y="4402"/>
                  </a:cubicBezTo>
                  <a:cubicBezTo>
                    <a:pt x="13064" y="4230"/>
                    <a:pt x="12884" y="4144"/>
                    <a:pt x="12704" y="4059"/>
                  </a:cubicBezTo>
                  <a:cubicBezTo>
                    <a:pt x="12524" y="3973"/>
                    <a:pt x="12524" y="3973"/>
                    <a:pt x="12524" y="3973"/>
                  </a:cubicBezTo>
                  <a:cubicBezTo>
                    <a:pt x="12524" y="3973"/>
                    <a:pt x="12524" y="3973"/>
                    <a:pt x="12524" y="3973"/>
                  </a:cubicBezTo>
                  <a:cubicBezTo>
                    <a:pt x="12254" y="3887"/>
                    <a:pt x="11984" y="3887"/>
                    <a:pt x="11624" y="3973"/>
                  </a:cubicBezTo>
                  <a:cubicBezTo>
                    <a:pt x="11624" y="3887"/>
                    <a:pt x="11624" y="3887"/>
                    <a:pt x="11624" y="3887"/>
                  </a:cubicBezTo>
                  <a:cubicBezTo>
                    <a:pt x="6044" y="5687"/>
                    <a:pt x="6044" y="5687"/>
                    <a:pt x="6044" y="5687"/>
                  </a:cubicBezTo>
                  <a:cubicBezTo>
                    <a:pt x="5594" y="5773"/>
                    <a:pt x="5234" y="6202"/>
                    <a:pt x="5234" y="6716"/>
                  </a:cubicBezTo>
                  <a:cubicBezTo>
                    <a:pt x="5234" y="10659"/>
                    <a:pt x="5234" y="10659"/>
                    <a:pt x="5234" y="10659"/>
                  </a:cubicBezTo>
                  <a:cubicBezTo>
                    <a:pt x="5234" y="11173"/>
                    <a:pt x="5684" y="11687"/>
                    <a:pt x="6314" y="11687"/>
                  </a:cubicBezTo>
                  <a:cubicBezTo>
                    <a:pt x="6944" y="11687"/>
                    <a:pt x="7394" y="11173"/>
                    <a:pt x="7394" y="10659"/>
                  </a:cubicBezTo>
                  <a:cubicBezTo>
                    <a:pt x="7394" y="7487"/>
                    <a:pt x="7394" y="7487"/>
                    <a:pt x="7394" y="7487"/>
                  </a:cubicBezTo>
                  <a:cubicBezTo>
                    <a:pt x="9464" y="6802"/>
                    <a:pt x="9464" y="6802"/>
                    <a:pt x="9464" y="6802"/>
                  </a:cubicBezTo>
                  <a:cubicBezTo>
                    <a:pt x="7934" y="10573"/>
                    <a:pt x="7934" y="10573"/>
                    <a:pt x="7934" y="10573"/>
                  </a:cubicBezTo>
                  <a:cubicBezTo>
                    <a:pt x="7664" y="11087"/>
                    <a:pt x="7754" y="11602"/>
                    <a:pt x="8024" y="12116"/>
                  </a:cubicBezTo>
                  <a:cubicBezTo>
                    <a:pt x="7304" y="13659"/>
                    <a:pt x="7304" y="13659"/>
                    <a:pt x="7304" y="13659"/>
                  </a:cubicBezTo>
                  <a:cubicBezTo>
                    <a:pt x="1904" y="13573"/>
                    <a:pt x="1904" y="13573"/>
                    <a:pt x="1904" y="13573"/>
                  </a:cubicBezTo>
                  <a:cubicBezTo>
                    <a:pt x="1904" y="13573"/>
                    <a:pt x="1904" y="13573"/>
                    <a:pt x="1904" y="13573"/>
                  </a:cubicBezTo>
                  <a:cubicBezTo>
                    <a:pt x="1454" y="13573"/>
                    <a:pt x="1094" y="13830"/>
                    <a:pt x="914" y="14259"/>
                  </a:cubicBezTo>
                  <a:cubicBezTo>
                    <a:pt x="104" y="15887"/>
                    <a:pt x="104" y="15887"/>
                    <a:pt x="104" y="15887"/>
                  </a:cubicBezTo>
                  <a:cubicBezTo>
                    <a:pt x="-166" y="16487"/>
                    <a:pt x="104" y="17173"/>
                    <a:pt x="734" y="17430"/>
                  </a:cubicBezTo>
                  <a:cubicBezTo>
                    <a:pt x="1364" y="17687"/>
                    <a:pt x="2084" y="17430"/>
                    <a:pt x="2354" y="16830"/>
                  </a:cubicBezTo>
                  <a:cubicBezTo>
                    <a:pt x="2804" y="15887"/>
                    <a:pt x="2804" y="15887"/>
                    <a:pt x="2804" y="15887"/>
                  </a:cubicBezTo>
                  <a:cubicBezTo>
                    <a:pt x="7934" y="15973"/>
                    <a:pt x="7934" y="15973"/>
                    <a:pt x="7934" y="15973"/>
                  </a:cubicBezTo>
                  <a:cubicBezTo>
                    <a:pt x="8474" y="16059"/>
                    <a:pt x="8924" y="15802"/>
                    <a:pt x="9194" y="15287"/>
                  </a:cubicBezTo>
                  <a:cubicBezTo>
                    <a:pt x="10094" y="13402"/>
                    <a:pt x="10094" y="13402"/>
                    <a:pt x="10094" y="13402"/>
                  </a:cubicBezTo>
                  <a:cubicBezTo>
                    <a:pt x="12434" y="14344"/>
                    <a:pt x="12434" y="14344"/>
                    <a:pt x="12434" y="14344"/>
                  </a:cubicBezTo>
                  <a:cubicBezTo>
                    <a:pt x="12614" y="19573"/>
                    <a:pt x="12614" y="19573"/>
                    <a:pt x="12614" y="19573"/>
                  </a:cubicBezTo>
                  <a:cubicBezTo>
                    <a:pt x="12614" y="19573"/>
                    <a:pt x="12614" y="19573"/>
                    <a:pt x="12614" y="19573"/>
                  </a:cubicBezTo>
                  <a:cubicBezTo>
                    <a:pt x="12704" y="20002"/>
                    <a:pt x="12974" y="20344"/>
                    <a:pt x="13424" y="20516"/>
                  </a:cubicBezTo>
                  <a:cubicBezTo>
                    <a:pt x="15044" y="21116"/>
                    <a:pt x="15044" y="21116"/>
                    <a:pt x="15044" y="21116"/>
                  </a:cubicBezTo>
                  <a:cubicBezTo>
                    <a:pt x="15674" y="21373"/>
                    <a:pt x="16394" y="21030"/>
                    <a:pt x="16664" y="20430"/>
                  </a:cubicBezTo>
                  <a:cubicBezTo>
                    <a:pt x="16934" y="19830"/>
                    <a:pt x="16574" y="19144"/>
                    <a:pt x="15944" y="18887"/>
                  </a:cubicBezTo>
                  <a:cubicBezTo>
                    <a:pt x="15134" y="18544"/>
                    <a:pt x="15134" y="18544"/>
                    <a:pt x="15134" y="18544"/>
                  </a:cubicBezTo>
                  <a:cubicBezTo>
                    <a:pt x="14954" y="13487"/>
                    <a:pt x="14954" y="13487"/>
                    <a:pt x="14954" y="13487"/>
                  </a:cubicBezTo>
                  <a:cubicBezTo>
                    <a:pt x="14954" y="13487"/>
                    <a:pt x="14954" y="13402"/>
                    <a:pt x="14954" y="13402"/>
                  </a:cubicBezTo>
                  <a:cubicBezTo>
                    <a:pt x="14954" y="13402"/>
                    <a:pt x="14954" y="13402"/>
                    <a:pt x="14954" y="13402"/>
                  </a:cubicBezTo>
                  <a:cubicBezTo>
                    <a:pt x="14954" y="12973"/>
                    <a:pt x="14594" y="12544"/>
                    <a:pt x="14144" y="12373"/>
                  </a:cubicBezTo>
                  <a:cubicBezTo>
                    <a:pt x="11894" y="11002"/>
                    <a:pt x="11894" y="11002"/>
                    <a:pt x="11894" y="11002"/>
                  </a:cubicBezTo>
                  <a:cubicBezTo>
                    <a:pt x="13514" y="6973"/>
                    <a:pt x="13514" y="6973"/>
                    <a:pt x="13514" y="6973"/>
                  </a:cubicBezTo>
                  <a:cubicBezTo>
                    <a:pt x="16394" y="8687"/>
                    <a:pt x="16394" y="8687"/>
                    <a:pt x="16394" y="8687"/>
                  </a:cubicBezTo>
                  <a:cubicBezTo>
                    <a:pt x="16844" y="8944"/>
                    <a:pt x="17384" y="8944"/>
                    <a:pt x="17744" y="8602"/>
                  </a:cubicBezTo>
                  <a:cubicBezTo>
                    <a:pt x="20894" y="6116"/>
                    <a:pt x="20894" y="6116"/>
                    <a:pt x="20894" y="6116"/>
                  </a:cubicBezTo>
                  <a:cubicBezTo>
                    <a:pt x="21344" y="5687"/>
                    <a:pt x="21434" y="5087"/>
                    <a:pt x="21074" y="4659"/>
                  </a:cubicBezTo>
                  <a:close/>
                </a:path>
              </a:pathLst>
            </a:custGeom>
            <a:solidFill>
              <a:srgbClr val="2F3035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69120" y="1562519"/>
              <a:ext cx="2157530" cy="58490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19050" tIns="19050" rIns="19050" bIns="19050" anchor="t" anchorCtr="1">
              <a:normAutofit fontScale="925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/>
                  </a:solidFill>
                </a:rPr>
                <a:t>请替换文字内容复制你的内容到此</a:t>
              </a:r>
              <a:br>
                <a:rPr lang="zh-CN" altLang="en-US" sz="900" dirty="0">
                  <a:solidFill>
                    <a:schemeClr val="bg1"/>
                  </a:solidFill>
                </a:rPr>
              </a:br>
              <a:r>
                <a:rPr lang="zh-CN" altLang="en-US" sz="900" dirty="0">
                  <a:solidFill>
                    <a:schemeClr val="bg1"/>
                  </a:solidFill>
                </a:rPr>
                <a:t>小木头699pic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千图PPT彼岸天：ID 8661124库_组合 32"/>
          <p:cNvGrpSpPr/>
          <p:nvPr>
            <p:custDataLst>
              <p:tags r:id="rId8"/>
            </p:custDataLst>
          </p:nvPr>
        </p:nvGrpSpPr>
        <p:grpSpPr>
          <a:xfrm>
            <a:off x="2295693" y="2483251"/>
            <a:ext cx="1618148" cy="2104677"/>
            <a:chOff x="3060924" y="3310401"/>
            <a:chExt cx="2157530" cy="2806236"/>
          </a:xfrm>
        </p:grpSpPr>
        <p:sp>
          <p:nvSpPr>
            <p:cNvPr id="13" name="椭圆 12"/>
            <p:cNvSpPr/>
            <p:nvPr/>
          </p:nvSpPr>
          <p:spPr>
            <a:xfrm>
              <a:off x="3217140" y="3310401"/>
              <a:ext cx="1845098" cy="1845098"/>
            </a:xfrm>
            <a:prstGeom prst="ellipse">
              <a:avLst/>
            </a:prstGeom>
            <a:solidFill>
              <a:srgbClr val="B2895D"/>
            </a:solidFill>
            <a:ln w="12700">
              <a:miter lim="400000"/>
            </a:ln>
          </p:spPr>
          <p:txBody>
            <a:bodyPr wrap="none" anchor="ctr">
              <a:normAutofit/>
            </a:bodyPr>
            <a:lstStyle/>
            <a:p>
              <a:pPr algn="ctr"/>
              <a:br>
                <a:rPr lang="zh-CN" altLang="en-US" sz="1350">
                  <a:solidFill>
                    <a:schemeClr val="bg1"/>
                  </a:solidFill>
                </a:rPr>
              </a:br>
              <a:br>
                <a:rPr lang="zh-CN" altLang="en-US" sz="1350">
                  <a:solidFill>
                    <a:schemeClr val="bg1"/>
                  </a:solidFill>
                </a:rPr>
              </a:br>
              <a:r>
                <a:rPr lang="zh-CN" altLang="en-US" sz="1350">
                  <a:solidFill>
                    <a:schemeClr val="bg1"/>
                  </a:solidFill>
                </a:rPr>
                <a:t>关键词</a:t>
              </a:r>
              <a:endParaRPr lang="zh-CN" altLang="en-US" sz="1500" dirty="0">
                <a:solidFill>
                  <a:schemeClr val="bg1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3388828" y="4039123"/>
              <a:ext cx="1501726" cy="308618"/>
            </a:xfrm>
            <a:prstGeom prst="rect">
              <a:avLst/>
            </a:prstGeom>
            <a:ln w="25400"/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3797683" y="3742956"/>
              <a:ext cx="684639" cy="5203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54" h="21471" extrusionOk="0">
                  <a:moveTo>
                    <a:pt x="18030" y="19454"/>
                  </a:moveTo>
                  <a:cubicBezTo>
                    <a:pt x="17963" y="19996"/>
                    <a:pt x="19394" y="20889"/>
                    <a:pt x="19531" y="19301"/>
                  </a:cubicBezTo>
                  <a:cubicBezTo>
                    <a:pt x="20145" y="12136"/>
                    <a:pt x="19088" y="10075"/>
                    <a:pt x="19088" y="10075"/>
                  </a:cubicBezTo>
                  <a:lnTo>
                    <a:pt x="17606" y="11177"/>
                  </a:lnTo>
                  <a:cubicBezTo>
                    <a:pt x="17606" y="11177"/>
                    <a:pt x="18863" y="12767"/>
                    <a:pt x="18030" y="19454"/>
                  </a:cubicBezTo>
                  <a:close/>
                  <a:moveTo>
                    <a:pt x="20733" y="6972"/>
                  </a:moveTo>
                  <a:lnTo>
                    <a:pt x="11887" y="388"/>
                  </a:lnTo>
                  <a:cubicBezTo>
                    <a:pt x="11194" y="-129"/>
                    <a:pt x="10060" y="-129"/>
                    <a:pt x="9367" y="388"/>
                  </a:cubicBezTo>
                  <a:lnTo>
                    <a:pt x="519" y="6972"/>
                  </a:lnTo>
                  <a:cubicBezTo>
                    <a:pt x="-173" y="7489"/>
                    <a:pt x="-173" y="8333"/>
                    <a:pt x="519" y="8848"/>
                  </a:cubicBezTo>
                  <a:lnTo>
                    <a:pt x="9367" y="15434"/>
                  </a:lnTo>
                  <a:cubicBezTo>
                    <a:pt x="10060" y="15950"/>
                    <a:pt x="11194" y="15950"/>
                    <a:pt x="11887" y="15434"/>
                  </a:cubicBezTo>
                  <a:lnTo>
                    <a:pt x="17606" y="11177"/>
                  </a:lnTo>
                  <a:lnTo>
                    <a:pt x="11405" y="9246"/>
                  </a:lnTo>
                  <a:cubicBezTo>
                    <a:pt x="11166" y="9325"/>
                    <a:pt x="10902" y="9369"/>
                    <a:pt x="10627" y="9369"/>
                  </a:cubicBezTo>
                  <a:cubicBezTo>
                    <a:pt x="9510" y="9369"/>
                    <a:pt x="8604" y="8653"/>
                    <a:pt x="8604" y="7770"/>
                  </a:cubicBezTo>
                  <a:cubicBezTo>
                    <a:pt x="8604" y="6886"/>
                    <a:pt x="9510" y="6170"/>
                    <a:pt x="10627" y="6170"/>
                  </a:cubicBezTo>
                  <a:cubicBezTo>
                    <a:pt x="11495" y="6170"/>
                    <a:pt x="12232" y="6603"/>
                    <a:pt x="12520" y="7209"/>
                  </a:cubicBezTo>
                  <a:lnTo>
                    <a:pt x="19088" y="10075"/>
                  </a:lnTo>
                  <a:lnTo>
                    <a:pt x="20733" y="8848"/>
                  </a:lnTo>
                  <a:cubicBezTo>
                    <a:pt x="21427" y="8333"/>
                    <a:pt x="21427" y="7489"/>
                    <a:pt x="20733" y="6972"/>
                  </a:cubicBezTo>
                  <a:close/>
                  <a:moveTo>
                    <a:pt x="3508" y="13898"/>
                  </a:moveTo>
                  <a:cubicBezTo>
                    <a:pt x="4002" y="16554"/>
                    <a:pt x="4628" y="17714"/>
                    <a:pt x="6720" y="18930"/>
                  </a:cubicBezTo>
                  <a:cubicBezTo>
                    <a:pt x="8812" y="20144"/>
                    <a:pt x="9807" y="21471"/>
                    <a:pt x="10627" y="21471"/>
                  </a:cubicBezTo>
                  <a:cubicBezTo>
                    <a:pt x="11447" y="21471"/>
                    <a:pt x="12378" y="20309"/>
                    <a:pt x="14470" y="19093"/>
                  </a:cubicBezTo>
                  <a:cubicBezTo>
                    <a:pt x="16562" y="17877"/>
                    <a:pt x="16004" y="17508"/>
                    <a:pt x="16497" y="14853"/>
                  </a:cubicBezTo>
                  <a:lnTo>
                    <a:pt x="10627" y="18646"/>
                  </a:lnTo>
                  <a:cubicBezTo>
                    <a:pt x="10627" y="18646"/>
                    <a:pt x="3508" y="13898"/>
                    <a:pt x="3508" y="13898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32" name="矩形 31"/>
            <p:cNvSpPr/>
            <p:nvPr/>
          </p:nvSpPr>
          <p:spPr>
            <a:xfrm>
              <a:off x="3060924" y="5415574"/>
              <a:ext cx="2157530" cy="70106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19050" tIns="19050" rIns="19050" bIns="1905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/>
                  </a:solidFill>
                </a:rPr>
                <a:t>请替换文字内容复制你的内容到此小木头699pic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</p:grpSp>
      <p:sp>
        <p:nvSpPr>
          <p:cNvPr id="3" name="矩形 2"/>
          <p:cNvSpPr/>
          <p:nvPr userDrawn="1"/>
        </p:nvSpPr>
        <p:spPr>
          <a:xfrm>
            <a:off x="318693" y="285763"/>
            <a:ext cx="26212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spc="300" dirty="0">
                <a:solidFill>
                  <a:schemeClr val="bg1"/>
                </a:solidFill>
                <a:latin typeface="造字工房俊雅（非商用）常规体" pitchFamily="50" charset="-122"/>
                <a:ea typeface="造字工房俊雅（非商用）常规体" pitchFamily="50" charset="-122"/>
              </a:rPr>
              <a:t>请在这里输入标题</a:t>
            </a:r>
            <a:endParaRPr lang="zh-CN" altLang="en-US" sz="2100" spc="300" dirty="0">
              <a:solidFill>
                <a:schemeClr val="bg1"/>
              </a:solidFill>
              <a:latin typeface="造字工房俊雅（非商用）常规体" pitchFamily="50" charset="-122"/>
              <a:ea typeface="造字工房俊雅（非商用）常规体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千图PPT彼岸天：ID 8661124库_组合 39"/>
          <p:cNvGrpSpPr/>
          <p:nvPr>
            <p:custDataLst>
              <p:tags r:id="rId1"/>
            </p:custDataLst>
          </p:nvPr>
        </p:nvGrpSpPr>
        <p:grpSpPr>
          <a:xfrm>
            <a:off x="5245849" y="1413374"/>
            <a:ext cx="2806247" cy="595721"/>
            <a:chOff x="6994465" y="1883899"/>
            <a:chExt cx="3741663" cy="794294"/>
          </a:xfrm>
        </p:grpSpPr>
        <p:grpSp>
          <p:nvGrpSpPr>
            <p:cNvPr id="8" name="组合 7"/>
            <p:cNvGrpSpPr/>
            <p:nvPr/>
          </p:nvGrpSpPr>
          <p:grpSpPr>
            <a:xfrm>
              <a:off x="6994465" y="1927063"/>
              <a:ext cx="707968" cy="707968"/>
              <a:chOff x="0" y="0"/>
              <a:chExt cx="622534" cy="622534"/>
            </a:xfrm>
          </p:grpSpPr>
          <p:sp>
            <p:nvSpPr>
              <p:cNvPr id="34" name="任意多边形 74"/>
              <p:cNvSpPr/>
              <p:nvPr/>
            </p:nvSpPr>
            <p:spPr>
              <a:xfrm>
                <a:off x="0" y="0"/>
                <a:ext cx="622534" cy="6225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DAC399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35" name="任意多边形 75"/>
              <p:cNvSpPr/>
              <p:nvPr/>
            </p:nvSpPr>
            <p:spPr>
              <a:xfrm>
                <a:off x="179079" y="187892"/>
                <a:ext cx="264375" cy="2467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3" h="21600" extrusionOk="0">
                    <a:moveTo>
                      <a:pt x="19357" y="12343"/>
                    </a:moveTo>
                    <a:lnTo>
                      <a:pt x="17854" y="12343"/>
                    </a:lnTo>
                    <a:cubicBezTo>
                      <a:pt x="17102" y="11379"/>
                      <a:pt x="16048" y="10836"/>
                      <a:pt x="14882" y="10800"/>
                    </a:cubicBezTo>
                    <a:cubicBezTo>
                      <a:pt x="15465" y="9896"/>
                      <a:pt x="15790" y="8811"/>
                      <a:pt x="15790" y="7714"/>
                    </a:cubicBezTo>
                    <a:cubicBezTo>
                      <a:pt x="15790" y="7449"/>
                      <a:pt x="15768" y="7184"/>
                      <a:pt x="15734" y="6919"/>
                    </a:cubicBezTo>
                    <a:cubicBezTo>
                      <a:pt x="16216" y="7100"/>
                      <a:pt x="16710" y="7196"/>
                      <a:pt x="17226" y="7196"/>
                    </a:cubicBezTo>
                    <a:cubicBezTo>
                      <a:pt x="18740" y="7196"/>
                      <a:pt x="19906" y="6171"/>
                      <a:pt x="20142" y="6171"/>
                    </a:cubicBezTo>
                    <a:cubicBezTo>
                      <a:pt x="21566" y="6171"/>
                      <a:pt x="21532" y="9450"/>
                      <a:pt x="21532" y="10426"/>
                    </a:cubicBezTo>
                    <a:cubicBezTo>
                      <a:pt x="21532" y="11764"/>
                      <a:pt x="20478" y="12343"/>
                      <a:pt x="19357" y="12343"/>
                    </a:cubicBezTo>
                    <a:close/>
                    <a:moveTo>
                      <a:pt x="17226" y="6171"/>
                    </a:moveTo>
                    <a:cubicBezTo>
                      <a:pt x="15645" y="6171"/>
                      <a:pt x="14355" y="4785"/>
                      <a:pt x="14355" y="3086"/>
                    </a:cubicBezTo>
                    <a:cubicBezTo>
                      <a:pt x="14355" y="1386"/>
                      <a:pt x="15645" y="0"/>
                      <a:pt x="17226" y="0"/>
                    </a:cubicBezTo>
                    <a:cubicBezTo>
                      <a:pt x="18807" y="0"/>
                      <a:pt x="20097" y="1386"/>
                      <a:pt x="20097" y="3086"/>
                    </a:cubicBezTo>
                    <a:cubicBezTo>
                      <a:pt x="20097" y="4785"/>
                      <a:pt x="18807" y="6171"/>
                      <a:pt x="17226" y="6171"/>
                    </a:cubicBezTo>
                    <a:close/>
                    <a:moveTo>
                      <a:pt x="10766" y="12343"/>
                    </a:moveTo>
                    <a:cubicBezTo>
                      <a:pt x="8388" y="12343"/>
                      <a:pt x="6459" y="10270"/>
                      <a:pt x="6459" y="7714"/>
                    </a:cubicBezTo>
                    <a:cubicBezTo>
                      <a:pt x="6459" y="5159"/>
                      <a:pt x="8388" y="3086"/>
                      <a:pt x="10766" y="3086"/>
                    </a:cubicBezTo>
                    <a:cubicBezTo>
                      <a:pt x="13144" y="3086"/>
                      <a:pt x="15073" y="5159"/>
                      <a:pt x="15073" y="7714"/>
                    </a:cubicBezTo>
                    <a:cubicBezTo>
                      <a:pt x="15073" y="10270"/>
                      <a:pt x="13144" y="12343"/>
                      <a:pt x="10766" y="12343"/>
                    </a:cubicBezTo>
                    <a:close/>
                    <a:moveTo>
                      <a:pt x="15667" y="21600"/>
                    </a:moveTo>
                    <a:lnTo>
                      <a:pt x="5865" y="21600"/>
                    </a:lnTo>
                    <a:cubicBezTo>
                      <a:pt x="4071" y="21600"/>
                      <a:pt x="2871" y="20431"/>
                      <a:pt x="2871" y="18478"/>
                    </a:cubicBezTo>
                    <a:cubicBezTo>
                      <a:pt x="2871" y="15754"/>
                      <a:pt x="3465" y="11571"/>
                      <a:pt x="6751" y="11571"/>
                    </a:cubicBezTo>
                    <a:cubicBezTo>
                      <a:pt x="7132" y="11571"/>
                      <a:pt x="8523" y="13247"/>
                      <a:pt x="10766" y="13247"/>
                    </a:cubicBezTo>
                    <a:cubicBezTo>
                      <a:pt x="13009" y="13247"/>
                      <a:pt x="14400" y="11571"/>
                      <a:pt x="14781" y="11571"/>
                    </a:cubicBezTo>
                    <a:cubicBezTo>
                      <a:pt x="18067" y="11571"/>
                      <a:pt x="18661" y="15754"/>
                      <a:pt x="18661" y="18478"/>
                    </a:cubicBezTo>
                    <a:cubicBezTo>
                      <a:pt x="18661" y="20431"/>
                      <a:pt x="17461" y="21600"/>
                      <a:pt x="15667" y="21600"/>
                    </a:cubicBezTo>
                    <a:close/>
                    <a:moveTo>
                      <a:pt x="4306" y="6171"/>
                    </a:moveTo>
                    <a:cubicBezTo>
                      <a:pt x="2725" y="6171"/>
                      <a:pt x="1435" y="4785"/>
                      <a:pt x="1435" y="3086"/>
                    </a:cubicBezTo>
                    <a:cubicBezTo>
                      <a:pt x="1435" y="1386"/>
                      <a:pt x="2725" y="0"/>
                      <a:pt x="4306" y="0"/>
                    </a:cubicBezTo>
                    <a:cubicBezTo>
                      <a:pt x="5887" y="0"/>
                      <a:pt x="7177" y="1386"/>
                      <a:pt x="7177" y="3086"/>
                    </a:cubicBezTo>
                    <a:cubicBezTo>
                      <a:pt x="7177" y="4785"/>
                      <a:pt x="5887" y="6171"/>
                      <a:pt x="4306" y="6171"/>
                    </a:cubicBezTo>
                    <a:close/>
                    <a:moveTo>
                      <a:pt x="3678" y="12343"/>
                    </a:moveTo>
                    <a:lnTo>
                      <a:pt x="2175" y="12343"/>
                    </a:lnTo>
                    <a:cubicBezTo>
                      <a:pt x="1054" y="12343"/>
                      <a:pt x="0" y="11764"/>
                      <a:pt x="0" y="10426"/>
                    </a:cubicBezTo>
                    <a:cubicBezTo>
                      <a:pt x="0" y="9450"/>
                      <a:pt x="-34" y="6171"/>
                      <a:pt x="1390" y="6171"/>
                    </a:cubicBezTo>
                    <a:cubicBezTo>
                      <a:pt x="1626" y="6171"/>
                      <a:pt x="2792" y="7196"/>
                      <a:pt x="4306" y="7196"/>
                    </a:cubicBezTo>
                    <a:cubicBezTo>
                      <a:pt x="4822" y="7196"/>
                      <a:pt x="5316" y="7100"/>
                      <a:pt x="5798" y="6919"/>
                    </a:cubicBezTo>
                    <a:cubicBezTo>
                      <a:pt x="5764" y="7184"/>
                      <a:pt x="5742" y="7449"/>
                      <a:pt x="5742" y="7714"/>
                    </a:cubicBezTo>
                    <a:cubicBezTo>
                      <a:pt x="5742" y="8811"/>
                      <a:pt x="6067" y="9896"/>
                      <a:pt x="6650" y="10800"/>
                    </a:cubicBezTo>
                    <a:cubicBezTo>
                      <a:pt x="5484" y="10836"/>
                      <a:pt x="4430" y="11379"/>
                      <a:pt x="3678" y="1234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8048747" y="1883899"/>
              <a:ext cx="2687381" cy="794294"/>
              <a:chOff x="719666" y="2048993"/>
              <a:chExt cx="3288101" cy="723852"/>
            </a:xfrm>
          </p:grpSpPr>
          <p:sp>
            <p:nvSpPr>
              <p:cNvPr id="30" name="文本框 70"/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54000" tIns="0" rIns="54000" bIns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825" dirty="0">
                    <a:solidFill>
                      <a:schemeClr val="bg1"/>
                    </a:solidFill>
                  </a:rPr>
                  <a:t>请替换文字内容复制你的内容到此</a:t>
                </a:r>
                <a:br>
                  <a:rPr lang="zh-CN" altLang="en-US" sz="825" dirty="0">
                    <a:solidFill>
                      <a:schemeClr val="bg1"/>
                    </a:solidFill>
                  </a:rPr>
                </a:br>
                <a:r>
                  <a:rPr lang="zh-CN" altLang="en-US" sz="825" dirty="0">
                    <a:solidFill>
                      <a:schemeClr val="bg1"/>
                    </a:solidFill>
                  </a:rPr>
                  <a:t>小木头699pic</a:t>
                </a:r>
                <a:endParaRPr lang="zh-CN" altLang="en-US" sz="825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54000" tIns="0" rIns="54000" bIns="0">
                <a:normAutofit/>
              </a:bodyPr>
              <a:lstStyle/>
              <a:p>
                <a:pPr algn="r" defTabSz="913765">
                  <a:spcBef>
                    <a:spcPct val="0"/>
                  </a:spcBef>
                  <a:defRPr/>
                </a:pPr>
                <a:r>
                  <a:rPr lang="zh-CN" altLang="en-US" sz="1200" b="1" dirty="0">
                    <a:solidFill>
                      <a:schemeClr val="bg1"/>
                    </a:solidFill>
                  </a:rPr>
                  <a:t>输入标题文本</a:t>
                </a:r>
                <a:endParaRPr lang="zh-CN" altLang="en-US" sz="12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1" name="千图PPT彼岸天：ID 8661124库_组合 40"/>
          <p:cNvGrpSpPr/>
          <p:nvPr>
            <p:custDataLst>
              <p:tags r:id="rId2"/>
            </p:custDataLst>
          </p:nvPr>
        </p:nvGrpSpPr>
        <p:grpSpPr>
          <a:xfrm>
            <a:off x="5245850" y="2045971"/>
            <a:ext cx="2806247" cy="595721"/>
            <a:chOff x="6994466" y="2727361"/>
            <a:chExt cx="3741662" cy="794294"/>
          </a:xfrm>
        </p:grpSpPr>
        <p:grpSp>
          <p:nvGrpSpPr>
            <p:cNvPr id="9" name="组合 8"/>
            <p:cNvGrpSpPr/>
            <p:nvPr/>
          </p:nvGrpSpPr>
          <p:grpSpPr>
            <a:xfrm>
              <a:off x="6994466" y="2770524"/>
              <a:ext cx="707969" cy="707969"/>
              <a:chOff x="0" y="0"/>
              <a:chExt cx="622534" cy="622534"/>
            </a:xfrm>
          </p:grpSpPr>
          <p:sp>
            <p:nvSpPr>
              <p:cNvPr id="32" name="任意多边形 72"/>
              <p:cNvSpPr/>
              <p:nvPr/>
            </p:nvSpPr>
            <p:spPr>
              <a:xfrm>
                <a:off x="0" y="0"/>
                <a:ext cx="622534" cy="6225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B2895D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33" name="任意多边形 73"/>
              <p:cNvSpPr/>
              <p:nvPr/>
            </p:nvSpPr>
            <p:spPr>
              <a:xfrm>
                <a:off x="189907" y="206088"/>
                <a:ext cx="242719" cy="2103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160" y="2077"/>
                    </a:moveTo>
                    <a:cubicBezTo>
                      <a:pt x="20160" y="1856"/>
                      <a:pt x="19991" y="1662"/>
                      <a:pt x="19800" y="1662"/>
                    </a:cubicBezTo>
                    <a:lnTo>
                      <a:pt x="1800" y="1662"/>
                    </a:lnTo>
                    <a:cubicBezTo>
                      <a:pt x="1609" y="1662"/>
                      <a:pt x="1440" y="1856"/>
                      <a:pt x="1440" y="2077"/>
                    </a:cubicBezTo>
                    <a:lnTo>
                      <a:pt x="1440" y="12877"/>
                    </a:lnTo>
                    <a:cubicBezTo>
                      <a:pt x="1440" y="13098"/>
                      <a:pt x="1609" y="13292"/>
                      <a:pt x="1800" y="13292"/>
                    </a:cubicBezTo>
                    <a:lnTo>
                      <a:pt x="19800" y="13292"/>
                    </a:lnTo>
                    <a:cubicBezTo>
                      <a:pt x="19991" y="13292"/>
                      <a:pt x="20160" y="13098"/>
                      <a:pt x="20160" y="12877"/>
                    </a:cubicBezTo>
                    <a:cubicBezTo>
                      <a:pt x="20160" y="12877"/>
                      <a:pt x="20160" y="2077"/>
                      <a:pt x="20160" y="2077"/>
                    </a:cubicBezTo>
                    <a:close/>
                    <a:moveTo>
                      <a:pt x="21600" y="16200"/>
                    </a:moveTo>
                    <a:cubicBezTo>
                      <a:pt x="21600" y="17342"/>
                      <a:pt x="20790" y="18277"/>
                      <a:pt x="19800" y="18277"/>
                    </a:cubicBezTo>
                    <a:lnTo>
                      <a:pt x="13680" y="18277"/>
                    </a:lnTo>
                    <a:cubicBezTo>
                      <a:pt x="13680" y="19380"/>
                      <a:pt x="14400" y="20315"/>
                      <a:pt x="14400" y="20769"/>
                    </a:cubicBezTo>
                    <a:cubicBezTo>
                      <a:pt x="14400" y="21224"/>
                      <a:pt x="14074" y="21600"/>
                      <a:pt x="13680" y="21600"/>
                    </a:cubicBezTo>
                    <a:lnTo>
                      <a:pt x="7920" y="21600"/>
                    </a:lnTo>
                    <a:cubicBezTo>
                      <a:pt x="7526" y="21600"/>
                      <a:pt x="7200" y="21224"/>
                      <a:pt x="7200" y="20769"/>
                    </a:cubicBezTo>
                    <a:cubicBezTo>
                      <a:pt x="7200" y="20289"/>
                      <a:pt x="7920" y="19406"/>
                      <a:pt x="7920" y="18277"/>
                    </a:cubicBezTo>
                    <a:lnTo>
                      <a:pt x="1800" y="18277"/>
                    </a:lnTo>
                    <a:cubicBezTo>
                      <a:pt x="810" y="18277"/>
                      <a:pt x="0" y="17342"/>
                      <a:pt x="0" y="16200"/>
                    </a:cubicBezTo>
                    <a:lnTo>
                      <a:pt x="0" y="2077"/>
                    </a:lnTo>
                    <a:cubicBezTo>
                      <a:pt x="0" y="935"/>
                      <a:pt x="810" y="0"/>
                      <a:pt x="1800" y="0"/>
                    </a:cubicBezTo>
                    <a:lnTo>
                      <a:pt x="19800" y="0"/>
                    </a:lnTo>
                    <a:cubicBezTo>
                      <a:pt x="20790" y="0"/>
                      <a:pt x="21600" y="935"/>
                      <a:pt x="21600" y="2077"/>
                    </a:cubicBezTo>
                    <a:cubicBezTo>
                      <a:pt x="21600" y="2077"/>
                      <a:pt x="21600" y="16200"/>
                      <a:pt x="21600" y="162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8048747" y="2727361"/>
              <a:ext cx="2687381" cy="794294"/>
              <a:chOff x="719666" y="2048993"/>
              <a:chExt cx="3288101" cy="723852"/>
            </a:xfrm>
          </p:grpSpPr>
          <p:sp>
            <p:nvSpPr>
              <p:cNvPr id="26" name="文本框 66"/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54000" tIns="0" rIns="54000" bIns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825" dirty="0">
                    <a:solidFill>
                      <a:schemeClr val="bg1"/>
                    </a:solidFill>
                  </a:rPr>
                  <a:t>请替换文字内容复制你的内容到此</a:t>
                </a:r>
                <a:br>
                  <a:rPr lang="zh-CN" altLang="en-US" sz="825" dirty="0">
                    <a:solidFill>
                      <a:schemeClr val="bg1"/>
                    </a:solidFill>
                  </a:rPr>
                </a:br>
                <a:r>
                  <a:rPr lang="zh-CN" altLang="en-US" sz="825" dirty="0">
                    <a:solidFill>
                      <a:schemeClr val="bg1"/>
                    </a:solidFill>
                  </a:rPr>
                  <a:t>小木头699pic</a:t>
                </a:r>
                <a:endParaRPr lang="zh-CN" altLang="en-US" sz="825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54000" tIns="0" rIns="54000" bIns="0">
                <a:normAutofit/>
              </a:bodyPr>
              <a:lstStyle/>
              <a:p>
                <a:pPr algn="r" defTabSz="913765">
                  <a:spcBef>
                    <a:spcPct val="0"/>
                  </a:spcBef>
                  <a:defRPr/>
                </a:pPr>
                <a:r>
                  <a:rPr lang="zh-CN" altLang="en-US" sz="1200" b="1" dirty="0">
                    <a:solidFill>
                      <a:schemeClr val="bg1"/>
                    </a:solidFill>
                  </a:rPr>
                  <a:t>输入标题文本</a:t>
                </a:r>
                <a:endParaRPr lang="zh-CN" altLang="en-US" sz="12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091904" y="1249053"/>
            <a:ext cx="3905494" cy="2986895"/>
            <a:chOff x="1455872" y="1664804"/>
            <a:chExt cx="5207325" cy="3982526"/>
          </a:xfrm>
        </p:grpSpPr>
        <p:sp>
          <p:nvSpPr>
            <p:cNvPr id="4" name="椭圆 3"/>
            <p:cNvSpPr/>
            <p:nvPr/>
          </p:nvSpPr>
          <p:spPr>
            <a:xfrm>
              <a:off x="1610687" y="5126258"/>
              <a:ext cx="2267123" cy="521072"/>
            </a:xfrm>
            <a:prstGeom prst="ellipse">
              <a:avLst/>
            </a:prstGeom>
            <a:solidFill>
              <a:srgbClr val="F0F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350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455872" y="1664804"/>
              <a:ext cx="3408118" cy="2888506"/>
              <a:chOff x="2152538" y="1954124"/>
              <a:chExt cx="3105870" cy="2632339"/>
            </a:xfrm>
          </p:grpSpPr>
          <p:sp>
            <p:nvSpPr>
              <p:cNvPr id="38" name="任意多边形 78"/>
              <p:cNvSpPr/>
              <p:nvPr/>
            </p:nvSpPr>
            <p:spPr>
              <a:xfrm rot="2700000">
                <a:off x="2829155" y="2182474"/>
                <a:ext cx="1727372" cy="30806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896" y="19976"/>
                    </a:moveTo>
                    <a:lnTo>
                      <a:pt x="18704" y="19976"/>
                    </a:lnTo>
                    <a:lnTo>
                      <a:pt x="18704" y="1624"/>
                    </a:lnTo>
                    <a:lnTo>
                      <a:pt x="2896" y="1624"/>
                    </a:lnTo>
                    <a:cubicBezTo>
                      <a:pt x="2896" y="1624"/>
                      <a:pt x="2896" y="19976"/>
                      <a:pt x="2896" y="19976"/>
                    </a:cubicBezTo>
                    <a:close/>
                    <a:moveTo>
                      <a:pt x="21600" y="21600"/>
                    </a:moveTo>
                    <a:lnTo>
                      <a:pt x="0" y="21600"/>
                    </a:lnTo>
                    <a:lnTo>
                      <a:pt x="0" y="0"/>
                    </a:lnTo>
                    <a:lnTo>
                      <a:pt x="21600" y="0"/>
                    </a:lnTo>
                    <a:cubicBezTo>
                      <a:pt x="21600" y="0"/>
                      <a:pt x="21600" y="21600"/>
                      <a:pt x="21600" y="2160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39" name="任意多边形 79"/>
              <p:cNvSpPr/>
              <p:nvPr/>
            </p:nvSpPr>
            <p:spPr>
              <a:xfrm rot="2700000">
                <a:off x="4628098" y="2167509"/>
                <a:ext cx="843696" cy="4169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0" y="21600"/>
                    </a:lnTo>
                    <a:lnTo>
                      <a:pt x="0" y="0"/>
                    </a:lnTo>
                    <a:lnTo>
                      <a:pt x="21600" y="0"/>
                    </a:lnTo>
                    <a:cubicBezTo>
                      <a:pt x="21600" y="0"/>
                      <a:pt x="21600" y="21600"/>
                      <a:pt x="21600" y="2160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</p:grpSp>
        <p:sp>
          <p:nvSpPr>
            <p:cNvPr id="6" name="任意多边形 46"/>
            <p:cNvSpPr/>
            <p:nvPr/>
          </p:nvSpPr>
          <p:spPr>
            <a:xfrm rot="2700000">
              <a:off x="3252617" y="2642398"/>
              <a:ext cx="1214288" cy="4640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DAC399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0" name="任意多边形 50"/>
            <p:cNvSpPr/>
            <p:nvPr/>
          </p:nvSpPr>
          <p:spPr>
            <a:xfrm rot="10800000" flipH="1">
              <a:off x="4393477" y="3823216"/>
              <a:ext cx="2269720" cy="2895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DCDEE0"/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1" name="任意多边形 51"/>
            <p:cNvSpPr/>
            <p:nvPr/>
          </p:nvSpPr>
          <p:spPr>
            <a:xfrm rot="10800000" flipH="1">
              <a:off x="5124312" y="3047913"/>
              <a:ext cx="1538884" cy="1531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DCDEE0"/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2" name="任意多边形 52"/>
            <p:cNvSpPr/>
            <p:nvPr/>
          </p:nvSpPr>
          <p:spPr>
            <a:xfrm rot="10800000" flipH="1">
              <a:off x="5627948" y="2120444"/>
              <a:ext cx="1035248" cy="3212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DCDEE0"/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6" name="任意多边形 56"/>
            <p:cNvSpPr/>
            <p:nvPr/>
          </p:nvSpPr>
          <p:spPr>
            <a:xfrm rot="2700000">
              <a:off x="2756549" y="3138782"/>
              <a:ext cx="1214288" cy="4640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B2895D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7" name="任意多边形 57"/>
            <p:cNvSpPr/>
            <p:nvPr/>
          </p:nvSpPr>
          <p:spPr>
            <a:xfrm rot="2700000">
              <a:off x="2260482" y="3635166"/>
              <a:ext cx="1214288" cy="4640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DAC399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8" name="任意多边形 58"/>
            <p:cNvSpPr/>
            <p:nvPr/>
          </p:nvSpPr>
          <p:spPr>
            <a:xfrm rot="2700000">
              <a:off x="1764415" y="4131549"/>
              <a:ext cx="1214288" cy="4640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B2895D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9" name="任意多边形 59"/>
            <p:cNvSpPr/>
            <p:nvPr/>
          </p:nvSpPr>
          <p:spPr>
            <a:xfrm rot="10800000" flipH="1">
              <a:off x="3401342" y="4666679"/>
              <a:ext cx="3261855" cy="2895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DCDEE0"/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anchor="ctr"/>
            <a:lstStyle/>
            <a:p>
              <a:pPr algn="ctr"/>
              <a:endParaRPr sz="1350"/>
            </a:p>
          </p:txBody>
        </p:sp>
      </p:grpSp>
      <p:grpSp>
        <p:nvGrpSpPr>
          <p:cNvPr id="42" name="千图PPT彼岸天：ID 8661124库_组合 41"/>
          <p:cNvGrpSpPr/>
          <p:nvPr>
            <p:custDataLst>
              <p:tags r:id="rId3"/>
            </p:custDataLst>
          </p:nvPr>
        </p:nvGrpSpPr>
        <p:grpSpPr>
          <a:xfrm>
            <a:off x="5245850" y="2675758"/>
            <a:ext cx="2806247" cy="595721"/>
            <a:chOff x="6994466" y="3567078"/>
            <a:chExt cx="3741662" cy="794294"/>
          </a:xfrm>
        </p:grpSpPr>
        <p:grpSp>
          <p:nvGrpSpPr>
            <p:cNvPr id="14" name="组合 13"/>
            <p:cNvGrpSpPr/>
            <p:nvPr/>
          </p:nvGrpSpPr>
          <p:grpSpPr>
            <a:xfrm>
              <a:off x="8048747" y="3567078"/>
              <a:ext cx="2687381" cy="794294"/>
              <a:chOff x="719666" y="2048993"/>
              <a:chExt cx="3288101" cy="723852"/>
            </a:xfrm>
          </p:grpSpPr>
          <p:sp>
            <p:nvSpPr>
              <p:cNvPr id="28" name="文本框 68"/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54000" tIns="0" rIns="54000" bIns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825" dirty="0">
                    <a:solidFill>
                      <a:schemeClr val="bg1"/>
                    </a:solidFill>
                  </a:rPr>
                  <a:t>请替换文字内容复制你的内容到此</a:t>
                </a:r>
                <a:br>
                  <a:rPr lang="zh-CN" altLang="en-US" sz="825" dirty="0">
                    <a:solidFill>
                      <a:schemeClr val="bg1"/>
                    </a:solidFill>
                  </a:rPr>
                </a:br>
                <a:r>
                  <a:rPr lang="zh-CN" altLang="en-US" sz="825" dirty="0">
                    <a:solidFill>
                      <a:schemeClr val="bg1"/>
                    </a:solidFill>
                  </a:rPr>
                  <a:t>小木头699pic</a:t>
                </a:r>
                <a:endParaRPr lang="zh-CN" altLang="en-US" sz="825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54000" tIns="0" rIns="54000" bIns="0">
                <a:normAutofit/>
              </a:bodyPr>
              <a:lstStyle/>
              <a:p>
                <a:pPr algn="r" defTabSz="913765">
                  <a:spcBef>
                    <a:spcPct val="0"/>
                  </a:spcBef>
                  <a:defRPr/>
                </a:pPr>
                <a:r>
                  <a:rPr lang="zh-CN" altLang="en-US" sz="1200" b="1" dirty="0">
                    <a:solidFill>
                      <a:schemeClr val="bg1"/>
                    </a:solidFill>
                  </a:rPr>
                  <a:t>输入标题文本</a:t>
                </a:r>
                <a:endParaRPr lang="zh-CN" altLang="en-US" sz="12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6994466" y="3613986"/>
              <a:ext cx="707969" cy="707969"/>
              <a:chOff x="0" y="0"/>
              <a:chExt cx="622534" cy="622534"/>
            </a:xfrm>
          </p:grpSpPr>
          <p:sp>
            <p:nvSpPr>
              <p:cNvPr id="24" name="任意多边形 64"/>
              <p:cNvSpPr/>
              <p:nvPr/>
            </p:nvSpPr>
            <p:spPr>
              <a:xfrm>
                <a:off x="0" y="0"/>
                <a:ext cx="622534" cy="6225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DAC399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25" name="任意多边形 65"/>
              <p:cNvSpPr/>
              <p:nvPr/>
            </p:nvSpPr>
            <p:spPr>
              <a:xfrm>
                <a:off x="171454" y="188930"/>
                <a:ext cx="279625" cy="2446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912" y="14657"/>
                    </a:moveTo>
                    <a:cubicBezTo>
                      <a:pt x="19912" y="13596"/>
                      <a:pt x="19153" y="12729"/>
                      <a:pt x="18225" y="12729"/>
                    </a:cubicBezTo>
                    <a:cubicBezTo>
                      <a:pt x="17297" y="12729"/>
                      <a:pt x="16537" y="13596"/>
                      <a:pt x="16537" y="14657"/>
                    </a:cubicBezTo>
                    <a:cubicBezTo>
                      <a:pt x="16537" y="15718"/>
                      <a:pt x="17297" y="16586"/>
                      <a:pt x="18225" y="16586"/>
                    </a:cubicBezTo>
                    <a:cubicBezTo>
                      <a:pt x="19153" y="16586"/>
                      <a:pt x="19912" y="15718"/>
                      <a:pt x="19912" y="14657"/>
                    </a:cubicBezTo>
                    <a:close/>
                    <a:moveTo>
                      <a:pt x="16158" y="10800"/>
                    </a:moveTo>
                    <a:lnTo>
                      <a:pt x="15219" y="6497"/>
                    </a:lnTo>
                    <a:cubicBezTo>
                      <a:pt x="15187" y="6364"/>
                      <a:pt x="14977" y="6171"/>
                      <a:pt x="14850" y="6171"/>
                    </a:cubicBezTo>
                    <a:lnTo>
                      <a:pt x="6750" y="6171"/>
                    </a:lnTo>
                    <a:cubicBezTo>
                      <a:pt x="6623" y="6171"/>
                      <a:pt x="6413" y="6364"/>
                      <a:pt x="6381" y="6497"/>
                    </a:cubicBezTo>
                    <a:lnTo>
                      <a:pt x="5442" y="10800"/>
                    </a:lnTo>
                    <a:cubicBezTo>
                      <a:pt x="5442" y="10800"/>
                      <a:pt x="16158" y="10800"/>
                      <a:pt x="16158" y="10800"/>
                    </a:cubicBezTo>
                    <a:close/>
                    <a:moveTo>
                      <a:pt x="5063" y="14657"/>
                    </a:moveTo>
                    <a:cubicBezTo>
                      <a:pt x="5063" y="13596"/>
                      <a:pt x="4303" y="12729"/>
                      <a:pt x="3375" y="12729"/>
                    </a:cubicBezTo>
                    <a:cubicBezTo>
                      <a:pt x="2447" y="12729"/>
                      <a:pt x="1688" y="13596"/>
                      <a:pt x="1688" y="14657"/>
                    </a:cubicBezTo>
                    <a:cubicBezTo>
                      <a:pt x="1688" y="15718"/>
                      <a:pt x="2447" y="16586"/>
                      <a:pt x="3375" y="16586"/>
                    </a:cubicBezTo>
                    <a:cubicBezTo>
                      <a:pt x="4303" y="16586"/>
                      <a:pt x="5063" y="15718"/>
                      <a:pt x="5063" y="14657"/>
                    </a:cubicBezTo>
                    <a:close/>
                    <a:moveTo>
                      <a:pt x="21600" y="13500"/>
                    </a:moveTo>
                    <a:lnTo>
                      <a:pt x="21600" y="18129"/>
                    </a:lnTo>
                    <a:cubicBezTo>
                      <a:pt x="21600" y="18346"/>
                      <a:pt x="21452" y="18514"/>
                      <a:pt x="21262" y="18514"/>
                    </a:cubicBezTo>
                    <a:lnTo>
                      <a:pt x="20250" y="18514"/>
                    </a:lnTo>
                    <a:lnTo>
                      <a:pt x="20250" y="19286"/>
                    </a:lnTo>
                    <a:cubicBezTo>
                      <a:pt x="20250" y="20563"/>
                      <a:pt x="19343" y="21600"/>
                      <a:pt x="18225" y="21600"/>
                    </a:cubicBezTo>
                    <a:cubicBezTo>
                      <a:pt x="17107" y="21600"/>
                      <a:pt x="16200" y="20563"/>
                      <a:pt x="16200" y="19286"/>
                    </a:cubicBezTo>
                    <a:lnTo>
                      <a:pt x="16200" y="18514"/>
                    </a:lnTo>
                    <a:lnTo>
                      <a:pt x="5400" y="18514"/>
                    </a:lnTo>
                    <a:lnTo>
                      <a:pt x="5400" y="19286"/>
                    </a:lnTo>
                    <a:cubicBezTo>
                      <a:pt x="5400" y="20563"/>
                      <a:pt x="4493" y="21600"/>
                      <a:pt x="3375" y="21600"/>
                    </a:cubicBezTo>
                    <a:cubicBezTo>
                      <a:pt x="2257" y="21600"/>
                      <a:pt x="1350" y="20563"/>
                      <a:pt x="1350" y="19286"/>
                    </a:cubicBezTo>
                    <a:lnTo>
                      <a:pt x="1350" y="18514"/>
                    </a:lnTo>
                    <a:lnTo>
                      <a:pt x="338" y="18514"/>
                    </a:lnTo>
                    <a:cubicBezTo>
                      <a:pt x="148" y="18514"/>
                      <a:pt x="0" y="18346"/>
                      <a:pt x="0" y="18129"/>
                    </a:cubicBezTo>
                    <a:lnTo>
                      <a:pt x="0" y="13500"/>
                    </a:lnTo>
                    <a:cubicBezTo>
                      <a:pt x="0" y="12005"/>
                      <a:pt x="1055" y="10800"/>
                      <a:pt x="2363" y="10800"/>
                    </a:cubicBezTo>
                    <a:lnTo>
                      <a:pt x="2658" y="10800"/>
                    </a:lnTo>
                    <a:lnTo>
                      <a:pt x="3765" y="5750"/>
                    </a:lnTo>
                    <a:cubicBezTo>
                      <a:pt x="4092" y="4231"/>
                      <a:pt x="5379" y="3086"/>
                      <a:pt x="6750" y="3086"/>
                    </a:cubicBezTo>
                    <a:lnTo>
                      <a:pt x="8100" y="3086"/>
                    </a:lnTo>
                    <a:lnTo>
                      <a:pt x="8100" y="386"/>
                    </a:lnTo>
                    <a:cubicBezTo>
                      <a:pt x="8100" y="169"/>
                      <a:pt x="8248" y="0"/>
                      <a:pt x="8438" y="0"/>
                    </a:cubicBezTo>
                    <a:lnTo>
                      <a:pt x="13162" y="0"/>
                    </a:lnTo>
                    <a:cubicBezTo>
                      <a:pt x="13352" y="0"/>
                      <a:pt x="13500" y="169"/>
                      <a:pt x="13500" y="386"/>
                    </a:cubicBezTo>
                    <a:lnTo>
                      <a:pt x="13500" y="3086"/>
                    </a:lnTo>
                    <a:lnTo>
                      <a:pt x="14850" y="3086"/>
                    </a:lnTo>
                    <a:cubicBezTo>
                      <a:pt x="16221" y="3086"/>
                      <a:pt x="17508" y="4231"/>
                      <a:pt x="17835" y="5750"/>
                    </a:cubicBezTo>
                    <a:lnTo>
                      <a:pt x="18942" y="10800"/>
                    </a:lnTo>
                    <a:lnTo>
                      <a:pt x="19237" y="10800"/>
                    </a:lnTo>
                    <a:cubicBezTo>
                      <a:pt x="20545" y="10800"/>
                      <a:pt x="21600" y="12005"/>
                      <a:pt x="21600" y="135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</p:grpSp>
      </p:grpSp>
      <p:grpSp>
        <p:nvGrpSpPr>
          <p:cNvPr id="43" name="千图PPT彼岸天：ID 8661124库_组合 42"/>
          <p:cNvGrpSpPr/>
          <p:nvPr>
            <p:custDataLst>
              <p:tags r:id="rId4"/>
            </p:custDataLst>
          </p:nvPr>
        </p:nvGrpSpPr>
        <p:grpSpPr>
          <a:xfrm>
            <a:off x="5245850" y="3311164"/>
            <a:ext cx="2806247" cy="595721"/>
            <a:chOff x="6994466" y="4414285"/>
            <a:chExt cx="3741662" cy="794294"/>
          </a:xfrm>
        </p:grpSpPr>
        <p:grpSp>
          <p:nvGrpSpPr>
            <p:cNvPr id="7" name="组合 6"/>
            <p:cNvGrpSpPr/>
            <p:nvPr/>
          </p:nvGrpSpPr>
          <p:grpSpPr>
            <a:xfrm>
              <a:off x="6994466" y="4457449"/>
              <a:ext cx="707969" cy="707969"/>
              <a:chOff x="0" y="0"/>
              <a:chExt cx="622534" cy="622534"/>
            </a:xfrm>
          </p:grpSpPr>
          <p:sp>
            <p:nvSpPr>
              <p:cNvPr id="36" name="任意多边形 76"/>
              <p:cNvSpPr/>
              <p:nvPr/>
            </p:nvSpPr>
            <p:spPr>
              <a:xfrm>
                <a:off x="0" y="0"/>
                <a:ext cx="622534" cy="6225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B2895D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37" name="任意多边形 77"/>
              <p:cNvSpPr/>
              <p:nvPr/>
            </p:nvSpPr>
            <p:spPr>
              <a:xfrm>
                <a:off x="171454" y="185333"/>
                <a:ext cx="279625" cy="251866"/>
              </a:xfrm>
              <a:custGeom>
                <a:avLst/>
                <a:gdLst>
                  <a:gd name="connsiteX0" fmla="*/ 103452 w 331343"/>
                  <a:gd name="connsiteY0" fmla="*/ 146050 h 298450"/>
                  <a:gd name="connsiteX1" fmla="*/ 110066 w 331343"/>
                  <a:gd name="connsiteY1" fmla="*/ 152545 h 298450"/>
                  <a:gd name="connsiteX2" fmla="*/ 111389 w 331343"/>
                  <a:gd name="connsiteY2" fmla="*/ 166832 h 298450"/>
                  <a:gd name="connsiteX3" fmla="*/ 106098 w 331343"/>
                  <a:gd name="connsiteY3" fmla="*/ 174625 h 298450"/>
                  <a:gd name="connsiteX4" fmla="*/ 104775 w 331343"/>
                  <a:gd name="connsiteY4" fmla="*/ 174625 h 298450"/>
                  <a:gd name="connsiteX5" fmla="*/ 98160 w 331343"/>
                  <a:gd name="connsiteY5" fmla="*/ 169430 h 298450"/>
                  <a:gd name="connsiteX6" fmla="*/ 96837 w 331343"/>
                  <a:gd name="connsiteY6" fmla="*/ 152545 h 298450"/>
                  <a:gd name="connsiteX7" fmla="*/ 103452 w 331343"/>
                  <a:gd name="connsiteY7" fmla="*/ 146050 h 298450"/>
                  <a:gd name="connsiteX8" fmla="*/ 25717 w 331343"/>
                  <a:gd name="connsiteY8" fmla="*/ 65088 h 298450"/>
                  <a:gd name="connsiteX9" fmla="*/ 20637 w 331343"/>
                  <a:gd name="connsiteY9" fmla="*/ 67469 h 298450"/>
                  <a:gd name="connsiteX10" fmla="*/ 26987 w 331343"/>
                  <a:gd name="connsiteY10" fmla="*/ 69851 h 298450"/>
                  <a:gd name="connsiteX11" fmla="*/ 25717 w 331343"/>
                  <a:gd name="connsiteY11" fmla="*/ 65088 h 298450"/>
                  <a:gd name="connsiteX12" fmla="*/ 73025 w 331343"/>
                  <a:gd name="connsiteY12" fmla="*/ 41275 h 298450"/>
                  <a:gd name="connsiteX13" fmla="*/ 85725 w 331343"/>
                  <a:gd name="connsiteY13" fmla="*/ 54769 h 298450"/>
                  <a:gd name="connsiteX14" fmla="*/ 73025 w 331343"/>
                  <a:gd name="connsiteY14" fmla="*/ 68263 h 298450"/>
                  <a:gd name="connsiteX15" fmla="*/ 60325 w 331343"/>
                  <a:gd name="connsiteY15" fmla="*/ 54769 h 298450"/>
                  <a:gd name="connsiteX16" fmla="*/ 73025 w 331343"/>
                  <a:gd name="connsiteY16" fmla="*/ 41275 h 298450"/>
                  <a:gd name="connsiteX17" fmla="*/ 89991 w 331343"/>
                  <a:gd name="connsiteY17" fmla="*/ 12700 h 298450"/>
                  <a:gd name="connsiteX18" fmla="*/ 39687 w 331343"/>
                  <a:gd name="connsiteY18" fmla="*/ 63322 h 298450"/>
                  <a:gd name="connsiteX19" fmla="*/ 75803 w 331343"/>
                  <a:gd name="connsiteY19" fmla="*/ 111349 h 298450"/>
                  <a:gd name="connsiteX20" fmla="*/ 79672 w 331343"/>
                  <a:gd name="connsiteY20" fmla="*/ 115243 h 298450"/>
                  <a:gd name="connsiteX21" fmla="*/ 79672 w 331343"/>
                  <a:gd name="connsiteY21" fmla="*/ 121733 h 298450"/>
                  <a:gd name="connsiteX22" fmla="*/ 70643 w 331343"/>
                  <a:gd name="connsiteY22" fmla="*/ 156780 h 298450"/>
                  <a:gd name="connsiteX23" fmla="*/ 148034 w 331343"/>
                  <a:gd name="connsiteY23" fmla="*/ 233363 h 298450"/>
                  <a:gd name="connsiteX24" fmla="*/ 181570 w 331343"/>
                  <a:gd name="connsiteY24" fmla="*/ 225575 h 298450"/>
                  <a:gd name="connsiteX25" fmla="*/ 169962 w 331343"/>
                  <a:gd name="connsiteY25" fmla="*/ 225575 h 298450"/>
                  <a:gd name="connsiteX26" fmla="*/ 110629 w 331343"/>
                  <a:gd name="connsiteY26" fmla="*/ 193125 h 298450"/>
                  <a:gd name="connsiteX27" fmla="*/ 111919 w 331343"/>
                  <a:gd name="connsiteY27" fmla="*/ 184039 h 298450"/>
                  <a:gd name="connsiteX28" fmla="*/ 120947 w 331343"/>
                  <a:gd name="connsiteY28" fmla="*/ 186635 h 298450"/>
                  <a:gd name="connsiteX29" fmla="*/ 169962 w 331343"/>
                  <a:gd name="connsiteY29" fmla="*/ 212595 h 298450"/>
                  <a:gd name="connsiteX30" fmla="*/ 204787 w 331343"/>
                  <a:gd name="connsiteY30" fmla="*/ 212595 h 298450"/>
                  <a:gd name="connsiteX31" fmla="*/ 206077 w 331343"/>
                  <a:gd name="connsiteY31" fmla="*/ 212595 h 298450"/>
                  <a:gd name="connsiteX32" fmla="*/ 307975 w 331343"/>
                  <a:gd name="connsiteY32" fmla="*/ 212595 h 298450"/>
                  <a:gd name="connsiteX33" fmla="*/ 126107 w 331343"/>
                  <a:gd name="connsiteY33" fmla="*/ 26978 h 298450"/>
                  <a:gd name="connsiteX34" fmla="*/ 89991 w 331343"/>
                  <a:gd name="connsiteY34" fmla="*/ 12700 h 298450"/>
                  <a:gd name="connsiteX35" fmla="*/ 89427 w 331343"/>
                  <a:gd name="connsiteY35" fmla="*/ 0 h 298450"/>
                  <a:gd name="connsiteX36" fmla="*/ 134789 w 331343"/>
                  <a:gd name="connsiteY36" fmla="*/ 18166 h 298450"/>
                  <a:gd name="connsiteX37" fmla="*/ 329196 w 331343"/>
                  <a:gd name="connsiteY37" fmla="*/ 214106 h 298450"/>
                  <a:gd name="connsiteX38" fmla="*/ 330492 w 331343"/>
                  <a:gd name="connsiteY38" fmla="*/ 221891 h 298450"/>
                  <a:gd name="connsiteX39" fmla="*/ 325308 w 331343"/>
                  <a:gd name="connsiteY39" fmla="*/ 225784 h 298450"/>
                  <a:gd name="connsiteX40" fmla="*/ 204776 w 331343"/>
                  <a:gd name="connsiteY40" fmla="*/ 225784 h 298450"/>
                  <a:gd name="connsiteX41" fmla="*/ 164598 w 331343"/>
                  <a:gd name="connsiteY41" fmla="*/ 245248 h 298450"/>
                  <a:gd name="connsiteX42" fmla="*/ 164598 w 331343"/>
                  <a:gd name="connsiteY42" fmla="*/ 284177 h 298450"/>
                  <a:gd name="connsiteX43" fmla="*/ 171078 w 331343"/>
                  <a:gd name="connsiteY43" fmla="*/ 284177 h 298450"/>
                  <a:gd name="connsiteX44" fmla="*/ 177559 w 331343"/>
                  <a:gd name="connsiteY44" fmla="*/ 291962 h 298450"/>
                  <a:gd name="connsiteX45" fmla="*/ 171078 w 331343"/>
                  <a:gd name="connsiteY45" fmla="*/ 298450 h 298450"/>
                  <a:gd name="connsiteX46" fmla="*/ 117940 w 331343"/>
                  <a:gd name="connsiteY46" fmla="*/ 298450 h 298450"/>
                  <a:gd name="connsiteX47" fmla="*/ 111460 w 331343"/>
                  <a:gd name="connsiteY47" fmla="*/ 291962 h 298450"/>
                  <a:gd name="connsiteX48" fmla="*/ 117940 w 331343"/>
                  <a:gd name="connsiteY48" fmla="*/ 284177 h 298450"/>
                  <a:gd name="connsiteX49" fmla="*/ 151638 w 331343"/>
                  <a:gd name="connsiteY49" fmla="*/ 284177 h 298450"/>
                  <a:gd name="connsiteX50" fmla="*/ 151638 w 331343"/>
                  <a:gd name="connsiteY50" fmla="*/ 246546 h 298450"/>
                  <a:gd name="connsiteX51" fmla="*/ 147749 w 331343"/>
                  <a:gd name="connsiteY51" fmla="*/ 246546 h 298450"/>
                  <a:gd name="connsiteX52" fmla="*/ 57026 w 331343"/>
                  <a:gd name="connsiteY52" fmla="*/ 157011 h 298450"/>
                  <a:gd name="connsiteX53" fmla="*/ 64802 w 331343"/>
                  <a:gd name="connsiteY53" fmla="*/ 121975 h 298450"/>
                  <a:gd name="connsiteX54" fmla="*/ 38881 w 331343"/>
                  <a:gd name="connsiteY54" fmla="*/ 102511 h 298450"/>
                  <a:gd name="connsiteX55" fmla="*/ 31105 w 331343"/>
                  <a:gd name="connsiteY55" fmla="*/ 86940 h 298450"/>
                  <a:gd name="connsiteX56" fmla="*/ 29809 w 331343"/>
                  <a:gd name="connsiteY56" fmla="*/ 86940 h 298450"/>
                  <a:gd name="connsiteX57" fmla="*/ 3888 w 331343"/>
                  <a:gd name="connsiteY57" fmla="*/ 72666 h 298450"/>
                  <a:gd name="connsiteX58" fmla="*/ 0 w 331343"/>
                  <a:gd name="connsiteY58" fmla="*/ 67475 h 298450"/>
                  <a:gd name="connsiteX59" fmla="*/ 3888 w 331343"/>
                  <a:gd name="connsiteY59" fmla="*/ 60987 h 298450"/>
                  <a:gd name="connsiteX60" fmla="*/ 28513 w 331343"/>
                  <a:gd name="connsiteY60" fmla="*/ 49309 h 298450"/>
                  <a:gd name="connsiteX61" fmla="*/ 89427 w 331343"/>
                  <a:gd name="connsiteY61" fmla="*/ 0 h 298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331343" h="298450">
                    <a:moveTo>
                      <a:pt x="103452" y="146050"/>
                    </a:moveTo>
                    <a:cubicBezTo>
                      <a:pt x="107420" y="146050"/>
                      <a:pt x="110066" y="148648"/>
                      <a:pt x="110066" y="152545"/>
                    </a:cubicBezTo>
                    <a:cubicBezTo>
                      <a:pt x="110066" y="157740"/>
                      <a:pt x="110066" y="161637"/>
                      <a:pt x="111389" y="166832"/>
                    </a:cubicBezTo>
                    <a:cubicBezTo>
                      <a:pt x="112712" y="169430"/>
                      <a:pt x="110066" y="173326"/>
                      <a:pt x="106098" y="174625"/>
                    </a:cubicBezTo>
                    <a:cubicBezTo>
                      <a:pt x="106098" y="174625"/>
                      <a:pt x="106098" y="174625"/>
                      <a:pt x="104775" y="174625"/>
                    </a:cubicBezTo>
                    <a:cubicBezTo>
                      <a:pt x="102129" y="174625"/>
                      <a:pt x="99483" y="172028"/>
                      <a:pt x="98160" y="169430"/>
                    </a:cubicBezTo>
                    <a:cubicBezTo>
                      <a:pt x="96837" y="164234"/>
                      <a:pt x="96837" y="157740"/>
                      <a:pt x="96837" y="152545"/>
                    </a:cubicBezTo>
                    <a:cubicBezTo>
                      <a:pt x="96837" y="148648"/>
                      <a:pt x="99483" y="146050"/>
                      <a:pt x="103452" y="146050"/>
                    </a:cubicBezTo>
                    <a:close/>
                    <a:moveTo>
                      <a:pt x="25717" y="65088"/>
                    </a:moveTo>
                    <a:cubicBezTo>
                      <a:pt x="25717" y="65088"/>
                      <a:pt x="25717" y="65088"/>
                      <a:pt x="20637" y="67469"/>
                    </a:cubicBezTo>
                    <a:lnTo>
                      <a:pt x="26987" y="69851"/>
                    </a:lnTo>
                    <a:cubicBezTo>
                      <a:pt x="25717" y="68660"/>
                      <a:pt x="25717" y="66279"/>
                      <a:pt x="25717" y="65088"/>
                    </a:cubicBezTo>
                    <a:close/>
                    <a:moveTo>
                      <a:pt x="73025" y="41275"/>
                    </a:moveTo>
                    <a:cubicBezTo>
                      <a:pt x="80039" y="41275"/>
                      <a:pt x="85725" y="47316"/>
                      <a:pt x="85725" y="54769"/>
                    </a:cubicBezTo>
                    <a:cubicBezTo>
                      <a:pt x="85725" y="62222"/>
                      <a:pt x="80039" y="68263"/>
                      <a:pt x="73025" y="68263"/>
                    </a:cubicBezTo>
                    <a:cubicBezTo>
                      <a:pt x="66011" y="68263"/>
                      <a:pt x="60325" y="62222"/>
                      <a:pt x="60325" y="54769"/>
                    </a:cubicBezTo>
                    <a:cubicBezTo>
                      <a:pt x="60325" y="47316"/>
                      <a:pt x="66011" y="41275"/>
                      <a:pt x="73025" y="41275"/>
                    </a:cubicBezTo>
                    <a:close/>
                    <a:moveTo>
                      <a:pt x="89991" y="12700"/>
                    </a:moveTo>
                    <a:cubicBezTo>
                      <a:pt x="62904" y="12700"/>
                      <a:pt x="39687" y="34766"/>
                      <a:pt x="39687" y="63322"/>
                    </a:cubicBezTo>
                    <a:cubicBezTo>
                      <a:pt x="39687" y="85389"/>
                      <a:pt x="55165" y="104859"/>
                      <a:pt x="75803" y="111349"/>
                    </a:cubicBezTo>
                    <a:cubicBezTo>
                      <a:pt x="78382" y="112647"/>
                      <a:pt x="79672" y="113945"/>
                      <a:pt x="79672" y="115243"/>
                    </a:cubicBezTo>
                    <a:cubicBezTo>
                      <a:pt x="80962" y="117839"/>
                      <a:pt x="80962" y="119137"/>
                      <a:pt x="79672" y="121733"/>
                    </a:cubicBezTo>
                    <a:cubicBezTo>
                      <a:pt x="74513" y="132117"/>
                      <a:pt x="70643" y="145098"/>
                      <a:pt x="70643" y="156780"/>
                    </a:cubicBezTo>
                    <a:cubicBezTo>
                      <a:pt x="70643" y="199615"/>
                      <a:pt x="105469" y="233363"/>
                      <a:pt x="148034" y="233363"/>
                    </a:cubicBezTo>
                    <a:cubicBezTo>
                      <a:pt x="159643" y="233363"/>
                      <a:pt x="171251" y="230767"/>
                      <a:pt x="181570" y="225575"/>
                    </a:cubicBezTo>
                    <a:cubicBezTo>
                      <a:pt x="181570" y="225575"/>
                      <a:pt x="181570" y="225575"/>
                      <a:pt x="169962" y="225575"/>
                    </a:cubicBezTo>
                    <a:cubicBezTo>
                      <a:pt x="146744" y="225575"/>
                      <a:pt x="123527" y="213893"/>
                      <a:pt x="110629" y="193125"/>
                    </a:cubicBezTo>
                    <a:cubicBezTo>
                      <a:pt x="108049" y="190529"/>
                      <a:pt x="109339" y="186635"/>
                      <a:pt x="111919" y="184039"/>
                    </a:cubicBezTo>
                    <a:cubicBezTo>
                      <a:pt x="114498" y="182741"/>
                      <a:pt x="119658" y="182741"/>
                      <a:pt x="120947" y="186635"/>
                    </a:cubicBezTo>
                    <a:cubicBezTo>
                      <a:pt x="132556" y="202211"/>
                      <a:pt x="150614" y="212595"/>
                      <a:pt x="169962" y="212595"/>
                    </a:cubicBezTo>
                    <a:cubicBezTo>
                      <a:pt x="169962" y="212595"/>
                      <a:pt x="169962" y="212595"/>
                      <a:pt x="204787" y="212595"/>
                    </a:cubicBezTo>
                    <a:cubicBezTo>
                      <a:pt x="204787" y="212595"/>
                      <a:pt x="204787" y="212595"/>
                      <a:pt x="206077" y="212595"/>
                    </a:cubicBezTo>
                    <a:lnTo>
                      <a:pt x="307975" y="212595"/>
                    </a:lnTo>
                    <a:cubicBezTo>
                      <a:pt x="269280" y="171058"/>
                      <a:pt x="135136" y="36064"/>
                      <a:pt x="126107" y="26978"/>
                    </a:cubicBezTo>
                    <a:cubicBezTo>
                      <a:pt x="115788" y="17892"/>
                      <a:pt x="104179" y="12700"/>
                      <a:pt x="89991" y="12700"/>
                    </a:cubicBezTo>
                    <a:close/>
                    <a:moveTo>
                      <a:pt x="89427" y="0"/>
                    </a:moveTo>
                    <a:cubicBezTo>
                      <a:pt x="106276" y="0"/>
                      <a:pt x="123125" y="6488"/>
                      <a:pt x="134789" y="18166"/>
                    </a:cubicBezTo>
                    <a:cubicBezTo>
                      <a:pt x="145157" y="28547"/>
                      <a:pt x="321420" y="206320"/>
                      <a:pt x="329196" y="214106"/>
                    </a:cubicBezTo>
                    <a:cubicBezTo>
                      <a:pt x="331788" y="216701"/>
                      <a:pt x="331788" y="219296"/>
                      <a:pt x="330492" y="221891"/>
                    </a:cubicBezTo>
                    <a:cubicBezTo>
                      <a:pt x="330492" y="223189"/>
                      <a:pt x="327900" y="225784"/>
                      <a:pt x="325308" y="225784"/>
                    </a:cubicBezTo>
                    <a:cubicBezTo>
                      <a:pt x="325308" y="225784"/>
                      <a:pt x="325308" y="225784"/>
                      <a:pt x="204776" y="225784"/>
                    </a:cubicBezTo>
                    <a:cubicBezTo>
                      <a:pt x="193111" y="236165"/>
                      <a:pt x="180151" y="242653"/>
                      <a:pt x="164598" y="245248"/>
                    </a:cubicBezTo>
                    <a:cubicBezTo>
                      <a:pt x="164598" y="245248"/>
                      <a:pt x="164598" y="245248"/>
                      <a:pt x="164598" y="284177"/>
                    </a:cubicBezTo>
                    <a:cubicBezTo>
                      <a:pt x="164598" y="284177"/>
                      <a:pt x="164598" y="284177"/>
                      <a:pt x="171078" y="284177"/>
                    </a:cubicBezTo>
                    <a:cubicBezTo>
                      <a:pt x="174966" y="284177"/>
                      <a:pt x="177559" y="288069"/>
                      <a:pt x="177559" y="291962"/>
                    </a:cubicBezTo>
                    <a:cubicBezTo>
                      <a:pt x="177559" y="294557"/>
                      <a:pt x="174966" y="298450"/>
                      <a:pt x="171078" y="298450"/>
                    </a:cubicBezTo>
                    <a:cubicBezTo>
                      <a:pt x="171078" y="298450"/>
                      <a:pt x="171078" y="298450"/>
                      <a:pt x="117940" y="298450"/>
                    </a:cubicBezTo>
                    <a:cubicBezTo>
                      <a:pt x="115348" y="298450"/>
                      <a:pt x="111460" y="294557"/>
                      <a:pt x="111460" y="291962"/>
                    </a:cubicBezTo>
                    <a:cubicBezTo>
                      <a:pt x="111460" y="288069"/>
                      <a:pt x="115348" y="284177"/>
                      <a:pt x="117940" y="284177"/>
                    </a:cubicBezTo>
                    <a:cubicBezTo>
                      <a:pt x="117940" y="284177"/>
                      <a:pt x="117940" y="284177"/>
                      <a:pt x="151638" y="284177"/>
                    </a:cubicBezTo>
                    <a:cubicBezTo>
                      <a:pt x="151638" y="284177"/>
                      <a:pt x="151638" y="284177"/>
                      <a:pt x="151638" y="246546"/>
                    </a:cubicBezTo>
                    <a:cubicBezTo>
                      <a:pt x="150342" y="246546"/>
                      <a:pt x="149046" y="246546"/>
                      <a:pt x="147749" y="246546"/>
                    </a:cubicBezTo>
                    <a:cubicBezTo>
                      <a:pt x="97204" y="246546"/>
                      <a:pt x="57026" y="206320"/>
                      <a:pt x="57026" y="157011"/>
                    </a:cubicBezTo>
                    <a:cubicBezTo>
                      <a:pt x="57026" y="145332"/>
                      <a:pt x="59618" y="133653"/>
                      <a:pt x="64802" y="121975"/>
                    </a:cubicBezTo>
                    <a:cubicBezTo>
                      <a:pt x="54434" y="118082"/>
                      <a:pt x="45362" y="110296"/>
                      <a:pt x="38881" y="102511"/>
                    </a:cubicBezTo>
                    <a:cubicBezTo>
                      <a:pt x="34993" y="97320"/>
                      <a:pt x="32401" y="92130"/>
                      <a:pt x="31105" y="86940"/>
                    </a:cubicBezTo>
                    <a:cubicBezTo>
                      <a:pt x="29809" y="86940"/>
                      <a:pt x="29809" y="86940"/>
                      <a:pt x="29809" y="86940"/>
                    </a:cubicBezTo>
                    <a:cubicBezTo>
                      <a:pt x="29809" y="86940"/>
                      <a:pt x="29809" y="86940"/>
                      <a:pt x="3888" y="72666"/>
                    </a:cubicBezTo>
                    <a:cubicBezTo>
                      <a:pt x="1296" y="72666"/>
                      <a:pt x="0" y="70071"/>
                      <a:pt x="0" y="67475"/>
                    </a:cubicBezTo>
                    <a:cubicBezTo>
                      <a:pt x="0" y="64880"/>
                      <a:pt x="1296" y="62285"/>
                      <a:pt x="3888" y="60987"/>
                    </a:cubicBezTo>
                    <a:cubicBezTo>
                      <a:pt x="3888" y="60987"/>
                      <a:pt x="3888" y="60987"/>
                      <a:pt x="28513" y="49309"/>
                    </a:cubicBezTo>
                    <a:cubicBezTo>
                      <a:pt x="34993" y="20761"/>
                      <a:pt x="59618" y="0"/>
                      <a:pt x="8942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8048747" y="4414285"/>
              <a:ext cx="2687381" cy="794294"/>
              <a:chOff x="719666" y="2048993"/>
              <a:chExt cx="3288101" cy="723852"/>
            </a:xfrm>
          </p:grpSpPr>
          <p:sp>
            <p:nvSpPr>
              <p:cNvPr id="22" name="文本框 62"/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54000" tIns="0" rIns="54000" bIns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825" dirty="0">
                    <a:solidFill>
                      <a:schemeClr val="bg1"/>
                    </a:solidFill>
                  </a:rPr>
                  <a:t>请替换文字内容复制你的内容到此</a:t>
                </a:r>
                <a:br>
                  <a:rPr lang="zh-CN" altLang="en-US" sz="825" dirty="0">
                    <a:solidFill>
                      <a:schemeClr val="bg1"/>
                    </a:solidFill>
                  </a:rPr>
                </a:br>
                <a:r>
                  <a:rPr lang="zh-CN" altLang="en-US" sz="825" dirty="0">
                    <a:solidFill>
                      <a:schemeClr val="bg1"/>
                    </a:solidFill>
                  </a:rPr>
                  <a:t>小木头699pic</a:t>
                </a:r>
                <a:endParaRPr lang="zh-CN" altLang="en-US" sz="825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54000" tIns="0" rIns="54000" bIns="0">
                <a:normAutofit/>
              </a:bodyPr>
              <a:lstStyle/>
              <a:p>
                <a:pPr algn="r" defTabSz="913765">
                  <a:spcBef>
                    <a:spcPct val="0"/>
                  </a:spcBef>
                  <a:defRPr/>
                </a:pPr>
                <a:r>
                  <a:rPr lang="zh-CN" altLang="en-US" sz="1200" b="1" dirty="0">
                    <a:solidFill>
                      <a:schemeClr val="bg1"/>
                    </a:solidFill>
                  </a:rPr>
                  <a:t>输入标题文本</a:t>
                </a:r>
                <a:endParaRPr lang="zh-CN" altLang="en-US" sz="1200" b="1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3" name="矩形 2"/>
          <p:cNvSpPr/>
          <p:nvPr userDrawn="1"/>
        </p:nvSpPr>
        <p:spPr>
          <a:xfrm>
            <a:off x="318693" y="285763"/>
            <a:ext cx="26212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spc="300" dirty="0">
                <a:solidFill>
                  <a:schemeClr val="bg1"/>
                </a:solidFill>
                <a:latin typeface="造字工房俊雅（非商用）常规体" pitchFamily="50" charset="-122"/>
                <a:ea typeface="造字工房俊雅（非商用）常规体" pitchFamily="50" charset="-122"/>
              </a:rPr>
              <a:t>请在这里输入标题</a:t>
            </a:r>
            <a:endParaRPr lang="zh-CN" altLang="en-US" sz="2100" spc="300" dirty="0">
              <a:solidFill>
                <a:schemeClr val="bg1"/>
              </a:solidFill>
              <a:latin typeface="造字工房俊雅（非商用）常规体" pitchFamily="50" charset="-122"/>
              <a:ea typeface="造字工房俊雅（非商用）常规体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3"/>
          <p:cNvGrpSpPr/>
          <p:nvPr>
            <p:custDataLst>
              <p:tags r:id="rId1"/>
            </p:custDataLst>
          </p:nvPr>
        </p:nvGrpSpPr>
        <p:grpSpPr>
          <a:xfrm>
            <a:off x="1703045" y="1168044"/>
            <a:ext cx="1953503" cy="1529378"/>
            <a:chOff x="1430114" y="2931616"/>
            <a:chExt cx="2604671" cy="2039170"/>
          </a:xfrm>
        </p:grpSpPr>
        <p:grpSp>
          <p:nvGrpSpPr>
            <p:cNvPr id="29" name="组合 28"/>
            <p:cNvGrpSpPr/>
            <p:nvPr/>
          </p:nvGrpSpPr>
          <p:grpSpPr>
            <a:xfrm>
              <a:off x="1430114" y="2931616"/>
              <a:ext cx="2604671" cy="1050002"/>
              <a:chOff x="1430114" y="2931616"/>
              <a:chExt cx="2604671" cy="1050002"/>
            </a:xfrm>
          </p:grpSpPr>
          <p:sp>
            <p:nvSpPr>
              <p:cNvPr id="33" name="五边形 28"/>
              <p:cNvSpPr/>
              <p:nvPr/>
            </p:nvSpPr>
            <p:spPr>
              <a:xfrm>
                <a:off x="2276404" y="3044795"/>
                <a:ext cx="1758381" cy="823643"/>
              </a:xfrm>
              <a:prstGeom prst="homePlate">
                <a:avLst>
                  <a:gd name="adj" fmla="val 40279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lvl="0" defTabSz="913765">
                  <a:defRPr/>
                </a:pPr>
                <a:r>
                  <a:rPr lang="zh-CN" altLang="en-US" sz="1050" b="1" dirty="0">
                    <a:solidFill>
                      <a:schemeClr val="tx1"/>
                    </a:solidFill>
                  </a:rPr>
                  <a:t>    输入标题文本</a:t>
                </a:r>
                <a:endParaRPr lang="zh-CN" altLang="en-US" sz="105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1430114" y="2931616"/>
                <a:ext cx="1050001" cy="1050002"/>
              </a:xfrm>
              <a:prstGeom prst="ellipse">
                <a:avLst/>
              </a:prstGeom>
              <a:solidFill>
                <a:srgbClr val="DAC399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35" name="任意多边形 30" title="HBOw5gySgy"/>
              <p:cNvSpPr/>
              <p:nvPr/>
            </p:nvSpPr>
            <p:spPr bwMode="auto">
              <a:xfrm>
                <a:off x="1732418" y="3168636"/>
                <a:ext cx="481328" cy="606645"/>
              </a:xfrm>
              <a:custGeom>
                <a:avLst/>
                <a:gdLst>
                  <a:gd name="connsiteX0" fmla="*/ 179388 w 268288"/>
                  <a:gd name="connsiteY0" fmla="*/ 166688 h 338138"/>
                  <a:gd name="connsiteX1" fmla="*/ 203200 w 268288"/>
                  <a:gd name="connsiteY1" fmla="*/ 190443 h 338138"/>
                  <a:gd name="connsiteX2" fmla="*/ 203200 w 268288"/>
                  <a:gd name="connsiteY2" fmla="*/ 252471 h 338138"/>
                  <a:gd name="connsiteX3" fmla="*/ 179388 w 268288"/>
                  <a:gd name="connsiteY3" fmla="*/ 276226 h 338138"/>
                  <a:gd name="connsiteX4" fmla="*/ 155575 w 268288"/>
                  <a:gd name="connsiteY4" fmla="*/ 252471 h 338138"/>
                  <a:gd name="connsiteX5" fmla="*/ 155575 w 268288"/>
                  <a:gd name="connsiteY5" fmla="*/ 190443 h 338138"/>
                  <a:gd name="connsiteX6" fmla="*/ 179388 w 268288"/>
                  <a:gd name="connsiteY6" fmla="*/ 166688 h 338138"/>
                  <a:gd name="connsiteX7" fmla="*/ 179388 w 268288"/>
                  <a:gd name="connsiteY7" fmla="*/ 150813 h 338138"/>
                  <a:gd name="connsiteX8" fmla="*/ 139700 w 268288"/>
                  <a:gd name="connsiteY8" fmla="*/ 190427 h 338138"/>
                  <a:gd name="connsiteX9" fmla="*/ 139700 w 268288"/>
                  <a:gd name="connsiteY9" fmla="*/ 252488 h 338138"/>
                  <a:gd name="connsiteX10" fmla="*/ 179388 w 268288"/>
                  <a:gd name="connsiteY10" fmla="*/ 292101 h 338138"/>
                  <a:gd name="connsiteX11" fmla="*/ 219075 w 268288"/>
                  <a:gd name="connsiteY11" fmla="*/ 252488 h 338138"/>
                  <a:gd name="connsiteX12" fmla="*/ 219075 w 268288"/>
                  <a:gd name="connsiteY12" fmla="*/ 190427 h 338138"/>
                  <a:gd name="connsiteX13" fmla="*/ 179388 w 268288"/>
                  <a:gd name="connsiteY13" fmla="*/ 150813 h 338138"/>
                  <a:gd name="connsiteX14" fmla="*/ 57120 w 268288"/>
                  <a:gd name="connsiteY14" fmla="*/ 150813 h 338138"/>
                  <a:gd name="connsiteX15" fmla="*/ 49212 w 268288"/>
                  <a:gd name="connsiteY15" fmla="*/ 158705 h 338138"/>
                  <a:gd name="connsiteX16" fmla="*/ 57120 w 268288"/>
                  <a:gd name="connsiteY16" fmla="*/ 166597 h 338138"/>
                  <a:gd name="connsiteX17" fmla="*/ 80842 w 268288"/>
                  <a:gd name="connsiteY17" fmla="*/ 166597 h 338138"/>
                  <a:gd name="connsiteX18" fmla="*/ 103247 w 268288"/>
                  <a:gd name="connsiteY18" fmla="*/ 188959 h 338138"/>
                  <a:gd name="connsiteX19" fmla="*/ 103247 w 268288"/>
                  <a:gd name="connsiteY19" fmla="*/ 190274 h 338138"/>
                  <a:gd name="connsiteX20" fmla="*/ 80842 w 268288"/>
                  <a:gd name="connsiteY20" fmla="*/ 212635 h 338138"/>
                  <a:gd name="connsiteX21" fmla="*/ 57120 w 268288"/>
                  <a:gd name="connsiteY21" fmla="*/ 212635 h 338138"/>
                  <a:gd name="connsiteX22" fmla="*/ 49212 w 268288"/>
                  <a:gd name="connsiteY22" fmla="*/ 220527 h 338138"/>
                  <a:gd name="connsiteX23" fmla="*/ 57120 w 268288"/>
                  <a:gd name="connsiteY23" fmla="*/ 228419 h 338138"/>
                  <a:gd name="connsiteX24" fmla="*/ 80842 w 268288"/>
                  <a:gd name="connsiteY24" fmla="*/ 228419 h 338138"/>
                  <a:gd name="connsiteX25" fmla="*/ 103247 w 268288"/>
                  <a:gd name="connsiteY25" fmla="*/ 250781 h 338138"/>
                  <a:gd name="connsiteX26" fmla="*/ 80842 w 268288"/>
                  <a:gd name="connsiteY26" fmla="*/ 273142 h 338138"/>
                  <a:gd name="connsiteX27" fmla="*/ 57120 w 268288"/>
                  <a:gd name="connsiteY27" fmla="*/ 273142 h 338138"/>
                  <a:gd name="connsiteX28" fmla="*/ 49212 w 268288"/>
                  <a:gd name="connsiteY28" fmla="*/ 281034 h 338138"/>
                  <a:gd name="connsiteX29" fmla="*/ 57120 w 268288"/>
                  <a:gd name="connsiteY29" fmla="*/ 288926 h 338138"/>
                  <a:gd name="connsiteX30" fmla="*/ 80842 w 268288"/>
                  <a:gd name="connsiteY30" fmla="*/ 288926 h 338138"/>
                  <a:gd name="connsiteX31" fmla="*/ 119062 w 268288"/>
                  <a:gd name="connsiteY31" fmla="*/ 250781 h 338138"/>
                  <a:gd name="connsiteX32" fmla="*/ 103247 w 268288"/>
                  <a:gd name="connsiteY32" fmla="*/ 220527 h 338138"/>
                  <a:gd name="connsiteX33" fmla="*/ 119062 w 268288"/>
                  <a:gd name="connsiteY33" fmla="*/ 190274 h 338138"/>
                  <a:gd name="connsiteX34" fmla="*/ 119062 w 268288"/>
                  <a:gd name="connsiteY34" fmla="*/ 188959 h 338138"/>
                  <a:gd name="connsiteX35" fmla="*/ 80842 w 268288"/>
                  <a:gd name="connsiteY35" fmla="*/ 150813 h 338138"/>
                  <a:gd name="connsiteX36" fmla="*/ 57120 w 268288"/>
                  <a:gd name="connsiteY36" fmla="*/ 150813 h 338138"/>
                  <a:gd name="connsiteX37" fmla="*/ 46099 w 268288"/>
                  <a:gd name="connsiteY37" fmla="*/ 47625 h 338138"/>
                  <a:gd name="connsiteX38" fmla="*/ 15875 w 268288"/>
                  <a:gd name="connsiteY38" fmla="*/ 79629 h 338138"/>
                  <a:gd name="connsiteX39" fmla="*/ 15875 w 268288"/>
                  <a:gd name="connsiteY39" fmla="*/ 114300 h 338138"/>
                  <a:gd name="connsiteX40" fmla="*/ 252413 w 268288"/>
                  <a:gd name="connsiteY40" fmla="*/ 114300 h 338138"/>
                  <a:gd name="connsiteX41" fmla="*/ 252413 w 268288"/>
                  <a:gd name="connsiteY41" fmla="*/ 79629 h 338138"/>
                  <a:gd name="connsiteX42" fmla="*/ 222189 w 268288"/>
                  <a:gd name="connsiteY42" fmla="*/ 47625 h 338138"/>
                  <a:gd name="connsiteX43" fmla="*/ 210362 w 268288"/>
                  <a:gd name="connsiteY43" fmla="*/ 47625 h 338138"/>
                  <a:gd name="connsiteX44" fmla="*/ 210362 w 268288"/>
                  <a:gd name="connsiteY44" fmla="*/ 71628 h 338138"/>
                  <a:gd name="connsiteX45" fmla="*/ 202477 w 268288"/>
                  <a:gd name="connsiteY45" fmla="*/ 79629 h 338138"/>
                  <a:gd name="connsiteX46" fmla="*/ 194593 w 268288"/>
                  <a:gd name="connsiteY46" fmla="*/ 71628 h 338138"/>
                  <a:gd name="connsiteX47" fmla="*/ 194593 w 268288"/>
                  <a:gd name="connsiteY47" fmla="*/ 47625 h 338138"/>
                  <a:gd name="connsiteX48" fmla="*/ 73696 w 268288"/>
                  <a:gd name="connsiteY48" fmla="*/ 47625 h 338138"/>
                  <a:gd name="connsiteX49" fmla="*/ 73696 w 268288"/>
                  <a:gd name="connsiteY49" fmla="*/ 71628 h 338138"/>
                  <a:gd name="connsiteX50" fmla="*/ 65811 w 268288"/>
                  <a:gd name="connsiteY50" fmla="*/ 79629 h 338138"/>
                  <a:gd name="connsiteX51" fmla="*/ 57926 w 268288"/>
                  <a:gd name="connsiteY51" fmla="*/ 71628 h 338138"/>
                  <a:gd name="connsiteX52" fmla="*/ 57926 w 268288"/>
                  <a:gd name="connsiteY52" fmla="*/ 47625 h 338138"/>
                  <a:gd name="connsiteX53" fmla="*/ 46099 w 268288"/>
                  <a:gd name="connsiteY53" fmla="*/ 47625 h 338138"/>
                  <a:gd name="connsiteX54" fmla="*/ 65757 w 268288"/>
                  <a:gd name="connsiteY54" fmla="*/ 0 h 338138"/>
                  <a:gd name="connsiteX55" fmla="*/ 73648 w 268288"/>
                  <a:gd name="connsiteY55" fmla="*/ 7925 h 338138"/>
                  <a:gd name="connsiteX56" fmla="*/ 73648 w 268288"/>
                  <a:gd name="connsiteY56" fmla="*/ 31700 h 338138"/>
                  <a:gd name="connsiteX57" fmla="*/ 194640 w 268288"/>
                  <a:gd name="connsiteY57" fmla="*/ 31700 h 338138"/>
                  <a:gd name="connsiteX58" fmla="*/ 194640 w 268288"/>
                  <a:gd name="connsiteY58" fmla="*/ 7925 h 338138"/>
                  <a:gd name="connsiteX59" fmla="*/ 202531 w 268288"/>
                  <a:gd name="connsiteY59" fmla="*/ 0 h 338138"/>
                  <a:gd name="connsiteX60" fmla="*/ 210422 w 268288"/>
                  <a:gd name="connsiteY60" fmla="*/ 7925 h 338138"/>
                  <a:gd name="connsiteX61" fmla="*/ 210422 w 268288"/>
                  <a:gd name="connsiteY61" fmla="*/ 31700 h 338138"/>
                  <a:gd name="connsiteX62" fmla="*/ 222258 w 268288"/>
                  <a:gd name="connsiteY62" fmla="*/ 31700 h 338138"/>
                  <a:gd name="connsiteX63" fmla="*/ 268288 w 268288"/>
                  <a:gd name="connsiteY63" fmla="*/ 79251 h 338138"/>
                  <a:gd name="connsiteX64" fmla="*/ 268288 w 268288"/>
                  <a:gd name="connsiteY64" fmla="*/ 290587 h 338138"/>
                  <a:gd name="connsiteX65" fmla="*/ 222258 w 268288"/>
                  <a:gd name="connsiteY65" fmla="*/ 338138 h 338138"/>
                  <a:gd name="connsiteX66" fmla="*/ 46030 w 268288"/>
                  <a:gd name="connsiteY66" fmla="*/ 338138 h 338138"/>
                  <a:gd name="connsiteX67" fmla="*/ 0 w 268288"/>
                  <a:gd name="connsiteY67" fmla="*/ 290587 h 338138"/>
                  <a:gd name="connsiteX68" fmla="*/ 0 w 268288"/>
                  <a:gd name="connsiteY68" fmla="*/ 79251 h 338138"/>
                  <a:gd name="connsiteX69" fmla="*/ 46030 w 268288"/>
                  <a:gd name="connsiteY69" fmla="*/ 31700 h 338138"/>
                  <a:gd name="connsiteX70" fmla="*/ 57866 w 268288"/>
                  <a:gd name="connsiteY70" fmla="*/ 31700 h 338138"/>
                  <a:gd name="connsiteX71" fmla="*/ 57866 w 268288"/>
                  <a:gd name="connsiteY71" fmla="*/ 7925 h 338138"/>
                  <a:gd name="connsiteX72" fmla="*/ 65757 w 268288"/>
                  <a:gd name="connsiteY72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268288" h="338138">
                    <a:moveTo>
                      <a:pt x="179388" y="166688"/>
                    </a:moveTo>
                    <a:cubicBezTo>
                      <a:pt x="192617" y="166688"/>
                      <a:pt x="203200" y="177246"/>
                      <a:pt x="203200" y="190443"/>
                    </a:cubicBezTo>
                    <a:cubicBezTo>
                      <a:pt x="203200" y="252471"/>
                      <a:pt x="203200" y="252471"/>
                      <a:pt x="203200" y="252471"/>
                    </a:cubicBezTo>
                    <a:cubicBezTo>
                      <a:pt x="203200" y="265668"/>
                      <a:pt x="192617" y="276226"/>
                      <a:pt x="179388" y="276226"/>
                    </a:cubicBezTo>
                    <a:cubicBezTo>
                      <a:pt x="166158" y="276226"/>
                      <a:pt x="155575" y="265668"/>
                      <a:pt x="155575" y="252471"/>
                    </a:cubicBezTo>
                    <a:cubicBezTo>
                      <a:pt x="155575" y="190443"/>
                      <a:pt x="155575" y="190443"/>
                      <a:pt x="155575" y="190443"/>
                    </a:cubicBezTo>
                    <a:cubicBezTo>
                      <a:pt x="155575" y="177246"/>
                      <a:pt x="166158" y="166688"/>
                      <a:pt x="179388" y="166688"/>
                    </a:cubicBezTo>
                    <a:close/>
                    <a:moveTo>
                      <a:pt x="179388" y="150813"/>
                    </a:moveTo>
                    <a:cubicBezTo>
                      <a:pt x="158221" y="150813"/>
                      <a:pt x="139700" y="169299"/>
                      <a:pt x="139700" y="190427"/>
                    </a:cubicBezTo>
                    <a:cubicBezTo>
                      <a:pt x="139700" y="252488"/>
                      <a:pt x="139700" y="252488"/>
                      <a:pt x="139700" y="252488"/>
                    </a:cubicBezTo>
                    <a:cubicBezTo>
                      <a:pt x="139700" y="273615"/>
                      <a:pt x="158221" y="292101"/>
                      <a:pt x="179388" y="292101"/>
                    </a:cubicBezTo>
                    <a:cubicBezTo>
                      <a:pt x="201877" y="292101"/>
                      <a:pt x="219075" y="273615"/>
                      <a:pt x="219075" y="252488"/>
                    </a:cubicBezTo>
                    <a:lnTo>
                      <a:pt x="219075" y="190427"/>
                    </a:lnTo>
                    <a:cubicBezTo>
                      <a:pt x="219075" y="169299"/>
                      <a:pt x="201877" y="150813"/>
                      <a:pt x="179388" y="150813"/>
                    </a:cubicBezTo>
                    <a:close/>
                    <a:moveTo>
                      <a:pt x="57120" y="150813"/>
                    </a:moveTo>
                    <a:cubicBezTo>
                      <a:pt x="51848" y="150813"/>
                      <a:pt x="49212" y="154759"/>
                      <a:pt x="49212" y="158705"/>
                    </a:cubicBezTo>
                    <a:cubicBezTo>
                      <a:pt x="49212" y="163967"/>
                      <a:pt x="51848" y="166597"/>
                      <a:pt x="57120" y="166597"/>
                    </a:cubicBezTo>
                    <a:cubicBezTo>
                      <a:pt x="80842" y="166597"/>
                      <a:pt x="80842" y="166597"/>
                      <a:pt x="80842" y="166597"/>
                    </a:cubicBezTo>
                    <a:cubicBezTo>
                      <a:pt x="92704" y="166597"/>
                      <a:pt x="103247" y="177120"/>
                      <a:pt x="103247" y="188959"/>
                    </a:cubicBezTo>
                    <a:cubicBezTo>
                      <a:pt x="103247" y="190274"/>
                      <a:pt x="103247" y="190274"/>
                      <a:pt x="103247" y="190274"/>
                    </a:cubicBezTo>
                    <a:cubicBezTo>
                      <a:pt x="103247" y="202112"/>
                      <a:pt x="92704" y="212635"/>
                      <a:pt x="80842" y="212635"/>
                    </a:cubicBezTo>
                    <a:cubicBezTo>
                      <a:pt x="57120" y="212635"/>
                      <a:pt x="57120" y="212635"/>
                      <a:pt x="57120" y="212635"/>
                    </a:cubicBezTo>
                    <a:cubicBezTo>
                      <a:pt x="51848" y="212635"/>
                      <a:pt x="49212" y="215266"/>
                      <a:pt x="49212" y="220527"/>
                    </a:cubicBezTo>
                    <a:cubicBezTo>
                      <a:pt x="49212" y="224473"/>
                      <a:pt x="51848" y="228419"/>
                      <a:pt x="57120" y="228419"/>
                    </a:cubicBezTo>
                    <a:cubicBezTo>
                      <a:pt x="80842" y="228419"/>
                      <a:pt x="80842" y="228419"/>
                      <a:pt x="80842" y="228419"/>
                    </a:cubicBezTo>
                    <a:cubicBezTo>
                      <a:pt x="92704" y="228419"/>
                      <a:pt x="103247" y="237627"/>
                      <a:pt x="103247" y="250781"/>
                    </a:cubicBezTo>
                    <a:cubicBezTo>
                      <a:pt x="103247" y="263934"/>
                      <a:pt x="92704" y="273142"/>
                      <a:pt x="80842" y="273142"/>
                    </a:cubicBezTo>
                    <a:cubicBezTo>
                      <a:pt x="57120" y="273142"/>
                      <a:pt x="57120" y="273142"/>
                      <a:pt x="57120" y="273142"/>
                    </a:cubicBezTo>
                    <a:cubicBezTo>
                      <a:pt x="51848" y="273142"/>
                      <a:pt x="49212" y="277088"/>
                      <a:pt x="49212" y="281034"/>
                    </a:cubicBezTo>
                    <a:cubicBezTo>
                      <a:pt x="49212" y="284980"/>
                      <a:pt x="51848" y="288926"/>
                      <a:pt x="57120" y="288926"/>
                    </a:cubicBezTo>
                    <a:cubicBezTo>
                      <a:pt x="80842" y="288926"/>
                      <a:pt x="80842" y="288926"/>
                      <a:pt x="80842" y="288926"/>
                    </a:cubicBezTo>
                    <a:cubicBezTo>
                      <a:pt x="101929" y="288926"/>
                      <a:pt x="119062" y="271826"/>
                      <a:pt x="119062" y="250781"/>
                    </a:cubicBezTo>
                    <a:cubicBezTo>
                      <a:pt x="119062" y="237627"/>
                      <a:pt x="112473" y="227104"/>
                      <a:pt x="103247" y="220527"/>
                    </a:cubicBezTo>
                    <a:cubicBezTo>
                      <a:pt x="112473" y="212635"/>
                      <a:pt x="119062" y="202112"/>
                      <a:pt x="119062" y="190274"/>
                    </a:cubicBezTo>
                    <a:lnTo>
                      <a:pt x="119062" y="188959"/>
                    </a:lnTo>
                    <a:cubicBezTo>
                      <a:pt x="119062" y="167913"/>
                      <a:pt x="101929" y="150813"/>
                      <a:pt x="80842" y="150813"/>
                    </a:cubicBezTo>
                    <a:cubicBezTo>
                      <a:pt x="57120" y="150813"/>
                      <a:pt x="57120" y="150813"/>
                      <a:pt x="57120" y="150813"/>
                    </a:cubicBezTo>
                    <a:close/>
                    <a:moveTo>
                      <a:pt x="46099" y="47625"/>
                    </a:moveTo>
                    <a:cubicBezTo>
                      <a:pt x="29016" y="47625"/>
                      <a:pt x="15875" y="62294"/>
                      <a:pt x="15875" y="79629"/>
                    </a:cubicBezTo>
                    <a:cubicBezTo>
                      <a:pt x="15875" y="114300"/>
                      <a:pt x="15875" y="114300"/>
                      <a:pt x="15875" y="114300"/>
                    </a:cubicBezTo>
                    <a:cubicBezTo>
                      <a:pt x="252413" y="114300"/>
                      <a:pt x="252413" y="114300"/>
                      <a:pt x="252413" y="114300"/>
                    </a:cubicBezTo>
                    <a:lnTo>
                      <a:pt x="252413" y="79629"/>
                    </a:lnTo>
                    <a:cubicBezTo>
                      <a:pt x="252413" y="62294"/>
                      <a:pt x="239272" y="47625"/>
                      <a:pt x="222189" y="47625"/>
                    </a:cubicBezTo>
                    <a:cubicBezTo>
                      <a:pt x="210362" y="47625"/>
                      <a:pt x="210362" y="47625"/>
                      <a:pt x="210362" y="47625"/>
                    </a:cubicBezTo>
                    <a:cubicBezTo>
                      <a:pt x="210362" y="71628"/>
                      <a:pt x="210362" y="71628"/>
                      <a:pt x="210362" y="71628"/>
                    </a:cubicBezTo>
                    <a:cubicBezTo>
                      <a:pt x="210362" y="75629"/>
                      <a:pt x="206420" y="79629"/>
                      <a:pt x="202477" y="79629"/>
                    </a:cubicBezTo>
                    <a:cubicBezTo>
                      <a:pt x="197221" y="79629"/>
                      <a:pt x="194593" y="75629"/>
                      <a:pt x="194593" y="71628"/>
                    </a:cubicBezTo>
                    <a:cubicBezTo>
                      <a:pt x="194593" y="47625"/>
                      <a:pt x="194593" y="47625"/>
                      <a:pt x="194593" y="47625"/>
                    </a:cubicBezTo>
                    <a:cubicBezTo>
                      <a:pt x="73696" y="47625"/>
                      <a:pt x="73696" y="47625"/>
                      <a:pt x="73696" y="47625"/>
                    </a:cubicBezTo>
                    <a:cubicBezTo>
                      <a:pt x="73696" y="71628"/>
                      <a:pt x="73696" y="71628"/>
                      <a:pt x="73696" y="71628"/>
                    </a:cubicBezTo>
                    <a:cubicBezTo>
                      <a:pt x="73696" y="75629"/>
                      <a:pt x="71067" y="79629"/>
                      <a:pt x="65811" y="79629"/>
                    </a:cubicBezTo>
                    <a:cubicBezTo>
                      <a:pt x="61869" y="79629"/>
                      <a:pt x="57926" y="75629"/>
                      <a:pt x="57926" y="71628"/>
                    </a:cubicBezTo>
                    <a:cubicBezTo>
                      <a:pt x="57926" y="47625"/>
                      <a:pt x="57926" y="47625"/>
                      <a:pt x="57926" y="47625"/>
                    </a:cubicBezTo>
                    <a:cubicBezTo>
                      <a:pt x="46099" y="47625"/>
                      <a:pt x="46099" y="47625"/>
                      <a:pt x="46099" y="47625"/>
                    </a:cubicBezTo>
                    <a:close/>
                    <a:moveTo>
                      <a:pt x="65757" y="0"/>
                    </a:moveTo>
                    <a:cubicBezTo>
                      <a:pt x="71018" y="0"/>
                      <a:pt x="73648" y="3962"/>
                      <a:pt x="73648" y="7925"/>
                    </a:cubicBezTo>
                    <a:cubicBezTo>
                      <a:pt x="73648" y="31700"/>
                      <a:pt x="73648" y="31700"/>
                      <a:pt x="73648" y="31700"/>
                    </a:cubicBezTo>
                    <a:cubicBezTo>
                      <a:pt x="194640" y="31700"/>
                      <a:pt x="194640" y="31700"/>
                      <a:pt x="194640" y="31700"/>
                    </a:cubicBezTo>
                    <a:cubicBezTo>
                      <a:pt x="194640" y="7925"/>
                      <a:pt x="194640" y="7925"/>
                      <a:pt x="194640" y="7925"/>
                    </a:cubicBezTo>
                    <a:cubicBezTo>
                      <a:pt x="194640" y="3962"/>
                      <a:pt x="197271" y="0"/>
                      <a:pt x="202531" y="0"/>
                    </a:cubicBezTo>
                    <a:cubicBezTo>
                      <a:pt x="206477" y="0"/>
                      <a:pt x="210422" y="3962"/>
                      <a:pt x="210422" y="7925"/>
                    </a:cubicBezTo>
                    <a:cubicBezTo>
                      <a:pt x="210422" y="31700"/>
                      <a:pt x="210422" y="31700"/>
                      <a:pt x="210422" y="31700"/>
                    </a:cubicBezTo>
                    <a:cubicBezTo>
                      <a:pt x="222258" y="31700"/>
                      <a:pt x="222258" y="31700"/>
                      <a:pt x="222258" y="31700"/>
                    </a:cubicBezTo>
                    <a:cubicBezTo>
                      <a:pt x="247246" y="31700"/>
                      <a:pt x="268288" y="52834"/>
                      <a:pt x="268288" y="79251"/>
                    </a:cubicBezTo>
                    <a:cubicBezTo>
                      <a:pt x="268288" y="290587"/>
                      <a:pt x="268288" y="290587"/>
                      <a:pt x="268288" y="290587"/>
                    </a:cubicBezTo>
                    <a:cubicBezTo>
                      <a:pt x="268288" y="317005"/>
                      <a:pt x="247246" y="338138"/>
                      <a:pt x="222258" y="338138"/>
                    </a:cubicBezTo>
                    <a:cubicBezTo>
                      <a:pt x="46030" y="338138"/>
                      <a:pt x="46030" y="338138"/>
                      <a:pt x="46030" y="338138"/>
                    </a:cubicBezTo>
                    <a:cubicBezTo>
                      <a:pt x="21042" y="338138"/>
                      <a:pt x="0" y="317005"/>
                      <a:pt x="0" y="290587"/>
                    </a:cubicBezTo>
                    <a:cubicBezTo>
                      <a:pt x="0" y="79251"/>
                      <a:pt x="0" y="79251"/>
                      <a:pt x="0" y="79251"/>
                    </a:cubicBezTo>
                    <a:cubicBezTo>
                      <a:pt x="0" y="52834"/>
                      <a:pt x="21042" y="31700"/>
                      <a:pt x="46030" y="31700"/>
                    </a:cubicBezTo>
                    <a:cubicBezTo>
                      <a:pt x="57866" y="31700"/>
                      <a:pt x="57866" y="31700"/>
                      <a:pt x="57866" y="31700"/>
                    </a:cubicBezTo>
                    <a:cubicBezTo>
                      <a:pt x="57866" y="7925"/>
                      <a:pt x="57866" y="7925"/>
                      <a:pt x="57866" y="7925"/>
                    </a:cubicBezTo>
                    <a:cubicBezTo>
                      <a:pt x="57866" y="3962"/>
                      <a:pt x="61812" y="0"/>
                      <a:pt x="6575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770323" y="4113526"/>
              <a:ext cx="2213143" cy="857260"/>
              <a:chOff x="1732858" y="5001250"/>
              <a:chExt cx="2213143" cy="857260"/>
            </a:xfrm>
          </p:grpSpPr>
          <p:sp>
            <p:nvSpPr>
              <p:cNvPr id="31" name="文本框 13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050" b="1" dirty="0">
                    <a:solidFill>
                      <a:schemeClr val="bg1"/>
                    </a:solidFill>
                  </a:rPr>
                  <a:t>输入标题文本</a:t>
                </a:r>
                <a:endParaRPr lang="zh-CN" altLang="en-US" sz="105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文本框 14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750" dirty="0">
                    <a:solidFill>
                      <a:schemeClr val="bg1"/>
                    </a:solidFill>
                  </a:rPr>
                  <a:t>请替换文字内容复制你的内容到此 </a:t>
                </a:r>
                <a:br>
                  <a:rPr lang="zh-CN" altLang="en-US" sz="750" dirty="0">
                    <a:solidFill>
                      <a:schemeClr val="bg1"/>
                    </a:solidFill>
                  </a:rPr>
                </a:br>
                <a:r>
                  <a:rPr lang="zh-CN" altLang="en-US" sz="750" dirty="0">
                    <a:solidFill>
                      <a:schemeClr val="bg1"/>
                    </a:solidFill>
                  </a:rPr>
                  <a:t>小木头699pic</a:t>
                </a:r>
                <a:endParaRPr lang="zh-CN" altLang="en-US" sz="75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" name="千图PPT彼岸天：ID 8661124库_组合 4"/>
          <p:cNvGrpSpPr/>
          <p:nvPr>
            <p:custDataLst>
              <p:tags r:id="rId2"/>
            </p:custDataLst>
          </p:nvPr>
        </p:nvGrpSpPr>
        <p:grpSpPr>
          <a:xfrm>
            <a:off x="4651054" y="1168044"/>
            <a:ext cx="2002402" cy="1529378"/>
            <a:chOff x="4532701" y="2931616"/>
            <a:chExt cx="2669869" cy="2039170"/>
          </a:xfrm>
        </p:grpSpPr>
        <p:grpSp>
          <p:nvGrpSpPr>
            <p:cNvPr id="22" name="组合 21"/>
            <p:cNvGrpSpPr/>
            <p:nvPr/>
          </p:nvGrpSpPr>
          <p:grpSpPr>
            <a:xfrm>
              <a:off x="4532701" y="2931616"/>
              <a:ext cx="2604671" cy="1050002"/>
              <a:chOff x="4532701" y="2931616"/>
              <a:chExt cx="2604671" cy="1050002"/>
            </a:xfrm>
          </p:grpSpPr>
          <p:sp>
            <p:nvSpPr>
              <p:cNvPr id="26" name="五边形 31"/>
              <p:cNvSpPr/>
              <p:nvPr/>
            </p:nvSpPr>
            <p:spPr>
              <a:xfrm>
                <a:off x="5378991" y="3044795"/>
                <a:ext cx="1758381" cy="823643"/>
              </a:xfrm>
              <a:prstGeom prst="homePlate">
                <a:avLst>
                  <a:gd name="adj" fmla="val 40279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lvl="0" defTabSz="913765">
                  <a:defRPr/>
                </a:pPr>
                <a:r>
                  <a:rPr lang="zh-CN" altLang="en-US" sz="1050" b="1" dirty="0">
                    <a:solidFill>
                      <a:schemeClr val="tx1"/>
                    </a:solidFill>
                  </a:rPr>
                  <a:t>    输入标题文本</a:t>
                </a:r>
                <a:endParaRPr lang="zh-CN" altLang="en-US" sz="105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4532701" y="2931616"/>
                <a:ext cx="1050001" cy="1050002"/>
              </a:xfrm>
              <a:prstGeom prst="ellipse">
                <a:avLst/>
              </a:prstGeom>
              <a:solidFill>
                <a:srgbClr val="B2895D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28" name="任意多边形 33"/>
              <p:cNvSpPr>
                <a:spLocks noChangeAspect="1"/>
              </p:cNvSpPr>
              <p:nvPr/>
            </p:nvSpPr>
            <p:spPr bwMode="auto">
              <a:xfrm>
                <a:off x="4744435" y="3139671"/>
                <a:ext cx="634556" cy="633890"/>
              </a:xfrm>
              <a:custGeom>
                <a:avLst/>
                <a:gdLst>
                  <a:gd name="T0" fmla="*/ 374 w 400"/>
                  <a:gd name="T1" fmla="*/ 100 h 400"/>
                  <a:gd name="T2" fmla="*/ 301 w 400"/>
                  <a:gd name="T3" fmla="*/ 27 h 400"/>
                  <a:gd name="T4" fmla="*/ 200 w 400"/>
                  <a:gd name="T5" fmla="*/ 0 h 400"/>
                  <a:gd name="T6" fmla="*/ 100 w 400"/>
                  <a:gd name="T7" fmla="*/ 27 h 400"/>
                  <a:gd name="T8" fmla="*/ 27 w 400"/>
                  <a:gd name="T9" fmla="*/ 100 h 400"/>
                  <a:gd name="T10" fmla="*/ 0 w 400"/>
                  <a:gd name="T11" fmla="*/ 200 h 400"/>
                  <a:gd name="T12" fmla="*/ 27 w 400"/>
                  <a:gd name="T13" fmla="*/ 301 h 400"/>
                  <a:gd name="T14" fmla="*/ 100 w 400"/>
                  <a:gd name="T15" fmla="*/ 374 h 400"/>
                  <a:gd name="T16" fmla="*/ 200 w 400"/>
                  <a:gd name="T17" fmla="*/ 400 h 400"/>
                  <a:gd name="T18" fmla="*/ 301 w 400"/>
                  <a:gd name="T19" fmla="*/ 374 h 400"/>
                  <a:gd name="T20" fmla="*/ 374 w 400"/>
                  <a:gd name="T21" fmla="*/ 301 h 400"/>
                  <a:gd name="T22" fmla="*/ 400 w 400"/>
                  <a:gd name="T23" fmla="*/ 200 h 400"/>
                  <a:gd name="T24" fmla="*/ 374 w 400"/>
                  <a:gd name="T25" fmla="*/ 100 h 400"/>
                  <a:gd name="T26" fmla="*/ 330 w 400"/>
                  <a:gd name="T27" fmla="*/ 170 h 400"/>
                  <a:gd name="T28" fmla="*/ 188 w 400"/>
                  <a:gd name="T29" fmla="*/ 311 h 400"/>
                  <a:gd name="T30" fmla="*/ 176 w 400"/>
                  <a:gd name="T31" fmla="*/ 316 h 400"/>
                  <a:gd name="T32" fmla="*/ 165 w 400"/>
                  <a:gd name="T33" fmla="*/ 311 h 400"/>
                  <a:gd name="T34" fmla="*/ 70 w 400"/>
                  <a:gd name="T35" fmla="*/ 217 h 400"/>
                  <a:gd name="T36" fmla="*/ 66 w 400"/>
                  <a:gd name="T37" fmla="*/ 205 h 400"/>
                  <a:gd name="T38" fmla="*/ 70 w 400"/>
                  <a:gd name="T39" fmla="*/ 193 h 400"/>
                  <a:gd name="T40" fmla="*/ 94 w 400"/>
                  <a:gd name="T41" fmla="*/ 170 h 400"/>
                  <a:gd name="T42" fmla="*/ 106 w 400"/>
                  <a:gd name="T43" fmla="*/ 165 h 400"/>
                  <a:gd name="T44" fmla="*/ 118 w 400"/>
                  <a:gd name="T45" fmla="*/ 170 h 400"/>
                  <a:gd name="T46" fmla="*/ 176 w 400"/>
                  <a:gd name="T47" fmla="*/ 229 h 400"/>
                  <a:gd name="T48" fmla="*/ 283 w 400"/>
                  <a:gd name="T49" fmla="*/ 123 h 400"/>
                  <a:gd name="T50" fmla="*/ 295 w 400"/>
                  <a:gd name="T51" fmla="*/ 118 h 400"/>
                  <a:gd name="T52" fmla="*/ 306 w 400"/>
                  <a:gd name="T53" fmla="*/ 123 h 400"/>
                  <a:gd name="T54" fmla="*/ 330 w 400"/>
                  <a:gd name="T55" fmla="*/ 146 h 400"/>
                  <a:gd name="T56" fmla="*/ 335 w 400"/>
                  <a:gd name="T57" fmla="*/ 158 h 400"/>
                  <a:gd name="T58" fmla="*/ 330 w 400"/>
                  <a:gd name="T59" fmla="*/ 170 h 400"/>
                  <a:gd name="T60" fmla="*/ 330 w 400"/>
                  <a:gd name="T61" fmla="*/ 170 h 400"/>
                  <a:gd name="T62" fmla="*/ 330 w 400"/>
                  <a:gd name="T63" fmla="*/ 17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00" h="400">
                    <a:moveTo>
                      <a:pt x="374" y="100"/>
                    </a:moveTo>
                    <a:cubicBezTo>
                      <a:pt x="356" y="69"/>
                      <a:pt x="331" y="45"/>
                      <a:pt x="301" y="27"/>
                    </a:cubicBezTo>
                    <a:cubicBezTo>
                      <a:pt x="270" y="9"/>
                      <a:pt x="237" y="0"/>
                      <a:pt x="200" y="0"/>
                    </a:cubicBezTo>
                    <a:cubicBezTo>
                      <a:pt x="164" y="0"/>
                      <a:pt x="130" y="9"/>
                      <a:pt x="100" y="27"/>
                    </a:cubicBezTo>
                    <a:cubicBezTo>
                      <a:pt x="69" y="45"/>
                      <a:pt x="45" y="69"/>
                      <a:pt x="27" y="100"/>
                    </a:cubicBezTo>
                    <a:cubicBezTo>
                      <a:pt x="9" y="130"/>
                      <a:pt x="0" y="164"/>
                      <a:pt x="0" y="200"/>
                    </a:cubicBezTo>
                    <a:cubicBezTo>
                      <a:pt x="0" y="237"/>
                      <a:pt x="9" y="270"/>
                      <a:pt x="27" y="301"/>
                    </a:cubicBezTo>
                    <a:cubicBezTo>
                      <a:pt x="45" y="331"/>
                      <a:pt x="69" y="356"/>
                      <a:pt x="100" y="374"/>
                    </a:cubicBezTo>
                    <a:cubicBezTo>
                      <a:pt x="130" y="391"/>
                      <a:pt x="164" y="400"/>
                      <a:pt x="200" y="400"/>
                    </a:cubicBezTo>
                    <a:cubicBezTo>
                      <a:pt x="237" y="400"/>
                      <a:pt x="270" y="391"/>
                      <a:pt x="301" y="374"/>
                    </a:cubicBezTo>
                    <a:cubicBezTo>
                      <a:pt x="331" y="356"/>
                      <a:pt x="356" y="331"/>
                      <a:pt x="374" y="301"/>
                    </a:cubicBezTo>
                    <a:cubicBezTo>
                      <a:pt x="392" y="270"/>
                      <a:pt x="400" y="237"/>
                      <a:pt x="400" y="200"/>
                    </a:cubicBezTo>
                    <a:cubicBezTo>
                      <a:pt x="400" y="164"/>
                      <a:pt x="392" y="130"/>
                      <a:pt x="374" y="100"/>
                    </a:cubicBezTo>
                    <a:close/>
                    <a:moveTo>
                      <a:pt x="330" y="170"/>
                    </a:moveTo>
                    <a:cubicBezTo>
                      <a:pt x="188" y="311"/>
                      <a:pt x="188" y="311"/>
                      <a:pt x="188" y="311"/>
                    </a:cubicBezTo>
                    <a:cubicBezTo>
                      <a:pt x="185" y="315"/>
                      <a:pt x="181" y="316"/>
                      <a:pt x="176" y="316"/>
                    </a:cubicBezTo>
                    <a:cubicBezTo>
                      <a:pt x="172" y="316"/>
                      <a:pt x="168" y="315"/>
                      <a:pt x="165" y="311"/>
                    </a:cubicBezTo>
                    <a:cubicBezTo>
                      <a:pt x="70" y="217"/>
                      <a:pt x="70" y="217"/>
                      <a:pt x="70" y="217"/>
                    </a:cubicBezTo>
                    <a:cubicBezTo>
                      <a:pt x="67" y="214"/>
                      <a:pt x="66" y="210"/>
                      <a:pt x="66" y="205"/>
                    </a:cubicBezTo>
                    <a:cubicBezTo>
                      <a:pt x="66" y="200"/>
                      <a:pt x="67" y="196"/>
                      <a:pt x="70" y="193"/>
                    </a:cubicBezTo>
                    <a:cubicBezTo>
                      <a:pt x="94" y="170"/>
                      <a:pt x="94" y="170"/>
                      <a:pt x="94" y="170"/>
                    </a:cubicBezTo>
                    <a:cubicBezTo>
                      <a:pt x="97" y="166"/>
                      <a:pt x="101" y="165"/>
                      <a:pt x="106" y="165"/>
                    </a:cubicBezTo>
                    <a:cubicBezTo>
                      <a:pt x="110" y="165"/>
                      <a:pt x="114" y="166"/>
                      <a:pt x="118" y="170"/>
                    </a:cubicBezTo>
                    <a:cubicBezTo>
                      <a:pt x="176" y="229"/>
                      <a:pt x="176" y="229"/>
                      <a:pt x="176" y="229"/>
                    </a:cubicBezTo>
                    <a:cubicBezTo>
                      <a:pt x="283" y="123"/>
                      <a:pt x="283" y="123"/>
                      <a:pt x="283" y="123"/>
                    </a:cubicBezTo>
                    <a:cubicBezTo>
                      <a:pt x="286" y="119"/>
                      <a:pt x="290" y="118"/>
                      <a:pt x="295" y="118"/>
                    </a:cubicBezTo>
                    <a:cubicBezTo>
                      <a:pt x="299" y="118"/>
                      <a:pt x="303" y="119"/>
                      <a:pt x="306" y="123"/>
                    </a:cubicBezTo>
                    <a:cubicBezTo>
                      <a:pt x="330" y="146"/>
                      <a:pt x="330" y="146"/>
                      <a:pt x="330" y="146"/>
                    </a:cubicBezTo>
                    <a:cubicBezTo>
                      <a:pt x="333" y="149"/>
                      <a:pt x="335" y="153"/>
                      <a:pt x="335" y="158"/>
                    </a:cubicBezTo>
                    <a:cubicBezTo>
                      <a:pt x="335" y="163"/>
                      <a:pt x="333" y="167"/>
                      <a:pt x="330" y="170"/>
                    </a:cubicBezTo>
                    <a:close/>
                    <a:moveTo>
                      <a:pt x="330" y="170"/>
                    </a:moveTo>
                    <a:cubicBezTo>
                      <a:pt x="330" y="170"/>
                      <a:pt x="330" y="170"/>
                      <a:pt x="330" y="17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4989427" y="4113526"/>
              <a:ext cx="2213143" cy="857260"/>
              <a:chOff x="1732858" y="5001250"/>
              <a:chExt cx="2213143" cy="857260"/>
            </a:xfrm>
          </p:grpSpPr>
          <p:sp>
            <p:nvSpPr>
              <p:cNvPr id="24" name="文本框 11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050" b="1" dirty="0">
                    <a:solidFill>
                      <a:schemeClr val="bg1"/>
                    </a:solidFill>
                  </a:rPr>
                  <a:t>输入标题文本</a:t>
                </a:r>
                <a:endParaRPr lang="zh-CN" altLang="en-US" sz="105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文本框 12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750" dirty="0">
                    <a:solidFill>
                      <a:schemeClr val="bg1"/>
                    </a:solidFill>
                  </a:rPr>
                  <a:t>请替换文字内容复制你的内容到此 </a:t>
                </a:r>
                <a:br>
                  <a:rPr lang="zh-CN" altLang="en-US" sz="750" dirty="0">
                    <a:solidFill>
                      <a:schemeClr val="bg1"/>
                    </a:solidFill>
                  </a:rPr>
                </a:br>
                <a:r>
                  <a:rPr lang="zh-CN" altLang="en-US" sz="750" dirty="0">
                    <a:solidFill>
                      <a:schemeClr val="bg1"/>
                    </a:solidFill>
                  </a:rPr>
                  <a:t>小木头699pic</a:t>
                </a:r>
                <a:endParaRPr lang="zh-CN" altLang="en-US" sz="75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" name="千图PPT彼岸天：ID 8661124库_组合 5"/>
          <p:cNvGrpSpPr/>
          <p:nvPr>
            <p:custDataLst>
              <p:tags r:id="rId3"/>
            </p:custDataLst>
          </p:nvPr>
        </p:nvGrpSpPr>
        <p:grpSpPr>
          <a:xfrm>
            <a:off x="2490545" y="2815227"/>
            <a:ext cx="2008244" cy="1529378"/>
            <a:chOff x="7744016" y="2931616"/>
            <a:chExt cx="2677659" cy="2039170"/>
          </a:xfrm>
        </p:grpSpPr>
        <p:grpSp>
          <p:nvGrpSpPr>
            <p:cNvPr id="15" name="组合 14"/>
            <p:cNvGrpSpPr/>
            <p:nvPr/>
          </p:nvGrpSpPr>
          <p:grpSpPr>
            <a:xfrm>
              <a:off x="7744016" y="2931616"/>
              <a:ext cx="2604671" cy="1050002"/>
              <a:chOff x="7744016" y="2931616"/>
              <a:chExt cx="2604671" cy="1050002"/>
            </a:xfrm>
          </p:grpSpPr>
          <p:sp>
            <p:nvSpPr>
              <p:cNvPr id="19" name="五边形 24"/>
              <p:cNvSpPr/>
              <p:nvPr/>
            </p:nvSpPr>
            <p:spPr>
              <a:xfrm>
                <a:off x="8590306" y="3044795"/>
                <a:ext cx="1758381" cy="823643"/>
              </a:xfrm>
              <a:prstGeom prst="homePlate">
                <a:avLst>
                  <a:gd name="adj" fmla="val 40279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lvl="0" defTabSz="913765">
                  <a:defRPr/>
                </a:pPr>
                <a:r>
                  <a:rPr lang="zh-CN" altLang="en-US" sz="1050" b="1" dirty="0">
                    <a:solidFill>
                      <a:schemeClr val="tx1"/>
                    </a:solidFill>
                  </a:rPr>
                  <a:t>    输入标题文本</a:t>
                </a:r>
                <a:endParaRPr lang="zh-CN" altLang="en-US" sz="105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7744016" y="2931616"/>
                <a:ext cx="1050001" cy="1050002"/>
              </a:xfrm>
              <a:prstGeom prst="ellipse">
                <a:avLst/>
              </a:prstGeom>
              <a:solidFill>
                <a:srgbClr val="B2895D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21" name="任意多边形 27"/>
              <p:cNvSpPr/>
              <p:nvPr/>
            </p:nvSpPr>
            <p:spPr bwMode="auto">
              <a:xfrm>
                <a:off x="7998442" y="3176704"/>
                <a:ext cx="545571" cy="544559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8208532" y="4113526"/>
              <a:ext cx="2213143" cy="857260"/>
              <a:chOff x="1732858" y="5001250"/>
              <a:chExt cx="2213143" cy="857260"/>
            </a:xfrm>
          </p:grpSpPr>
          <p:sp>
            <p:nvSpPr>
              <p:cNvPr id="17" name="文本框 9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050" b="1" dirty="0">
                    <a:solidFill>
                      <a:schemeClr val="bg1"/>
                    </a:solidFill>
                  </a:rPr>
                  <a:t>输入标题文本</a:t>
                </a:r>
                <a:endParaRPr lang="zh-CN" altLang="en-US" sz="105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文本框 10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750" dirty="0">
                    <a:solidFill>
                      <a:schemeClr val="bg1"/>
                    </a:solidFill>
                  </a:rPr>
                  <a:t>请替换文字内容复制你的内容到此 </a:t>
                </a:r>
                <a:br>
                  <a:rPr lang="zh-CN" altLang="en-US" sz="750" dirty="0">
                    <a:solidFill>
                      <a:schemeClr val="bg1"/>
                    </a:solidFill>
                  </a:rPr>
                </a:br>
                <a:r>
                  <a:rPr lang="zh-CN" altLang="en-US" sz="750" dirty="0">
                    <a:solidFill>
                      <a:schemeClr val="bg1"/>
                    </a:solidFill>
                  </a:rPr>
                  <a:t>小木头699pic</a:t>
                </a:r>
                <a:endParaRPr lang="zh-CN" altLang="en-US" sz="75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" name="千图PPT彼岸天：ID 8661124库_组合 6"/>
          <p:cNvGrpSpPr/>
          <p:nvPr>
            <p:custDataLst>
              <p:tags r:id="rId4"/>
            </p:custDataLst>
          </p:nvPr>
        </p:nvGrpSpPr>
        <p:grpSpPr>
          <a:xfrm>
            <a:off x="5438555" y="2815227"/>
            <a:ext cx="2002402" cy="1529378"/>
            <a:chOff x="4532701" y="2931616"/>
            <a:chExt cx="2669869" cy="2039170"/>
          </a:xfrm>
        </p:grpSpPr>
        <p:grpSp>
          <p:nvGrpSpPr>
            <p:cNvPr id="8" name="组合 7"/>
            <p:cNvGrpSpPr/>
            <p:nvPr/>
          </p:nvGrpSpPr>
          <p:grpSpPr>
            <a:xfrm>
              <a:off x="4532701" y="2931616"/>
              <a:ext cx="2604671" cy="1050002"/>
              <a:chOff x="4532701" y="2931616"/>
              <a:chExt cx="2604671" cy="1050002"/>
            </a:xfrm>
          </p:grpSpPr>
          <p:sp>
            <p:nvSpPr>
              <p:cNvPr id="12" name="五边形 53"/>
              <p:cNvSpPr/>
              <p:nvPr/>
            </p:nvSpPr>
            <p:spPr>
              <a:xfrm>
                <a:off x="5378991" y="3044795"/>
                <a:ext cx="1758381" cy="823643"/>
              </a:xfrm>
              <a:prstGeom prst="homePlate">
                <a:avLst>
                  <a:gd name="adj" fmla="val 40279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lvl="0" defTabSz="913765">
                  <a:defRPr/>
                </a:pPr>
                <a:r>
                  <a:rPr lang="zh-CN" altLang="en-US" sz="1050" b="1" dirty="0">
                    <a:solidFill>
                      <a:schemeClr val="tx1"/>
                    </a:solidFill>
                  </a:rPr>
                  <a:t>    输入标题文本</a:t>
                </a:r>
                <a:endParaRPr lang="zh-CN" altLang="en-US" sz="105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4532701" y="2931616"/>
                <a:ext cx="1050001" cy="1050002"/>
              </a:xfrm>
              <a:prstGeom prst="ellipse">
                <a:avLst/>
              </a:prstGeom>
              <a:solidFill>
                <a:srgbClr val="DAC399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14" name="任意多边形 55"/>
              <p:cNvSpPr>
                <a:spLocks noChangeAspect="1"/>
              </p:cNvSpPr>
              <p:nvPr/>
            </p:nvSpPr>
            <p:spPr bwMode="auto">
              <a:xfrm>
                <a:off x="4744435" y="3139671"/>
                <a:ext cx="634556" cy="633890"/>
              </a:xfrm>
              <a:custGeom>
                <a:avLst/>
                <a:gdLst>
                  <a:gd name="T0" fmla="*/ 374 w 400"/>
                  <a:gd name="T1" fmla="*/ 100 h 400"/>
                  <a:gd name="T2" fmla="*/ 301 w 400"/>
                  <a:gd name="T3" fmla="*/ 27 h 400"/>
                  <a:gd name="T4" fmla="*/ 200 w 400"/>
                  <a:gd name="T5" fmla="*/ 0 h 400"/>
                  <a:gd name="T6" fmla="*/ 100 w 400"/>
                  <a:gd name="T7" fmla="*/ 27 h 400"/>
                  <a:gd name="T8" fmla="*/ 27 w 400"/>
                  <a:gd name="T9" fmla="*/ 100 h 400"/>
                  <a:gd name="T10" fmla="*/ 0 w 400"/>
                  <a:gd name="T11" fmla="*/ 200 h 400"/>
                  <a:gd name="T12" fmla="*/ 27 w 400"/>
                  <a:gd name="T13" fmla="*/ 301 h 400"/>
                  <a:gd name="T14" fmla="*/ 100 w 400"/>
                  <a:gd name="T15" fmla="*/ 374 h 400"/>
                  <a:gd name="T16" fmla="*/ 200 w 400"/>
                  <a:gd name="T17" fmla="*/ 400 h 400"/>
                  <a:gd name="T18" fmla="*/ 301 w 400"/>
                  <a:gd name="T19" fmla="*/ 374 h 400"/>
                  <a:gd name="T20" fmla="*/ 374 w 400"/>
                  <a:gd name="T21" fmla="*/ 301 h 400"/>
                  <a:gd name="T22" fmla="*/ 400 w 400"/>
                  <a:gd name="T23" fmla="*/ 200 h 400"/>
                  <a:gd name="T24" fmla="*/ 374 w 400"/>
                  <a:gd name="T25" fmla="*/ 100 h 400"/>
                  <a:gd name="T26" fmla="*/ 330 w 400"/>
                  <a:gd name="T27" fmla="*/ 170 h 400"/>
                  <a:gd name="T28" fmla="*/ 188 w 400"/>
                  <a:gd name="T29" fmla="*/ 311 h 400"/>
                  <a:gd name="T30" fmla="*/ 176 w 400"/>
                  <a:gd name="T31" fmla="*/ 316 h 400"/>
                  <a:gd name="T32" fmla="*/ 165 w 400"/>
                  <a:gd name="T33" fmla="*/ 311 h 400"/>
                  <a:gd name="T34" fmla="*/ 70 w 400"/>
                  <a:gd name="T35" fmla="*/ 217 h 400"/>
                  <a:gd name="T36" fmla="*/ 66 w 400"/>
                  <a:gd name="T37" fmla="*/ 205 h 400"/>
                  <a:gd name="T38" fmla="*/ 70 w 400"/>
                  <a:gd name="T39" fmla="*/ 193 h 400"/>
                  <a:gd name="T40" fmla="*/ 94 w 400"/>
                  <a:gd name="T41" fmla="*/ 170 h 400"/>
                  <a:gd name="T42" fmla="*/ 106 w 400"/>
                  <a:gd name="T43" fmla="*/ 165 h 400"/>
                  <a:gd name="T44" fmla="*/ 118 w 400"/>
                  <a:gd name="T45" fmla="*/ 170 h 400"/>
                  <a:gd name="T46" fmla="*/ 176 w 400"/>
                  <a:gd name="T47" fmla="*/ 229 h 400"/>
                  <a:gd name="T48" fmla="*/ 283 w 400"/>
                  <a:gd name="T49" fmla="*/ 123 h 400"/>
                  <a:gd name="T50" fmla="*/ 295 w 400"/>
                  <a:gd name="T51" fmla="*/ 118 h 400"/>
                  <a:gd name="T52" fmla="*/ 306 w 400"/>
                  <a:gd name="T53" fmla="*/ 123 h 400"/>
                  <a:gd name="T54" fmla="*/ 330 w 400"/>
                  <a:gd name="T55" fmla="*/ 146 h 400"/>
                  <a:gd name="T56" fmla="*/ 335 w 400"/>
                  <a:gd name="T57" fmla="*/ 158 h 400"/>
                  <a:gd name="T58" fmla="*/ 330 w 400"/>
                  <a:gd name="T59" fmla="*/ 170 h 400"/>
                  <a:gd name="T60" fmla="*/ 330 w 400"/>
                  <a:gd name="T61" fmla="*/ 170 h 400"/>
                  <a:gd name="T62" fmla="*/ 330 w 400"/>
                  <a:gd name="T63" fmla="*/ 17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00" h="400">
                    <a:moveTo>
                      <a:pt x="374" y="100"/>
                    </a:moveTo>
                    <a:cubicBezTo>
                      <a:pt x="356" y="69"/>
                      <a:pt x="331" y="45"/>
                      <a:pt x="301" y="27"/>
                    </a:cubicBezTo>
                    <a:cubicBezTo>
                      <a:pt x="270" y="9"/>
                      <a:pt x="237" y="0"/>
                      <a:pt x="200" y="0"/>
                    </a:cubicBezTo>
                    <a:cubicBezTo>
                      <a:pt x="164" y="0"/>
                      <a:pt x="130" y="9"/>
                      <a:pt x="100" y="27"/>
                    </a:cubicBezTo>
                    <a:cubicBezTo>
                      <a:pt x="69" y="45"/>
                      <a:pt x="45" y="69"/>
                      <a:pt x="27" y="100"/>
                    </a:cubicBezTo>
                    <a:cubicBezTo>
                      <a:pt x="9" y="130"/>
                      <a:pt x="0" y="164"/>
                      <a:pt x="0" y="200"/>
                    </a:cubicBezTo>
                    <a:cubicBezTo>
                      <a:pt x="0" y="237"/>
                      <a:pt x="9" y="270"/>
                      <a:pt x="27" y="301"/>
                    </a:cubicBezTo>
                    <a:cubicBezTo>
                      <a:pt x="45" y="331"/>
                      <a:pt x="69" y="356"/>
                      <a:pt x="100" y="374"/>
                    </a:cubicBezTo>
                    <a:cubicBezTo>
                      <a:pt x="130" y="391"/>
                      <a:pt x="164" y="400"/>
                      <a:pt x="200" y="400"/>
                    </a:cubicBezTo>
                    <a:cubicBezTo>
                      <a:pt x="237" y="400"/>
                      <a:pt x="270" y="391"/>
                      <a:pt x="301" y="374"/>
                    </a:cubicBezTo>
                    <a:cubicBezTo>
                      <a:pt x="331" y="356"/>
                      <a:pt x="356" y="331"/>
                      <a:pt x="374" y="301"/>
                    </a:cubicBezTo>
                    <a:cubicBezTo>
                      <a:pt x="392" y="270"/>
                      <a:pt x="400" y="237"/>
                      <a:pt x="400" y="200"/>
                    </a:cubicBezTo>
                    <a:cubicBezTo>
                      <a:pt x="400" y="164"/>
                      <a:pt x="392" y="130"/>
                      <a:pt x="374" y="100"/>
                    </a:cubicBezTo>
                    <a:close/>
                    <a:moveTo>
                      <a:pt x="330" y="170"/>
                    </a:moveTo>
                    <a:cubicBezTo>
                      <a:pt x="188" y="311"/>
                      <a:pt x="188" y="311"/>
                      <a:pt x="188" y="311"/>
                    </a:cubicBezTo>
                    <a:cubicBezTo>
                      <a:pt x="185" y="315"/>
                      <a:pt x="181" y="316"/>
                      <a:pt x="176" y="316"/>
                    </a:cubicBezTo>
                    <a:cubicBezTo>
                      <a:pt x="172" y="316"/>
                      <a:pt x="168" y="315"/>
                      <a:pt x="165" y="311"/>
                    </a:cubicBezTo>
                    <a:cubicBezTo>
                      <a:pt x="70" y="217"/>
                      <a:pt x="70" y="217"/>
                      <a:pt x="70" y="217"/>
                    </a:cubicBezTo>
                    <a:cubicBezTo>
                      <a:pt x="67" y="214"/>
                      <a:pt x="66" y="210"/>
                      <a:pt x="66" y="205"/>
                    </a:cubicBezTo>
                    <a:cubicBezTo>
                      <a:pt x="66" y="200"/>
                      <a:pt x="67" y="196"/>
                      <a:pt x="70" y="193"/>
                    </a:cubicBezTo>
                    <a:cubicBezTo>
                      <a:pt x="94" y="170"/>
                      <a:pt x="94" y="170"/>
                      <a:pt x="94" y="170"/>
                    </a:cubicBezTo>
                    <a:cubicBezTo>
                      <a:pt x="97" y="166"/>
                      <a:pt x="101" y="165"/>
                      <a:pt x="106" y="165"/>
                    </a:cubicBezTo>
                    <a:cubicBezTo>
                      <a:pt x="110" y="165"/>
                      <a:pt x="114" y="166"/>
                      <a:pt x="118" y="170"/>
                    </a:cubicBezTo>
                    <a:cubicBezTo>
                      <a:pt x="176" y="229"/>
                      <a:pt x="176" y="229"/>
                      <a:pt x="176" y="229"/>
                    </a:cubicBezTo>
                    <a:cubicBezTo>
                      <a:pt x="283" y="123"/>
                      <a:pt x="283" y="123"/>
                      <a:pt x="283" y="123"/>
                    </a:cubicBezTo>
                    <a:cubicBezTo>
                      <a:pt x="286" y="119"/>
                      <a:pt x="290" y="118"/>
                      <a:pt x="295" y="118"/>
                    </a:cubicBezTo>
                    <a:cubicBezTo>
                      <a:pt x="299" y="118"/>
                      <a:pt x="303" y="119"/>
                      <a:pt x="306" y="123"/>
                    </a:cubicBezTo>
                    <a:cubicBezTo>
                      <a:pt x="330" y="146"/>
                      <a:pt x="330" y="146"/>
                      <a:pt x="330" y="146"/>
                    </a:cubicBezTo>
                    <a:cubicBezTo>
                      <a:pt x="333" y="149"/>
                      <a:pt x="335" y="153"/>
                      <a:pt x="335" y="158"/>
                    </a:cubicBezTo>
                    <a:cubicBezTo>
                      <a:pt x="335" y="163"/>
                      <a:pt x="333" y="167"/>
                      <a:pt x="330" y="170"/>
                    </a:cubicBezTo>
                    <a:close/>
                    <a:moveTo>
                      <a:pt x="330" y="170"/>
                    </a:moveTo>
                    <a:cubicBezTo>
                      <a:pt x="330" y="170"/>
                      <a:pt x="330" y="170"/>
                      <a:pt x="330" y="17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989427" y="4113526"/>
              <a:ext cx="2213143" cy="857260"/>
              <a:chOff x="1732858" y="5001250"/>
              <a:chExt cx="2213143" cy="857260"/>
            </a:xfrm>
          </p:grpSpPr>
          <p:sp>
            <p:nvSpPr>
              <p:cNvPr id="10" name="文本框 51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050" b="1" dirty="0">
                    <a:solidFill>
                      <a:schemeClr val="bg1"/>
                    </a:solidFill>
                  </a:rPr>
                  <a:t>输入标题文本</a:t>
                </a:r>
                <a:endParaRPr lang="zh-CN" altLang="en-US" sz="105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文本框 52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750" dirty="0">
                    <a:solidFill>
                      <a:schemeClr val="bg1"/>
                    </a:solidFill>
                  </a:rPr>
                  <a:t>请替换文字内容复制你的内容到此 </a:t>
                </a:r>
                <a:br>
                  <a:rPr lang="zh-CN" altLang="en-US" sz="750" dirty="0">
                    <a:solidFill>
                      <a:schemeClr val="bg1"/>
                    </a:solidFill>
                  </a:rPr>
                </a:br>
                <a:r>
                  <a:rPr lang="zh-CN" altLang="en-US" sz="750" dirty="0">
                    <a:solidFill>
                      <a:schemeClr val="bg1"/>
                    </a:solidFill>
                  </a:rPr>
                  <a:t>小木头699pic</a:t>
                </a:r>
                <a:endParaRPr lang="zh-CN" altLang="en-US" sz="75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" name="矩形 1"/>
          <p:cNvSpPr/>
          <p:nvPr userDrawn="1"/>
        </p:nvSpPr>
        <p:spPr>
          <a:xfrm>
            <a:off x="318693" y="285763"/>
            <a:ext cx="26212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spc="300" dirty="0">
                <a:solidFill>
                  <a:schemeClr val="bg1"/>
                </a:solidFill>
                <a:latin typeface="造字工房俊雅（非商用）常规体" pitchFamily="50" charset="-122"/>
                <a:ea typeface="造字工房俊雅（非商用）常规体" pitchFamily="50" charset="-122"/>
              </a:rPr>
              <a:t>请在这里输入标题</a:t>
            </a:r>
            <a:endParaRPr lang="zh-CN" altLang="en-US" sz="2100" spc="300" dirty="0">
              <a:solidFill>
                <a:schemeClr val="bg1"/>
              </a:solidFill>
              <a:latin typeface="造字工房俊雅（非商用）常规体" pitchFamily="50" charset="-122"/>
              <a:ea typeface="造字工房俊雅（非商用）常规体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FGC"/>
          <p:cNvPicPr>
            <a:picLocks noChangeAspect="1"/>
          </p:cNvPicPr>
          <p:nvPr/>
        </p:nvPicPr>
        <p:blipFill>
          <a:blip r:embed="rId1"/>
          <a:srcRect t="64991"/>
          <a:stretch>
            <a:fillRect/>
          </a:stretch>
        </p:blipFill>
        <p:spPr>
          <a:xfrm>
            <a:off x="-5239" y="2773204"/>
            <a:ext cx="5122069" cy="2640806"/>
          </a:xfrm>
          <a:prstGeom prst="rect">
            <a:avLst/>
          </a:prstGeom>
        </p:spPr>
      </p:pic>
      <p:pic>
        <p:nvPicPr>
          <p:cNvPr id="4" name="图片 3" descr="FGC"/>
          <p:cNvPicPr>
            <a:picLocks noChangeAspect="1"/>
          </p:cNvPicPr>
          <p:nvPr/>
        </p:nvPicPr>
        <p:blipFill>
          <a:blip r:embed="rId1"/>
          <a:srcRect t="64991" r="11102" b="13745"/>
          <a:stretch>
            <a:fillRect/>
          </a:stretch>
        </p:blipFill>
        <p:spPr>
          <a:xfrm>
            <a:off x="4584859" y="2773204"/>
            <a:ext cx="4564380" cy="160401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554730" y="831215"/>
            <a:ext cx="2034540" cy="2235200"/>
            <a:chOff x="3832" y="2293"/>
            <a:chExt cx="3204" cy="3520"/>
          </a:xfrm>
        </p:grpSpPr>
        <p:sp>
          <p:nvSpPr>
            <p:cNvPr id="6" name="文本框 5"/>
            <p:cNvSpPr txBox="1"/>
            <p:nvPr/>
          </p:nvSpPr>
          <p:spPr>
            <a:xfrm>
              <a:off x="5460" y="3136"/>
              <a:ext cx="369" cy="217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1050" dirty="0">
                  <a:solidFill>
                    <a:srgbClr val="C6A36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1050" dirty="0">
                <a:solidFill>
                  <a:srgbClr val="C6A36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663" y="3172"/>
              <a:ext cx="617" cy="259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675" dirty="0">
                  <a:solidFill>
                    <a:srgbClr val="C6A36B"/>
                  </a:solidFill>
                  <a:latin typeface="Arial" panose="020B0604020202020204" pitchFamily="34" charset="0"/>
                  <a:ea typeface="方正清刻本悦宋简体" panose="02000000000000000000" pitchFamily="2" charset="-122"/>
                  <a:cs typeface="Arial" panose="020B0604020202020204" pitchFamily="34" charset="0"/>
                </a:rPr>
                <a:t>Truth is the lifeblood of life, is the foundation of all values</a:t>
              </a:r>
              <a:endParaRPr lang="zh-CN" altLang="en-US" sz="675" dirty="0">
                <a:solidFill>
                  <a:srgbClr val="C6A36B"/>
                </a:solidFill>
                <a:latin typeface="Arial" panose="020B0604020202020204" pitchFamily="34" charset="0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</p:txBody>
        </p:sp>
        <p:grpSp>
          <p:nvGrpSpPr>
            <p:cNvPr id="8" name="PA_淘宝网chenying0907出品 33"/>
            <p:cNvGrpSpPr>
              <a:grpSpLocks noChangeAspect="1"/>
            </p:cNvGrpSpPr>
            <p:nvPr>
              <p:custDataLst>
                <p:tags r:id="rId2"/>
              </p:custDataLst>
            </p:nvPr>
          </p:nvGrpSpPr>
          <p:grpSpPr>
            <a:xfrm>
              <a:off x="6073" y="4222"/>
              <a:ext cx="465" cy="689"/>
              <a:chOff x="2529436" y="1430775"/>
              <a:chExt cx="539218" cy="799559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567764" y="1479583"/>
                <a:ext cx="440132" cy="648127"/>
              </a:xfrm>
              <a:prstGeom prst="rect">
                <a:avLst/>
              </a:prstGeom>
            </p:spPr>
          </p:pic>
          <p:sp>
            <p:nvSpPr>
              <p:cNvPr id="10" name="淘宝网chenying0907出品 35"/>
              <p:cNvSpPr txBox="1"/>
              <p:nvPr/>
            </p:nvSpPr>
            <p:spPr>
              <a:xfrm>
                <a:off x="2565283" y="1497448"/>
                <a:ext cx="479305" cy="4363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zh-CN" altLang="en-US" sz="960" dirty="0">
                  <a:solidFill>
                    <a:srgbClr val="C6A36B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</p:txBody>
          </p:sp>
          <p:sp>
            <p:nvSpPr>
              <p:cNvPr id="11" name="淘宝网chenying0907出品 36"/>
              <p:cNvSpPr txBox="1"/>
              <p:nvPr/>
            </p:nvSpPr>
            <p:spPr>
              <a:xfrm>
                <a:off x="2529436" y="1430775"/>
                <a:ext cx="539218" cy="7995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750" dirty="0">
                    <a:solidFill>
                      <a:srgbClr val="C6A36B"/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第一章</a:t>
                </a:r>
                <a:endParaRPr lang="zh-CN" altLang="en-US" sz="750" dirty="0">
                  <a:solidFill>
                    <a:srgbClr val="C6A36B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3832" y="2293"/>
              <a:ext cx="3204" cy="3521"/>
              <a:chOff x="3832" y="2293"/>
              <a:chExt cx="3204" cy="3521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5049" y="2293"/>
                <a:ext cx="1160" cy="864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3600" dirty="0">
                    <a:solidFill>
                      <a:srgbClr val="C6A36B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贰</a:t>
                </a:r>
                <a:endParaRPr lang="zh-CN" altLang="en-US" sz="3600" dirty="0">
                  <a:solidFill>
                    <a:srgbClr val="C6A36B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>
              <a:xfrm>
                <a:off x="3832" y="2610"/>
                <a:ext cx="3204" cy="3204"/>
              </a:xfrm>
              <a:custGeom>
                <a:avLst/>
                <a:gdLst>
                  <a:gd name="connsiteX0" fmla="*/ 0 w 2712955"/>
                  <a:gd name="connsiteY0" fmla="*/ 0 h 2712955"/>
                  <a:gd name="connsiteX1" fmla="*/ 1051037 w 2712955"/>
                  <a:gd name="connsiteY1" fmla="*/ 0 h 2712955"/>
                  <a:gd name="connsiteX2" fmla="*/ 1040874 w 2712955"/>
                  <a:gd name="connsiteY2" fmla="*/ 75391 h 2712955"/>
                  <a:gd name="connsiteX3" fmla="*/ 1567312 w 2712955"/>
                  <a:gd name="connsiteY3" fmla="*/ 469086 h 2712955"/>
                  <a:gd name="connsiteX4" fmla="*/ 2093750 w 2712955"/>
                  <a:gd name="connsiteY4" fmla="*/ 75391 h 2712955"/>
                  <a:gd name="connsiteX5" fmla="*/ 2083588 w 2712955"/>
                  <a:gd name="connsiteY5" fmla="*/ 0 h 2712955"/>
                  <a:gd name="connsiteX6" fmla="*/ 2712955 w 2712955"/>
                  <a:gd name="connsiteY6" fmla="*/ 0 h 2712955"/>
                  <a:gd name="connsiteX7" fmla="*/ 2712955 w 2712955"/>
                  <a:gd name="connsiteY7" fmla="*/ 2712955 h 2712955"/>
                  <a:gd name="connsiteX8" fmla="*/ 0 w 2712955"/>
                  <a:gd name="connsiteY8" fmla="*/ 2712955 h 2712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12955" h="2712955">
                    <a:moveTo>
                      <a:pt x="0" y="0"/>
                    </a:moveTo>
                    <a:lnTo>
                      <a:pt x="1051037" y="0"/>
                    </a:lnTo>
                    <a:lnTo>
                      <a:pt x="1040874" y="75391"/>
                    </a:lnTo>
                    <a:cubicBezTo>
                      <a:pt x="1040874" y="292823"/>
                      <a:pt x="1276568" y="469086"/>
                      <a:pt x="1567312" y="469086"/>
                    </a:cubicBezTo>
                    <a:cubicBezTo>
                      <a:pt x="1858056" y="469086"/>
                      <a:pt x="2093750" y="292823"/>
                      <a:pt x="2093750" y="75391"/>
                    </a:cubicBezTo>
                    <a:lnTo>
                      <a:pt x="2083588" y="0"/>
                    </a:lnTo>
                    <a:lnTo>
                      <a:pt x="2712955" y="0"/>
                    </a:lnTo>
                    <a:lnTo>
                      <a:pt x="2712955" y="2712955"/>
                    </a:lnTo>
                    <a:lnTo>
                      <a:pt x="0" y="2712955"/>
                    </a:lnTo>
                    <a:close/>
                  </a:path>
                </a:pathLst>
              </a:custGeom>
            </p:spPr>
          </p:pic>
        </p:grpSp>
      </p:grpSp>
      <p:pic>
        <p:nvPicPr>
          <p:cNvPr id="2" name="图片 1" descr="VC"/>
          <p:cNvPicPr>
            <a:picLocks noChangeAspect="1"/>
          </p:cNvPicPr>
          <p:nvPr/>
        </p:nvPicPr>
        <p:blipFill>
          <a:blip r:embed="rId5"/>
          <a:srcRect t="86363" b="4432"/>
          <a:stretch>
            <a:fillRect/>
          </a:stretch>
        </p:blipFill>
        <p:spPr>
          <a:xfrm>
            <a:off x="-5239" y="4377214"/>
            <a:ext cx="9154001" cy="794861"/>
          </a:xfrm>
          <a:prstGeom prst="rect">
            <a:avLst/>
          </a:prstGeom>
        </p:spPr>
      </p:pic>
      <p:pic>
        <p:nvPicPr>
          <p:cNvPr id="15" name="图片 14" descr="A30"/>
          <p:cNvPicPr>
            <a:picLocks noChangeAspect="1"/>
          </p:cNvPicPr>
          <p:nvPr/>
        </p:nvPicPr>
        <p:blipFill>
          <a:blip r:embed="rId6"/>
          <a:srcRect r="63849" b="73685"/>
          <a:stretch>
            <a:fillRect/>
          </a:stretch>
        </p:blipFill>
        <p:spPr>
          <a:xfrm>
            <a:off x="-5239" y="-9525"/>
            <a:ext cx="1925955" cy="20650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4.1.1"/>
</p:tagLst>
</file>

<file path=ppt/tags/tag10.xml><?xml version="1.0" encoding="utf-8"?>
<p:tagLst xmlns:p="http://schemas.openxmlformats.org/presentationml/2006/main">
  <p:tag name="PA" val="v4.1.1"/>
</p:tagLst>
</file>

<file path=ppt/tags/tag100.xml><?xml version="1.0" encoding="utf-8"?>
<p:tagLst xmlns:p="http://schemas.openxmlformats.org/presentationml/2006/main">
  <p:tag name="PA" val="v4.0.0"/>
</p:tagLst>
</file>

<file path=ppt/tags/tag101.xml><?xml version="1.0" encoding="utf-8"?>
<p:tagLst xmlns:p="http://schemas.openxmlformats.org/presentationml/2006/main">
  <p:tag name="PA" val="v4.0.0"/>
</p:tagLst>
</file>

<file path=ppt/tags/tag102.xml><?xml version="1.0" encoding="utf-8"?>
<p:tagLst xmlns:p="http://schemas.openxmlformats.org/presentationml/2006/main">
  <p:tag name="PA" val="v4.0.0"/>
</p:tagLst>
</file>

<file path=ppt/tags/tag103.xml><?xml version="1.0" encoding="utf-8"?>
<p:tagLst xmlns:p="http://schemas.openxmlformats.org/presentationml/2006/main">
  <p:tag name="PA" val="v4.0.0"/>
</p:tagLst>
</file>

<file path=ppt/tags/tag104.xml><?xml version="1.0" encoding="utf-8"?>
<p:tagLst xmlns:p="http://schemas.openxmlformats.org/presentationml/2006/main">
  <p:tag name="PA" val="v4.0.0"/>
</p:tagLst>
</file>

<file path=ppt/tags/tag105.xml><?xml version="1.0" encoding="utf-8"?>
<p:tagLst xmlns:p="http://schemas.openxmlformats.org/presentationml/2006/main">
  <p:tag name="PA" val="v4.0.0"/>
</p:tagLst>
</file>

<file path=ppt/tags/tag106.xml><?xml version="1.0" encoding="utf-8"?>
<p:tagLst xmlns:p="http://schemas.openxmlformats.org/presentationml/2006/main">
  <p:tag name="PA" val="v4.0.0"/>
</p:tagLst>
</file>

<file path=ppt/tags/tag107.xml><?xml version="1.0" encoding="utf-8"?>
<p:tagLst xmlns:p="http://schemas.openxmlformats.org/presentationml/2006/main">
  <p:tag name="PA" val="v4.0.0"/>
</p:tagLst>
</file>

<file path=ppt/tags/tag108.xml><?xml version="1.0" encoding="utf-8"?>
<p:tagLst xmlns:p="http://schemas.openxmlformats.org/presentationml/2006/main">
  <p:tag name="PA" val="v4.0.0"/>
</p:tagLst>
</file>

<file path=ppt/tags/tag109.xml><?xml version="1.0" encoding="utf-8"?>
<p:tagLst xmlns:p="http://schemas.openxmlformats.org/presentationml/2006/main">
  <p:tag name="PA" val="v4.0.0"/>
</p:tagLst>
</file>

<file path=ppt/tags/tag11.xml><?xml version="1.0" encoding="utf-8"?>
<p:tagLst xmlns:p="http://schemas.openxmlformats.org/presentationml/2006/main">
  <p:tag name="PA" val="v4.1.1"/>
</p:tagLst>
</file>

<file path=ppt/tags/tag110.xml><?xml version="1.0" encoding="utf-8"?>
<p:tagLst xmlns:p="http://schemas.openxmlformats.org/presentationml/2006/main">
  <p:tag name="PA" val="v4.0.0"/>
</p:tagLst>
</file>

<file path=ppt/tags/tag111.xml><?xml version="1.0" encoding="utf-8"?>
<p:tagLst xmlns:p="http://schemas.openxmlformats.org/presentationml/2006/main">
  <p:tag name="PA" val="v4.0.0"/>
</p:tagLst>
</file>

<file path=ppt/tags/tag112.xml><?xml version="1.0" encoding="utf-8"?>
<p:tagLst xmlns:p="http://schemas.openxmlformats.org/presentationml/2006/main">
  <p:tag name="PA" val="v4.1.1"/>
</p:tagLst>
</file>

<file path=ppt/tags/tag113.xml><?xml version="1.0" encoding="utf-8"?>
<p:tagLst xmlns:p="http://schemas.openxmlformats.org/presentationml/2006/main">
  <p:tag name="PA" val="v4.1.1"/>
</p:tagLst>
</file>

<file path=ppt/tags/tag114.xml><?xml version="1.0" encoding="utf-8"?>
<p:tagLst xmlns:p="http://schemas.openxmlformats.org/presentationml/2006/main">
  <p:tag name="PA" val="v4.1.1"/>
</p:tagLst>
</file>

<file path=ppt/tags/tag115.xml><?xml version="1.0" encoding="utf-8"?>
<p:tagLst xmlns:p="http://schemas.openxmlformats.org/presentationml/2006/main">
  <p:tag name="PA" val="v4.1.1"/>
</p:tagLst>
</file>

<file path=ppt/tags/tag11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2.xml><?xml version="1.0" encoding="utf-8"?>
<p:tagLst xmlns:p="http://schemas.openxmlformats.org/presentationml/2006/main">
  <p:tag name="PA" val="v4.1.1"/>
</p:tagLst>
</file>

<file path=ppt/tags/tag13.xml><?xml version="1.0" encoding="utf-8"?>
<p:tagLst xmlns:p="http://schemas.openxmlformats.org/presentationml/2006/main">
  <p:tag name="PA" val="v4.1.1"/>
</p:tagLst>
</file>

<file path=ppt/tags/tag14.xml><?xml version="1.0" encoding="utf-8"?>
<p:tagLst xmlns:p="http://schemas.openxmlformats.org/presentationml/2006/main">
  <p:tag name="PA" val="v4.1.1"/>
</p:tagLst>
</file>

<file path=ppt/tags/tag15.xml><?xml version="1.0" encoding="utf-8"?>
<p:tagLst xmlns:p="http://schemas.openxmlformats.org/presentationml/2006/main">
  <p:tag name="PA" val="v4.1.1"/>
</p:tagLst>
</file>

<file path=ppt/tags/tag16.xml><?xml version="1.0" encoding="utf-8"?>
<p:tagLst xmlns:p="http://schemas.openxmlformats.org/presentationml/2006/main">
  <p:tag name="PA" val="v3.2.0"/>
</p:tagLst>
</file>

<file path=ppt/tags/tag17.xml><?xml version="1.0" encoding="utf-8"?>
<p:tagLst xmlns:p="http://schemas.openxmlformats.org/presentationml/2006/main">
  <p:tag name="PA" val="v3.2.0"/>
</p:tagLst>
</file>

<file path=ppt/tags/tag18.xml><?xml version="1.0" encoding="utf-8"?>
<p:tagLst xmlns:p="http://schemas.openxmlformats.org/presentationml/2006/main">
  <p:tag name="PA" val="v3.0.1"/>
</p:tagLst>
</file>

<file path=ppt/tags/tag19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1.1"/>
</p:tagLst>
</file>

<file path=ppt/tags/tag20.xml><?xml version="1.0" encoding="utf-8"?>
<p:tagLst xmlns:p="http://schemas.openxmlformats.org/presentationml/2006/main">
  <p:tag name="PA" val="v4.0.0"/>
</p:tagLst>
</file>

<file path=ppt/tags/tag21.xml><?xml version="1.0" encoding="utf-8"?>
<p:tagLst xmlns:p="http://schemas.openxmlformats.org/presentationml/2006/main">
  <p:tag name="PA" val="v4.0.0"/>
</p:tagLst>
</file>

<file path=ppt/tags/tag22.xml><?xml version="1.0" encoding="utf-8"?>
<p:tagLst xmlns:p="http://schemas.openxmlformats.org/presentationml/2006/main">
  <p:tag name="PA" val="v4.0.0"/>
</p:tagLst>
</file>

<file path=ppt/tags/tag23.xml><?xml version="1.0" encoding="utf-8"?>
<p:tagLst xmlns:p="http://schemas.openxmlformats.org/presentationml/2006/main">
  <p:tag name="PA" val="v4.0.0"/>
</p:tagLst>
</file>

<file path=ppt/tags/tag24.xml><?xml version="1.0" encoding="utf-8"?>
<p:tagLst xmlns:p="http://schemas.openxmlformats.org/presentationml/2006/main">
  <p:tag name="PA" val="v4.0.0"/>
</p:tagLst>
</file>

<file path=ppt/tags/tag25.xml><?xml version="1.0" encoding="utf-8"?>
<p:tagLst xmlns:p="http://schemas.openxmlformats.org/presentationml/2006/main">
  <p:tag name="PA" val="v4.0.0"/>
</p:tagLst>
</file>

<file path=ppt/tags/tag26.xml><?xml version="1.0" encoding="utf-8"?>
<p:tagLst xmlns:p="http://schemas.openxmlformats.org/presentationml/2006/main">
  <p:tag name="PA" val="v4.0.0"/>
</p:tagLst>
</file>

<file path=ppt/tags/tag27.xml><?xml version="1.0" encoding="utf-8"?>
<p:tagLst xmlns:p="http://schemas.openxmlformats.org/presentationml/2006/main">
  <p:tag name="PA" val="v4.0.0"/>
</p:tagLst>
</file>

<file path=ppt/tags/tag28.xml><?xml version="1.0" encoding="utf-8"?>
<p:tagLst xmlns:p="http://schemas.openxmlformats.org/presentationml/2006/main">
  <p:tag name="PA" val="v4.0.0"/>
</p:tagLst>
</file>

<file path=ppt/tags/tag29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1.1"/>
</p:tagLst>
</file>

<file path=ppt/tags/tag30.xml><?xml version="1.0" encoding="utf-8"?>
<p:tagLst xmlns:p="http://schemas.openxmlformats.org/presentationml/2006/main">
  <p:tag name="PA" val="v4.0.0"/>
</p:tagLst>
</file>

<file path=ppt/tags/tag31.xml><?xml version="1.0" encoding="utf-8"?>
<p:tagLst xmlns:p="http://schemas.openxmlformats.org/presentationml/2006/main">
  <p:tag name="PA" val="v4.0.0"/>
</p:tagLst>
</file>

<file path=ppt/tags/tag32.xml><?xml version="1.0" encoding="utf-8"?>
<p:tagLst xmlns:p="http://schemas.openxmlformats.org/presentationml/2006/main">
  <p:tag name="PA" val="v4.0.0"/>
</p:tagLst>
</file>

<file path=ppt/tags/tag33.xml><?xml version="1.0" encoding="utf-8"?>
<p:tagLst xmlns:p="http://schemas.openxmlformats.org/presentationml/2006/main">
  <p:tag name="PA" val="v4.0.0"/>
</p:tagLst>
</file>

<file path=ppt/tags/tag34.xml><?xml version="1.0" encoding="utf-8"?>
<p:tagLst xmlns:p="http://schemas.openxmlformats.org/presentationml/2006/main">
  <p:tag name="PA" val="v4.0.0"/>
</p:tagLst>
</file>

<file path=ppt/tags/tag35.xml><?xml version="1.0" encoding="utf-8"?>
<p:tagLst xmlns:p="http://schemas.openxmlformats.org/presentationml/2006/main">
  <p:tag name="PA" val="v4.0.0"/>
</p:tagLst>
</file>

<file path=ppt/tags/tag36.xml><?xml version="1.0" encoding="utf-8"?>
<p:tagLst xmlns:p="http://schemas.openxmlformats.org/presentationml/2006/main">
  <p:tag name="PA" val="v4.0.0"/>
</p:tagLst>
</file>

<file path=ppt/tags/tag37.xml><?xml version="1.0" encoding="utf-8"?>
<p:tagLst xmlns:p="http://schemas.openxmlformats.org/presentationml/2006/main">
  <p:tag name="PA" val="v4.0.0"/>
</p:tagLst>
</file>

<file path=ppt/tags/tag38.xml><?xml version="1.0" encoding="utf-8"?>
<p:tagLst xmlns:p="http://schemas.openxmlformats.org/presentationml/2006/main">
  <p:tag name="PA" val="v4.0.0"/>
</p:tagLst>
</file>

<file path=ppt/tags/tag39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1.1"/>
</p:tagLst>
</file>

<file path=ppt/tags/tag40.xml><?xml version="1.0" encoding="utf-8"?>
<p:tagLst xmlns:p="http://schemas.openxmlformats.org/presentationml/2006/main">
  <p:tag name="PA" val="v4.0.0"/>
</p:tagLst>
</file>

<file path=ppt/tags/tag41.xml><?xml version="1.0" encoding="utf-8"?>
<p:tagLst xmlns:p="http://schemas.openxmlformats.org/presentationml/2006/main">
  <p:tag name="PA" val="v4.0.0"/>
</p:tagLst>
</file>

<file path=ppt/tags/tag42.xml><?xml version="1.0" encoding="utf-8"?>
<p:tagLst xmlns:p="http://schemas.openxmlformats.org/presentationml/2006/main">
  <p:tag name="PA" val="v4.0.0"/>
</p:tagLst>
</file>

<file path=ppt/tags/tag43.xml><?xml version="1.0" encoding="utf-8"?>
<p:tagLst xmlns:p="http://schemas.openxmlformats.org/presentationml/2006/main">
  <p:tag name="PA" val="v4.0.0"/>
</p:tagLst>
</file>

<file path=ppt/tags/tag44.xml><?xml version="1.0" encoding="utf-8"?>
<p:tagLst xmlns:p="http://schemas.openxmlformats.org/presentationml/2006/main">
  <p:tag name="PA" val="v4.0.0"/>
</p:tagLst>
</file>

<file path=ppt/tags/tag45.xml><?xml version="1.0" encoding="utf-8"?>
<p:tagLst xmlns:p="http://schemas.openxmlformats.org/presentationml/2006/main">
  <p:tag name="PA" val="v3.0.1"/>
</p:tagLst>
</file>

<file path=ppt/tags/tag46.xml><?xml version="1.0" encoding="utf-8"?>
<p:tagLst xmlns:p="http://schemas.openxmlformats.org/presentationml/2006/main">
  <p:tag name="PA" val="v4.0.0"/>
</p:tagLst>
</file>

<file path=ppt/tags/tag47.xml><?xml version="1.0" encoding="utf-8"?>
<p:tagLst xmlns:p="http://schemas.openxmlformats.org/presentationml/2006/main">
  <p:tag name="PA" val="v4.0.0"/>
</p:tagLst>
</file>

<file path=ppt/tags/tag48.xml><?xml version="1.0" encoding="utf-8"?>
<p:tagLst xmlns:p="http://schemas.openxmlformats.org/presentationml/2006/main">
  <p:tag name="PA" val="v4.0.0"/>
</p:tagLst>
</file>

<file path=ppt/tags/tag49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1.1"/>
</p:tagLst>
</file>

<file path=ppt/tags/tag50.xml><?xml version="1.0" encoding="utf-8"?>
<p:tagLst xmlns:p="http://schemas.openxmlformats.org/presentationml/2006/main">
  <p:tag name="PA" val="v4.0.0"/>
</p:tagLst>
</file>

<file path=ppt/tags/tag51.xml><?xml version="1.0" encoding="utf-8"?>
<p:tagLst xmlns:p="http://schemas.openxmlformats.org/presentationml/2006/main">
  <p:tag name="PA" val="v4.0.0"/>
</p:tagLst>
</file>

<file path=ppt/tags/tag52.xml><?xml version="1.0" encoding="utf-8"?>
<p:tagLst xmlns:p="http://schemas.openxmlformats.org/presentationml/2006/main">
  <p:tag name="PA" val="v4.0.0"/>
</p:tagLst>
</file>

<file path=ppt/tags/tag53.xml><?xml version="1.0" encoding="utf-8"?>
<p:tagLst xmlns:p="http://schemas.openxmlformats.org/presentationml/2006/main">
  <p:tag name="PA" val="v4.0.0"/>
</p:tagLst>
</file>

<file path=ppt/tags/tag54.xml><?xml version="1.0" encoding="utf-8"?>
<p:tagLst xmlns:p="http://schemas.openxmlformats.org/presentationml/2006/main">
  <p:tag name="PA" val="v4.0.0"/>
</p:tagLst>
</file>

<file path=ppt/tags/tag55.xml><?xml version="1.0" encoding="utf-8"?>
<p:tagLst xmlns:p="http://schemas.openxmlformats.org/presentationml/2006/main">
  <p:tag name="PA" val="v4.0.0"/>
</p:tagLst>
</file>

<file path=ppt/tags/tag56.xml><?xml version="1.0" encoding="utf-8"?>
<p:tagLst xmlns:p="http://schemas.openxmlformats.org/presentationml/2006/main">
  <p:tag name="PA" val="v4.0.0"/>
</p:tagLst>
</file>

<file path=ppt/tags/tag57.xml><?xml version="1.0" encoding="utf-8"?>
<p:tagLst xmlns:p="http://schemas.openxmlformats.org/presentationml/2006/main">
  <p:tag name="PA" val="v4.0.0"/>
</p:tagLst>
</file>

<file path=ppt/tags/tag58.xml><?xml version="1.0" encoding="utf-8"?>
<p:tagLst xmlns:p="http://schemas.openxmlformats.org/presentationml/2006/main">
  <p:tag name="PA" val="v4.0.0"/>
</p:tagLst>
</file>

<file path=ppt/tags/tag59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1.1"/>
</p:tagLst>
</file>

<file path=ppt/tags/tag60.xml><?xml version="1.0" encoding="utf-8"?>
<p:tagLst xmlns:p="http://schemas.openxmlformats.org/presentationml/2006/main">
  <p:tag name="PA" val="v4.0.0"/>
</p:tagLst>
</file>

<file path=ppt/tags/tag61.xml><?xml version="1.0" encoding="utf-8"?>
<p:tagLst xmlns:p="http://schemas.openxmlformats.org/presentationml/2006/main">
  <p:tag name="PA" val="v4.0.0"/>
</p:tagLst>
</file>

<file path=ppt/tags/tag62.xml><?xml version="1.0" encoding="utf-8"?>
<p:tagLst xmlns:p="http://schemas.openxmlformats.org/presentationml/2006/main">
  <p:tag name="PA" val="v3.0.1"/>
</p:tagLst>
</file>

<file path=ppt/tags/tag63.xml><?xml version="1.0" encoding="utf-8"?>
<p:tagLst xmlns:p="http://schemas.openxmlformats.org/presentationml/2006/main">
  <p:tag name="PA" val="v4.0.0"/>
</p:tagLst>
</file>

<file path=ppt/tags/tag64.xml><?xml version="1.0" encoding="utf-8"?>
<p:tagLst xmlns:p="http://schemas.openxmlformats.org/presentationml/2006/main">
  <p:tag name="PA" val="v4.0.0"/>
</p:tagLst>
</file>

<file path=ppt/tags/tag65.xml><?xml version="1.0" encoding="utf-8"?>
<p:tagLst xmlns:p="http://schemas.openxmlformats.org/presentationml/2006/main">
  <p:tag name="PA" val="v4.0.0"/>
</p:tagLst>
</file>

<file path=ppt/tags/tag66.xml><?xml version="1.0" encoding="utf-8"?>
<p:tagLst xmlns:p="http://schemas.openxmlformats.org/presentationml/2006/main">
  <p:tag name="PA" val="v4.0.0"/>
</p:tagLst>
</file>

<file path=ppt/tags/tag67.xml><?xml version="1.0" encoding="utf-8"?>
<p:tagLst xmlns:p="http://schemas.openxmlformats.org/presentationml/2006/main">
  <p:tag name="PA" val="v4.0.0"/>
</p:tagLst>
</file>

<file path=ppt/tags/tag68.xml><?xml version="1.0" encoding="utf-8"?>
<p:tagLst xmlns:p="http://schemas.openxmlformats.org/presentationml/2006/main">
  <p:tag name="PA" val="v4.0.0"/>
</p:tagLst>
</file>

<file path=ppt/tags/tag69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70.xml><?xml version="1.0" encoding="utf-8"?>
<p:tagLst xmlns:p="http://schemas.openxmlformats.org/presentationml/2006/main">
  <p:tag name="PA" val="v4.0.0"/>
</p:tagLst>
</file>

<file path=ppt/tags/tag71.xml><?xml version="1.0" encoding="utf-8"?>
<p:tagLst xmlns:p="http://schemas.openxmlformats.org/presentationml/2006/main">
  <p:tag name="PA" val="v4.0.0"/>
</p:tagLst>
</file>

<file path=ppt/tags/tag72.xml><?xml version="1.0" encoding="utf-8"?>
<p:tagLst xmlns:p="http://schemas.openxmlformats.org/presentationml/2006/main">
  <p:tag name="PA" val="v4.0.0"/>
</p:tagLst>
</file>

<file path=ppt/tags/tag73.xml><?xml version="1.0" encoding="utf-8"?>
<p:tagLst xmlns:p="http://schemas.openxmlformats.org/presentationml/2006/main">
  <p:tag name="PA" val="v4.0.0"/>
</p:tagLst>
</file>

<file path=ppt/tags/tag74.xml><?xml version="1.0" encoding="utf-8"?>
<p:tagLst xmlns:p="http://schemas.openxmlformats.org/presentationml/2006/main">
  <p:tag name="PA" val="v4.0.0"/>
</p:tagLst>
</file>

<file path=ppt/tags/tag75.xml><?xml version="1.0" encoding="utf-8"?>
<p:tagLst xmlns:p="http://schemas.openxmlformats.org/presentationml/2006/main">
  <p:tag name="PA" val="v4.0.0"/>
</p:tagLst>
</file>

<file path=ppt/tags/tag76.xml><?xml version="1.0" encoding="utf-8"?>
<p:tagLst xmlns:p="http://schemas.openxmlformats.org/presentationml/2006/main">
  <p:tag name="PA" val="v4.0.0"/>
</p:tagLst>
</file>

<file path=ppt/tags/tag77.xml><?xml version="1.0" encoding="utf-8"?>
<p:tagLst xmlns:p="http://schemas.openxmlformats.org/presentationml/2006/main">
  <p:tag name="PA" val="v4.0.0"/>
</p:tagLst>
</file>

<file path=ppt/tags/tag78.xml><?xml version="1.0" encoding="utf-8"?>
<p:tagLst xmlns:p="http://schemas.openxmlformats.org/presentationml/2006/main">
  <p:tag name="PA" val="v4.0.0"/>
</p:tagLst>
</file>

<file path=ppt/tags/tag79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PA" val="v4.1.1"/>
</p:tagLst>
</file>

<file path=ppt/tags/tag80.xml><?xml version="1.0" encoding="utf-8"?>
<p:tagLst xmlns:p="http://schemas.openxmlformats.org/presentationml/2006/main">
  <p:tag name="PA" val="v4.0.0"/>
</p:tagLst>
</file>

<file path=ppt/tags/tag81.xml><?xml version="1.0" encoding="utf-8"?>
<p:tagLst xmlns:p="http://schemas.openxmlformats.org/presentationml/2006/main">
  <p:tag name="PA" val="v4.0.0"/>
</p:tagLst>
</file>

<file path=ppt/tags/tag82.xml><?xml version="1.0" encoding="utf-8"?>
<p:tagLst xmlns:p="http://schemas.openxmlformats.org/presentationml/2006/main">
  <p:tag name="PA" val="v4.0.0"/>
</p:tagLst>
</file>

<file path=ppt/tags/tag83.xml><?xml version="1.0" encoding="utf-8"?>
<p:tagLst xmlns:p="http://schemas.openxmlformats.org/presentationml/2006/main">
  <p:tag name="PA" val="v4.0.0"/>
</p:tagLst>
</file>

<file path=ppt/tags/tag84.xml><?xml version="1.0" encoding="utf-8"?>
<p:tagLst xmlns:p="http://schemas.openxmlformats.org/presentationml/2006/main">
  <p:tag name="PA" val="v4.0.0"/>
</p:tagLst>
</file>

<file path=ppt/tags/tag85.xml><?xml version="1.0" encoding="utf-8"?>
<p:tagLst xmlns:p="http://schemas.openxmlformats.org/presentationml/2006/main">
  <p:tag name="PA" val="v4.0.0"/>
</p:tagLst>
</file>

<file path=ppt/tags/tag86.xml><?xml version="1.0" encoding="utf-8"?>
<p:tagLst xmlns:p="http://schemas.openxmlformats.org/presentationml/2006/main">
  <p:tag name="PA" val="v4.0.0"/>
</p:tagLst>
</file>

<file path=ppt/tags/tag87.xml><?xml version="1.0" encoding="utf-8"?>
<p:tagLst xmlns:p="http://schemas.openxmlformats.org/presentationml/2006/main">
  <p:tag name="PA" val="v4.0.0"/>
</p:tagLst>
</file>

<file path=ppt/tags/tag88.xml><?xml version="1.0" encoding="utf-8"?>
<p:tagLst xmlns:p="http://schemas.openxmlformats.org/presentationml/2006/main">
  <p:tag name="PA" val="v4.0.0"/>
</p:tagLst>
</file>

<file path=ppt/tags/tag89.xml><?xml version="1.0" encoding="utf-8"?>
<p:tagLst xmlns:p="http://schemas.openxmlformats.org/presentationml/2006/main">
  <p:tag name="PA" val="v4.0.0"/>
</p:tagLst>
</file>

<file path=ppt/tags/tag9.xml><?xml version="1.0" encoding="utf-8"?>
<p:tagLst xmlns:p="http://schemas.openxmlformats.org/presentationml/2006/main">
  <p:tag name="PA" val="v4.1.1"/>
</p:tagLst>
</file>

<file path=ppt/tags/tag90.xml><?xml version="1.0" encoding="utf-8"?>
<p:tagLst xmlns:p="http://schemas.openxmlformats.org/presentationml/2006/main">
  <p:tag name="PA" val="v4.0.0"/>
</p:tagLst>
</file>

<file path=ppt/tags/tag91.xml><?xml version="1.0" encoding="utf-8"?>
<p:tagLst xmlns:p="http://schemas.openxmlformats.org/presentationml/2006/main">
  <p:tag name="PA" val="v4.0.0"/>
</p:tagLst>
</file>

<file path=ppt/tags/tag92.xml><?xml version="1.0" encoding="utf-8"?>
<p:tagLst xmlns:p="http://schemas.openxmlformats.org/presentationml/2006/main">
  <p:tag name="PA" val="v4.0.0"/>
</p:tagLst>
</file>

<file path=ppt/tags/tag93.xml><?xml version="1.0" encoding="utf-8"?>
<p:tagLst xmlns:p="http://schemas.openxmlformats.org/presentationml/2006/main">
  <p:tag name="PA" val="v4.0.0"/>
</p:tagLst>
</file>

<file path=ppt/tags/tag94.xml><?xml version="1.0" encoding="utf-8"?>
<p:tagLst xmlns:p="http://schemas.openxmlformats.org/presentationml/2006/main">
  <p:tag name="PA" val="v4.0.0"/>
</p:tagLst>
</file>

<file path=ppt/tags/tag95.xml><?xml version="1.0" encoding="utf-8"?>
<p:tagLst xmlns:p="http://schemas.openxmlformats.org/presentationml/2006/main">
  <p:tag name="PA" val="v4.0.0"/>
</p:tagLst>
</file>

<file path=ppt/tags/tag96.xml><?xml version="1.0" encoding="utf-8"?>
<p:tagLst xmlns:p="http://schemas.openxmlformats.org/presentationml/2006/main">
  <p:tag name="PA" val="v4.0.0"/>
</p:tagLst>
</file>

<file path=ppt/tags/tag97.xml><?xml version="1.0" encoding="utf-8"?>
<p:tagLst xmlns:p="http://schemas.openxmlformats.org/presentationml/2006/main">
  <p:tag name="PA" val="v4.0.0"/>
</p:tagLst>
</file>

<file path=ppt/tags/tag98.xml><?xml version="1.0" encoding="utf-8"?>
<p:tagLst xmlns:p="http://schemas.openxmlformats.org/presentationml/2006/main">
  <p:tag name="PA" val="v4.0.0"/>
</p:tagLst>
</file>

<file path=ppt/tags/tag99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PPT定制1801380800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11119"/>
      </a:accent1>
      <a:accent2>
        <a:srgbClr val="C6A36B"/>
      </a:accent2>
      <a:accent3>
        <a:srgbClr val="626267"/>
      </a:accent3>
      <a:accent4>
        <a:srgbClr val="111119"/>
      </a:accent4>
      <a:accent5>
        <a:srgbClr val="C6A36B"/>
      </a:accent5>
      <a:accent6>
        <a:srgbClr val="626267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千图</Template>
  <TotalTime>0</TotalTime>
  <Words>3502</Words>
  <Application>WPS 演示</Application>
  <PresentationFormat>全屏显示(16:9)</PresentationFormat>
  <Paragraphs>508</Paragraphs>
  <Slides>25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Arial</vt:lpstr>
      <vt:lpstr>宋体</vt:lpstr>
      <vt:lpstr>Wingdings</vt:lpstr>
      <vt:lpstr>造字工房俊雅（非商用）常规体</vt:lpstr>
      <vt:lpstr>叶根友刀锋黑草1.01</vt:lpstr>
      <vt:lpstr>楷体</vt:lpstr>
      <vt:lpstr>方正苏新诗柳楷简体</vt:lpstr>
      <vt:lpstr>方正清刻本悦宋简体</vt:lpstr>
      <vt:lpstr>微软雅黑</vt:lpstr>
      <vt:lpstr>Impact</vt:lpstr>
      <vt:lpstr>Arial Unicode MS</vt:lpstr>
      <vt:lpstr>等线</vt:lpstr>
      <vt:lpstr>Calibri</vt:lpstr>
      <vt:lpstr>PPT定制1801380800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曼曼</cp:lastModifiedBy>
  <cp:revision>2</cp:revision>
  <dcterms:created xsi:type="dcterms:W3CDTF">2018-11-27T07:03:26Z</dcterms:created>
  <dcterms:modified xsi:type="dcterms:W3CDTF">2018-11-27T07:08:19Z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