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F8E"/>
    <a:srgbClr val="523A2C"/>
    <a:srgbClr val="F8EDEC"/>
    <a:srgbClr val="EDD1CF"/>
    <a:srgbClr val="F3E8E7"/>
    <a:srgbClr val="4F392B"/>
    <a:srgbClr val="F6E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2" autoAdjust="0"/>
    <p:restoredTop sz="94660"/>
  </p:normalViewPr>
  <p:slideViewPr>
    <p:cSldViewPr snapToGrid="0">
      <p:cViewPr>
        <p:scale>
          <a:sx n="106" d="100"/>
          <a:sy n="106" d="100"/>
        </p:scale>
        <p:origin x="510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title>
    <c:autoTitleDeleted val="0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G/通用格式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AB3-4EE2-88B3-844050776D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G/通用格式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AB3-4EE2-88B3-844050776D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G/通用格式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AB3-4EE2-88B3-844050776D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G/通用格式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AB3-4EE2-88B3-844050776D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accent2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accent1">
                  <a:alpha val="80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577344256"/>
        <c:axId val="586155136"/>
      </c:stockChart>
      <c:dateAx>
        <c:axId val="577344256"/>
        <c:scaling>
          <c:orientation val="minMax"/>
        </c:scaling>
        <c:delete val="1"/>
        <c:axPos val="b"/>
        <c:numFmt formatCode="m/d/yy" sourceLinked="1"/>
        <c:majorTickMark val="out"/>
        <c:minorTickMark val="none"/>
        <c:tickLblPos val="nextTo"/>
        <c:crossAx val="586155136"/>
        <c:crosses val="autoZero"/>
        <c:auto val="1"/>
        <c:lblOffset val="100"/>
        <c:baseTimeUnit val="days"/>
      </c:dateAx>
      <c:valAx>
        <c:axId val="58615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57734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Montserrat" charset="0"/>
          <a:ea typeface="Montserrat" charset="0"/>
          <a:cs typeface="Montserrat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0A66E-F3ED-4055-8CC6-82A277D2BED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C510C-A274-4F09-B4F8-A9F602567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7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5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165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43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48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64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9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40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532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9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9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35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1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447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711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08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BC510C-A274-4F09-B4F8-A9F6025676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648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rrowheads="1"/>
          </p:cNvSpPr>
          <p:nvPr/>
        </p:nvSpPr>
        <p:spPr bwMode="auto">
          <a:xfrm>
            <a:off x="0" y="0"/>
            <a:ext cx="6426200" cy="5861054"/>
          </a:xfrm>
          <a:custGeom>
            <a:avLst/>
            <a:gdLst>
              <a:gd name="connsiteX0" fmla="*/ 0 w 6426200"/>
              <a:gd name="connsiteY0" fmla="*/ 0 h 5861054"/>
              <a:gd name="connsiteX1" fmla="*/ 6202018 w 6426200"/>
              <a:gd name="connsiteY1" fmla="*/ 0 h 5861054"/>
              <a:gd name="connsiteX2" fmla="*/ 6225541 w 6426200"/>
              <a:gd name="connsiteY2" fmla="*/ 69532 h 5861054"/>
              <a:gd name="connsiteX3" fmla="*/ 6426200 w 6426200"/>
              <a:gd name="connsiteY3" fmla="*/ 1397004 h 5861054"/>
              <a:gd name="connsiteX4" fmla="*/ 1962943 w 6426200"/>
              <a:gd name="connsiteY4" fmla="*/ 5861054 h 5861054"/>
              <a:gd name="connsiteX5" fmla="*/ 27937 w 6426200"/>
              <a:gd name="connsiteY5" fmla="*/ 5420851 h 5861054"/>
              <a:gd name="connsiteX6" fmla="*/ 0 w 6426200"/>
              <a:gd name="connsiteY6" fmla="*/ 5406540 h 586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6200" h="5861054">
                <a:moveTo>
                  <a:pt x="0" y="0"/>
                </a:moveTo>
                <a:lnTo>
                  <a:pt x="6202018" y="0"/>
                </a:lnTo>
                <a:lnTo>
                  <a:pt x="6225541" y="69532"/>
                </a:lnTo>
                <a:cubicBezTo>
                  <a:pt x="6355948" y="488880"/>
                  <a:pt x="6426200" y="934737"/>
                  <a:pt x="6426200" y="1397004"/>
                </a:cubicBezTo>
                <a:cubicBezTo>
                  <a:pt x="6426200" y="3862431"/>
                  <a:pt x="4427932" y="5861054"/>
                  <a:pt x="1962943" y="5861054"/>
                </a:cubicBezTo>
                <a:cubicBezTo>
                  <a:pt x="1269665" y="5861054"/>
                  <a:pt x="613305" y="5702960"/>
                  <a:pt x="27937" y="5420851"/>
                </a:cubicBezTo>
                <a:lnTo>
                  <a:pt x="0" y="5406540"/>
                </a:lnTo>
                <a:close/>
              </a:path>
            </a:pathLst>
          </a:custGeom>
          <a:solidFill>
            <a:srgbClr val="E5B8B7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任意多边形 52"/>
          <p:cNvSpPr>
            <a:spLocks noChangeArrowheads="1"/>
          </p:cNvSpPr>
          <p:nvPr/>
        </p:nvSpPr>
        <p:spPr bwMode="auto">
          <a:xfrm>
            <a:off x="1" y="0"/>
            <a:ext cx="4662117" cy="4096657"/>
          </a:xfrm>
          <a:custGeom>
            <a:avLst/>
            <a:gdLst>
              <a:gd name="connsiteX0" fmla="*/ 0 w 4662117"/>
              <a:gd name="connsiteY0" fmla="*/ 0 h 4096657"/>
              <a:gd name="connsiteX1" fmla="*/ 4269417 w 4662117"/>
              <a:gd name="connsiteY1" fmla="*/ 0 h 4096657"/>
              <a:gd name="connsiteX2" fmla="*/ 4336341 w 4662117"/>
              <a:gd name="connsiteY2" fmla="*/ 110179 h 4096657"/>
              <a:gd name="connsiteX3" fmla="*/ 4662117 w 4662117"/>
              <a:gd name="connsiteY3" fmla="*/ 1396997 h 4096657"/>
              <a:gd name="connsiteX4" fmla="*/ 1962937 w 4662117"/>
              <a:gd name="connsiteY4" fmla="*/ 4096657 h 4096657"/>
              <a:gd name="connsiteX5" fmla="*/ 54329 w 4662117"/>
              <a:gd name="connsiteY5" fmla="*/ 3305945 h 4096657"/>
              <a:gd name="connsiteX6" fmla="*/ 0 w 4662117"/>
              <a:gd name="connsiteY6" fmla="*/ 3246158 h 409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2117" h="4096657">
                <a:moveTo>
                  <a:pt x="0" y="0"/>
                </a:moveTo>
                <a:lnTo>
                  <a:pt x="4269417" y="0"/>
                </a:lnTo>
                <a:lnTo>
                  <a:pt x="4336341" y="110179"/>
                </a:lnTo>
                <a:cubicBezTo>
                  <a:pt x="4544103" y="492703"/>
                  <a:pt x="4662117" y="931066"/>
                  <a:pt x="4662117" y="1396997"/>
                </a:cubicBezTo>
                <a:cubicBezTo>
                  <a:pt x="4662117" y="2887978"/>
                  <a:pt x="3453653" y="4096657"/>
                  <a:pt x="1962937" y="4096657"/>
                </a:cubicBezTo>
                <a:cubicBezTo>
                  <a:pt x="1217579" y="4096657"/>
                  <a:pt x="542784" y="3794487"/>
                  <a:pt x="54329" y="3305945"/>
                </a:cubicBezTo>
                <a:lnTo>
                  <a:pt x="0" y="3246158"/>
                </a:lnTo>
                <a:close/>
              </a:path>
            </a:pathLst>
          </a:custGeom>
          <a:solidFill>
            <a:srgbClr val="D78F8D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椭圆 4"/>
          <p:cNvSpPr>
            <a:spLocks noChangeArrowheads="1"/>
          </p:cNvSpPr>
          <p:nvPr/>
        </p:nvSpPr>
        <p:spPr bwMode="auto">
          <a:xfrm>
            <a:off x="9937750" y="2166942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椭圆 5"/>
          <p:cNvSpPr>
            <a:spLocks noChangeArrowheads="1"/>
          </p:cNvSpPr>
          <p:nvPr/>
        </p:nvSpPr>
        <p:spPr bwMode="auto">
          <a:xfrm>
            <a:off x="10061357" y="2290549"/>
            <a:ext cx="378260" cy="37826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椭圆 8"/>
          <p:cNvSpPr>
            <a:spLocks noChangeArrowheads="1"/>
          </p:cNvSpPr>
          <p:nvPr/>
        </p:nvSpPr>
        <p:spPr bwMode="auto">
          <a:xfrm>
            <a:off x="7072313" y="4116392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椭圆 7"/>
          <p:cNvSpPr>
            <a:spLocks noChangeArrowheads="1"/>
          </p:cNvSpPr>
          <p:nvPr/>
        </p:nvSpPr>
        <p:spPr bwMode="auto">
          <a:xfrm>
            <a:off x="7342188" y="1954217"/>
            <a:ext cx="2860675" cy="2860675"/>
          </a:xfrm>
          <a:prstGeom prst="ellipse">
            <a:avLst/>
          </a:prstGeom>
          <a:solidFill>
            <a:srgbClr val="D78F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椭圆 9"/>
          <p:cNvSpPr>
            <a:spLocks noChangeArrowheads="1"/>
          </p:cNvSpPr>
          <p:nvPr/>
        </p:nvSpPr>
        <p:spPr bwMode="auto">
          <a:xfrm>
            <a:off x="7542213" y="4741867"/>
            <a:ext cx="312737" cy="312737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椭圆 29"/>
          <p:cNvSpPr>
            <a:spLocks noChangeArrowheads="1"/>
          </p:cNvSpPr>
          <p:nvPr/>
        </p:nvSpPr>
        <p:spPr bwMode="auto">
          <a:xfrm>
            <a:off x="10453688" y="5392742"/>
            <a:ext cx="341312" cy="341312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椭圆 30"/>
          <p:cNvSpPr>
            <a:spLocks noChangeArrowheads="1"/>
          </p:cNvSpPr>
          <p:nvPr/>
        </p:nvSpPr>
        <p:spPr bwMode="auto">
          <a:xfrm>
            <a:off x="10521139" y="5460193"/>
            <a:ext cx="206410" cy="20641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椭圆 32"/>
          <p:cNvSpPr>
            <a:spLocks noChangeArrowheads="1"/>
          </p:cNvSpPr>
          <p:nvPr/>
        </p:nvSpPr>
        <p:spPr bwMode="auto">
          <a:xfrm>
            <a:off x="9353550" y="5314954"/>
            <a:ext cx="169863" cy="171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椭圆 33"/>
          <p:cNvSpPr>
            <a:spLocks noChangeArrowheads="1"/>
          </p:cNvSpPr>
          <p:nvPr/>
        </p:nvSpPr>
        <p:spPr bwMode="auto">
          <a:xfrm>
            <a:off x="9387119" y="5348836"/>
            <a:ext cx="102726" cy="10368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椭圆 39"/>
          <p:cNvSpPr>
            <a:spLocks noChangeArrowheads="1"/>
          </p:cNvSpPr>
          <p:nvPr/>
        </p:nvSpPr>
        <p:spPr bwMode="auto">
          <a:xfrm>
            <a:off x="4803775" y="4756154"/>
            <a:ext cx="298450" cy="298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椭圆 40"/>
          <p:cNvSpPr>
            <a:spLocks noChangeArrowheads="1"/>
          </p:cNvSpPr>
          <p:nvPr/>
        </p:nvSpPr>
        <p:spPr bwMode="auto">
          <a:xfrm>
            <a:off x="4862755" y="4815134"/>
            <a:ext cx="180489" cy="180489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46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7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02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4037794" y="2136095"/>
            <a:ext cx="5376287" cy="37294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263867" y="1288603"/>
            <a:ext cx="4658973" cy="333915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0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7839969" y="5434663"/>
            <a:ext cx="1663363" cy="291745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2729838" y="5434663"/>
            <a:ext cx="1663363" cy="291745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7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5184492" y="4220821"/>
            <a:ext cx="1862057" cy="32562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3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/>
          </p:cNvSpPr>
          <p:nvPr>
            <p:ph type="pic" sz="quarter" idx="50"/>
          </p:nvPr>
        </p:nvSpPr>
        <p:spPr>
          <a:xfrm>
            <a:off x="1332877" y="2093854"/>
            <a:ext cx="3764973" cy="238827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8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4893345" y="3156388"/>
            <a:ext cx="893111" cy="155637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3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lcome mess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-4509" y="0"/>
            <a:ext cx="3741139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43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94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6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0146278" y="603916"/>
            <a:ext cx="402696" cy="402696"/>
          </a:xfrm>
          <a:prstGeom prst="ellipse">
            <a:avLst/>
          </a:prstGeom>
          <a:solidFill>
            <a:srgbClr val="D78F8E"/>
          </a:solidFill>
          <a:ln>
            <a:noFill/>
          </a:ln>
          <a:effectLst>
            <a:reflection stA="45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 flipV="1">
            <a:off x="-11575" y="1249680"/>
            <a:ext cx="7251614" cy="5654361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1892" y="2418562"/>
            <a:ext cx="2802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50624">
              <a:spcBef>
                <a:spcPct val="20000"/>
              </a:spcBef>
            </a:pPr>
            <a:r>
              <a:rPr lang="en-US" altLang="zh-CN" sz="8000" kern="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201X</a:t>
            </a:r>
            <a:endParaRPr lang="zh-CN" altLang="en-US" sz="8000" kern="0" dirty="0">
              <a:solidFill>
                <a:schemeClr val="accent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4"/>
          <p:cNvSpPr>
            <a:spLocks noChangeArrowheads="1"/>
          </p:cNvSpPr>
          <p:nvPr/>
        </p:nvSpPr>
        <p:spPr bwMode="auto">
          <a:xfrm>
            <a:off x="8852147" y="1923873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椭圆 5"/>
          <p:cNvSpPr>
            <a:spLocks noChangeArrowheads="1"/>
          </p:cNvSpPr>
          <p:nvPr/>
        </p:nvSpPr>
        <p:spPr bwMode="auto">
          <a:xfrm>
            <a:off x="8975754" y="2047480"/>
            <a:ext cx="378260" cy="37826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椭圆 8"/>
          <p:cNvSpPr>
            <a:spLocks noChangeArrowheads="1"/>
          </p:cNvSpPr>
          <p:nvPr/>
        </p:nvSpPr>
        <p:spPr bwMode="auto">
          <a:xfrm>
            <a:off x="8663016" y="4159073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7"/>
          <p:cNvSpPr>
            <a:spLocks noChangeArrowheads="1"/>
          </p:cNvSpPr>
          <p:nvPr/>
        </p:nvSpPr>
        <p:spPr bwMode="auto">
          <a:xfrm>
            <a:off x="6256585" y="1711148"/>
            <a:ext cx="2860675" cy="2860675"/>
          </a:xfrm>
          <a:prstGeom prst="ellipse">
            <a:avLst/>
          </a:prstGeom>
          <a:solidFill>
            <a:srgbClr val="D78F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9"/>
          <p:cNvSpPr>
            <a:spLocks noChangeArrowheads="1"/>
          </p:cNvSpPr>
          <p:nvPr/>
        </p:nvSpPr>
        <p:spPr bwMode="auto">
          <a:xfrm>
            <a:off x="6466563" y="4693852"/>
            <a:ext cx="312737" cy="312737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9368085" y="5149673"/>
            <a:ext cx="341312" cy="341312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椭圆 30"/>
          <p:cNvSpPr>
            <a:spLocks noChangeArrowheads="1"/>
          </p:cNvSpPr>
          <p:nvPr/>
        </p:nvSpPr>
        <p:spPr bwMode="auto">
          <a:xfrm>
            <a:off x="9435536" y="5217124"/>
            <a:ext cx="206410" cy="20641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椭圆 32"/>
          <p:cNvSpPr>
            <a:spLocks noChangeArrowheads="1"/>
          </p:cNvSpPr>
          <p:nvPr/>
        </p:nvSpPr>
        <p:spPr bwMode="auto">
          <a:xfrm>
            <a:off x="8267947" y="5071885"/>
            <a:ext cx="169863" cy="171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椭圆 33"/>
          <p:cNvSpPr>
            <a:spLocks noChangeArrowheads="1"/>
          </p:cNvSpPr>
          <p:nvPr/>
        </p:nvSpPr>
        <p:spPr bwMode="auto">
          <a:xfrm>
            <a:off x="8301516" y="5105767"/>
            <a:ext cx="102726" cy="10368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椭圆 39"/>
          <p:cNvSpPr>
            <a:spLocks noChangeArrowheads="1"/>
          </p:cNvSpPr>
          <p:nvPr/>
        </p:nvSpPr>
        <p:spPr bwMode="auto">
          <a:xfrm>
            <a:off x="2815347" y="4513085"/>
            <a:ext cx="298450" cy="298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椭圆 40"/>
          <p:cNvSpPr>
            <a:spLocks noChangeArrowheads="1"/>
          </p:cNvSpPr>
          <p:nvPr/>
        </p:nvSpPr>
        <p:spPr bwMode="auto">
          <a:xfrm>
            <a:off x="2874327" y="4572065"/>
            <a:ext cx="180489" cy="180489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66563" y="2618965"/>
            <a:ext cx="2646878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极雅</a:t>
            </a:r>
            <a:endParaRPr lang="zh-CN" altLang="en-US" sz="8000" spc="600" dirty="0">
              <a:solidFill>
                <a:schemeClr val="bg1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82708" y="3708641"/>
            <a:ext cx="655510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150624">
              <a:spcBef>
                <a:spcPct val="20000"/>
              </a:spcBef>
              <a:defRPr sz="2400" kern="0">
                <a:solidFill>
                  <a:srgbClr val="FFFFFF"/>
                </a:solidFill>
              </a:defRPr>
            </a:lvl1pPr>
          </a:lstStyle>
          <a:p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Template</a:t>
            </a:r>
          </a:p>
        </p:txBody>
      </p:sp>
      <p:sp>
        <p:nvSpPr>
          <p:cNvPr id="20" name="矩形 19"/>
          <p:cNvSpPr/>
          <p:nvPr/>
        </p:nvSpPr>
        <p:spPr>
          <a:xfrm>
            <a:off x="2680910" y="5554631"/>
            <a:ext cx="25842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D78F8E"/>
                </a:solidFill>
              </a:rPr>
              <a:t>汇报人</a:t>
            </a:r>
            <a:r>
              <a:rPr lang="zh-CN" altLang="en-US" dirty="0" smtClean="0">
                <a:solidFill>
                  <a:srgbClr val="D78F8E"/>
                </a:solidFill>
              </a:rPr>
              <a:t>：</a:t>
            </a:r>
            <a:r>
              <a:rPr lang="en-US" altLang="zh-CN" smtClean="0">
                <a:solidFill>
                  <a:srgbClr val="D78F8E"/>
                </a:solidFill>
              </a:rPr>
              <a:t>xx</a:t>
            </a:r>
            <a:endParaRPr lang="en-US" altLang="zh-CN" dirty="0" smtClean="0">
              <a:solidFill>
                <a:srgbClr val="D78F8E"/>
              </a:solidFill>
            </a:endParaRPr>
          </a:p>
          <a:p>
            <a:pPr algn="ctr"/>
            <a:r>
              <a:rPr lang="zh-CN" altLang="en-US" dirty="0" smtClean="0">
                <a:solidFill>
                  <a:srgbClr val="D78F8E"/>
                </a:solidFill>
              </a:rPr>
              <a:t>汇报时间：</a:t>
            </a:r>
            <a:r>
              <a:rPr lang="en-US" altLang="zh-CN" dirty="0" smtClean="0">
                <a:solidFill>
                  <a:srgbClr val="D78F8E"/>
                </a:solidFill>
              </a:rPr>
              <a:t>201X</a:t>
            </a:r>
            <a:r>
              <a:rPr lang="zh-CN" altLang="en-US" dirty="0" smtClean="0">
                <a:solidFill>
                  <a:srgbClr val="D78F8E"/>
                </a:solidFill>
              </a:rPr>
              <a:t>年</a:t>
            </a:r>
            <a:r>
              <a:rPr lang="en-US" altLang="zh-CN" dirty="0" smtClean="0">
                <a:solidFill>
                  <a:srgbClr val="D78F8E"/>
                </a:solidFill>
              </a:rPr>
              <a:t>X</a:t>
            </a:r>
            <a:r>
              <a:rPr lang="zh-CN" altLang="en-US" dirty="0" smtClean="0">
                <a:solidFill>
                  <a:srgbClr val="D78F8E"/>
                </a:solidFill>
              </a:rPr>
              <a:t>月</a:t>
            </a:r>
            <a:endParaRPr lang="en-US" altLang="zh-CN" dirty="0">
              <a:solidFill>
                <a:srgbClr val="D78F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49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/>
          <p:bldP spid="29" grpId="0"/>
          <p:bldP spid="30" grpId="0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/>
          <p:bldP spid="29" grpId="0"/>
          <p:bldP spid="30" grpId="0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02355" y="415443"/>
            <a:ext cx="3301902" cy="3301902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83601" y="3004660"/>
            <a:ext cx="414118" cy="414118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5607889" y="723809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7500" dirty="0" smtClean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3</a:t>
            </a:r>
            <a:endParaRPr lang="zh-CN" altLang="en-US" sz="37500" dirty="0">
              <a:solidFill>
                <a:srgbClr val="523A2C"/>
              </a:solidFill>
              <a:latin typeface="ISOCP" panose="00000400000000000000" pitchFamily="2" charset="0"/>
              <a:ea typeface="造字工房悦黑（非商用）常规体" pitchFamily="50" charset="-122"/>
              <a:cs typeface="ISOCP" panose="00000400000000000000" pitchFamily="2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431280" y="2957750"/>
            <a:ext cx="5760720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5120" y="5191962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keu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ubat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jeurawat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bak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talak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licen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Lorem ipsum dolor sit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endParaRPr lang="zh-CN" altLang="en-US" sz="16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2232" y="428569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03790" y="4932027"/>
            <a:ext cx="611041" cy="611041"/>
            <a:chOff x="9937750" y="2166942"/>
            <a:chExt cx="625475" cy="625475"/>
          </a:xfrm>
        </p:grpSpPr>
        <p:sp>
          <p:nvSpPr>
            <p:cNvPr id="12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326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EDD1CF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EDD1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11032" y="2050511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8191" y="31673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 sz="28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75551" y="31673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8191" y="43561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75551" y="43561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523A2C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523A2C"/>
                </a:solidFill>
              </a:rPr>
              <a:t>functions.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23A2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rgbClr val="523A2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rgbClr val="523A2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354930" y="654576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77612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rgbClr val="523A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3A2C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rgbClr val="523A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3A2C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rgbClr val="523A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3A2C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rgbClr val="523A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23A2C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523A2C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rgbClr val="523A2C"/>
                </a:solidFill>
              </a:rPr>
              <a:t>connectivity</a:t>
            </a:r>
            <a:endParaRPr lang="zh-CN" altLang="en-US" sz="1100" dirty="0">
              <a:solidFill>
                <a:srgbClr val="523A2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23A2C"/>
                </a:solidFill>
              </a:rPr>
              <a:t>Core Info</a:t>
            </a:r>
            <a:endParaRPr lang="zh-CN" altLang="en-US" dirty="0">
              <a:solidFill>
                <a:srgbClr val="523A2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442013" y="654576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951611" y="2245624"/>
            <a:ext cx="517527" cy="517527"/>
            <a:chOff x="9937750" y="2166942"/>
            <a:chExt cx="625475" cy="625475"/>
          </a:xfrm>
        </p:grpSpPr>
        <p:sp>
          <p:nvSpPr>
            <p:cNvPr id="44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51611" y="4325852"/>
            <a:ext cx="517527" cy="517527"/>
            <a:chOff x="9937750" y="2166942"/>
            <a:chExt cx="625475" cy="625475"/>
          </a:xfrm>
        </p:grpSpPr>
        <p:sp>
          <p:nvSpPr>
            <p:cNvPr id="47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02631" y="2266104"/>
            <a:ext cx="517527" cy="517527"/>
            <a:chOff x="9937750" y="2166942"/>
            <a:chExt cx="625475" cy="625475"/>
          </a:xfrm>
        </p:grpSpPr>
        <p:sp>
          <p:nvSpPr>
            <p:cNvPr id="50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02631" y="4346332"/>
            <a:ext cx="517527" cy="517527"/>
            <a:chOff x="9937750" y="2166942"/>
            <a:chExt cx="625475" cy="625475"/>
          </a:xfrm>
        </p:grpSpPr>
        <p:sp>
          <p:nvSpPr>
            <p:cNvPr id="53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3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9075" y="3819089"/>
            <a:ext cx="3219179" cy="45140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zh-CN" altLang="en-US" sz="2700" b="1" spc="100" dirty="0" smtClean="0">
                <a:solidFill>
                  <a:schemeClr val="bg1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点击输入标题</a:t>
            </a:r>
            <a:endParaRPr lang="en-US" sz="2700" b="1" spc="100" dirty="0">
              <a:solidFill>
                <a:schemeClr val="bg1">
                  <a:lumMod val="5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61419" y="4894492"/>
            <a:ext cx="2194832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Expected either to generate income</a:t>
            </a:r>
          </a:p>
        </p:txBody>
      </p:sp>
      <p:sp>
        <p:nvSpPr>
          <p:cNvPr id="18" name="Shape 2540"/>
          <p:cNvSpPr/>
          <p:nvPr/>
        </p:nvSpPr>
        <p:spPr>
          <a:xfrm>
            <a:off x="1048498" y="4944274"/>
            <a:ext cx="167779" cy="167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61419" y="5195575"/>
            <a:ext cx="248657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Can be sold at a higher price An investor</a:t>
            </a:r>
          </a:p>
        </p:txBody>
      </p:sp>
      <p:sp>
        <p:nvSpPr>
          <p:cNvPr id="20" name="Shape 2540"/>
          <p:cNvSpPr/>
          <p:nvPr/>
        </p:nvSpPr>
        <p:spPr>
          <a:xfrm>
            <a:off x="1048498" y="5245357"/>
            <a:ext cx="167779" cy="167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61419" y="4593409"/>
            <a:ext cx="1980029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Also called investment low level</a:t>
            </a:r>
          </a:p>
        </p:txBody>
      </p:sp>
      <p:sp>
        <p:nvSpPr>
          <p:cNvPr id="22" name="Shape 2540"/>
          <p:cNvSpPr/>
          <p:nvPr/>
        </p:nvSpPr>
        <p:spPr>
          <a:xfrm>
            <a:off x="1048498" y="4643191"/>
            <a:ext cx="167779" cy="167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5225581" y="1650714"/>
          <a:ext cx="5928074" cy="4248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椭圆 9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99807" y="630138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12274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10800000" flipH="1" flipV="1">
            <a:off x="6461760" y="2773680"/>
            <a:ext cx="5730240" cy="4084319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91309" y="1713587"/>
            <a:ext cx="3301902" cy="3301902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99326" y="4709055"/>
            <a:ext cx="636165" cy="636165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2360237" y="2015357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39000" dirty="0" smtClean="0">
                <a:solidFill>
                  <a:srgbClr val="523A2C"/>
                </a:solidFill>
              </a:rPr>
              <a:t>4</a:t>
            </a:r>
            <a:endParaRPr lang="zh-CN" altLang="en-US" sz="39000" dirty="0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0190" y="3649458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23A2C"/>
                </a:solidFill>
              </a:rPr>
              <a:t>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mement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bereh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keu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ubat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jeurawat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talak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licen</a:t>
            </a:r>
            <a:r>
              <a:rPr lang="en-US" altLang="zh-CN" sz="1600" dirty="0">
                <a:solidFill>
                  <a:srgbClr val="523A2C"/>
                </a:solidFill>
              </a:rPr>
              <a:t> 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 smtClean="0">
                <a:solidFill>
                  <a:srgbClr val="523A2C"/>
                </a:solidFill>
              </a:rPr>
              <a:t>mement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67873" y="2677068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659249" y="1102546"/>
            <a:ext cx="611041" cy="611041"/>
            <a:chOff x="9937750" y="2166942"/>
            <a:chExt cx="625475" cy="625475"/>
          </a:xfrm>
        </p:grpSpPr>
        <p:sp>
          <p:nvSpPr>
            <p:cNvPr id="12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23A2C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23A2C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66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6" grpId="0"/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EDD1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EDD1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523A2C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95195" y="1422293"/>
            <a:ext cx="4358538" cy="830997"/>
            <a:chOff x="7140711" y="1394064"/>
            <a:chExt cx="4358538" cy="830997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140711" y="1397808"/>
              <a:ext cx="5982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23A2C"/>
                  </a:solidFill>
                </a:rPr>
                <a:t>标题</a:t>
              </a:r>
              <a:endParaRPr lang="en-US" altLang="zh-CN" sz="1600" b="1" dirty="0">
                <a:solidFill>
                  <a:srgbClr val="523A2C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15470" y="5878132"/>
            <a:ext cx="3856111" cy="830997"/>
            <a:chOff x="3860986" y="1378101"/>
            <a:chExt cx="3856111" cy="830997"/>
          </a:xfrm>
        </p:grpSpPr>
        <p:sp>
          <p:nvSpPr>
            <p:cNvPr id="43" name="矩形 42"/>
            <p:cNvSpPr/>
            <p:nvPr/>
          </p:nvSpPr>
          <p:spPr>
            <a:xfrm>
              <a:off x="3860986" y="1378101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118856" y="1378101"/>
              <a:ext cx="5982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23A2C"/>
                  </a:solidFill>
                </a:rPr>
                <a:t>标题</a:t>
              </a:r>
              <a:endParaRPr lang="en-US" altLang="zh-CN" sz="1600" b="1" dirty="0">
                <a:solidFill>
                  <a:srgbClr val="523A2C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5982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523A2C"/>
                  </a:solidFill>
                </a:rPr>
                <a:t>标题</a:t>
              </a:r>
              <a:endParaRPr lang="en-US" altLang="zh-CN" sz="1600" b="1" dirty="0">
                <a:solidFill>
                  <a:srgbClr val="523A2C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609115" y="1387676"/>
              <a:ext cx="5982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rgbClr val="523A2C"/>
                  </a:solidFill>
                </a:rPr>
                <a:t>标题</a:t>
              </a:r>
              <a:endParaRPr lang="en-US" altLang="zh-CN" sz="1600" b="1" dirty="0">
                <a:solidFill>
                  <a:srgbClr val="523A2C"/>
                </a:solidFill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499807" y="630138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48515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523A2C"/>
                </a:solidFill>
              </a:rPr>
              <a:t>. </a:t>
            </a:r>
            <a:endParaRPr lang="en-US" altLang="zh-CN" sz="1400" dirty="0" smtClean="0">
              <a:solidFill>
                <a:srgbClr val="523A2C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A </a:t>
            </a:r>
            <a:r>
              <a:rPr lang="en-US" altLang="zh-CN" sz="1400" dirty="0">
                <a:solidFill>
                  <a:srgbClr val="523A2C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523A2C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network </a:t>
            </a:r>
            <a:r>
              <a:rPr lang="en-US" altLang="zh-CN" sz="1400" dirty="0">
                <a:solidFill>
                  <a:srgbClr val="523A2C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523A2C"/>
                </a:solidFill>
              </a:rPr>
              <a:t>To fully realize the potential network.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5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3627117" y="550681"/>
            <a:ext cx="8564883" cy="6307319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872348" y="893373"/>
            <a:ext cx="8336282" cy="5964627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51986" y="550681"/>
            <a:ext cx="2305031" cy="2305031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8413" y="3198404"/>
            <a:ext cx="6217358" cy="134260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9600" b="1" dirty="0" smtClean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谢谢观看</a:t>
            </a:r>
            <a:r>
              <a:rPr lang="en-US" altLang="zh-CN" sz="9600" b="1" dirty="0" smtClean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!</a:t>
            </a:r>
            <a:endParaRPr lang="zh-CN" altLang="en-US" sz="9600" b="1" dirty="0">
              <a:solidFill>
                <a:srgbClr val="523A2C"/>
              </a:solidFill>
              <a:latin typeface="ISOCP" panose="00000400000000000000" pitchFamily="2" charset="0"/>
              <a:ea typeface="造字工房悦黑（非商用）常规体" pitchFamily="50" charset="-122"/>
              <a:cs typeface="ISOCP" panose="00000400000000000000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02638" y="2550191"/>
            <a:ext cx="611041" cy="611041"/>
            <a:chOff x="9937750" y="2166942"/>
            <a:chExt cx="625475" cy="625475"/>
          </a:xfrm>
        </p:grpSpPr>
        <p:sp>
          <p:nvSpPr>
            <p:cNvPr id="10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56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8" grpId="0" animBg="1"/>
          <p:bldP spid="16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8" grpId="0" animBg="1"/>
          <p:bldP spid="16" grpId="0" animBg="1"/>
          <p:bldP spid="1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rot="10800000">
            <a:off x="0" y="0"/>
            <a:ext cx="5090160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043624" y="1718598"/>
            <a:ext cx="191910" cy="191910"/>
          </a:xfrm>
          <a:prstGeom prst="ellipse">
            <a:avLst/>
          </a:prstGeom>
          <a:solidFill>
            <a:srgbClr val="F8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49731" y="992816"/>
            <a:ext cx="952500" cy="952500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1168" y="2036845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7114" y="2375855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53225" y="2018110"/>
            <a:ext cx="1104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93144" y="2357120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14405" y="51531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12122" y="547814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9225" y="5178241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89178" y="5522488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69227" y="3480927"/>
            <a:ext cx="908689" cy="908689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893541" y="1011551"/>
            <a:ext cx="952500" cy="952500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601581" y="1718598"/>
            <a:ext cx="191910" cy="191910"/>
          </a:xfrm>
          <a:prstGeom prst="ellipse">
            <a:avLst/>
          </a:prstGeom>
          <a:solidFill>
            <a:srgbClr val="EDD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40299" y="4132580"/>
            <a:ext cx="952500" cy="952500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181521" y="4839627"/>
            <a:ext cx="191910" cy="191910"/>
          </a:xfrm>
          <a:prstGeom prst="ellipse">
            <a:avLst/>
          </a:prstGeom>
          <a:solidFill>
            <a:srgbClr val="EDD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012486" y="4132580"/>
            <a:ext cx="952500" cy="952500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697536" y="4850817"/>
            <a:ext cx="191910" cy="191910"/>
          </a:xfrm>
          <a:prstGeom prst="ellipse">
            <a:avLst/>
          </a:prstGeom>
          <a:solidFill>
            <a:srgbClr val="F8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MH_Others_1"/>
          <p:cNvSpPr txBox="1"/>
          <p:nvPr>
            <p:custDataLst>
              <p:tags r:id="rId1"/>
            </p:custDataLst>
          </p:nvPr>
        </p:nvSpPr>
        <p:spPr>
          <a:xfrm>
            <a:off x="6549545" y="1035095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MH_Others_1"/>
          <p:cNvSpPr txBox="1"/>
          <p:nvPr>
            <p:custDataLst>
              <p:tags r:id="rId2"/>
            </p:custDataLst>
          </p:nvPr>
        </p:nvSpPr>
        <p:spPr>
          <a:xfrm>
            <a:off x="9165971" y="1062493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MH_Others_1"/>
          <p:cNvSpPr txBox="1"/>
          <p:nvPr>
            <p:custDataLst>
              <p:tags r:id="rId3"/>
            </p:custDataLst>
          </p:nvPr>
        </p:nvSpPr>
        <p:spPr>
          <a:xfrm>
            <a:off x="6722738" y="4196949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MH_Others_1"/>
          <p:cNvSpPr txBox="1"/>
          <p:nvPr>
            <p:custDataLst>
              <p:tags r:id="rId4"/>
            </p:custDataLst>
          </p:nvPr>
        </p:nvSpPr>
        <p:spPr>
          <a:xfrm>
            <a:off x="9205862" y="4196949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10800000">
            <a:off x="-8229" y="0"/>
            <a:ext cx="4799018" cy="368808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5"/>
            </p:custDataLst>
          </p:nvPr>
        </p:nvSpPr>
        <p:spPr>
          <a:xfrm>
            <a:off x="-60413" y="1373573"/>
            <a:ext cx="5427212" cy="847938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9600" b="1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zh-CN" altLang="en-US" sz="6600" b="0" spc="-3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endParaRPr lang="zh-CN" altLang="en-US" sz="6600" b="0" spc="-3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603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4" grpId="0" animBg="1"/>
      <p:bldP spid="6" grpId="0"/>
      <p:bldP spid="7" grpId="0"/>
      <p:bldP spid="11" grpId="0"/>
      <p:bldP spid="12" grpId="0"/>
      <p:bldP spid="16" grpId="0"/>
      <p:bldP spid="17" grpId="0"/>
      <p:bldP spid="21" grpId="0"/>
      <p:bldP spid="22" grpId="0"/>
      <p:bldP spid="23" grpId="0" animBg="1"/>
      <p:bldP spid="9" grpId="0" animBg="1"/>
      <p:bldP spid="33" grpId="0" animBg="1"/>
      <p:bldP spid="14" grpId="0" animBg="1"/>
      <p:bldP spid="34" grpId="0" animBg="1"/>
      <p:bldP spid="19" grpId="0" animBg="1"/>
      <p:bldP spid="35" grpId="0" animBg="1"/>
      <p:bldP spid="27" grpId="0"/>
      <p:bldP spid="28" grpId="0"/>
      <p:bldP spid="29" grpId="0"/>
      <p:bldP spid="30" grpId="0"/>
      <p:bldP spid="31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91309" y="1728827"/>
            <a:ext cx="3301902" cy="3301902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11006" y="4480455"/>
            <a:ext cx="792585" cy="792585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2038026" y="2068831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39000" dirty="0">
                <a:solidFill>
                  <a:srgbClr val="523A2C"/>
                </a:solidFill>
              </a:rPr>
              <a:t>1</a:t>
            </a:r>
            <a:endParaRPr lang="zh-CN" altLang="en-US" sz="39000" dirty="0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8232" y="3851586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23A2C"/>
                </a:solidFill>
              </a:rPr>
              <a:t>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mement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bereh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keu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ubat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jeurawat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talak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licen</a:t>
            </a:r>
            <a:r>
              <a:rPr lang="en-US" altLang="zh-CN" sz="1600" dirty="0">
                <a:solidFill>
                  <a:srgbClr val="523A2C"/>
                </a:solidFill>
              </a:rPr>
              <a:t> 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 smtClean="0">
                <a:solidFill>
                  <a:srgbClr val="523A2C"/>
                </a:solidFill>
              </a:rPr>
              <a:t>mement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25915" y="2879196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7" name="任意多边形 6"/>
          <p:cNvSpPr/>
          <p:nvPr/>
        </p:nvSpPr>
        <p:spPr>
          <a:xfrm rot="10800000" flipH="1">
            <a:off x="6461760" y="0"/>
            <a:ext cx="5730240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748895" y="1192192"/>
            <a:ext cx="521395" cy="521395"/>
            <a:chOff x="9937750" y="2166942"/>
            <a:chExt cx="625475" cy="625475"/>
          </a:xfrm>
        </p:grpSpPr>
        <p:sp>
          <p:nvSpPr>
            <p:cNvPr id="13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322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57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7" r="1937"/>
          <a:stretch>
            <a:fillRect/>
          </a:stretch>
        </p:blipFill>
        <p:spPr>
          <a:effectLst>
            <a:reflection stA="45000" endPos="11000" dist="50800" dir="5400000" sy="-100000" algn="bl" rotWithShape="0"/>
          </a:effectLst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58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" r="3712"/>
          <a:stretch>
            <a:fillRect/>
          </a:stretch>
        </p:blipFill>
        <p:spPr/>
      </p:pic>
      <p:sp>
        <p:nvSpPr>
          <p:cNvPr id="49" name="Rectangle 48"/>
          <p:cNvSpPr/>
          <p:nvPr/>
        </p:nvSpPr>
        <p:spPr>
          <a:xfrm>
            <a:off x="1265125" y="1288603"/>
            <a:ext cx="4657759" cy="3339154"/>
          </a:xfrm>
          <a:prstGeom prst="rect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747905" y="1299949"/>
            <a:ext cx="3607012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9897303" y="2558785"/>
            <a:ext cx="1308216" cy="327734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25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93408" y="2569178"/>
            <a:ext cx="1620957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551426" y="3110772"/>
            <a:ext cx="20826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 spc="1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TRENDING PRESENTATIONS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996815" y="2558785"/>
            <a:ext cx="3191843" cy="82519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523A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85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711875" y="302475"/>
            <a:ext cx="3301902" cy="3301902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12"/>
          <p:cNvGrpSpPr/>
          <p:nvPr/>
        </p:nvGrpSpPr>
        <p:grpSpPr>
          <a:xfrm>
            <a:off x="9635069" y="4478842"/>
            <a:ext cx="1939722" cy="4026796"/>
            <a:chOff x="11310678" y="5484773"/>
            <a:chExt cx="2665090" cy="5532633"/>
          </a:xfrm>
        </p:grpSpPr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1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2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3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6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9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0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66268" y="3190086"/>
            <a:ext cx="2168525" cy="4501782"/>
            <a:chOff x="11310678" y="5484773"/>
            <a:chExt cx="2665090" cy="5532633"/>
          </a:xfrm>
        </p:grpSpPr>
        <p:sp>
          <p:nvSpPr>
            <p:cNvPr id="33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9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0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1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2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3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4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5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6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7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8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9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0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1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2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6269" y="4478842"/>
            <a:ext cx="1939722" cy="4026796"/>
            <a:chOff x="11310678" y="5484773"/>
            <a:chExt cx="2665090" cy="5532633"/>
          </a:xfrm>
        </p:grpSpPr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0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1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2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3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4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7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72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2148" y="1597524"/>
            <a:ext cx="4904428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5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4" r="21284"/>
          <a:stretch>
            <a:fillRect/>
          </a:stretch>
        </p:blipFill>
        <p:spPr>
          <a:xfrm>
            <a:off x="9775449" y="5068903"/>
            <a:ext cx="1663363" cy="2917453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5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" b="27"/>
          <a:stretch>
            <a:fillRect/>
          </a:stretch>
        </p:blipFill>
        <p:spPr>
          <a:xfrm>
            <a:off x="4665318" y="5068903"/>
            <a:ext cx="1663363" cy="2917453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5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r="11534"/>
          <a:stretch>
            <a:fillRect/>
          </a:stretch>
        </p:blipFill>
        <p:spPr>
          <a:xfrm>
            <a:off x="7119972" y="3855061"/>
            <a:ext cx="1862057" cy="3256271"/>
          </a:xfrm>
        </p:spPr>
      </p:pic>
      <p:sp>
        <p:nvSpPr>
          <p:cNvPr id="76" name="Subtitle 2"/>
          <p:cNvSpPr txBox="1">
            <a:spLocks/>
          </p:cNvSpPr>
          <p:nvPr/>
        </p:nvSpPr>
        <p:spPr>
          <a:xfrm>
            <a:off x="6329124" y="646410"/>
            <a:ext cx="5108800" cy="204880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77" name="椭圆 76"/>
          <p:cNvSpPr/>
          <p:nvPr/>
        </p:nvSpPr>
        <p:spPr>
          <a:xfrm>
            <a:off x="1308784" y="3415793"/>
            <a:ext cx="414118" cy="414118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6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Triangle 2"/>
          <p:cNvSpPr/>
          <p:nvPr/>
        </p:nvSpPr>
        <p:spPr>
          <a:xfrm>
            <a:off x="1588" y="3508401"/>
            <a:ext cx="6255834" cy="3356517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9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7527481" y="4922608"/>
            <a:ext cx="3601304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78001" y="4576472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27" name="Oval 26"/>
          <p:cNvSpPr/>
          <p:nvPr/>
        </p:nvSpPr>
        <p:spPr>
          <a:xfrm>
            <a:off x="6664713" y="4608583"/>
            <a:ext cx="561144" cy="561144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7527481" y="3518782"/>
            <a:ext cx="3601304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978001" y="3172646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30" name="Oval 29"/>
          <p:cNvSpPr/>
          <p:nvPr/>
        </p:nvSpPr>
        <p:spPr>
          <a:xfrm>
            <a:off x="6664713" y="3204757"/>
            <a:ext cx="561144" cy="561144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hape 2629"/>
          <p:cNvSpPr/>
          <p:nvPr/>
        </p:nvSpPr>
        <p:spPr>
          <a:xfrm>
            <a:off x="6810371" y="335694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2" name="Shape 2840"/>
          <p:cNvSpPr/>
          <p:nvPr/>
        </p:nvSpPr>
        <p:spPr>
          <a:xfrm>
            <a:off x="6805621" y="476218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3" name="TextBox 32"/>
          <p:cNvSpPr txBox="1"/>
          <p:nvPr/>
        </p:nvSpPr>
        <p:spPr>
          <a:xfrm>
            <a:off x="7421614" y="1620261"/>
            <a:ext cx="3458588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83101" y="2709456"/>
            <a:ext cx="5018357" cy="2888809"/>
            <a:chOff x="5898415" y="1976415"/>
            <a:chExt cx="5654530" cy="3255020"/>
          </a:xfrm>
        </p:grpSpPr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7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8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9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0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5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" b="3076"/>
          <a:stretch>
            <a:fillRect/>
          </a:stretch>
        </p:blipFill>
        <p:spPr>
          <a:xfrm>
            <a:off x="1332877" y="2892508"/>
            <a:ext cx="3764973" cy="2388274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5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r="18522"/>
          <a:stretch>
            <a:fillRect/>
          </a:stretch>
        </p:blipFill>
        <p:spPr>
          <a:xfrm>
            <a:off x="4893345" y="3955042"/>
            <a:ext cx="893111" cy="1556374"/>
          </a:xfrm>
        </p:spPr>
      </p:pic>
      <p:grpSp>
        <p:nvGrpSpPr>
          <p:cNvPr id="51" name="Group 50"/>
          <p:cNvGrpSpPr/>
          <p:nvPr/>
        </p:nvGrpSpPr>
        <p:grpSpPr>
          <a:xfrm>
            <a:off x="4818461" y="3639704"/>
            <a:ext cx="1041569" cy="2162261"/>
            <a:chOff x="11310678" y="5484773"/>
            <a:chExt cx="2665090" cy="5532633"/>
          </a:xfrm>
        </p:grpSpPr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7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8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369443" y="6545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46228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5" grpId="0" animBg="1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724675" y="1288991"/>
            <a:ext cx="3301902" cy="3301902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44372" y="4040619"/>
            <a:ext cx="792585" cy="792585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930209" y="1536397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7500" dirty="0" smtClean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2</a:t>
            </a:r>
            <a:endParaRPr lang="zh-CN" altLang="en-US" sz="37500" dirty="0">
              <a:solidFill>
                <a:srgbClr val="523A2C"/>
              </a:solidFill>
              <a:latin typeface="ISOCP" panose="00000400000000000000" pitchFamily="2" charset="0"/>
              <a:ea typeface="造字工房悦黑（非商用）常规体" pitchFamily="50" charset="-122"/>
              <a:cs typeface="ISOCP" panose="00000400000000000000" pitchFamily="2" charset="0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0" y="2957750"/>
            <a:ext cx="4884516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8484" y="3253246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keu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ubat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jeurawat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bak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talak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licen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Lorem ipsum dolor sit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6206" y="225795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423678" y="1837029"/>
            <a:ext cx="420927" cy="420927"/>
            <a:chOff x="9937750" y="2166942"/>
            <a:chExt cx="625475" cy="625475"/>
          </a:xfrm>
        </p:grpSpPr>
        <p:sp>
          <p:nvSpPr>
            <p:cNvPr id="15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76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46772" y="23622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46772" y="23622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2196" y="17492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68320" y="29572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34652" y="23622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34652" y="23622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0076" y="17492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56200" y="29572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46772" y="45545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46772" y="45545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2196" y="394160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68320" y="51496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934652" y="45545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934652" y="45545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60076" y="394160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56200" y="51496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15653" y="2385425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96%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74233" y="2385425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76%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49472" y="4576403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80%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08052" y="4576403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56%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369444" y="6545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3806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3220742" y="5005348"/>
            <a:ext cx="2107040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25449" y="4467031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16" name="Oval 15"/>
          <p:cNvSpPr/>
          <p:nvPr/>
        </p:nvSpPr>
        <p:spPr>
          <a:xfrm>
            <a:off x="3721463" y="3043235"/>
            <a:ext cx="1109396" cy="11093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678230" y="5005348"/>
            <a:ext cx="2107040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82934" y="4467030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1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178951" y="3043235"/>
            <a:ext cx="1109396" cy="11093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778625" y="5005348"/>
            <a:ext cx="2107040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83332" y="4467031"/>
            <a:ext cx="69762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  <p:sp>
        <p:nvSpPr>
          <p:cNvPr id="24" name="Oval 23"/>
          <p:cNvSpPr/>
          <p:nvPr/>
        </p:nvSpPr>
        <p:spPr>
          <a:xfrm>
            <a:off x="1279346" y="3043235"/>
            <a:ext cx="1109396" cy="11093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hape 2563"/>
          <p:cNvSpPr/>
          <p:nvPr/>
        </p:nvSpPr>
        <p:spPr>
          <a:xfrm>
            <a:off x="1673810" y="3426926"/>
            <a:ext cx="342013" cy="342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" name="Shape 2588"/>
          <p:cNvSpPr/>
          <p:nvPr/>
        </p:nvSpPr>
        <p:spPr>
          <a:xfrm>
            <a:off x="4119250" y="3458006"/>
            <a:ext cx="342012" cy="310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0" name="Shape 2629"/>
          <p:cNvSpPr/>
          <p:nvPr/>
        </p:nvSpPr>
        <p:spPr>
          <a:xfrm>
            <a:off x="6573416" y="3426926"/>
            <a:ext cx="342109" cy="342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6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" b="238"/>
          <a:stretch>
            <a:fillRect/>
          </a:stretch>
        </p:blipFill>
        <p:spPr>
          <a:xfrm>
            <a:off x="8450861" y="-2074"/>
            <a:ext cx="3741139" cy="6858000"/>
          </a:xfrm>
        </p:spPr>
      </p:pic>
      <p:sp>
        <p:nvSpPr>
          <p:cNvPr id="26" name="椭圆 25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369441" y="6545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7715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粉色圆圈极致淡雅简约汇总PPT模板幻灯片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A000120140530A99PPBG">
  <a:themeElements>
    <a:clrScheme name="自定义 601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956951"/>
      </a:accent1>
      <a:accent2>
        <a:srgbClr val="B07982"/>
      </a:accent2>
      <a:accent3>
        <a:srgbClr val="9D8855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A000120150608A07KPBG</Template>
  <TotalTime>58</TotalTime>
  <Words>1069</Words>
  <Application>Microsoft Office PowerPoint</Application>
  <PresentationFormat>自定义</PresentationFormat>
  <Paragraphs>132</Paragraphs>
  <Slides>17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粉色圆圈极致淡雅简约汇总PPT模板幻灯片模板</dc:title>
  <dc:creator>Administrator</dc:creator>
  <cp:lastModifiedBy>风轻无痕</cp:lastModifiedBy>
  <cp:revision>7</cp:revision>
  <dcterms:created xsi:type="dcterms:W3CDTF">2015-06-24T12:12:45Z</dcterms:created>
  <dcterms:modified xsi:type="dcterms:W3CDTF">2018-06-28T06:20:29Z</dcterms:modified>
</cp:coreProperties>
</file>