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</p:sldMasterIdLst>
  <p:notesMasterIdLst>
    <p:notesMasterId r:id="rId5"/>
  </p:notesMasterIdLst>
  <p:sldIdLst>
    <p:sldId id="258" r:id="rId4"/>
    <p:sldId id="261" r:id="rId6"/>
    <p:sldId id="260" r:id="rId7"/>
    <p:sldId id="265" r:id="rId8"/>
    <p:sldId id="271" r:id="rId9"/>
    <p:sldId id="287" r:id="rId10"/>
    <p:sldId id="267" r:id="rId11"/>
    <p:sldId id="285" r:id="rId12"/>
    <p:sldId id="275" r:id="rId13"/>
    <p:sldId id="290" r:id="rId14"/>
    <p:sldId id="269" r:id="rId15"/>
    <p:sldId id="266" r:id="rId16"/>
    <p:sldId id="270" r:id="rId17"/>
    <p:sldId id="259" r:id="rId18"/>
    <p:sldId id="286" r:id="rId19"/>
    <p:sldId id="268" r:id="rId20"/>
    <p:sldId id="291" r:id="rId21"/>
    <p:sldId id="282" r:id="rId22"/>
    <p:sldId id="272" r:id="rId23"/>
    <p:sldId id="276" r:id="rId24"/>
    <p:sldId id="274" r:id="rId25"/>
    <p:sldId id="288" r:id="rId26"/>
    <p:sldId id="281" r:id="rId27"/>
    <p:sldId id="264" r:id="rId28"/>
  </p:sldIdLst>
  <p:sldSz cx="12192000" cy="6858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微软雅黑" panose="020B0503020204020204" pitchFamily="34" charset="-122"/>
      <p:regular r:id="rId36"/>
    </p:embeddedFont>
    <p:embeddedFont>
      <p:font typeface="Snap ITC" panose="04040A07060A02020202" pitchFamily="82" charset="0"/>
      <p:regular r:id="rId37"/>
    </p:embeddedFont>
    <p:embeddedFont>
      <p:font typeface="方正正中黑_GBK" panose="02000000000000000000" pitchFamily="2" charset="-122"/>
      <p:regular r:id="rId38"/>
    </p:embeddedFont>
    <p:embeddedFont>
      <p:font typeface="Impact" panose="020B0806030902050204" pitchFamily="34" charset="0"/>
      <p:regular r:id="rId39"/>
    </p:embeddedFont>
    <p:embeddedFont>
      <p:font typeface="等线" panose="0201060003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96314" autoAdjust="0"/>
  </p:normalViewPr>
  <p:slideViewPr>
    <p:cSldViewPr snapToGrid="0" showGuides="1">
      <p:cViewPr varScale="1">
        <p:scale>
          <a:sx n="75" d="100"/>
          <a:sy n="75" d="100"/>
        </p:scale>
        <p:origin x="72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0" Type="http://schemas.openxmlformats.org/officeDocument/2006/relationships/font" Target="fonts/font9.fntdata"/><Relationship Id="rId4" Type="http://schemas.openxmlformats.org/officeDocument/2006/relationships/slide" Target="slides/slide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FE432-6270-47A7-847A-3BD3FDBD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封面页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章节页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标题配文页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三图配文页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柱形图页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一图配文页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条形图页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多图配文页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章节页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折线图页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地图分布页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目录页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递进图示页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发散图示页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维恩图示页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对比图示页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封底页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章节页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二图配文页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饼图页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平衡图示页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四图配文页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包含图示页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汇集图示页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备用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500" y="1628775"/>
              <a:ext cx="2159000" cy="215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263" y="3579813"/>
              <a:ext cx="4943475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11"/>
            <p:cNvSpPr txBox="1">
              <a:spLocks noChangeArrowheads="1"/>
            </p:cNvSpPr>
            <p:nvPr/>
          </p:nvSpPr>
          <p:spPr bwMode="auto">
            <a:xfrm>
              <a:off x="3117974" y="5781164"/>
              <a:ext cx="5956052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只为设计最优质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en-US" altLang="zh-CN" sz="1100">
                <a:solidFill>
                  <a:srgbClr val="97979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 灰色的风 更多优秀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经验分享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优秀设计</a:t>
              </a:r>
              <a:endParaRPr lang="zh-CN" altLang="en-US" sz="1100">
                <a:solidFill>
                  <a:srgbClr val="97979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725" y="1690688"/>
              <a:ext cx="1976438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8838" y="1690688"/>
              <a:ext cx="1976437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5"/>
            <p:cNvSpPr txBox="1">
              <a:spLocks noChangeArrowheads="1"/>
            </p:cNvSpPr>
            <p:nvPr/>
          </p:nvSpPr>
          <p:spPr bwMode="auto">
            <a:xfrm>
              <a:off x="3398838" y="3786188"/>
              <a:ext cx="19764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公众号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hsdf_ppt</a:t>
              </a:r>
              <a:endParaRPr lang="zh-CN" altLang="en-US" sz="1400">
                <a:solidFill>
                  <a:srgbClr val="2C2C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816725" y="3786188"/>
              <a:ext cx="19764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微博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@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  <a:endParaRPr lang="zh-CN" altLang="en-US" sz="1400">
                <a:solidFill>
                  <a:srgbClr val="2C2C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7350" y="1196975"/>
              <a:ext cx="750888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670" y="1306051"/>
              <a:ext cx="560881" cy="45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宣传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963374"/>
            <a:ext cx="12192000" cy="213200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1633" y="276225"/>
            <a:ext cx="580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0B0F0"/>
                </a:solidFill>
                <a:latin typeface="Snap ITC" panose="04040A07060A02020202" pitchFamily="82" charset="0"/>
              </a:rPr>
              <a:t>LO</a:t>
            </a:r>
            <a:endParaRPr lang="en-US" altLang="zh-CN" dirty="0" smtClean="0">
              <a:solidFill>
                <a:srgbClr val="00B0F0"/>
              </a:solidFill>
              <a:latin typeface="Snap ITC" panose="04040A07060A02020202" pitchFamily="82" charset="0"/>
            </a:endParaRPr>
          </a:p>
          <a:p>
            <a:pPr algn="ctr"/>
            <a:r>
              <a:rPr lang="en-US" altLang="zh-CN" dirty="0" smtClean="0">
                <a:solidFill>
                  <a:srgbClr val="00B0F0"/>
                </a:solidFill>
                <a:latin typeface="Snap ITC" panose="04040A07060A02020202" pitchFamily="82" charset="0"/>
              </a:rPr>
              <a:t>GO</a:t>
            </a:r>
            <a:endParaRPr lang="zh-CN" altLang="en-US" dirty="0">
              <a:solidFill>
                <a:srgbClr val="00B0F0"/>
              </a:solidFill>
              <a:latin typeface="Snap ITC" panose="04040A07060A02020202" pitchFamily="82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71550" y="357187"/>
            <a:ext cx="0" cy="504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20860" y="609187"/>
            <a:ext cx="2185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公司或企业名称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0249" y="2292592"/>
            <a:ext cx="94949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正中黑_GBK" panose="02000000000000000000" pitchFamily="2" charset="-122"/>
                <a:ea typeface="方正正中黑_GBK" panose="02000000000000000000" pitchFamily="2" charset="-122"/>
              </a:rPr>
              <a:t>请在此处添加幻灯片标题</a:t>
            </a:r>
            <a:endParaRPr lang="zh-CN" altLang="en-US" sz="6600" dirty="0">
              <a:solidFill>
                <a:schemeClr val="bg1"/>
              </a:solidFill>
              <a:latin typeface="方正正中黑_GBK" panose="02000000000000000000" pitchFamily="2" charset="-122"/>
              <a:ea typeface="方正正中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7601" y="3400336"/>
            <a:ext cx="90802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请在此处添加幻灯片副标题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000" y="1963374"/>
            <a:ext cx="11160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0" y="4059382"/>
            <a:ext cx="11160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01601" y="5040243"/>
            <a:ext cx="33522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公司或企业名称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54778" y="5458320"/>
            <a:ext cx="12458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2020.12.12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等腰三角形 14"/>
          <p:cNvSpPr/>
          <p:nvPr/>
        </p:nvSpPr>
        <p:spPr>
          <a:xfrm flipV="1">
            <a:off x="5788027" y="1655111"/>
            <a:ext cx="779347" cy="53700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7767387" y="-11112"/>
            <a:ext cx="1462341" cy="146233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361707" y="5796874"/>
            <a:ext cx="1055707" cy="10557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925087" y="5528607"/>
            <a:ext cx="1028044" cy="1028045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890913" y="-11112"/>
            <a:ext cx="661986" cy="661987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826186" y="4971811"/>
            <a:ext cx="1070816" cy="107081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9229728" y="0"/>
            <a:ext cx="1320722" cy="13207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1264112" y="6149317"/>
            <a:ext cx="708684" cy="70868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38400"/>
            <a:ext cx="12192000" cy="171413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2571" y="2999589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请在此处添加幻灯片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章节</a:t>
            </a:r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4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5898" y="4367207"/>
            <a:ext cx="90802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幻灯片章节标题说明文字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9410" y="917011"/>
            <a:ext cx="131318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dirty="0" smtClean="0">
                <a:solidFill>
                  <a:srgbClr val="FFC000"/>
                </a:solidFill>
                <a:latin typeface="+mn-ea"/>
              </a:rPr>
              <a:t>2</a:t>
            </a:r>
            <a:endParaRPr lang="zh-CN" altLang="en-US" sz="15000" dirty="0">
              <a:solidFill>
                <a:srgbClr val="FFC000"/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5842" y="3114468"/>
            <a:ext cx="203199" cy="406400"/>
            <a:chOff x="1298723" y="1524000"/>
            <a:chExt cx="257175" cy="514351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flipH="1" flipV="1">
            <a:off x="11362960" y="3114468"/>
            <a:ext cx="203199" cy="406400"/>
            <a:chOff x="1298723" y="1524000"/>
            <a:chExt cx="257175" cy="514351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2630845"/>
            <a:ext cx="12197751" cy="1630419"/>
          </a:xfrm>
          <a:custGeom>
            <a:avLst/>
            <a:gdLst>
              <a:gd name="connsiteX0" fmla="*/ 0 w 12171872"/>
              <a:gd name="connsiteY0" fmla="*/ 1199111 h 1233617"/>
              <a:gd name="connsiteX1" fmla="*/ 6003985 w 12171872"/>
              <a:gd name="connsiteY1" fmla="*/ 40 h 1233617"/>
              <a:gd name="connsiteX2" fmla="*/ 12171872 w 12171872"/>
              <a:gd name="connsiteY2" fmla="*/ 1233617 h 1233617"/>
              <a:gd name="connsiteX0-1" fmla="*/ 0 w 12171872"/>
              <a:gd name="connsiteY0-2" fmla="*/ 1820193 h 1854699"/>
              <a:gd name="connsiteX1-3" fmla="*/ 6098675 w 12171872"/>
              <a:gd name="connsiteY1-4" fmla="*/ 20 h 1854699"/>
              <a:gd name="connsiteX2-5" fmla="*/ 12171872 w 12171872"/>
              <a:gd name="connsiteY2-6" fmla="*/ 1854699 h 1854699"/>
              <a:gd name="connsiteX0-7" fmla="*/ 0 w 12171872"/>
              <a:gd name="connsiteY0-8" fmla="*/ 1820192 h 1854698"/>
              <a:gd name="connsiteX1-9" fmla="*/ 6098675 w 12171872"/>
              <a:gd name="connsiteY1-10" fmla="*/ 19 h 1854698"/>
              <a:gd name="connsiteX2-11" fmla="*/ 12171872 w 12171872"/>
              <a:gd name="connsiteY2-12" fmla="*/ 1854698 h 1854698"/>
              <a:gd name="connsiteX0-13" fmla="*/ 0 w 12171872"/>
              <a:gd name="connsiteY0-14" fmla="*/ 1820194 h 1854700"/>
              <a:gd name="connsiteX1-15" fmla="*/ 6098675 w 12171872"/>
              <a:gd name="connsiteY1-16" fmla="*/ 21 h 1854700"/>
              <a:gd name="connsiteX2-17" fmla="*/ 12171872 w 12171872"/>
              <a:gd name="connsiteY2-18" fmla="*/ 1854700 h 1854700"/>
              <a:gd name="connsiteX0-19" fmla="*/ 0 w 12171872"/>
              <a:gd name="connsiteY0-20" fmla="*/ 1820194 h 1854700"/>
              <a:gd name="connsiteX1-21" fmla="*/ 6098675 w 12171872"/>
              <a:gd name="connsiteY1-22" fmla="*/ 21 h 1854700"/>
              <a:gd name="connsiteX2-23" fmla="*/ 12171872 w 12171872"/>
              <a:gd name="connsiteY2-24" fmla="*/ 1854700 h 1854700"/>
              <a:gd name="connsiteX0-25" fmla="*/ 0 w 12171872"/>
              <a:gd name="connsiteY0-26" fmla="*/ 1820194 h 1854700"/>
              <a:gd name="connsiteX1-27" fmla="*/ 6098675 w 12171872"/>
              <a:gd name="connsiteY1-28" fmla="*/ 21 h 1854700"/>
              <a:gd name="connsiteX2-29" fmla="*/ 12171872 w 12171872"/>
              <a:gd name="connsiteY2-30" fmla="*/ 1854700 h 1854700"/>
              <a:gd name="connsiteX0-31" fmla="*/ 0 w 12171872"/>
              <a:gd name="connsiteY0-32" fmla="*/ 1595913 h 1630419"/>
              <a:gd name="connsiteX1-33" fmla="*/ 6090067 w 12171872"/>
              <a:gd name="connsiteY1-34" fmla="*/ 27 h 1630419"/>
              <a:gd name="connsiteX2-35" fmla="*/ 12171872 w 12171872"/>
              <a:gd name="connsiteY2-36" fmla="*/ 1630419 h 1630419"/>
              <a:gd name="connsiteX0-37" fmla="*/ 0 w 12171872"/>
              <a:gd name="connsiteY0-38" fmla="*/ 1595913 h 1630419"/>
              <a:gd name="connsiteX1-39" fmla="*/ 6090067 w 12171872"/>
              <a:gd name="connsiteY1-40" fmla="*/ 27 h 1630419"/>
              <a:gd name="connsiteX2-41" fmla="*/ 12171872 w 12171872"/>
              <a:gd name="connsiteY2-42" fmla="*/ 1630419 h 1630419"/>
              <a:gd name="connsiteX0-43" fmla="*/ 0 w 12171872"/>
              <a:gd name="connsiteY0-44" fmla="*/ 1595913 h 1630419"/>
              <a:gd name="connsiteX1-45" fmla="*/ 6090067 w 12171872"/>
              <a:gd name="connsiteY1-46" fmla="*/ 27 h 1630419"/>
              <a:gd name="connsiteX2-47" fmla="*/ 12171872 w 12171872"/>
              <a:gd name="connsiteY2-48" fmla="*/ 1630419 h 16304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171872" h="1630419">
                <a:moveTo>
                  <a:pt x="0" y="1595913"/>
                </a:moveTo>
                <a:cubicBezTo>
                  <a:pt x="1204333" y="933117"/>
                  <a:pt x="4061422" y="-5724"/>
                  <a:pt x="6090067" y="27"/>
                </a:cubicBezTo>
                <a:cubicBezTo>
                  <a:pt x="8118712" y="5778"/>
                  <a:pt x="11092186" y="964747"/>
                  <a:pt x="12171872" y="1630419"/>
                </a:cubicBezTo>
              </a:path>
            </a:pathLst>
          </a:cu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200168" y="1720264"/>
            <a:ext cx="2232000" cy="2232000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980000" y="1030152"/>
            <a:ext cx="2232000" cy="2232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59832" y="1720264"/>
            <a:ext cx="2232000" cy="2232000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98021" y="4158583"/>
            <a:ext cx="143629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/>
                </a:solidFill>
              </a:rPr>
              <a:t>在此</a:t>
            </a:r>
            <a:r>
              <a:rPr lang="zh-CN" altLang="en-US" sz="1400" b="1" dirty="0" smtClean="0">
                <a:solidFill>
                  <a:schemeClr val="bg2"/>
                </a:solidFill>
              </a:rPr>
              <a:t>添加正文标题</a:t>
            </a:r>
            <a:endParaRPr lang="zh-CN" altLang="en-US" sz="1400" b="1" dirty="0">
              <a:solidFill>
                <a:schemeClr val="bg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2701" y="4421994"/>
            <a:ext cx="2046933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请在此处添加正文并根据需要调整字体与字号。建议采用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倍行距和居中对齐方式。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83544" y="4158583"/>
            <a:ext cx="143629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/>
                </a:solidFill>
              </a:rPr>
              <a:t>在此</a:t>
            </a:r>
            <a:r>
              <a:rPr lang="zh-CN" altLang="en-US" sz="1400" b="1" dirty="0" smtClean="0">
                <a:solidFill>
                  <a:schemeClr val="bg2"/>
                </a:solidFill>
              </a:rPr>
              <a:t>添加正文标题</a:t>
            </a:r>
            <a:endParaRPr lang="zh-CN" altLang="en-US" sz="1400" b="1" dirty="0">
              <a:solidFill>
                <a:schemeClr val="bg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78224" y="4421994"/>
            <a:ext cx="2046933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请在此处添加正文并根据需要调整字体与字号。建议采用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倍行距和居中对齐方式。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21254" y="3458118"/>
            <a:ext cx="143629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/>
                </a:solidFill>
              </a:rPr>
              <a:t>在此</a:t>
            </a:r>
            <a:r>
              <a:rPr lang="zh-CN" altLang="en-US" sz="1400" b="1" dirty="0" smtClean="0">
                <a:solidFill>
                  <a:schemeClr val="bg2"/>
                </a:solidFill>
              </a:rPr>
              <a:t>添加正文标题</a:t>
            </a:r>
            <a:endParaRPr lang="zh-CN" altLang="en-US" sz="1400" b="1" dirty="0">
              <a:solidFill>
                <a:schemeClr val="bg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15934" y="3721529"/>
            <a:ext cx="2046933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请在此处添加正文并根据需要调整字体与字号。建议采用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倍行距和居中对齐方式。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21945" y="5516774"/>
            <a:ext cx="6548111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请在此添加正文并根据需要调整字体大小。</a:t>
            </a:r>
            <a:endParaRPr lang="en-US" altLang="zh-CN" dirty="0">
              <a:solidFill>
                <a:schemeClr val="accent1"/>
              </a:solidFill>
            </a:endParaRPr>
          </a:p>
          <a:p>
            <a:r>
              <a:rPr lang="zh-CN" altLang="en-US" dirty="0">
                <a:solidFill>
                  <a:schemeClr val="accent1"/>
                </a:solidFill>
              </a:rPr>
              <a:t>请在此添加正文并根据需要调整字体大小。建议采用</a:t>
            </a:r>
            <a:r>
              <a:rPr lang="en-US" altLang="zh-CN" dirty="0">
                <a:solidFill>
                  <a:schemeClr val="accent1"/>
                </a:solidFill>
              </a:rPr>
              <a:t>1.5</a:t>
            </a:r>
            <a:r>
              <a:rPr lang="zh-CN" altLang="en-US" dirty="0">
                <a:solidFill>
                  <a:schemeClr val="accent1"/>
                </a:solidFill>
              </a:rPr>
              <a:t>倍行距和居中对齐方式。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85130" y="1426152"/>
            <a:ext cx="720000" cy="720000"/>
            <a:chOff x="2685130" y="1426152"/>
            <a:chExt cx="720000" cy="720000"/>
          </a:xfrm>
        </p:grpSpPr>
        <p:sp>
          <p:nvSpPr>
            <p:cNvPr id="15" name="椭圆 14"/>
            <p:cNvSpPr/>
            <p:nvPr/>
          </p:nvSpPr>
          <p:spPr>
            <a:xfrm>
              <a:off x="2685130" y="1426152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352"/>
            <p:cNvSpPr>
              <a:spLocks noEditPoints="1"/>
            </p:cNvSpPr>
            <p:nvPr/>
          </p:nvSpPr>
          <p:spPr bwMode="auto">
            <a:xfrm>
              <a:off x="2872402" y="1612045"/>
              <a:ext cx="342871" cy="364640"/>
            </a:xfrm>
            <a:custGeom>
              <a:avLst/>
              <a:gdLst>
                <a:gd name="T0" fmla="*/ 19 w 60"/>
                <a:gd name="T1" fmla="*/ 7 h 64"/>
                <a:gd name="T2" fmla="*/ 30 w 60"/>
                <a:gd name="T3" fmla="*/ 28 h 64"/>
                <a:gd name="T4" fmla="*/ 39 w 60"/>
                <a:gd name="T5" fmla="*/ 20 h 64"/>
                <a:gd name="T6" fmla="*/ 30 w 60"/>
                <a:gd name="T7" fmla="*/ 7 h 64"/>
                <a:gd name="T8" fmla="*/ 49 w 60"/>
                <a:gd name="T9" fmla="*/ 7 h 64"/>
                <a:gd name="T10" fmla="*/ 51 w 60"/>
                <a:gd name="T11" fmla="*/ 19 h 64"/>
                <a:gd name="T12" fmla="*/ 43 w 60"/>
                <a:gd name="T13" fmla="*/ 21 h 64"/>
                <a:gd name="T14" fmla="*/ 47 w 60"/>
                <a:gd name="T15" fmla="*/ 10 h 64"/>
                <a:gd name="T16" fmla="*/ 36 w 60"/>
                <a:gd name="T17" fmla="*/ 32 h 64"/>
                <a:gd name="T18" fmla="*/ 35 w 60"/>
                <a:gd name="T19" fmla="*/ 36 h 64"/>
                <a:gd name="T20" fmla="*/ 44 w 60"/>
                <a:gd name="T21" fmla="*/ 44 h 64"/>
                <a:gd name="T22" fmla="*/ 47 w 60"/>
                <a:gd name="T23" fmla="*/ 48 h 64"/>
                <a:gd name="T24" fmla="*/ 14 w 60"/>
                <a:gd name="T25" fmla="*/ 64 h 64"/>
                <a:gd name="T26" fmla="*/ 16 w 60"/>
                <a:gd name="T27" fmla="*/ 48 h 64"/>
                <a:gd name="T28" fmla="*/ 23 w 60"/>
                <a:gd name="T29" fmla="*/ 44 h 64"/>
                <a:gd name="T30" fmla="*/ 25 w 60"/>
                <a:gd name="T31" fmla="*/ 36 h 64"/>
                <a:gd name="T32" fmla="*/ 21 w 60"/>
                <a:gd name="T33" fmla="*/ 29 h 64"/>
                <a:gd name="T34" fmla="*/ 17 w 60"/>
                <a:gd name="T35" fmla="*/ 30 h 64"/>
                <a:gd name="T36" fmla="*/ 7 w 60"/>
                <a:gd name="T37" fmla="*/ 21 h 64"/>
                <a:gd name="T38" fmla="*/ 2 w 60"/>
                <a:gd name="T39" fmla="*/ 3 h 64"/>
                <a:gd name="T40" fmla="*/ 13 w 60"/>
                <a:gd name="T41" fmla="*/ 3 h 64"/>
                <a:gd name="T42" fmla="*/ 48 w 60"/>
                <a:gd name="T43" fmla="*/ 0 h 64"/>
                <a:gd name="T44" fmla="*/ 59 w 60"/>
                <a:gd name="T45" fmla="*/ 3 h 64"/>
                <a:gd name="T46" fmla="*/ 54 w 60"/>
                <a:gd name="T47" fmla="*/ 21 h 64"/>
                <a:gd name="T48" fmla="*/ 44 w 60"/>
                <a:gd name="T49" fmla="*/ 30 h 64"/>
                <a:gd name="T50" fmla="*/ 39 w 60"/>
                <a:gd name="T51" fmla="*/ 29 h 64"/>
                <a:gd name="T52" fmla="*/ 12 w 60"/>
                <a:gd name="T53" fmla="*/ 7 h 64"/>
                <a:gd name="T54" fmla="*/ 9 w 60"/>
                <a:gd name="T55" fmla="*/ 19 h 64"/>
                <a:gd name="T56" fmla="*/ 17 w 60"/>
                <a:gd name="T57" fmla="*/ 21 h 64"/>
                <a:gd name="T58" fmla="*/ 14 w 60"/>
                <a:gd name="T59" fmla="*/ 10 h 64"/>
                <a:gd name="T60" fmla="*/ 19 w 60"/>
                <a:gd name="T61" fmla="*/ 60 h 64"/>
                <a:gd name="T62" fmla="*/ 42 w 60"/>
                <a:gd name="T63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4">
                  <a:moveTo>
                    <a:pt x="30" y="7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20" y="11"/>
                    <a:pt x="20" y="16"/>
                    <a:pt x="22" y="20"/>
                  </a:cubicBezTo>
                  <a:cubicBezTo>
                    <a:pt x="23" y="25"/>
                    <a:pt x="26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8"/>
                    <a:pt x="37" y="25"/>
                    <a:pt x="39" y="20"/>
                  </a:cubicBezTo>
                  <a:cubicBezTo>
                    <a:pt x="40" y="16"/>
                    <a:pt x="41" y="11"/>
                    <a:pt x="41" y="7"/>
                  </a:cubicBezTo>
                  <a:cubicBezTo>
                    <a:pt x="30" y="7"/>
                    <a:pt x="30" y="7"/>
                    <a:pt x="30" y="7"/>
                  </a:cubicBezTo>
                  <a:close/>
                  <a:moveTo>
                    <a:pt x="47" y="10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12"/>
                    <a:pt x="54" y="16"/>
                    <a:pt x="51" y="19"/>
                  </a:cubicBezTo>
                  <a:cubicBezTo>
                    <a:pt x="49" y="21"/>
                    <a:pt x="46" y="23"/>
                    <a:pt x="42" y="24"/>
                  </a:cubicBezTo>
                  <a:cubicBezTo>
                    <a:pt x="43" y="23"/>
                    <a:pt x="43" y="22"/>
                    <a:pt x="43" y="21"/>
                  </a:cubicBezTo>
                  <a:cubicBezTo>
                    <a:pt x="45" y="17"/>
                    <a:pt x="45" y="13"/>
                    <a:pt x="45" y="9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39" y="29"/>
                  </a:moveTo>
                  <a:cubicBezTo>
                    <a:pt x="38" y="30"/>
                    <a:pt x="37" y="31"/>
                    <a:pt x="36" y="3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9"/>
                    <a:pt x="36" y="41"/>
                    <a:pt x="37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5" y="41"/>
                    <a:pt x="25" y="39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3" y="31"/>
                    <a:pt x="22" y="30"/>
                    <a:pt x="21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3" y="26"/>
                    <a:pt x="10" y="24"/>
                    <a:pt x="7" y="21"/>
                  </a:cubicBezTo>
                  <a:cubicBezTo>
                    <a:pt x="3" y="18"/>
                    <a:pt x="1" y="12"/>
                    <a:pt x="0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12"/>
                    <a:pt x="57" y="18"/>
                    <a:pt x="54" y="21"/>
                  </a:cubicBezTo>
                  <a:cubicBezTo>
                    <a:pt x="51" y="24"/>
                    <a:pt x="47" y="26"/>
                    <a:pt x="43" y="27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29"/>
                    <a:pt x="39" y="29"/>
                    <a:pt x="39" y="29"/>
                  </a:cubicBezTo>
                  <a:close/>
                  <a:moveTo>
                    <a:pt x="14" y="1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12"/>
                    <a:pt x="7" y="16"/>
                    <a:pt x="9" y="19"/>
                  </a:cubicBezTo>
                  <a:cubicBezTo>
                    <a:pt x="12" y="21"/>
                    <a:pt x="15" y="23"/>
                    <a:pt x="18" y="24"/>
                  </a:cubicBezTo>
                  <a:cubicBezTo>
                    <a:pt x="18" y="23"/>
                    <a:pt x="17" y="22"/>
                    <a:pt x="17" y="21"/>
                  </a:cubicBezTo>
                  <a:cubicBezTo>
                    <a:pt x="16" y="17"/>
                    <a:pt x="15" y="13"/>
                    <a:pt x="15" y="9"/>
                  </a:cubicBezTo>
                  <a:cubicBezTo>
                    <a:pt x="14" y="10"/>
                    <a:pt x="14" y="10"/>
                    <a:pt x="14" y="10"/>
                  </a:cubicBezTo>
                  <a:close/>
                  <a:moveTo>
                    <a:pt x="19" y="51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1"/>
                    <a:pt x="42" y="51"/>
                    <a:pt x="42" y="51"/>
                  </a:cubicBezTo>
                  <a:lnTo>
                    <a:pt x="19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90227" y="911733"/>
            <a:ext cx="720000" cy="720000"/>
            <a:chOff x="6690227" y="911733"/>
            <a:chExt cx="720000" cy="720000"/>
          </a:xfrm>
        </p:grpSpPr>
        <p:sp>
          <p:nvSpPr>
            <p:cNvPr id="18" name="椭圆 17"/>
            <p:cNvSpPr/>
            <p:nvPr/>
          </p:nvSpPr>
          <p:spPr>
            <a:xfrm>
              <a:off x="6690227" y="911733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78"/>
            <p:cNvSpPr>
              <a:spLocks noEditPoints="1"/>
            </p:cNvSpPr>
            <p:nvPr/>
          </p:nvSpPr>
          <p:spPr bwMode="auto">
            <a:xfrm>
              <a:off x="6853858" y="1116626"/>
              <a:ext cx="373688" cy="329263"/>
            </a:xfrm>
            <a:custGeom>
              <a:avLst/>
              <a:gdLst>
                <a:gd name="T0" fmla="*/ 17 w 68"/>
                <a:gd name="T1" fmla="*/ 26 h 60"/>
                <a:gd name="T2" fmla="*/ 33 w 68"/>
                <a:gd name="T3" fmla="*/ 31 h 60"/>
                <a:gd name="T4" fmla="*/ 33 w 68"/>
                <a:gd name="T5" fmla="*/ 31 h 60"/>
                <a:gd name="T6" fmla="*/ 49 w 68"/>
                <a:gd name="T7" fmla="*/ 26 h 60"/>
                <a:gd name="T8" fmla="*/ 34 w 68"/>
                <a:gd name="T9" fmla="*/ 18 h 60"/>
                <a:gd name="T10" fmla="*/ 59 w 68"/>
                <a:gd name="T11" fmla="*/ 16 h 60"/>
                <a:gd name="T12" fmla="*/ 55 w 68"/>
                <a:gd name="T13" fmla="*/ 23 h 60"/>
                <a:gd name="T14" fmla="*/ 56 w 68"/>
                <a:gd name="T15" fmla="*/ 15 h 60"/>
                <a:gd name="T16" fmla="*/ 56 w 68"/>
                <a:gd name="T17" fmla="*/ 12 h 60"/>
                <a:gd name="T18" fmla="*/ 52 w 68"/>
                <a:gd name="T19" fmla="*/ 23 h 60"/>
                <a:gd name="T20" fmla="*/ 68 w 68"/>
                <a:gd name="T21" fmla="*/ 32 h 60"/>
                <a:gd name="T22" fmla="*/ 68 w 68"/>
                <a:gd name="T23" fmla="*/ 34 h 60"/>
                <a:gd name="T24" fmla="*/ 67 w 68"/>
                <a:gd name="T25" fmla="*/ 34 h 60"/>
                <a:gd name="T26" fmla="*/ 29 w 68"/>
                <a:gd name="T27" fmla="*/ 50 h 60"/>
                <a:gd name="T28" fmla="*/ 68 w 68"/>
                <a:gd name="T29" fmla="*/ 45 h 60"/>
                <a:gd name="T30" fmla="*/ 30 w 68"/>
                <a:gd name="T31" fmla="*/ 60 h 60"/>
                <a:gd name="T32" fmla="*/ 28 w 68"/>
                <a:gd name="T33" fmla="*/ 59 h 60"/>
                <a:gd name="T34" fmla="*/ 3 w 68"/>
                <a:gd name="T35" fmla="*/ 25 h 60"/>
                <a:gd name="T36" fmla="*/ 14 w 68"/>
                <a:gd name="T37" fmla="*/ 23 h 60"/>
                <a:gd name="T38" fmla="*/ 1 w 68"/>
                <a:gd name="T39" fmla="*/ 10 h 60"/>
                <a:gd name="T40" fmla="*/ 32 w 68"/>
                <a:gd name="T41" fmla="*/ 0 h 60"/>
                <a:gd name="T42" fmla="*/ 65 w 68"/>
                <a:gd name="T43" fmla="*/ 9 h 60"/>
                <a:gd name="T44" fmla="*/ 59 w 68"/>
                <a:gd name="T45" fmla="*/ 14 h 60"/>
                <a:gd name="T46" fmla="*/ 59 w 68"/>
                <a:gd name="T47" fmla="*/ 16 h 60"/>
                <a:gd name="T48" fmla="*/ 58 w 68"/>
                <a:gd name="T49" fmla="*/ 9 h 60"/>
                <a:gd name="T50" fmla="*/ 33 w 68"/>
                <a:gd name="T51" fmla="*/ 4 h 60"/>
                <a:gd name="T52" fmla="*/ 33 w 68"/>
                <a:gd name="T53" fmla="*/ 8 h 60"/>
                <a:gd name="T54" fmla="*/ 54 w 68"/>
                <a:gd name="T55" fmla="*/ 10 h 60"/>
                <a:gd name="T56" fmla="*/ 32 w 68"/>
                <a:gd name="T57" fmla="*/ 53 h 60"/>
                <a:gd name="T58" fmla="*/ 67 w 68"/>
                <a:gd name="T59" fmla="*/ 42 h 60"/>
                <a:gd name="T60" fmla="*/ 32 w 68"/>
                <a:gd name="T61" fmla="*/ 49 h 60"/>
                <a:gd name="T62" fmla="*/ 67 w 68"/>
                <a:gd name="T63" fmla="*/ 40 h 60"/>
                <a:gd name="T64" fmla="*/ 32 w 68"/>
                <a:gd name="T65" fmla="*/ 49 h 60"/>
                <a:gd name="T66" fmla="*/ 32 w 68"/>
                <a:gd name="T67" fmla="*/ 47 h 60"/>
                <a:gd name="T68" fmla="*/ 67 w 68"/>
                <a:gd name="T69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60">
                  <a:moveTo>
                    <a:pt x="17" y="14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7"/>
                    <a:pt x="18" y="27"/>
                  </a:cubicBezTo>
                  <a:cubicBezTo>
                    <a:pt x="22" y="28"/>
                    <a:pt x="29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6" y="31"/>
                    <a:pt x="39" y="30"/>
                    <a:pt x="41" y="30"/>
                  </a:cubicBezTo>
                  <a:cubicBezTo>
                    <a:pt x="45" y="29"/>
                    <a:pt x="47" y="27"/>
                    <a:pt x="49" y="26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59" y="16"/>
                  </a:moveTo>
                  <a:cubicBezTo>
                    <a:pt x="61" y="23"/>
                    <a:pt x="61" y="23"/>
                    <a:pt x="61" y="23"/>
                  </a:cubicBezTo>
                  <a:cubicBezTo>
                    <a:pt x="59" y="25"/>
                    <a:pt x="57" y="25"/>
                    <a:pt x="55" y="23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4"/>
                    <a:pt x="56" y="1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46"/>
                    <a:pt x="29" y="48"/>
                    <a:pt x="29" y="50"/>
                  </a:cubicBezTo>
                  <a:cubicBezTo>
                    <a:pt x="29" y="52"/>
                    <a:pt x="29" y="54"/>
                    <a:pt x="30" y="56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4"/>
                    <a:pt x="1" y="30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6"/>
                    <a:pt x="59" y="16"/>
                    <a:pt x="59" y="16"/>
                  </a:cubicBezTo>
                  <a:close/>
                  <a:moveTo>
                    <a:pt x="54" y="10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1" y="4"/>
                    <a:pt x="29" y="5"/>
                    <a:pt x="29" y="6"/>
                  </a:cubicBezTo>
                  <a:cubicBezTo>
                    <a:pt x="29" y="7"/>
                    <a:pt x="31" y="8"/>
                    <a:pt x="33" y="8"/>
                  </a:cubicBezTo>
                  <a:cubicBezTo>
                    <a:pt x="34" y="8"/>
                    <a:pt x="35" y="8"/>
                    <a:pt x="36" y="7"/>
                  </a:cubicBezTo>
                  <a:cubicBezTo>
                    <a:pt x="54" y="10"/>
                    <a:pt x="54" y="10"/>
                    <a:pt x="54" y="10"/>
                  </a:cubicBezTo>
                  <a:close/>
                  <a:moveTo>
                    <a:pt x="32" y="52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32" y="52"/>
                    <a:pt x="32" y="52"/>
                    <a:pt x="32" y="52"/>
                  </a:cubicBezTo>
                  <a:close/>
                  <a:moveTo>
                    <a:pt x="32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32" y="49"/>
                    <a:pt x="32" y="49"/>
                    <a:pt x="32" y="49"/>
                  </a:cubicBezTo>
                  <a:close/>
                  <a:moveTo>
                    <a:pt x="31" y="46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6"/>
                    <a:pt x="67" y="36"/>
                    <a:pt x="67" y="36"/>
                  </a:cubicBezTo>
                  <a:lnTo>
                    <a:pt x="31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281357" y="1426152"/>
            <a:ext cx="720000" cy="720000"/>
            <a:chOff x="10281357" y="1426152"/>
            <a:chExt cx="720000" cy="720000"/>
          </a:xfrm>
        </p:grpSpPr>
        <p:sp>
          <p:nvSpPr>
            <p:cNvPr id="21" name="椭圆 20"/>
            <p:cNvSpPr/>
            <p:nvPr/>
          </p:nvSpPr>
          <p:spPr>
            <a:xfrm>
              <a:off x="10281357" y="1426152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128"/>
            <p:cNvSpPr>
              <a:spLocks noEditPoints="1"/>
            </p:cNvSpPr>
            <p:nvPr/>
          </p:nvSpPr>
          <p:spPr bwMode="auto">
            <a:xfrm>
              <a:off x="10517441" y="1651311"/>
              <a:ext cx="271876" cy="296799"/>
            </a:xfrm>
            <a:custGeom>
              <a:avLst/>
              <a:gdLst>
                <a:gd name="T0" fmla="*/ 4 w 57"/>
                <a:gd name="T1" fmla="*/ 4 h 62"/>
                <a:gd name="T2" fmla="*/ 15 w 57"/>
                <a:gd name="T3" fmla="*/ 3 h 62"/>
                <a:gd name="T4" fmla="*/ 27 w 57"/>
                <a:gd name="T5" fmla="*/ 0 h 62"/>
                <a:gd name="T6" fmla="*/ 29 w 57"/>
                <a:gd name="T7" fmla="*/ 0 h 62"/>
                <a:gd name="T8" fmla="*/ 30 w 57"/>
                <a:gd name="T9" fmla="*/ 0 h 62"/>
                <a:gd name="T10" fmla="*/ 42 w 57"/>
                <a:gd name="T11" fmla="*/ 3 h 62"/>
                <a:gd name="T12" fmla="*/ 53 w 57"/>
                <a:gd name="T13" fmla="*/ 4 h 62"/>
                <a:gd name="T14" fmla="*/ 57 w 57"/>
                <a:gd name="T15" fmla="*/ 3 h 62"/>
                <a:gd name="T16" fmla="*/ 57 w 57"/>
                <a:gd name="T17" fmla="*/ 7 h 62"/>
                <a:gd name="T18" fmla="*/ 49 w 57"/>
                <a:gd name="T19" fmla="*/ 47 h 62"/>
                <a:gd name="T20" fmla="*/ 29 w 57"/>
                <a:gd name="T21" fmla="*/ 62 h 62"/>
                <a:gd name="T22" fmla="*/ 29 w 57"/>
                <a:gd name="T23" fmla="*/ 62 h 62"/>
                <a:gd name="T24" fmla="*/ 28 w 57"/>
                <a:gd name="T25" fmla="*/ 62 h 62"/>
                <a:gd name="T26" fmla="*/ 8 w 57"/>
                <a:gd name="T27" fmla="*/ 47 h 62"/>
                <a:gd name="T28" fmla="*/ 0 w 57"/>
                <a:gd name="T29" fmla="*/ 7 h 62"/>
                <a:gd name="T30" fmla="*/ 0 w 57"/>
                <a:gd name="T31" fmla="*/ 3 h 62"/>
                <a:gd name="T32" fmla="*/ 4 w 57"/>
                <a:gd name="T33" fmla="*/ 4 h 62"/>
                <a:gd name="T34" fmla="*/ 29 w 57"/>
                <a:gd name="T35" fmla="*/ 31 h 62"/>
                <a:gd name="T36" fmla="*/ 48 w 57"/>
                <a:gd name="T37" fmla="*/ 31 h 62"/>
                <a:gd name="T38" fmla="*/ 50 w 57"/>
                <a:gd name="T39" fmla="*/ 12 h 62"/>
                <a:gd name="T40" fmla="*/ 41 w 57"/>
                <a:gd name="T41" fmla="*/ 11 h 62"/>
                <a:gd name="T42" fmla="*/ 29 w 57"/>
                <a:gd name="T43" fmla="*/ 8 h 62"/>
                <a:gd name="T44" fmla="*/ 29 w 57"/>
                <a:gd name="T45" fmla="*/ 31 h 62"/>
                <a:gd name="T46" fmla="*/ 29 w 57"/>
                <a:gd name="T47" fmla="*/ 54 h 62"/>
                <a:gd name="T48" fmla="*/ 29 w 57"/>
                <a:gd name="T49" fmla="*/ 31 h 62"/>
                <a:gd name="T50" fmla="*/ 9 w 57"/>
                <a:gd name="T51" fmla="*/ 31 h 62"/>
                <a:gd name="T52" fmla="*/ 14 w 57"/>
                <a:gd name="T53" fmla="*/ 43 h 62"/>
                <a:gd name="T54" fmla="*/ 29 w 57"/>
                <a:gd name="T55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62">
                  <a:moveTo>
                    <a:pt x="4" y="4"/>
                  </a:moveTo>
                  <a:cubicBezTo>
                    <a:pt x="7" y="4"/>
                    <a:pt x="11" y="4"/>
                    <a:pt x="15" y="3"/>
                  </a:cubicBezTo>
                  <a:cubicBezTo>
                    <a:pt x="19" y="3"/>
                    <a:pt x="23" y="2"/>
                    <a:pt x="2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8" y="3"/>
                    <a:pt x="42" y="3"/>
                  </a:cubicBezTo>
                  <a:cubicBezTo>
                    <a:pt x="46" y="4"/>
                    <a:pt x="50" y="4"/>
                    <a:pt x="53" y="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26"/>
                    <a:pt x="54" y="38"/>
                    <a:pt x="49" y="47"/>
                  </a:cubicBezTo>
                  <a:cubicBezTo>
                    <a:pt x="44" y="55"/>
                    <a:pt x="37" y="60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0" y="60"/>
                    <a:pt x="13" y="55"/>
                    <a:pt x="8" y="47"/>
                  </a:cubicBezTo>
                  <a:cubicBezTo>
                    <a:pt x="3" y="38"/>
                    <a:pt x="0" y="26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9" y="26"/>
                    <a:pt x="50" y="19"/>
                    <a:pt x="50" y="12"/>
                  </a:cubicBezTo>
                  <a:cubicBezTo>
                    <a:pt x="47" y="12"/>
                    <a:pt x="44" y="12"/>
                    <a:pt x="41" y="11"/>
                  </a:cubicBezTo>
                  <a:cubicBezTo>
                    <a:pt x="37" y="11"/>
                    <a:pt x="33" y="9"/>
                    <a:pt x="29" y="8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29" y="54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6"/>
                    <a:pt x="12" y="40"/>
                    <a:pt x="14" y="43"/>
                  </a:cubicBezTo>
                  <a:cubicBezTo>
                    <a:pt x="17" y="49"/>
                    <a:pt x="23" y="52"/>
                    <a:pt x="29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443163"/>
            <a:ext cx="12192000" cy="197167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5714893" y="2443163"/>
            <a:ext cx="5024019" cy="3348037"/>
          </a:xfrm>
          <a:prstGeom prst="parallelogram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464326" y="1066801"/>
            <a:ext cx="5024019" cy="3348037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48982" y="1018121"/>
            <a:ext cx="4166717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6845497" y="1138081"/>
            <a:ext cx="190500" cy="16422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38394" y="5190632"/>
            <a:ext cx="4166717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在此处添加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正文内容，根据需要调整字体与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字号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239008" y="5320117"/>
            <a:ext cx="190500" cy="16422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6200000">
            <a:off x="303560" y="3253745"/>
            <a:ext cx="406589" cy="35050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 flipH="1">
            <a:off x="11476387" y="3257015"/>
            <a:ext cx="406589" cy="35050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 rot="18900000">
            <a:off x="1525450" y="1586966"/>
            <a:ext cx="2424910" cy="2424910"/>
          </a:xfrm>
          <a:custGeom>
            <a:avLst/>
            <a:gdLst>
              <a:gd name="connsiteX0" fmla="*/ 2424910 w 2424910"/>
              <a:gd name="connsiteY0" fmla="*/ 0 h 2424910"/>
              <a:gd name="connsiteX1" fmla="*/ 2424910 w 2424910"/>
              <a:gd name="connsiteY1" fmla="*/ 2122630 h 2424910"/>
              <a:gd name="connsiteX2" fmla="*/ 2384500 w 2424910"/>
              <a:gd name="connsiteY2" fmla="*/ 2122630 h 2424910"/>
              <a:gd name="connsiteX3" fmla="*/ 2384500 w 2424910"/>
              <a:gd name="connsiteY3" fmla="*/ 40409 h 2424910"/>
              <a:gd name="connsiteX4" fmla="*/ 40408 w 2424910"/>
              <a:gd name="connsiteY4" fmla="*/ 40409 h 2424910"/>
              <a:gd name="connsiteX5" fmla="*/ 40407 w 2424910"/>
              <a:gd name="connsiteY5" fmla="*/ 2384501 h 2424910"/>
              <a:gd name="connsiteX6" fmla="*/ 40409 w 2424910"/>
              <a:gd name="connsiteY6" fmla="*/ 2384501 h 2424910"/>
              <a:gd name="connsiteX7" fmla="*/ 0 w 2424910"/>
              <a:gd name="connsiteY7" fmla="*/ 2424910 h 2424910"/>
              <a:gd name="connsiteX8" fmla="*/ 0 w 2424910"/>
              <a:gd name="connsiteY8" fmla="*/ 0 h 242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4910" h="2424910">
                <a:moveTo>
                  <a:pt x="2424910" y="0"/>
                </a:moveTo>
                <a:lnTo>
                  <a:pt x="2424910" y="2122630"/>
                </a:lnTo>
                <a:lnTo>
                  <a:pt x="2384500" y="2122630"/>
                </a:lnTo>
                <a:lnTo>
                  <a:pt x="2384500" y="40409"/>
                </a:lnTo>
                <a:lnTo>
                  <a:pt x="40408" y="40409"/>
                </a:lnTo>
                <a:lnTo>
                  <a:pt x="40407" y="2384501"/>
                </a:lnTo>
                <a:lnTo>
                  <a:pt x="40409" y="2384501"/>
                </a:lnTo>
                <a:lnTo>
                  <a:pt x="0" y="24249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8900000">
            <a:off x="2757965" y="2473178"/>
            <a:ext cx="4809170" cy="2129584"/>
          </a:xfrm>
          <a:custGeom>
            <a:avLst/>
            <a:gdLst>
              <a:gd name="connsiteX0" fmla="*/ 4809170 w 4809170"/>
              <a:gd name="connsiteY0" fmla="*/ 1425 h 2129584"/>
              <a:gd name="connsiteX1" fmla="*/ 4809169 w 4809170"/>
              <a:gd name="connsiteY1" fmla="*/ 2129584 h 2129584"/>
              <a:gd name="connsiteX2" fmla="*/ 4768760 w 4809170"/>
              <a:gd name="connsiteY2" fmla="*/ 2129583 h 2129584"/>
              <a:gd name="connsiteX3" fmla="*/ 4768759 w 4809170"/>
              <a:gd name="connsiteY3" fmla="*/ 41833 h 2129584"/>
              <a:gd name="connsiteX4" fmla="*/ 2599610 w 4809170"/>
              <a:gd name="connsiteY4" fmla="*/ 41834 h 2129584"/>
              <a:gd name="connsiteX5" fmla="*/ 2599610 w 4809170"/>
              <a:gd name="connsiteY5" fmla="*/ 41656 h 2129584"/>
              <a:gd name="connsiteX6" fmla="*/ 2197178 w 4809170"/>
              <a:gd name="connsiteY6" fmla="*/ 41656 h 2129584"/>
              <a:gd name="connsiteX7" fmla="*/ 2197178 w 4809170"/>
              <a:gd name="connsiteY7" fmla="*/ 42075 h 2129584"/>
              <a:gd name="connsiteX8" fmla="*/ 0 w 4809170"/>
              <a:gd name="connsiteY8" fmla="*/ 42075 h 2129584"/>
              <a:gd name="connsiteX9" fmla="*/ 0 w 4809170"/>
              <a:gd name="connsiteY9" fmla="*/ 40407 h 2129584"/>
              <a:gd name="connsiteX10" fmla="*/ 40407 w 4809170"/>
              <a:gd name="connsiteY10" fmla="*/ 0 h 2129584"/>
              <a:gd name="connsiteX11" fmla="*/ 40407 w 4809170"/>
              <a:gd name="connsiteY11" fmla="*/ 1666 h 2129584"/>
              <a:gd name="connsiteX12" fmla="*/ 2229516 w 4809170"/>
              <a:gd name="connsiteY12" fmla="*/ 1666 h 2129584"/>
              <a:gd name="connsiteX13" fmla="*/ 2229516 w 4809170"/>
              <a:gd name="connsiteY13" fmla="*/ 2420 h 2129584"/>
              <a:gd name="connsiteX14" fmla="*/ 2562891 w 4809170"/>
              <a:gd name="connsiteY14" fmla="*/ 2420 h 2129584"/>
              <a:gd name="connsiteX15" fmla="*/ 2562891 w 4809170"/>
              <a:gd name="connsiteY15" fmla="*/ 1425 h 212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09170" h="2129584">
                <a:moveTo>
                  <a:pt x="4809170" y="1425"/>
                </a:moveTo>
                <a:lnTo>
                  <a:pt x="4809169" y="2129584"/>
                </a:lnTo>
                <a:lnTo>
                  <a:pt x="4768760" y="2129583"/>
                </a:lnTo>
                <a:lnTo>
                  <a:pt x="4768759" y="41833"/>
                </a:lnTo>
                <a:lnTo>
                  <a:pt x="2599610" y="41834"/>
                </a:lnTo>
                <a:lnTo>
                  <a:pt x="2599610" y="41656"/>
                </a:lnTo>
                <a:lnTo>
                  <a:pt x="2197178" y="41656"/>
                </a:lnTo>
                <a:lnTo>
                  <a:pt x="2197178" y="42075"/>
                </a:lnTo>
                <a:lnTo>
                  <a:pt x="0" y="42075"/>
                </a:lnTo>
                <a:lnTo>
                  <a:pt x="0" y="40407"/>
                </a:lnTo>
                <a:lnTo>
                  <a:pt x="40407" y="0"/>
                </a:lnTo>
                <a:lnTo>
                  <a:pt x="40407" y="1666"/>
                </a:lnTo>
                <a:lnTo>
                  <a:pt x="2229516" y="1666"/>
                </a:lnTo>
                <a:lnTo>
                  <a:pt x="2229516" y="2420"/>
                </a:lnTo>
                <a:lnTo>
                  <a:pt x="2562891" y="2420"/>
                </a:lnTo>
                <a:lnTo>
                  <a:pt x="2562891" y="14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8900000" flipH="1" flipV="1">
            <a:off x="8241641" y="1596489"/>
            <a:ext cx="2424910" cy="2424910"/>
          </a:xfrm>
          <a:custGeom>
            <a:avLst/>
            <a:gdLst>
              <a:gd name="connsiteX0" fmla="*/ 2424910 w 2424910"/>
              <a:gd name="connsiteY0" fmla="*/ 0 h 2424910"/>
              <a:gd name="connsiteX1" fmla="*/ 2424910 w 2424910"/>
              <a:gd name="connsiteY1" fmla="*/ 2122630 h 2424910"/>
              <a:gd name="connsiteX2" fmla="*/ 2384500 w 2424910"/>
              <a:gd name="connsiteY2" fmla="*/ 2122630 h 2424910"/>
              <a:gd name="connsiteX3" fmla="*/ 2384500 w 2424910"/>
              <a:gd name="connsiteY3" fmla="*/ 40409 h 2424910"/>
              <a:gd name="connsiteX4" fmla="*/ 40408 w 2424910"/>
              <a:gd name="connsiteY4" fmla="*/ 40409 h 2424910"/>
              <a:gd name="connsiteX5" fmla="*/ 40407 w 2424910"/>
              <a:gd name="connsiteY5" fmla="*/ 2384501 h 2424910"/>
              <a:gd name="connsiteX6" fmla="*/ 40409 w 2424910"/>
              <a:gd name="connsiteY6" fmla="*/ 2384501 h 2424910"/>
              <a:gd name="connsiteX7" fmla="*/ 0 w 2424910"/>
              <a:gd name="connsiteY7" fmla="*/ 2424910 h 2424910"/>
              <a:gd name="connsiteX8" fmla="*/ 0 w 2424910"/>
              <a:gd name="connsiteY8" fmla="*/ 0 h 242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4910" h="2424910">
                <a:moveTo>
                  <a:pt x="2424910" y="0"/>
                </a:moveTo>
                <a:lnTo>
                  <a:pt x="2424910" y="2122630"/>
                </a:lnTo>
                <a:lnTo>
                  <a:pt x="2384500" y="2122630"/>
                </a:lnTo>
                <a:lnTo>
                  <a:pt x="2384500" y="40409"/>
                </a:lnTo>
                <a:lnTo>
                  <a:pt x="40408" y="40409"/>
                </a:lnTo>
                <a:lnTo>
                  <a:pt x="40407" y="2384501"/>
                </a:lnTo>
                <a:lnTo>
                  <a:pt x="40409" y="2384501"/>
                </a:lnTo>
                <a:lnTo>
                  <a:pt x="0" y="24249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8900000">
            <a:off x="1801906" y="1863421"/>
            <a:ext cx="1872000" cy="1872000"/>
          </a:xfrm>
          <a:custGeom>
            <a:avLst/>
            <a:gdLst>
              <a:gd name="connsiteX0" fmla="*/ 1730561 w 1872000"/>
              <a:gd name="connsiteY0" fmla="*/ 141440 h 1872000"/>
              <a:gd name="connsiteX1" fmla="*/ 1508611 w 1872000"/>
              <a:gd name="connsiteY1" fmla="*/ 141440 h 1872000"/>
              <a:gd name="connsiteX2" fmla="*/ 1508611 w 1872000"/>
              <a:gd name="connsiteY2" fmla="*/ 363390 h 1872000"/>
              <a:gd name="connsiteX3" fmla="*/ 1730561 w 1872000"/>
              <a:gd name="connsiteY3" fmla="*/ 363390 h 1872000"/>
              <a:gd name="connsiteX4" fmla="*/ 1872000 w 1872000"/>
              <a:gd name="connsiteY4" fmla="*/ 0 h 1872000"/>
              <a:gd name="connsiteX5" fmla="*/ 1872000 w 1872000"/>
              <a:gd name="connsiteY5" fmla="*/ 1872000 h 1872000"/>
              <a:gd name="connsiteX6" fmla="*/ 0 w 1872000"/>
              <a:gd name="connsiteY6" fmla="*/ 1872000 h 1872000"/>
              <a:gd name="connsiteX7" fmla="*/ 0 w 1872000"/>
              <a:gd name="connsiteY7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2000" h="1872000">
                <a:moveTo>
                  <a:pt x="1730561" y="141440"/>
                </a:moveTo>
                <a:lnTo>
                  <a:pt x="1508611" y="141440"/>
                </a:lnTo>
                <a:lnTo>
                  <a:pt x="1508611" y="363390"/>
                </a:lnTo>
                <a:lnTo>
                  <a:pt x="1730561" y="363390"/>
                </a:lnTo>
                <a:close/>
                <a:moveTo>
                  <a:pt x="1872000" y="0"/>
                </a:moveTo>
                <a:lnTo>
                  <a:pt x="1872000" y="1872000"/>
                </a:lnTo>
                <a:lnTo>
                  <a:pt x="0" y="187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8900000">
            <a:off x="5169061" y="1863421"/>
            <a:ext cx="1872000" cy="1872000"/>
          </a:xfrm>
          <a:custGeom>
            <a:avLst/>
            <a:gdLst>
              <a:gd name="connsiteX0" fmla="*/ 1730561 w 1872000"/>
              <a:gd name="connsiteY0" fmla="*/ 141440 h 1872000"/>
              <a:gd name="connsiteX1" fmla="*/ 1508611 w 1872000"/>
              <a:gd name="connsiteY1" fmla="*/ 141440 h 1872000"/>
              <a:gd name="connsiteX2" fmla="*/ 1508611 w 1872000"/>
              <a:gd name="connsiteY2" fmla="*/ 363390 h 1872000"/>
              <a:gd name="connsiteX3" fmla="*/ 1730561 w 1872000"/>
              <a:gd name="connsiteY3" fmla="*/ 363390 h 1872000"/>
              <a:gd name="connsiteX4" fmla="*/ 1872000 w 1872000"/>
              <a:gd name="connsiteY4" fmla="*/ 0 h 1872000"/>
              <a:gd name="connsiteX5" fmla="*/ 1872000 w 1872000"/>
              <a:gd name="connsiteY5" fmla="*/ 1872000 h 1872000"/>
              <a:gd name="connsiteX6" fmla="*/ 0 w 1872000"/>
              <a:gd name="connsiteY6" fmla="*/ 1872000 h 1872000"/>
              <a:gd name="connsiteX7" fmla="*/ 0 w 1872000"/>
              <a:gd name="connsiteY7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2000" h="1872000">
                <a:moveTo>
                  <a:pt x="1730561" y="141440"/>
                </a:moveTo>
                <a:lnTo>
                  <a:pt x="1508611" y="141440"/>
                </a:lnTo>
                <a:lnTo>
                  <a:pt x="1508611" y="363390"/>
                </a:lnTo>
                <a:lnTo>
                  <a:pt x="1730561" y="363390"/>
                </a:lnTo>
                <a:close/>
                <a:moveTo>
                  <a:pt x="1872000" y="0"/>
                </a:moveTo>
                <a:lnTo>
                  <a:pt x="1872000" y="1872000"/>
                </a:lnTo>
                <a:lnTo>
                  <a:pt x="0" y="187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00000">
            <a:off x="8518096" y="1863421"/>
            <a:ext cx="1872000" cy="1872000"/>
          </a:xfrm>
          <a:custGeom>
            <a:avLst/>
            <a:gdLst>
              <a:gd name="connsiteX0" fmla="*/ 1730561 w 1872000"/>
              <a:gd name="connsiteY0" fmla="*/ 141440 h 1872000"/>
              <a:gd name="connsiteX1" fmla="*/ 1508611 w 1872000"/>
              <a:gd name="connsiteY1" fmla="*/ 141440 h 1872000"/>
              <a:gd name="connsiteX2" fmla="*/ 1508611 w 1872000"/>
              <a:gd name="connsiteY2" fmla="*/ 363390 h 1872000"/>
              <a:gd name="connsiteX3" fmla="*/ 1730561 w 1872000"/>
              <a:gd name="connsiteY3" fmla="*/ 363390 h 1872000"/>
              <a:gd name="connsiteX4" fmla="*/ 1872000 w 1872000"/>
              <a:gd name="connsiteY4" fmla="*/ 0 h 1872000"/>
              <a:gd name="connsiteX5" fmla="*/ 1872000 w 1872000"/>
              <a:gd name="connsiteY5" fmla="*/ 1872000 h 1872000"/>
              <a:gd name="connsiteX6" fmla="*/ 0 w 1872000"/>
              <a:gd name="connsiteY6" fmla="*/ 1872000 h 1872000"/>
              <a:gd name="connsiteX7" fmla="*/ 0 w 1872000"/>
              <a:gd name="connsiteY7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2000" h="1872000">
                <a:moveTo>
                  <a:pt x="1730561" y="141440"/>
                </a:moveTo>
                <a:lnTo>
                  <a:pt x="1508611" y="141440"/>
                </a:lnTo>
                <a:lnTo>
                  <a:pt x="1508611" y="363390"/>
                </a:lnTo>
                <a:lnTo>
                  <a:pt x="1730561" y="363390"/>
                </a:lnTo>
                <a:close/>
                <a:moveTo>
                  <a:pt x="1872000" y="0"/>
                </a:moveTo>
                <a:lnTo>
                  <a:pt x="1872000" y="1872000"/>
                </a:lnTo>
                <a:lnTo>
                  <a:pt x="0" y="187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62958" y="4810026"/>
            <a:ext cx="23498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请在此添加正文内容并根据需要设置字体与字号，建议采用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30114" y="4817286"/>
            <a:ext cx="23498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请在此添加正文内容并根据需要设置字体与字号，建议采用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79149" y="4817286"/>
            <a:ext cx="23498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请在此添加正文内容并根据需要设置字体与字号，建议采用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27" name="Freeform 33"/>
          <p:cNvSpPr>
            <a:spLocks noEditPoints="1"/>
          </p:cNvSpPr>
          <p:nvPr/>
        </p:nvSpPr>
        <p:spPr bwMode="auto">
          <a:xfrm>
            <a:off x="5876826" y="2241850"/>
            <a:ext cx="439210" cy="73519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5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79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4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4 w 67"/>
              <a:gd name="T27" fmla="*/ 69 h 106"/>
              <a:gd name="T28" fmla="*/ 16 w 67"/>
              <a:gd name="T29" fmla="*/ 62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0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1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4 w 67"/>
              <a:gd name="T57" fmla="*/ 15 h 106"/>
              <a:gd name="T58" fmla="*/ 11 w 67"/>
              <a:gd name="T59" fmla="*/ 47 h 106"/>
              <a:gd name="T60" fmla="*/ 23 w 67"/>
              <a:gd name="T61" fmla="*/ 58 h 106"/>
              <a:gd name="T62" fmla="*/ 23 w 67"/>
              <a:gd name="T63" fmla="*/ 67 h 106"/>
              <a:gd name="T64" fmla="*/ 29 w 67"/>
              <a:gd name="T65" fmla="*/ 51 h 106"/>
              <a:gd name="T66" fmla="*/ 25 w 67"/>
              <a:gd name="T67" fmla="*/ 38 h 106"/>
              <a:gd name="T68" fmla="*/ 40 w 67"/>
              <a:gd name="T69" fmla="*/ 42 h 106"/>
              <a:gd name="T70" fmla="*/ 36 w 67"/>
              <a:gd name="T71" fmla="*/ 41 h 106"/>
              <a:gd name="T72" fmla="*/ 30 w 67"/>
              <a:gd name="T73" fmla="*/ 41 h 106"/>
              <a:gd name="T74" fmla="*/ 27 w 67"/>
              <a:gd name="T75" fmla="*/ 42 h 106"/>
              <a:gd name="T76" fmla="*/ 32 w 67"/>
              <a:gd name="T77" fmla="*/ 50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89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6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5"/>
          <p:cNvSpPr>
            <a:spLocks noEditPoints="1"/>
          </p:cNvSpPr>
          <p:nvPr/>
        </p:nvSpPr>
        <p:spPr bwMode="auto">
          <a:xfrm>
            <a:off x="2403497" y="2266110"/>
            <a:ext cx="632574" cy="673681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97"/>
          <p:cNvSpPr>
            <a:spLocks noEditPoints="1"/>
          </p:cNvSpPr>
          <p:nvPr/>
        </p:nvSpPr>
        <p:spPr bwMode="auto">
          <a:xfrm>
            <a:off x="9189060" y="2338848"/>
            <a:ext cx="560753" cy="512583"/>
          </a:xfrm>
          <a:custGeom>
            <a:avLst/>
            <a:gdLst>
              <a:gd name="T0" fmla="*/ 0 w 86"/>
              <a:gd name="T1" fmla="*/ 17 h 74"/>
              <a:gd name="T2" fmla="*/ 22 w 86"/>
              <a:gd name="T3" fmla="*/ 17 h 74"/>
              <a:gd name="T4" fmla="*/ 22 w 86"/>
              <a:gd name="T5" fmla="*/ 12 h 74"/>
              <a:gd name="T6" fmla="*/ 26 w 86"/>
              <a:gd name="T7" fmla="*/ 4 h 74"/>
              <a:gd name="T8" fmla="*/ 26 w 86"/>
              <a:gd name="T9" fmla="*/ 4 h 74"/>
              <a:gd name="T10" fmla="*/ 26 w 86"/>
              <a:gd name="T11" fmla="*/ 4 h 74"/>
              <a:gd name="T12" fmla="*/ 34 w 86"/>
              <a:gd name="T13" fmla="*/ 0 h 74"/>
              <a:gd name="T14" fmla="*/ 52 w 86"/>
              <a:gd name="T15" fmla="*/ 0 h 74"/>
              <a:gd name="T16" fmla="*/ 60 w 86"/>
              <a:gd name="T17" fmla="*/ 4 h 74"/>
              <a:gd name="T18" fmla="*/ 64 w 86"/>
              <a:gd name="T19" fmla="*/ 12 h 74"/>
              <a:gd name="T20" fmla="*/ 64 w 86"/>
              <a:gd name="T21" fmla="*/ 17 h 74"/>
              <a:gd name="T22" fmla="*/ 86 w 86"/>
              <a:gd name="T23" fmla="*/ 17 h 74"/>
              <a:gd name="T24" fmla="*/ 86 w 86"/>
              <a:gd name="T25" fmla="*/ 74 h 74"/>
              <a:gd name="T26" fmla="*/ 0 w 86"/>
              <a:gd name="T27" fmla="*/ 74 h 74"/>
              <a:gd name="T28" fmla="*/ 0 w 86"/>
              <a:gd name="T29" fmla="*/ 17 h 74"/>
              <a:gd name="T30" fmla="*/ 15 w 86"/>
              <a:gd name="T31" fmla="*/ 31 h 74"/>
              <a:gd name="T32" fmla="*/ 15 w 86"/>
              <a:gd name="T33" fmla="*/ 34 h 74"/>
              <a:gd name="T34" fmla="*/ 71 w 86"/>
              <a:gd name="T35" fmla="*/ 34 h 74"/>
              <a:gd name="T36" fmla="*/ 71 w 86"/>
              <a:gd name="T37" fmla="*/ 31 h 74"/>
              <a:gd name="T38" fmla="*/ 15 w 86"/>
              <a:gd name="T39" fmla="*/ 31 h 74"/>
              <a:gd name="T40" fmla="*/ 15 w 86"/>
              <a:gd name="T41" fmla="*/ 57 h 74"/>
              <a:gd name="T42" fmla="*/ 15 w 86"/>
              <a:gd name="T43" fmla="*/ 61 h 74"/>
              <a:gd name="T44" fmla="*/ 71 w 86"/>
              <a:gd name="T45" fmla="*/ 61 h 74"/>
              <a:gd name="T46" fmla="*/ 71 w 86"/>
              <a:gd name="T47" fmla="*/ 57 h 74"/>
              <a:gd name="T48" fmla="*/ 15 w 86"/>
              <a:gd name="T49" fmla="*/ 57 h 74"/>
              <a:gd name="T50" fmla="*/ 15 w 86"/>
              <a:gd name="T51" fmla="*/ 43 h 74"/>
              <a:gd name="T52" fmla="*/ 15 w 86"/>
              <a:gd name="T53" fmla="*/ 47 h 74"/>
              <a:gd name="T54" fmla="*/ 71 w 86"/>
              <a:gd name="T55" fmla="*/ 47 h 74"/>
              <a:gd name="T56" fmla="*/ 71 w 86"/>
              <a:gd name="T57" fmla="*/ 43 h 74"/>
              <a:gd name="T58" fmla="*/ 15 w 86"/>
              <a:gd name="T59" fmla="*/ 43 h 74"/>
              <a:gd name="T60" fmla="*/ 30 w 86"/>
              <a:gd name="T61" fmla="*/ 17 h 74"/>
              <a:gd name="T62" fmla="*/ 56 w 86"/>
              <a:gd name="T63" fmla="*/ 17 h 74"/>
              <a:gd name="T64" fmla="*/ 56 w 86"/>
              <a:gd name="T65" fmla="*/ 12 h 74"/>
              <a:gd name="T66" fmla="*/ 55 w 86"/>
              <a:gd name="T67" fmla="*/ 9 h 74"/>
              <a:gd name="T68" fmla="*/ 52 w 86"/>
              <a:gd name="T69" fmla="*/ 7 h 74"/>
              <a:gd name="T70" fmla="*/ 34 w 86"/>
              <a:gd name="T71" fmla="*/ 7 h 74"/>
              <a:gd name="T72" fmla="*/ 31 w 86"/>
              <a:gd name="T73" fmla="*/ 9 h 74"/>
              <a:gd name="T74" fmla="*/ 31 w 86"/>
              <a:gd name="T75" fmla="*/ 9 h 74"/>
              <a:gd name="T76" fmla="*/ 30 w 86"/>
              <a:gd name="T77" fmla="*/ 12 h 74"/>
              <a:gd name="T78" fmla="*/ 30 w 86"/>
              <a:gd name="T79" fmla="*/ 1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6" h="74">
                <a:moveTo>
                  <a:pt x="0" y="17"/>
                </a:moveTo>
                <a:cubicBezTo>
                  <a:pt x="22" y="17"/>
                  <a:pt x="22" y="17"/>
                  <a:pt x="22" y="17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4" y="6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8" y="1"/>
                  <a:pt x="31" y="0"/>
                  <a:pt x="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5" y="0"/>
                  <a:pt x="58" y="1"/>
                  <a:pt x="60" y="4"/>
                </a:cubicBezTo>
                <a:cubicBezTo>
                  <a:pt x="62" y="6"/>
                  <a:pt x="64" y="9"/>
                  <a:pt x="64" y="12"/>
                </a:cubicBezTo>
                <a:cubicBezTo>
                  <a:pt x="64" y="17"/>
                  <a:pt x="64" y="17"/>
                  <a:pt x="64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74"/>
                  <a:pt x="86" y="74"/>
                  <a:pt x="86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7"/>
                  <a:pt x="0" y="17"/>
                  <a:pt x="0" y="17"/>
                </a:cubicBezTo>
                <a:close/>
                <a:moveTo>
                  <a:pt x="15" y="31"/>
                </a:moveTo>
                <a:cubicBezTo>
                  <a:pt x="15" y="34"/>
                  <a:pt x="15" y="34"/>
                  <a:pt x="15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1"/>
                  <a:pt x="71" y="31"/>
                  <a:pt x="71" y="31"/>
                </a:cubicBezTo>
                <a:cubicBezTo>
                  <a:pt x="15" y="31"/>
                  <a:pt x="15" y="31"/>
                  <a:pt x="15" y="31"/>
                </a:cubicBezTo>
                <a:close/>
                <a:moveTo>
                  <a:pt x="15" y="57"/>
                </a:moveTo>
                <a:cubicBezTo>
                  <a:pt x="15" y="61"/>
                  <a:pt x="15" y="61"/>
                  <a:pt x="15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57"/>
                  <a:pt x="71" y="57"/>
                  <a:pt x="71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15" y="43"/>
                </a:moveTo>
                <a:cubicBezTo>
                  <a:pt x="15" y="47"/>
                  <a:pt x="15" y="47"/>
                  <a:pt x="15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3"/>
                  <a:pt x="71" y="43"/>
                  <a:pt x="71" y="43"/>
                </a:cubicBezTo>
                <a:cubicBezTo>
                  <a:pt x="15" y="43"/>
                  <a:pt x="15" y="43"/>
                  <a:pt x="15" y="43"/>
                </a:cubicBezTo>
                <a:close/>
                <a:moveTo>
                  <a:pt x="30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1"/>
                  <a:pt x="56" y="9"/>
                  <a:pt x="55" y="9"/>
                </a:cubicBezTo>
                <a:cubicBezTo>
                  <a:pt x="54" y="8"/>
                  <a:pt x="53" y="7"/>
                  <a:pt x="5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2" y="8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11"/>
                  <a:pt x="30" y="12"/>
                </a:cubicBezTo>
                <a:lnTo>
                  <a:pt x="30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196731" y="306979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/>
              <a:t>添加关键字</a:t>
            </a:r>
            <a:endParaRPr lang="zh-CN" altLang="en-US" sz="1400" dirty="0"/>
          </a:p>
        </p:txBody>
      </p:sp>
      <p:sp>
        <p:nvSpPr>
          <p:cNvPr id="31" name="文本框 30"/>
          <p:cNvSpPr txBox="1"/>
          <p:nvPr/>
        </p:nvSpPr>
        <p:spPr>
          <a:xfrm>
            <a:off x="5555257" y="306979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/>
              <a:t>添加关键字</a:t>
            </a:r>
            <a:endParaRPr lang="zh-CN" altLang="en-US" sz="1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8933333" y="305725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/>
              <a:t>添加关键字</a:t>
            </a:r>
            <a:endParaRPr lang="zh-CN" altLang="en-US" sz="1400" dirty="0"/>
          </a:p>
        </p:txBody>
      </p:sp>
      <p:sp>
        <p:nvSpPr>
          <p:cNvPr id="33" name="任意多边形 32"/>
          <p:cNvSpPr/>
          <p:nvPr/>
        </p:nvSpPr>
        <p:spPr>
          <a:xfrm rot="18900000" flipH="1" flipV="1">
            <a:off x="4624866" y="1010598"/>
            <a:ext cx="4809170" cy="2129584"/>
          </a:xfrm>
          <a:custGeom>
            <a:avLst/>
            <a:gdLst>
              <a:gd name="connsiteX0" fmla="*/ 4809170 w 4809170"/>
              <a:gd name="connsiteY0" fmla="*/ 1425 h 2129584"/>
              <a:gd name="connsiteX1" fmla="*/ 4809169 w 4809170"/>
              <a:gd name="connsiteY1" fmla="*/ 2129584 h 2129584"/>
              <a:gd name="connsiteX2" fmla="*/ 4768760 w 4809170"/>
              <a:gd name="connsiteY2" fmla="*/ 2129583 h 2129584"/>
              <a:gd name="connsiteX3" fmla="*/ 4768759 w 4809170"/>
              <a:gd name="connsiteY3" fmla="*/ 41833 h 2129584"/>
              <a:gd name="connsiteX4" fmla="*/ 2599610 w 4809170"/>
              <a:gd name="connsiteY4" fmla="*/ 41834 h 2129584"/>
              <a:gd name="connsiteX5" fmla="*/ 2599610 w 4809170"/>
              <a:gd name="connsiteY5" fmla="*/ 41656 h 2129584"/>
              <a:gd name="connsiteX6" fmla="*/ 2197178 w 4809170"/>
              <a:gd name="connsiteY6" fmla="*/ 41656 h 2129584"/>
              <a:gd name="connsiteX7" fmla="*/ 2197178 w 4809170"/>
              <a:gd name="connsiteY7" fmla="*/ 42075 h 2129584"/>
              <a:gd name="connsiteX8" fmla="*/ 0 w 4809170"/>
              <a:gd name="connsiteY8" fmla="*/ 42075 h 2129584"/>
              <a:gd name="connsiteX9" fmla="*/ 0 w 4809170"/>
              <a:gd name="connsiteY9" fmla="*/ 40407 h 2129584"/>
              <a:gd name="connsiteX10" fmla="*/ 40407 w 4809170"/>
              <a:gd name="connsiteY10" fmla="*/ 0 h 2129584"/>
              <a:gd name="connsiteX11" fmla="*/ 40407 w 4809170"/>
              <a:gd name="connsiteY11" fmla="*/ 1666 h 2129584"/>
              <a:gd name="connsiteX12" fmla="*/ 2229516 w 4809170"/>
              <a:gd name="connsiteY12" fmla="*/ 1666 h 2129584"/>
              <a:gd name="connsiteX13" fmla="*/ 2229516 w 4809170"/>
              <a:gd name="connsiteY13" fmla="*/ 2420 h 2129584"/>
              <a:gd name="connsiteX14" fmla="*/ 2562891 w 4809170"/>
              <a:gd name="connsiteY14" fmla="*/ 2420 h 2129584"/>
              <a:gd name="connsiteX15" fmla="*/ 2562891 w 4809170"/>
              <a:gd name="connsiteY15" fmla="*/ 1425 h 212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09170" h="2129584">
                <a:moveTo>
                  <a:pt x="4809170" y="1425"/>
                </a:moveTo>
                <a:lnTo>
                  <a:pt x="4809169" y="2129584"/>
                </a:lnTo>
                <a:lnTo>
                  <a:pt x="4768760" y="2129583"/>
                </a:lnTo>
                <a:lnTo>
                  <a:pt x="4768759" y="41833"/>
                </a:lnTo>
                <a:lnTo>
                  <a:pt x="2599610" y="41834"/>
                </a:lnTo>
                <a:lnTo>
                  <a:pt x="2599610" y="41656"/>
                </a:lnTo>
                <a:lnTo>
                  <a:pt x="2197178" y="41656"/>
                </a:lnTo>
                <a:lnTo>
                  <a:pt x="2197178" y="42075"/>
                </a:lnTo>
                <a:lnTo>
                  <a:pt x="0" y="42075"/>
                </a:lnTo>
                <a:lnTo>
                  <a:pt x="0" y="40407"/>
                </a:lnTo>
                <a:lnTo>
                  <a:pt x="40407" y="0"/>
                </a:lnTo>
                <a:lnTo>
                  <a:pt x="40407" y="1666"/>
                </a:lnTo>
                <a:lnTo>
                  <a:pt x="2229516" y="1666"/>
                </a:lnTo>
                <a:lnTo>
                  <a:pt x="2229516" y="2420"/>
                </a:lnTo>
                <a:lnTo>
                  <a:pt x="2562891" y="2420"/>
                </a:lnTo>
                <a:lnTo>
                  <a:pt x="2562891" y="14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0"/>
            <a:ext cx="7612220" cy="6858000"/>
          </a:xfrm>
          <a:custGeom>
            <a:avLst/>
            <a:gdLst>
              <a:gd name="connsiteX0" fmla="*/ 0 w 7612220"/>
              <a:gd name="connsiteY0" fmla="*/ 0 h 6858000"/>
              <a:gd name="connsiteX1" fmla="*/ 7612220 w 7612220"/>
              <a:gd name="connsiteY1" fmla="*/ 0 h 6858000"/>
              <a:gd name="connsiteX2" fmla="*/ 5673344 w 7612220"/>
              <a:gd name="connsiteY2" fmla="*/ 6858000 h 6858000"/>
              <a:gd name="connsiteX3" fmla="*/ 0 w 76122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2220" h="6858000">
                <a:moveTo>
                  <a:pt x="0" y="0"/>
                </a:moveTo>
                <a:lnTo>
                  <a:pt x="7612220" y="0"/>
                </a:lnTo>
                <a:lnTo>
                  <a:pt x="5673344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81650" y="1483484"/>
            <a:ext cx="3234519" cy="432000"/>
            <a:chOff x="5581650" y="1483484"/>
            <a:chExt cx="3234519" cy="432000"/>
          </a:xfrm>
        </p:grpSpPr>
        <p:sp>
          <p:nvSpPr>
            <p:cNvPr id="5" name="平行四边形 4"/>
            <p:cNvSpPr/>
            <p:nvPr/>
          </p:nvSpPr>
          <p:spPr>
            <a:xfrm>
              <a:off x="5581650" y="1483484"/>
              <a:ext cx="3234519" cy="432000"/>
            </a:xfrm>
            <a:prstGeom prst="parallelogram">
              <a:avLst>
                <a:gd name="adj" fmla="val 2907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977685" y="1530207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1"/>
                  </a:solidFill>
                </a:rPr>
                <a:t>请在此处添加标题文字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681169" y="2036714"/>
            <a:ext cx="3777405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23177" y="2929232"/>
            <a:ext cx="3234519" cy="432000"/>
            <a:chOff x="5223177" y="2929232"/>
            <a:chExt cx="3234519" cy="432000"/>
          </a:xfrm>
        </p:grpSpPr>
        <p:sp>
          <p:nvSpPr>
            <p:cNvPr id="9" name="平行四边形 8"/>
            <p:cNvSpPr/>
            <p:nvPr/>
          </p:nvSpPr>
          <p:spPr>
            <a:xfrm>
              <a:off x="5223177" y="2929232"/>
              <a:ext cx="3234519" cy="432000"/>
            </a:xfrm>
            <a:prstGeom prst="parallelogram">
              <a:avLst>
                <a:gd name="adj" fmla="val 2907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19212" y="2975955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1"/>
                  </a:solidFill>
                </a:rPr>
                <a:t>请在此处添加标题文字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322696" y="3482462"/>
            <a:ext cx="3777405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16840" y="4374980"/>
            <a:ext cx="3234519" cy="432000"/>
            <a:chOff x="4816840" y="4374980"/>
            <a:chExt cx="3234519" cy="432000"/>
          </a:xfrm>
        </p:grpSpPr>
        <p:sp>
          <p:nvSpPr>
            <p:cNvPr id="13" name="平行四边形 12"/>
            <p:cNvSpPr/>
            <p:nvPr/>
          </p:nvSpPr>
          <p:spPr>
            <a:xfrm>
              <a:off x="4816840" y="4374980"/>
              <a:ext cx="3234519" cy="432000"/>
            </a:xfrm>
            <a:prstGeom prst="parallelogram">
              <a:avLst>
                <a:gd name="adj" fmla="val 2907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212875" y="4421703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1"/>
                  </a:solidFill>
                </a:rPr>
                <a:t>请在此处添加标题文字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916359" y="4928210"/>
            <a:ext cx="3777405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1599" y="222348"/>
            <a:ext cx="3405307" cy="400110"/>
            <a:chOff x="331599" y="222348"/>
            <a:chExt cx="3405307" cy="400110"/>
          </a:xfrm>
        </p:grpSpPr>
        <p:sp>
          <p:nvSpPr>
            <p:cNvPr id="17" name="矩形 16"/>
            <p:cNvSpPr/>
            <p:nvPr/>
          </p:nvSpPr>
          <p:spPr>
            <a:xfrm>
              <a:off x="331599" y="350965"/>
              <a:ext cx="142875" cy="1428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74474" y="222348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请在此处出添加幻灯片标题</a:t>
              </a:r>
              <a:endParaRPr lang="zh-CN" altLang="en-US" sz="20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3628407">
            <a:off x="4404014" y="2298955"/>
            <a:ext cx="3824623" cy="2306408"/>
          </a:xfrm>
          <a:custGeom>
            <a:avLst/>
            <a:gdLst>
              <a:gd name="connsiteX0" fmla="*/ 0 w 3443288"/>
              <a:gd name="connsiteY0" fmla="*/ 1033461 h 2076447"/>
              <a:gd name="connsiteX1" fmla="*/ 726878 w 3443288"/>
              <a:gd name="connsiteY1" fmla="*/ 1033461 h 2076447"/>
              <a:gd name="connsiteX2" fmla="*/ 726878 w 3443288"/>
              <a:gd name="connsiteY2" fmla="*/ 1224694 h 2076447"/>
              <a:gd name="connsiteX3" fmla="*/ 525065 w 3443288"/>
              <a:gd name="connsiteY3" fmla="*/ 1224694 h 2076447"/>
              <a:gd name="connsiteX4" fmla="*/ 1042987 w 3443288"/>
              <a:gd name="connsiteY4" fmla="*/ 1504953 h 2076447"/>
              <a:gd name="connsiteX5" fmla="*/ 1560908 w 3443288"/>
              <a:gd name="connsiteY5" fmla="*/ 1224694 h 2076447"/>
              <a:gd name="connsiteX6" fmla="*/ 1359095 w 3443288"/>
              <a:gd name="connsiteY6" fmla="*/ 1224694 h 2076447"/>
              <a:gd name="connsiteX7" fmla="*/ 1359095 w 3443288"/>
              <a:gd name="connsiteY7" fmla="*/ 1042986 h 2076447"/>
              <a:gd name="connsiteX8" fmla="*/ 1357314 w 3443288"/>
              <a:gd name="connsiteY8" fmla="*/ 1042986 h 2076447"/>
              <a:gd name="connsiteX9" fmla="*/ 1378504 w 3443288"/>
              <a:gd name="connsiteY9" fmla="*/ 832789 h 2076447"/>
              <a:gd name="connsiteX10" fmla="*/ 2400301 w 3443288"/>
              <a:gd name="connsiteY10" fmla="*/ 0 h 2076447"/>
              <a:gd name="connsiteX11" fmla="*/ 3422098 w 3443288"/>
              <a:gd name="connsiteY11" fmla="*/ 832789 h 2076447"/>
              <a:gd name="connsiteX12" fmla="*/ 3443288 w 3443288"/>
              <a:gd name="connsiteY12" fmla="*/ 1042986 h 2076447"/>
              <a:gd name="connsiteX13" fmla="*/ 2716409 w 3443288"/>
              <a:gd name="connsiteY13" fmla="*/ 1042986 h 2076447"/>
              <a:gd name="connsiteX14" fmla="*/ 2716409 w 3443288"/>
              <a:gd name="connsiteY14" fmla="*/ 842232 h 2076447"/>
              <a:gd name="connsiteX15" fmla="*/ 2918222 w 3443288"/>
              <a:gd name="connsiteY15" fmla="*/ 842232 h 2076447"/>
              <a:gd name="connsiteX16" fmla="*/ 2400301 w 3443288"/>
              <a:gd name="connsiteY16" fmla="*/ 561973 h 2076447"/>
              <a:gd name="connsiteX17" fmla="*/ 1882379 w 3443288"/>
              <a:gd name="connsiteY17" fmla="*/ 842232 h 2076447"/>
              <a:gd name="connsiteX18" fmla="*/ 2084192 w 3443288"/>
              <a:gd name="connsiteY18" fmla="*/ 842232 h 2076447"/>
              <a:gd name="connsiteX19" fmla="*/ 2084192 w 3443288"/>
              <a:gd name="connsiteY19" fmla="*/ 1033461 h 2076447"/>
              <a:gd name="connsiteX20" fmla="*/ 2085974 w 3443288"/>
              <a:gd name="connsiteY20" fmla="*/ 1033461 h 2076447"/>
              <a:gd name="connsiteX21" fmla="*/ 2064784 w 3443288"/>
              <a:gd name="connsiteY21" fmla="*/ 1243658 h 2076447"/>
              <a:gd name="connsiteX22" fmla="*/ 1042987 w 3443288"/>
              <a:gd name="connsiteY22" fmla="*/ 2076447 h 2076447"/>
              <a:gd name="connsiteX23" fmla="*/ 21190 w 3443288"/>
              <a:gd name="connsiteY23" fmla="*/ 1243658 h 207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43288" h="2076447">
                <a:moveTo>
                  <a:pt x="0" y="1033461"/>
                </a:moveTo>
                <a:lnTo>
                  <a:pt x="726878" y="1033461"/>
                </a:lnTo>
                <a:lnTo>
                  <a:pt x="726878" y="1224694"/>
                </a:lnTo>
                <a:lnTo>
                  <a:pt x="525065" y="1224694"/>
                </a:lnTo>
                <a:lnTo>
                  <a:pt x="1042987" y="1504953"/>
                </a:lnTo>
                <a:lnTo>
                  <a:pt x="1560908" y="1224694"/>
                </a:lnTo>
                <a:lnTo>
                  <a:pt x="1359095" y="1224694"/>
                </a:lnTo>
                <a:lnTo>
                  <a:pt x="1359095" y="1042986"/>
                </a:lnTo>
                <a:lnTo>
                  <a:pt x="1357314" y="1042986"/>
                </a:lnTo>
                <a:lnTo>
                  <a:pt x="1378504" y="832789"/>
                </a:lnTo>
                <a:cubicBezTo>
                  <a:pt x="1475759" y="357518"/>
                  <a:pt x="1896279" y="0"/>
                  <a:pt x="2400301" y="0"/>
                </a:cubicBezTo>
                <a:cubicBezTo>
                  <a:pt x="2904323" y="0"/>
                  <a:pt x="3324844" y="357518"/>
                  <a:pt x="3422098" y="832789"/>
                </a:cubicBezTo>
                <a:lnTo>
                  <a:pt x="3443288" y="1042986"/>
                </a:lnTo>
                <a:lnTo>
                  <a:pt x="2716409" y="1042986"/>
                </a:lnTo>
                <a:lnTo>
                  <a:pt x="2716409" y="842232"/>
                </a:lnTo>
                <a:lnTo>
                  <a:pt x="2918222" y="842232"/>
                </a:lnTo>
                <a:lnTo>
                  <a:pt x="2400301" y="561973"/>
                </a:lnTo>
                <a:lnTo>
                  <a:pt x="1882379" y="842232"/>
                </a:lnTo>
                <a:lnTo>
                  <a:pt x="2084192" y="842232"/>
                </a:lnTo>
                <a:lnTo>
                  <a:pt x="2084192" y="1033461"/>
                </a:lnTo>
                <a:lnTo>
                  <a:pt x="2085974" y="1033461"/>
                </a:lnTo>
                <a:lnTo>
                  <a:pt x="2064784" y="1243658"/>
                </a:lnTo>
                <a:cubicBezTo>
                  <a:pt x="1967530" y="1718929"/>
                  <a:pt x="1547009" y="2076447"/>
                  <a:pt x="1042987" y="2076447"/>
                </a:cubicBezTo>
                <a:cubicBezTo>
                  <a:pt x="538965" y="2076447"/>
                  <a:pt x="118445" y="1718929"/>
                  <a:pt x="21190" y="1243658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66741" y="1073099"/>
            <a:ext cx="2051844" cy="36279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+mn-ea"/>
              </a:rPr>
              <a:t>请</a:t>
            </a:r>
            <a:r>
              <a:rPr lang="zh-CN" altLang="en-US" sz="1600" b="1" dirty="0" smtClean="0">
                <a:solidFill>
                  <a:schemeClr val="accent2"/>
                </a:solidFill>
                <a:latin typeface="+mn-ea"/>
              </a:rPr>
              <a:t>在此处添加正文标题</a:t>
            </a:r>
            <a:endParaRPr lang="zh-CN" altLang="en-US" sz="16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72374" y="1435891"/>
            <a:ext cx="3657600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请在此处添加正文，根据需要调整字体与字号。建议采用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2119" y="4115395"/>
            <a:ext cx="2051844" cy="36279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请</a:t>
            </a:r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在此处添加正文标题</a:t>
            </a:r>
            <a:endParaRPr lang="zh-CN" alt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3802" y="4478187"/>
            <a:ext cx="3657600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请在此处添加正文，根据需要调整字体与字号。建议采用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8" name="弧形 7"/>
          <p:cNvSpPr/>
          <p:nvPr/>
        </p:nvSpPr>
        <p:spPr>
          <a:xfrm rot="19828407">
            <a:off x="5168849" y="2585885"/>
            <a:ext cx="3057582" cy="3057582"/>
          </a:xfrm>
          <a:prstGeom prst="arc">
            <a:avLst>
              <a:gd name="adj1" fmla="val 16200000"/>
              <a:gd name="adj2" fmla="val 5413642"/>
            </a:avLst>
          </a:prstGeom>
          <a:ln w="16510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9028407" flipV="1">
            <a:off x="4410207" y="1246434"/>
            <a:ext cx="3057582" cy="3057582"/>
          </a:xfrm>
          <a:prstGeom prst="arc">
            <a:avLst>
              <a:gd name="adj1" fmla="val 16200000"/>
              <a:gd name="adj2" fmla="val 5413642"/>
            </a:avLst>
          </a:prstGeom>
          <a:ln w="165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096001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240306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384611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951696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807390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070304" y="3186167"/>
            <a:ext cx="2340000" cy="2340000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81698" y="1241565"/>
            <a:ext cx="2340000" cy="234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520611" y="1241565"/>
            <a:ext cx="1728000" cy="1728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43390" y="3798167"/>
            <a:ext cx="1728000" cy="1728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29488" y="4342014"/>
            <a:ext cx="1382245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7031" y="1061565"/>
            <a:ext cx="1382245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32726" y="4342014"/>
            <a:ext cx="1382245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56241" y="1061565"/>
            <a:ext cx="1382245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38400"/>
            <a:ext cx="12192000" cy="171413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2571" y="2999589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请在此处添加幻灯片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章节</a:t>
            </a:r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4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5898" y="4367207"/>
            <a:ext cx="90802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幻灯片章节标题说明文字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9410" y="917011"/>
            <a:ext cx="131318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dirty="0" smtClean="0">
                <a:solidFill>
                  <a:srgbClr val="FFC000"/>
                </a:solidFill>
                <a:latin typeface="+mn-ea"/>
              </a:rPr>
              <a:t>3</a:t>
            </a:r>
            <a:endParaRPr lang="zh-CN" altLang="en-US" sz="15000" dirty="0">
              <a:solidFill>
                <a:srgbClr val="FFC000"/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5842" y="3114468"/>
            <a:ext cx="203199" cy="406400"/>
            <a:chOff x="1298723" y="1524000"/>
            <a:chExt cx="257175" cy="514351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flipH="1" flipV="1">
            <a:off x="11362960" y="3114468"/>
            <a:ext cx="203199" cy="406400"/>
            <a:chOff x="1298723" y="1524000"/>
            <a:chExt cx="257175" cy="514351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0"/>
          <p:cNvGrpSpPr/>
          <p:nvPr/>
        </p:nvGrpSpPr>
        <p:grpSpPr bwMode="auto">
          <a:xfrm>
            <a:off x="1429769" y="627241"/>
            <a:ext cx="8993075" cy="5437119"/>
            <a:chOff x="617" y="1370"/>
            <a:chExt cx="4531" cy="2740"/>
          </a:xfrm>
          <a:solidFill>
            <a:schemeClr val="bg1">
              <a:alpha val="50000"/>
            </a:schemeClr>
          </a:solidFill>
        </p:grpSpPr>
        <p:sp>
          <p:nvSpPr>
            <p:cNvPr id="4" name="Freeform 191"/>
            <p:cNvSpPr/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" name="Freeform 192"/>
            <p:cNvSpPr/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" name="Freeform 193"/>
            <p:cNvSpPr/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" name="Freeform 194"/>
            <p:cNvSpPr/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Freeform 195"/>
            <p:cNvSpPr/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Freeform 196"/>
            <p:cNvSpPr/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197"/>
            <p:cNvSpPr/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198"/>
            <p:cNvSpPr/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199"/>
            <p:cNvSpPr/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200"/>
            <p:cNvSpPr/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201"/>
            <p:cNvSpPr/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Freeform 202"/>
            <p:cNvSpPr/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203"/>
            <p:cNvSpPr/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204"/>
            <p:cNvSpPr/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205"/>
            <p:cNvSpPr/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206"/>
            <p:cNvSpPr/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Freeform 207"/>
            <p:cNvSpPr/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208"/>
            <p:cNvSpPr/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209"/>
            <p:cNvSpPr/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210"/>
            <p:cNvSpPr/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211"/>
            <p:cNvSpPr/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212"/>
            <p:cNvSpPr/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213"/>
            <p:cNvSpPr/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214"/>
            <p:cNvSpPr/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215"/>
            <p:cNvSpPr/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216"/>
            <p:cNvSpPr/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217"/>
            <p:cNvSpPr/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218"/>
            <p:cNvSpPr/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219"/>
            <p:cNvSpPr/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220"/>
            <p:cNvSpPr/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221"/>
            <p:cNvSpPr/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222"/>
            <p:cNvSpPr/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223"/>
            <p:cNvSpPr/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224"/>
            <p:cNvSpPr/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225"/>
            <p:cNvSpPr/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226"/>
            <p:cNvSpPr/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227"/>
            <p:cNvSpPr/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228"/>
            <p:cNvSpPr/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229"/>
            <p:cNvSpPr/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230"/>
            <p:cNvSpPr/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231"/>
            <p:cNvSpPr/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232"/>
            <p:cNvSpPr/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233"/>
            <p:cNvSpPr/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234"/>
            <p:cNvSpPr/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235"/>
            <p:cNvSpPr/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236"/>
            <p:cNvSpPr/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237"/>
            <p:cNvSpPr/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238"/>
            <p:cNvSpPr/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239"/>
            <p:cNvSpPr/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" name="Freeform 240"/>
            <p:cNvSpPr/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" name="Freeform 241"/>
            <p:cNvSpPr/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Freeform 242"/>
            <p:cNvSpPr/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Freeform 243"/>
            <p:cNvSpPr/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Freeform 244"/>
            <p:cNvSpPr/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" name="Freeform 245"/>
            <p:cNvSpPr/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" name="Freeform 246"/>
            <p:cNvSpPr/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Freeform 247"/>
            <p:cNvSpPr/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Freeform 248"/>
            <p:cNvSpPr/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" name="Freeform 249"/>
            <p:cNvSpPr/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" name="Freeform 250"/>
            <p:cNvSpPr/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" name="Freeform 251"/>
            <p:cNvSpPr/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" name="Freeform 252"/>
            <p:cNvSpPr/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" name="Freeform 253"/>
            <p:cNvSpPr/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" name="Freeform 254"/>
            <p:cNvSpPr/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" name="Freeform 255"/>
            <p:cNvSpPr/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" name="Freeform 256"/>
            <p:cNvSpPr/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" name="Freeform 257"/>
            <p:cNvSpPr/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" name="Freeform 258"/>
            <p:cNvSpPr/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" name="Freeform 259"/>
            <p:cNvSpPr/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" name="Freeform 260"/>
            <p:cNvSpPr/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" name="Freeform 261"/>
            <p:cNvSpPr/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" name="Freeform 262"/>
            <p:cNvSpPr/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" name="Freeform 263"/>
            <p:cNvSpPr/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" name="Freeform 264"/>
            <p:cNvSpPr/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" name="Freeform 265"/>
            <p:cNvSpPr/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9" name="Freeform 266"/>
            <p:cNvSpPr/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0" name="Freeform 267"/>
            <p:cNvSpPr/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1" name="Freeform 268"/>
            <p:cNvSpPr/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2" name="Freeform 269"/>
            <p:cNvSpPr/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3" name="Freeform 270"/>
            <p:cNvSpPr/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4" name="Freeform 271"/>
            <p:cNvSpPr/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5" name="Freeform 272"/>
            <p:cNvSpPr/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6" name="Freeform 273"/>
            <p:cNvSpPr/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7" name="Freeform 274"/>
            <p:cNvSpPr/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8" name="Freeform 275"/>
            <p:cNvSpPr/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9" name="Freeform 276"/>
            <p:cNvSpPr/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0" name="Freeform 277"/>
            <p:cNvSpPr/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1" name="Freeform 278"/>
            <p:cNvSpPr/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2" name="Freeform 279"/>
            <p:cNvSpPr/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3" name="Freeform 280"/>
            <p:cNvSpPr/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4" name="Freeform 281"/>
            <p:cNvSpPr/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5" name="Freeform 282"/>
            <p:cNvSpPr/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6" name="Freeform 283"/>
            <p:cNvSpPr/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7" name="Freeform 284"/>
            <p:cNvSpPr/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8" name="Freeform 285"/>
            <p:cNvSpPr/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9" name="Freeform 286"/>
            <p:cNvSpPr/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0" name="Freeform 287"/>
            <p:cNvSpPr/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1" name="Freeform 288"/>
            <p:cNvSpPr/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2" name="Freeform 289"/>
            <p:cNvSpPr/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3" name="Freeform 290"/>
            <p:cNvSpPr/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4" name="Freeform 291"/>
            <p:cNvSpPr/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5" name="Freeform 292"/>
            <p:cNvSpPr/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6" name="Freeform 293"/>
            <p:cNvSpPr/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7" name="Freeform 294"/>
            <p:cNvSpPr/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8" name="Freeform 295"/>
            <p:cNvSpPr/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9" name="Freeform 296"/>
            <p:cNvSpPr/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0" name="Freeform 297"/>
            <p:cNvSpPr/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1" name="Freeform 298"/>
            <p:cNvSpPr/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2" name="Freeform 299"/>
            <p:cNvSpPr/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3" name="Freeform 300"/>
            <p:cNvSpPr/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4" name="Freeform 301"/>
            <p:cNvSpPr/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5" name="Freeform 302"/>
            <p:cNvSpPr/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6" name="Freeform 303"/>
            <p:cNvSpPr/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7" name="Freeform 304"/>
            <p:cNvSpPr/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8" name="Freeform 305"/>
            <p:cNvSpPr/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9" name="Freeform 306"/>
            <p:cNvSpPr/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0" name="Freeform 307"/>
            <p:cNvSpPr/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1" name="Freeform 308"/>
            <p:cNvSpPr/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2" name="Freeform 309"/>
            <p:cNvSpPr/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3" name="Freeform 310"/>
            <p:cNvSpPr/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4" name="Freeform 311"/>
            <p:cNvSpPr/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5" name="Freeform 312"/>
            <p:cNvSpPr/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6" name="Freeform 313"/>
            <p:cNvSpPr/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7" name="Freeform 314"/>
            <p:cNvSpPr/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8" name="Freeform 315"/>
            <p:cNvSpPr/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9" name="Freeform 316"/>
            <p:cNvSpPr/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0" name="Freeform 317"/>
            <p:cNvSpPr/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1" name="Freeform 318"/>
            <p:cNvSpPr/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2" name="Freeform 319"/>
            <p:cNvSpPr/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3" name="Freeform 320"/>
            <p:cNvSpPr/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4" name="Freeform 321"/>
            <p:cNvSpPr/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5" name="Freeform 322"/>
            <p:cNvSpPr/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6" name="Freeform 323"/>
            <p:cNvSpPr/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7" name="Freeform 324"/>
            <p:cNvSpPr/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8" name="Freeform 325"/>
            <p:cNvSpPr/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9" name="Freeform 326"/>
            <p:cNvSpPr/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0" name="Freeform 327"/>
            <p:cNvSpPr/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1" name="Freeform 328"/>
            <p:cNvSpPr/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2" name="Freeform 329"/>
            <p:cNvSpPr/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3" name="Freeform 330"/>
            <p:cNvSpPr/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4" name="Freeform 331"/>
            <p:cNvSpPr/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5" name="Freeform 332"/>
            <p:cNvSpPr/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6" name="Freeform 333"/>
            <p:cNvSpPr/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7" name="Freeform 334"/>
            <p:cNvSpPr/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8" name="Freeform 335"/>
            <p:cNvSpPr/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9" name="Freeform 336"/>
            <p:cNvSpPr/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0" name="Freeform 337"/>
            <p:cNvSpPr/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1" name="Freeform 338"/>
            <p:cNvSpPr/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2" name="Freeform 339"/>
            <p:cNvSpPr/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3" name="Freeform 340"/>
            <p:cNvSpPr/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4" name="Freeform 341"/>
            <p:cNvSpPr/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5" name="Freeform 342"/>
            <p:cNvSpPr/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6" name="Freeform 343"/>
            <p:cNvSpPr/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7" name="Freeform 344"/>
            <p:cNvSpPr/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8" name="Freeform 345"/>
            <p:cNvSpPr/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9" name="Freeform 346"/>
            <p:cNvSpPr/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0" name="Freeform 347"/>
            <p:cNvSpPr/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1" name="Freeform 348"/>
            <p:cNvSpPr/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2" name="Freeform 349"/>
            <p:cNvSpPr/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3" name="Freeform 350"/>
            <p:cNvSpPr/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4" name="Freeform 351"/>
            <p:cNvSpPr/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5" name="Freeform 352"/>
            <p:cNvSpPr/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6" name="Freeform 353"/>
            <p:cNvSpPr/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7" name="Freeform 354"/>
            <p:cNvSpPr/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8" name="Freeform 355"/>
            <p:cNvSpPr/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9" name="Freeform 356"/>
            <p:cNvSpPr/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0" name="Freeform 357"/>
            <p:cNvSpPr/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1" name="Freeform 358"/>
            <p:cNvSpPr/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2" name="Freeform 359"/>
            <p:cNvSpPr/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3" name="Freeform 360"/>
            <p:cNvSpPr/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4" name="Freeform 361"/>
            <p:cNvSpPr/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5" name="Freeform 362"/>
            <p:cNvSpPr/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6" name="Freeform 363"/>
            <p:cNvSpPr/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7" name="Freeform 364"/>
            <p:cNvSpPr/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8" name="Freeform 365"/>
            <p:cNvSpPr/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9" name="Freeform 366"/>
            <p:cNvSpPr/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0" name="Freeform 367"/>
            <p:cNvSpPr/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1" name="Freeform 368"/>
            <p:cNvSpPr/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2" name="Freeform 369"/>
            <p:cNvSpPr/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3" name="Freeform 370"/>
            <p:cNvSpPr/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4" name="Freeform 371"/>
            <p:cNvSpPr/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5" name="Freeform 372"/>
            <p:cNvSpPr/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6" name="Freeform 373"/>
            <p:cNvSpPr/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7" name="Freeform 374"/>
            <p:cNvSpPr/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8" name="Freeform 375"/>
            <p:cNvSpPr/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189" name="椭圆 188"/>
          <p:cNvSpPr/>
          <p:nvPr/>
        </p:nvSpPr>
        <p:spPr>
          <a:xfrm>
            <a:off x="4720547" y="2982092"/>
            <a:ext cx="141178" cy="1411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innerShdw blurRad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0" name="矩形 252"/>
          <p:cNvSpPr>
            <a:spLocks noChangeArrowheads="1"/>
          </p:cNvSpPr>
          <p:nvPr/>
        </p:nvSpPr>
        <p:spPr bwMode="auto">
          <a:xfrm>
            <a:off x="4876110" y="3186026"/>
            <a:ext cx="1415771" cy="276998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200">
                <a:latin typeface="+mn-ea"/>
                <a:ea typeface="+mn-ea"/>
              </a:rPr>
              <a:t>在</a:t>
            </a:r>
            <a:r>
              <a:rPr lang="zh-CN" altLang="en-US" sz="1200" smtClean="0">
                <a:latin typeface="+mn-ea"/>
                <a:ea typeface="+mn-ea"/>
              </a:rPr>
              <a:t>此处添加关键字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751583" y="5371426"/>
            <a:ext cx="3439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-635">
              <a:lnSpc>
                <a:spcPct val="150000"/>
              </a:lnSpc>
              <a:tabLst>
                <a:tab pos="3676650" algn="l"/>
              </a:tabLs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在此处添加正文内容，根据需要调整字体与字号，建议使用微软雅黑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号字体，采用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8484952" y="2915558"/>
            <a:ext cx="141178" cy="1411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innerShdw blurRad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3" name="矩形 252"/>
          <p:cNvSpPr>
            <a:spLocks noChangeArrowheads="1"/>
          </p:cNvSpPr>
          <p:nvPr/>
        </p:nvSpPr>
        <p:spPr bwMode="auto">
          <a:xfrm>
            <a:off x="8640515" y="3119492"/>
            <a:ext cx="1415771" cy="276998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200">
                <a:latin typeface="+mn-ea"/>
                <a:ea typeface="+mn-ea"/>
              </a:rPr>
              <a:t>在</a:t>
            </a:r>
            <a:r>
              <a:rPr lang="zh-CN" altLang="en-US" sz="1200" smtClean="0">
                <a:latin typeface="+mn-ea"/>
                <a:ea typeface="+mn-ea"/>
              </a:rPr>
              <a:t>此处添加关键字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9438698" y="4241476"/>
            <a:ext cx="141178" cy="1411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innerShdw blurRad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5" name="矩形 252"/>
          <p:cNvSpPr>
            <a:spLocks noChangeArrowheads="1"/>
          </p:cNvSpPr>
          <p:nvPr/>
        </p:nvSpPr>
        <p:spPr bwMode="auto">
          <a:xfrm>
            <a:off x="9594261" y="4445410"/>
            <a:ext cx="1415771" cy="276998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200">
                <a:latin typeface="+mn-ea"/>
                <a:ea typeface="+mn-ea"/>
              </a:rPr>
              <a:t>在</a:t>
            </a:r>
            <a:r>
              <a:rPr lang="zh-CN" altLang="en-US" sz="1200" smtClean="0">
                <a:latin typeface="+mn-ea"/>
                <a:ea typeface="+mn-ea"/>
              </a:rPr>
              <a:t>此处添加关键字</a:t>
            </a:r>
            <a:endParaRPr lang="zh-CN" altLang="en-US" sz="120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stCxn id="8" idx="3"/>
            <a:endCxn id="12" idx="7"/>
          </p:cNvCxnSpPr>
          <p:nvPr/>
        </p:nvCxnSpPr>
        <p:spPr>
          <a:xfrm flipH="1">
            <a:off x="6140537" y="1699556"/>
            <a:ext cx="1862667" cy="1550276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15" idx="2"/>
            <a:endCxn id="12" idx="5"/>
          </p:cNvCxnSpPr>
          <p:nvPr/>
        </p:nvCxnSpPr>
        <p:spPr>
          <a:xfrm flipH="1" flipV="1">
            <a:off x="6140537" y="3377112"/>
            <a:ext cx="1746306" cy="1493738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9" idx="7"/>
            <a:endCxn id="12" idx="3"/>
          </p:cNvCxnSpPr>
          <p:nvPr/>
        </p:nvCxnSpPr>
        <p:spPr>
          <a:xfrm flipV="1">
            <a:off x="4770543" y="3377112"/>
            <a:ext cx="1242714" cy="1452920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23" idx="5"/>
            <a:endCxn id="12" idx="2"/>
          </p:cNvCxnSpPr>
          <p:nvPr/>
        </p:nvCxnSpPr>
        <p:spPr>
          <a:xfrm>
            <a:off x="4127244" y="2622776"/>
            <a:ext cx="1859653" cy="690696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7599290" y="1168363"/>
            <a:ext cx="935109" cy="935109"/>
            <a:chOff x="7313540" y="1187413"/>
            <a:chExt cx="935109" cy="935109"/>
          </a:xfrm>
        </p:grpSpPr>
        <p:sp>
          <p:nvSpPr>
            <p:cNvPr id="8" name="椭圆 7"/>
            <p:cNvSpPr/>
            <p:nvPr/>
          </p:nvSpPr>
          <p:spPr>
            <a:xfrm>
              <a:off x="7691094" y="1564966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313540" y="1187413"/>
              <a:ext cx="935109" cy="935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424302" y="1298175"/>
              <a:ext cx="713582" cy="713582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96897" y="2233472"/>
            <a:ext cx="2160000" cy="2160000"/>
            <a:chOff x="4857750" y="2438400"/>
            <a:chExt cx="2160000" cy="2160000"/>
          </a:xfrm>
          <a:solidFill>
            <a:schemeClr val="tx1"/>
          </a:solidFill>
        </p:grpSpPr>
        <p:sp>
          <p:nvSpPr>
            <p:cNvPr id="12" name="椭圆 11"/>
            <p:cNvSpPr/>
            <p:nvPr/>
          </p:nvSpPr>
          <p:spPr>
            <a:xfrm>
              <a:off x="5847750" y="3428400"/>
              <a:ext cx="180000" cy="1800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857750" y="2438400"/>
              <a:ext cx="2160000" cy="2160000"/>
            </a:xfrm>
            <a:prstGeom prst="ellipse">
              <a:avLst/>
            </a:prstGeom>
            <a:grp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7886843" y="4780850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209565" y="4103572"/>
            <a:ext cx="1534557" cy="15345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45264" y="4234853"/>
            <a:ext cx="1271994" cy="1271994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188309" y="4375078"/>
            <a:ext cx="1037188" cy="1037188"/>
            <a:chOff x="3902559" y="4394128"/>
            <a:chExt cx="1037188" cy="1037188"/>
          </a:xfrm>
        </p:grpSpPr>
        <p:sp>
          <p:nvSpPr>
            <p:cNvPr id="19" name="椭圆 18"/>
            <p:cNvSpPr/>
            <p:nvPr/>
          </p:nvSpPr>
          <p:spPr>
            <a:xfrm>
              <a:off x="4331153" y="4822722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902559" y="4394128"/>
              <a:ext cx="1037188" cy="10371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039796" y="4524531"/>
              <a:ext cx="776382" cy="776382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椭圆 22"/>
          <p:cNvSpPr/>
          <p:nvPr/>
        </p:nvSpPr>
        <p:spPr>
          <a:xfrm>
            <a:off x="3973604" y="2469136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413471" y="1909003"/>
            <a:ext cx="1300266" cy="13002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541730" y="2037262"/>
            <a:ext cx="1043747" cy="1043747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921400" y="2161236"/>
            <a:ext cx="214803" cy="76944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58637" y="1343528"/>
            <a:ext cx="206788" cy="58477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84273" y="4563494"/>
            <a:ext cx="245259" cy="64633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77150" y="4399660"/>
            <a:ext cx="346250" cy="92333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5857292" y="2667824"/>
            <a:ext cx="439210" cy="73519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5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79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4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4 w 67"/>
              <a:gd name="T27" fmla="*/ 69 h 106"/>
              <a:gd name="T28" fmla="*/ 16 w 67"/>
              <a:gd name="T29" fmla="*/ 62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0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1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4 w 67"/>
              <a:gd name="T57" fmla="*/ 15 h 106"/>
              <a:gd name="T58" fmla="*/ 11 w 67"/>
              <a:gd name="T59" fmla="*/ 47 h 106"/>
              <a:gd name="T60" fmla="*/ 23 w 67"/>
              <a:gd name="T61" fmla="*/ 58 h 106"/>
              <a:gd name="T62" fmla="*/ 23 w 67"/>
              <a:gd name="T63" fmla="*/ 67 h 106"/>
              <a:gd name="T64" fmla="*/ 29 w 67"/>
              <a:gd name="T65" fmla="*/ 51 h 106"/>
              <a:gd name="T66" fmla="*/ 25 w 67"/>
              <a:gd name="T67" fmla="*/ 38 h 106"/>
              <a:gd name="T68" fmla="*/ 40 w 67"/>
              <a:gd name="T69" fmla="*/ 42 h 106"/>
              <a:gd name="T70" fmla="*/ 36 w 67"/>
              <a:gd name="T71" fmla="*/ 41 h 106"/>
              <a:gd name="T72" fmla="*/ 30 w 67"/>
              <a:gd name="T73" fmla="*/ 41 h 106"/>
              <a:gd name="T74" fmla="*/ 27 w 67"/>
              <a:gd name="T75" fmla="*/ 42 h 106"/>
              <a:gd name="T76" fmla="*/ 32 w 67"/>
              <a:gd name="T77" fmla="*/ 50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89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6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362629" y="3432588"/>
            <a:ext cx="1439494" cy="37741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/>
                </a:solidFill>
                <a:latin typeface="+mn-ea"/>
              </a:rPr>
              <a:t>在此添加关键字</a:t>
            </a:r>
            <a:endParaRPr lang="en-US" altLang="zh-CN" sz="1400" dirty="0" smtClean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82985" y="1325980"/>
            <a:ext cx="2572886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82984" y="1047005"/>
            <a:ext cx="16158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2"/>
                </a:solidFill>
              </a:rPr>
              <a:t>在此处添加小标题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49144" y="4548247"/>
            <a:ext cx="2572886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49143" y="4269272"/>
            <a:ext cx="16158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15662" y="4701007"/>
            <a:ext cx="2572886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272720" y="4422032"/>
            <a:ext cx="16158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2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2"/>
                </a:solidFill>
              </a:rPr>
              <a:t>在此处添加小标题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2017" y="2249310"/>
            <a:ext cx="2572886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49075" y="1970335"/>
            <a:ext cx="16158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 flipH="1">
            <a:off x="7767387" y="-11112"/>
            <a:ext cx="1462341" cy="146233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361707" y="5796874"/>
            <a:ext cx="1055707" cy="105570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2787249" y="6149317"/>
            <a:ext cx="708682" cy="708683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8890913" y="-11112"/>
            <a:ext cx="661986" cy="661987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9229728" y="0"/>
            <a:ext cx="1320722" cy="132072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264112" y="6149317"/>
            <a:ext cx="708684" cy="70868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87405" y="603824"/>
            <a:ext cx="2036240" cy="1402202"/>
          </a:xfrm>
          <a:custGeom>
            <a:avLst/>
            <a:gdLst>
              <a:gd name="connsiteX0" fmla="*/ 0 w 2036240"/>
              <a:gd name="connsiteY0" fmla="*/ 901126 h 1402202"/>
              <a:gd name="connsiteX1" fmla="*/ 2036240 w 2036240"/>
              <a:gd name="connsiteY1" fmla="*/ 901126 h 1402202"/>
              <a:gd name="connsiteX2" fmla="*/ 2036240 w 2036240"/>
              <a:gd name="connsiteY2" fmla="*/ 1402202 h 1402202"/>
              <a:gd name="connsiteX3" fmla="*/ 0 w 2036240"/>
              <a:gd name="connsiteY3" fmla="*/ 1402202 h 1402202"/>
              <a:gd name="connsiteX4" fmla="*/ 0 w 2036240"/>
              <a:gd name="connsiteY4" fmla="*/ 0 h 1402202"/>
              <a:gd name="connsiteX5" fmla="*/ 2036240 w 2036240"/>
              <a:gd name="connsiteY5" fmla="*/ 0 h 1402202"/>
              <a:gd name="connsiteX6" fmla="*/ 2036240 w 2036240"/>
              <a:gd name="connsiteY6" fmla="*/ 271967 h 1402202"/>
              <a:gd name="connsiteX7" fmla="*/ 0 w 2036240"/>
              <a:gd name="connsiteY7" fmla="*/ 271967 h 140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240" h="1402202">
                <a:moveTo>
                  <a:pt x="0" y="901126"/>
                </a:moveTo>
                <a:lnTo>
                  <a:pt x="2036240" y="901126"/>
                </a:lnTo>
                <a:lnTo>
                  <a:pt x="2036240" y="1402202"/>
                </a:lnTo>
                <a:lnTo>
                  <a:pt x="0" y="1402202"/>
                </a:lnTo>
                <a:close/>
                <a:moveTo>
                  <a:pt x="0" y="0"/>
                </a:moveTo>
                <a:lnTo>
                  <a:pt x="2036240" y="0"/>
                </a:lnTo>
                <a:lnTo>
                  <a:pt x="2036240" y="271967"/>
                </a:lnTo>
                <a:lnTo>
                  <a:pt x="0" y="271967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4204498" y="894841"/>
            <a:ext cx="3783005" cy="576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7175" y="900185"/>
            <a:ext cx="1056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bg1"/>
                </a:solidFill>
                <a:latin typeface="+mn-ea"/>
              </a:rPr>
              <a:t>目录</a:t>
            </a:r>
            <a:endParaRPr lang="zh-CN" altLang="en-US" sz="2800" spc="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8295" y="2402911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C000"/>
                </a:solidFill>
                <a:latin typeface="+mn-ea"/>
              </a:rPr>
              <a:t>1</a:t>
            </a:r>
            <a:endParaRPr lang="zh-CN" altLang="en-US" sz="72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1781" y="2618589"/>
            <a:ext cx="3775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请在此处添加章节标题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01781" y="3159940"/>
            <a:ext cx="3006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幻灯片章节标题说明文字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33875" y="2402911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C000"/>
                </a:solidFill>
                <a:latin typeface="+mn-ea"/>
              </a:rPr>
              <a:t>2</a:t>
            </a:r>
            <a:endParaRPr lang="zh-CN" altLang="en-US" sz="72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361" y="2618589"/>
            <a:ext cx="3775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请在此处添加章节标题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07361" y="3159940"/>
            <a:ext cx="3006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幻灯片章节标题说明文字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8295" y="4087545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C000"/>
                </a:solidFill>
                <a:latin typeface="+mn-ea"/>
              </a:rPr>
              <a:t>3</a:t>
            </a:r>
            <a:endParaRPr lang="zh-CN" altLang="en-US" sz="72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01781" y="4303223"/>
            <a:ext cx="3775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请在此处添加章节标题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01781" y="4844574"/>
            <a:ext cx="3006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幻灯片章节标题说明文字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33875" y="4087545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C000"/>
                </a:solidFill>
                <a:latin typeface="+mn-ea"/>
              </a:rPr>
              <a:t>4</a:t>
            </a:r>
            <a:endParaRPr lang="zh-CN" altLang="en-US" sz="72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407361" y="4303223"/>
            <a:ext cx="3775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请在此处添加章节标题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07361" y="4844574"/>
            <a:ext cx="3006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幻灯片章节标题说明文字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5429250" y="1095450"/>
            <a:ext cx="8550" cy="212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8117250" y="3579450"/>
            <a:ext cx="8550" cy="212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0822350" y="1095450"/>
            <a:ext cx="8550" cy="212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8" idx="4"/>
          </p:cNvCxnSpPr>
          <p:nvPr/>
        </p:nvCxnSpPr>
        <p:spPr>
          <a:xfrm flipH="1">
            <a:off x="2724150" y="3579450"/>
            <a:ext cx="8550" cy="212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6000" y="3399450"/>
            <a:ext cx="10800000" cy="0"/>
          </a:xfrm>
          <a:prstGeom prst="line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552700" y="3219450"/>
            <a:ext cx="360000" cy="360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007624" y="101388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952538 h 1905076"/>
              <a:gd name="connsiteX2" fmla="*/ 1905076 w 1905076"/>
              <a:gd name="connsiteY2" fmla="*/ 1905076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cubicBezTo>
                  <a:pt x="1478610" y="0"/>
                  <a:pt x="1905076" y="426466"/>
                  <a:pt x="1905076" y="952538"/>
                </a:cubicBezTo>
                <a:lnTo>
                  <a:pt x="1905076" y="1905076"/>
                </a:lnTo>
                <a:lnTo>
                  <a:pt x="952538" y="1905076"/>
                </a:ln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6400724" y="101388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952538 h 1905076"/>
              <a:gd name="connsiteX2" fmla="*/ 1905076 w 1905076"/>
              <a:gd name="connsiteY2" fmla="*/ 1905076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cubicBezTo>
                  <a:pt x="1478610" y="0"/>
                  <a:pt x="1905076" y="426466"/>
                  <a:pt x="1905076" y="952538"/>
                </a:cubicBezTo>
                <a:lnTo>
                  <a:pt x="1905076" y="1905076"/>
                </a:lnTo>
                <a:lnTo>
                  <a:pt x="952538" y="1905076"/>
                </a:ln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49250" y="3219450"/>
            <a:ext cx="360000" cy="360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45800" y="3219450"/>
            <a:ext cx="360000" cy="360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642350" y="3219450"/>
            <a:ext cx="360000" cy="360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828143" y="4192481"/>
            <a:ext cx="724557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2012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7625" y="4562342"/>
            <a:ext cx="1725076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600"/>
              </a:spcBef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请在此添加正文并根据需要调整字体大小，建议采用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59867" y="1036230"/>
            <a:ext cx="724557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2013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59349" y="1406091"/>
            <a:ext cx="1725076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600"/>
              </a:spcBef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请在此添加正文并根据需要调整字体大小，建议采用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12693" y="4192481"/>
            <a:ext cx="724557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2014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12175" y="4562342"/>
            <a:ext cx="1725076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600"/>
              </a:spcBef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请在此添加正文并根据需要调整字体大小，建议采用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13890" y="1036230"/>
            <a:ext cx="724557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2015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13372" y="1406091"/>
            <a:ext cx="1725076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600"/>
              </a:spcBef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请在此添加正文并根据需要调整字体大小，建议采用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3704174" y="386714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0 h 1905076"/>
              <a:gd name="connsiteX2" fmla="*/ 1905076 w 1905076"/>
              <a:gd name="connsiteY2" fmla="*/ 952538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lnTo>
                  <a:pt x="1905076" y="0"/>
                </a:lnTo>
                <a:lnTo>
                  <a:pt x="1905076" y="952538"/>
                </a:lnTo>
                <a:cubicBezTo>
                  <a:pt x="1905076" y="1478610"/>
                  <a:pt x="1478610" y="1905076"/>
                  <a:pt x="952538" y="1905076"/>
                </a:cubicBez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9097274" y="386714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0 h 1905076"/>
              <a:gd name="connsiteX2" fmla="*/ 1905076 w 1905076"/>
              <a:gd name="connsiteY2" fmla="*/ 952538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lnTo>
                  <a:pt x="1905076" y="0"/>
                </a:lnTo>
                <a:lnTo>
                  <a:pt x="1905076" y="952538"/>
                </a:lnTo>
                <a:cubicBezTo>
                  <a:pt x="1905076" y="1478610"/>
                  <a:pt x="1478610" y="1905076"/>
                  <a:pt x="952538" y="1905076"/>
                </a:cubicBez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>
            <a:blip r:embed="rId4" cstate="screen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428676" y="1803250"/>
            <a:ext cx="3390628" cy="3390625"/>
          </a:xfrm>
          <a:prstGeom prst="ellipse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16839" y="2191414"/>
            <a:ext cx="2614302" cy="2614299"/>
          </a:xfrm>
          <a:prstGeom prst="ellipse">
            <a:avLst/>
          </a:prstGeom>
          <a:solidFill>
            <a:schemeClr val="tx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06048" y="1009651"/>
            <a:ext cx="1913349" cy="2370536"/>
            <a:chOff x="5019675" y="1262177"/>
            <a:chExt cx="1733549" cy="2147774"/>
          </a:xfrm>
        </p:grpSpPr>
        <p:sp>
          <p:nvSpPr>
            <p:cNvPr id="6" name="任意多边形 5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 rot="18612942">
              <a:off x="5345274" y="1838324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添加关键字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68084" y="2588056"/>
              <a:ext cx="422929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5400000">
            <a:off x="6453845" y="2652370"/>
            <a:ext cx="1913348" cy="2370537"/>
            <a:chOff x="5019675" y="1262177"/>
            <a:chExt cx="1733549" cy="214777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rot="18612942">
              <a:off x="5345274" y="1838324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添加关键字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rot="16200000">
              <a:off x="5329692" y="2609747"/>
              <a:ext cx="456333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4816292" y="3608227"/>
            <a:ext cx="1913349" cy="2370536"/>
            <a:chOff x="5019675" y="1262177"/>
            <a:chExt cx="1733549" cy="2147774"/>
          </a:xfrm>
        </p:grpSpPr>
        <p:sp>
          <p:nvSpPr>
            <p:cNvPr id="14" name="任意多边形 13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 rot="7887620">
              <a:off x="5345274" y="1838324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添加关键字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10800000">
              <a:off x="5347025" y="2631439"/>
              <a:ext cx="465048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5400000" flipH="1" flipV="1">
            <a:off x="3824808" y="1955273"/>
            <a:ext cx="1913348" cy="2370537"/>
            <a:chOff x="5019675" y="1262177"/>
            <a:chExt cx="1733549" cy="2147774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039922">
              <a:off x="5345274" y="1838324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添加关键字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rot="5400000">
              <a:off x="5351382" y="2609750"/>
              <a:ext cx="456333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850428" y="3946090"/>
            <a:ext cx="264248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50428" y="3667265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28437" y="1211598"/>
            <a:ext cx="264248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28437" y="932773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2322" y="2398947"/>
            <a:ext cx="264248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98147" y="2120122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79724" y="5158618"/>
            <a:ext cx="264248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75549" y="4879793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03564" y="1626787"/>
            <a:ext cx="1728000" cy="1728000"/>
          </a:xfrm>
          <a:prstGeom prst="ellips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183564" y="1806787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85496" y="2177493"/>
            <a:ext cx="954107" cy="663038"/>
            <a:chOff x="1385496" y="2358468"/>
            <a:chExt cx="954107" cy="663038"/>
          </a:xfrm>
        </p:grpSpPr>
        <p:sp>
          <p:nvSpPr>
            <p:cNvPr id="6" name="文本框 5"/>
            <p:cNvSpPr txBox="1"/>
            <p:nvPr/>
          </p:nvSpPr>
          <p:spPr>
            <a:xfrm>
              <a:off x="1385496" y="274450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385496" y="2358468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2"/>
                  </a:solidFill>
                  <a:latin typeface="+mn-ea"/>
                </a:rPr>
                <a:t>关键字</a:t>
              </a:r>
              <a:endParaRPr lang="zh-CN" altLang="en-US" sz="2000" b="1" dirty="0">
                <a:solidFill>
                  <a:schemeClr val="bg2"/>
                </a:solidFill>
                <a:latin typeface="+mn-ea"/>
              </a:endParaRPr>
            </a:p>
          </p:txBody>
        </p:sp>
      </p:grpSp>
      <p:sp>
        <p:nvSpPr>
          <p:cNvPr id="8" name="上箭头 11"/>
          <p:cNvSpPr/>
          <p:nvPr/>
        </p:nvSpPr>
        <p:spPr>
          <a:xfrm rot="4321650">
            <a:off x="3042094" y="1530791"/>
            <a:ext cx="458799" cy="914349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17881" y="799237"/>
            <a:ext cx="1728000" cy="1728000"/>
          </a:xfrm>
          <a:prstGeom prst="ellips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097881" y="979237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299813" y="1349943"/>
            <a:ext cx="954107" cy="663038"/>
            <a:chOff x="4299813" y="1530918"/>
            <a:chExt cx="954107" cy="663038"/>
          </a:xfrm>
        </p:grpSpPr>
        <p:sp>
          <p:nvSpPr>
            <p:cNvPr id="12" name="文本框 11"/>
            <p:cNvSpPr txBox="1"/>
            <p:nvPr/>
          </p:nvSpPr>
          <p:spPr>
            <a:xfrm>
              <a:off x="4299813" y="191695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299813" y="1530918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2"/>
                  </a:solidFill>
                  <a:latin typeface="+mn-ea"/>
                </a:rPr>
                <a:t>关键字</a:t>
              </a:r>
              <a:endParaRPr lang="zh-CN" altLang="en-US" sz="2000" b="1" dirty="0">
                <a:solidFill>
                  <a:schemeClr val="bg2"/>
                </a:solidFill>
                <a:latin typeface="+mn-ea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6508348" y="3089662"/>
            <a:ext cx="1728000" cy="1728000"/>
          </a:xfrm>
          <a:prstGeom prst="ellipse">
            <a:avLst/>
          </a:prstGeom>
          <a:noFill/>
          <a:ln w="1016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688348" y="3269662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890280" y="3640368"/>
            <a:ext cx="954107" cy="663038"/>
            <a:chOff x="6890280" y="3821343"/>
            <a:chExt cx="954107" cy="663038"/>
          </a:xfrm>
        </p:grpSpPr>
        <p:sp>
          <p:nvSpPr>
            <p:cNvPr id="17" name="文本框 16"/>
            <p:cNvSpPr txBox="1"/>
            <p:nvPr/>
          </p:nvSpPr>
          <p:spPr>
            <a:xfrm>
              <a:off x="6890280" y="4207382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90280" y="3821343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2"/>
                  </a:solidFill>
                  <a:latin typeface="+mn-ea"/>
                </a:rPr>
                <a:t>关键字</a:t>
              </a:r>
              <a:endParaRPr lang="zh-CN" altLang="en-US" sz="2000" b="1" dirty="0">
                <a:solidFill>
                  <a:schemeClr val="bg2"/>
                </a:solidFill>
                <a:latin typeface="+mn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9155965" y="1112531"/>
            <a:ext cx="1728000" cy="1728000"/>
          </a:xfrm>
          <a:prstGeom prst="ellips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9335965" y="1292531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537897" y="1663237"/>
            <a:ext cx="954107" cy="663038"/>
            <a:chOff x="9537897" y="1844212"/>
            <a:chExt cx="954107" cy="663038"/>
          </a:xfrm>
        </p:grpSpPr>
        <p:sp>
          <p:nvSpPr>
            <p:cNvPr id="22" name="文本框 21"/>
            <p:cNvSpPr txBox="1"/>
            <p:nvPr/>
          </p:nvSpPr>
          <p:spPr>
            <a:xfrm>
              <a:off x="9537897" y="2230251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537897" y="1844212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2"/>
                  </a:solidFill>
                  <a:latin typeface="+mn-ea"/>
                </a:rPr>
                <a:t>关键字</a:t>
              </a:r>
              <a:endParaRPr lang="zh-CN" altLang="en-US" sz="2000" b="1" dirty="0">
                <a:solidFill>
                  <a:schemeClr val="bg2"/>
                </a:solidFill>
                <a:latin typeface="+mn-ea"/>
              </a:endParaRPr>
            </a:p>
          </p:txBody>
        </p:sp>
      </p:grpSp>
      <p:sp>
        <p:nvSpPr>
          <p:cNvPr id="24" name="上箭头 11"/>
          <p:cNvSpPr/>
          <p:nvPr/>
        </p:nvSpPr>
        <p:spPr>
          <a:xfrm rot="18437651" flipV="1">
            <a:off x="5566895" y="2232996"/>
            <a:ext cx="682697" cy="1360560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上箭头 11"/>
          <p:cNvSpPr/>
          <p:nvPr/>
        </p:nvSpPr>
        <p:spPr>
          <a:xfrm rot="13272266" flipV="1">
            <a:off x="8582464" y="2600092"/>
            <a:ext cx="634997" cy="1325920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351780" y="3561025"/>
            <a:ext cx="1077218" cy="32893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添加正文标题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09912" y="3889961"/>
            <a:ext cx="1560955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27378" y="2779910"/>
            <a:ext cx="1077218" cy="32893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添加正文标题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85510" y="3108846"/>
            <a:ext cx="1560955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73864" y="1292531"/>
            <a:ext cx="1077218" cy="32893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accent2"/>
                </a:solidFill>
                <a:latin typeface="+mn-ea"/>
              </a:rPr>
              <a:t>添加正文标题</a:t>
            </a:r>
            <a:endParaRPr lang="zh-CN" altLang="en-US" sz="14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31996" y="1621467"/>
            <a:ext cx="1560955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19304" y="3174787"/>
            <a:ext cx="1077218" cy="32893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添加正文标题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577436" y="3503723"/>
            <a:ext cx="1560955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00100" y="5543550"/>
            <a:ext cx="105918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764929" y="5600010"/>
            <a:ext cx="6662142" cy="613694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accent1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倍行距和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居中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对齐方式。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988437" y="1043757"/>
            <a:ext cx="2247787" cy="1749573"/>
          </a:xfrm>
          <a:custGeom>
            <a:avLst/>
            <a:gdLst>
              <a:gd name="connsiteX0" fmla="*/ 1624005 w 2361549"/>
              <a:gd name="connsiteY0" fmla="*/ 766431 h 1838120"/>
              <a:gd name="connsiteX1" fmla="*/ 1624001 w 2361549"/>
              <a:gd name="connsiteY1" fmla="*/ 766438 h 1838120"/>
              <a:gd name="connsiteX2" fmla="*/ 1623999 w 2361549"/>
              <a:gd name="connsiteY2" fmla="*/ 766446 h 1838120"/>
              <a:gd name="connsiteX3" fmla="*/ 1624002 w 2361549"/>
              <a:gd name="connsiteY3" fmla="*/ 766439 h 1838120"/>
              <a:gd name="connsiteX4" fmla="*/ 1137560 w 2361549"/>
              <a:gd name="connsiteY4" fmla="*/ 0 h 1838120"/>
              <a:gd name="connsiteX5" fmla="*/ 1518424 w 2361549"/>
              <a:gd name="connsiteY5" fmla="*/ 157760 h 1838120"/>
              <a:gd name="connsiteX6" fmla="*/ 1581960 w 2361549"/>
              <a:gd name="connsiteY6" fmla="*/ 234766 h 1838120"/>
              <a:gd name="connsiteX7" fmla="*/ 1593877 w 2361549"/>
              <a:gd name="connsiteY7" fmla="*/ 255314 h 1838120"/>
              <a:gd name="connsiteX8" fmla="*/ 1633856 w 2361549"/>
              <a:gd name="connsiteY8" fmla="*/ 328968 h 1838120"/>
              <a:gd name="connsiteX9" fmla="*/ 1665242 w 2361549"/>
              <a:gd name="connsiteY9" fmla="*/ 430072 h 1838120"/>
              <a:gd name="connsiteX10" fmla="*/ 1667508 w 2361549"/>
              <a:gd name="connsiteY10" fmla="*/ 452553 h 1838120"/>
              <a:gd name="connsiteX11" fmla="*/ 1667509 w 2361549"/>
              <a:gd name="connsiteY11" fmla="*/ 452556 h 1838120"/>
              <a:gd name="connsiteX12" fmla="*/ 1665243 w 2361549"/>
              <a:gd name="connsiteY12" fmla="*/ 430073 h 1838120"/>
              <a:gd name="connsiteX13" fmla="*/ 1633857 w 2361549"/>
              <a:gd name="connsiteY13" fmla="*/ 328969 h 1838120"/>
              <a:gd name="connsiteX14" fmla="*/ 1593878 w 2361549"/>
              <a:gd name="connsiteY14" fmla="*/ 255315 h 1838120"/>
              <a:gd name="connsiteX15" fmla="*/ 2120323 w 2361549"/>
              <a:gd name="connsiteY15" fmla="*/ 1162978 h 1838120"/>
              <a:gd name="connsiteX16" fmla="*/ 2361549 w 2361549"/>
              <a:gd name="connsiteY16" fmla="*/ 1023706 h 1838120"/>
              <a:gd name="connsiteX17" fmla="*/ 2275740 w 2361549"/>
              <a:gd name="connsiteY17" fmla="*/ 1838120 h 1838120"/>
              <a:gd name="connsiteX18" fmla="*/ 1527533 w 2361549"/>
              <a:gd name="connsiteY18" fmla="*/ 1505225 h 1838120"/>
              <a:gd name="connsiteX19" fmla="*/ 1785783 w 2361549"/>
              <a:gd name="connsiteY19" fmla="*/ 1356124 h 1838120"/>
              <a:gd name="connsiteX20" fmla="*/ 1470447 w 2361549"/>
              <a:gd name="connsiteY20" fmla="*/ 812442 h 1838120"/>
              <a:gd name="connsiteX21" fmla="*/ 1463380 w 2361549"/>
              <a:gd name="connsiteY21" fmla="*/ 799420 h 1838120"/>
              <a:gd name="connsiteX22" fmla="*/ 1461749 w 2361549"/>
              <a:gd name="connsiteY22" fmla="*/ 797443 h 1838120"/>
              <a:gd name="connsiteX23" fmla="*/ 1470447 w 2361549"/>
              <a:gd name="connsiteY23" fmla="*/ 812442 h 1838120"/>
              <a:gd name="connsiteX24" fmla="*/ 1499630 w 2361549"/>
              <a:gd name="connsiteY24" fmla="*/ 866204 h 1838120"/>
              <a:gd name="connsiteX25" fmla="*/ 1522539 w 2361549"/>
              <a:gd name="connsiteY25" fmla="*/ 940004 h 1838120"/>
              <a:gd name="connsiteX26" fmla="*/ 1523890 w 2361549"/>
              <a:gd name="connsiteY26" fmla="*/ 953408 h 1838120"/>
              <a:gd name="connsiteX27" fmla="*/ 1522538 w 2361549"/>
              <a:gd name="connsiteY27" fmla="*/ 940003 h 1838120"/>
              <a:gd name="connsiteX28" fmla="*/ 1499629 w 2361549"/>
              <a:gd name="connsiteY28" fmla="*/ 866204 h 1838120"/>
              <a:gd name="connsiteX29" fmla="*/ 1470446 w 2361549"/>
              <a:gd name="connsiteY29" fmla="*/ 812441 h 1838120"/>
              <a:gd name="connsiteX30" fmla="*/ 1461748 w 2361549"/>
              <a:gd name="connsiteY30" fmla="*/ 797442 h 1838120"/>
              <a:gd name="connsiteX31" fmla="*/ 1415371 w 2361549"/>
              <a:gd name="connsiteY31" fmla="*/ 741233 h 1838120"/>
              <a:gd name="connsiteX32" fmla="*/ 1137364 w 2361549"/>
              <a:gd name="connsiteY32" fmla="*/ 626078 h 1838120"/>
              <a:gd name="connsiteX33" fmla="*/ 859358 w 2361549"/>
              <a:gd name="connsiteY33" fmla="*/ 741233 h 1838120"/>
              <a:gd name="connsiteX34" fmla="*/ 812981 w 2361549"/>
              <a:gd name="connsiteY34" fmla="*/ 797442 h 1838120"/>
              <a:gd name="connsiteX35" fmla="*/ 812978 w 2361549"/>
              <a:gd name="connsiteY35" fmla="*/ 797449 h 1838120"/>
              <a:gd name="connsiteX36" fmla="*/ 811350 w 2361549"/>
              <a:gd name="connsiteY36" fmla="*/ 799420 h 1838120"/>
              <a:gd name="connsiteX37" fmla="*/ 804303 w 2361549"/>
              <a:gd name="connsiteY37" fmla="*/ 812405 h 1838120"/>
              <a:gd name="connsiteX38" fmla="*/ 804281 w 2361549"/>
              <a:gd name="connsiteY38" fmla="*/ 812441 h 1838120"/>
              <a:gd name="connsiteX39" fmla="*/ 804261 w 2361549"/>
              <a:gd name="connsiteY39" fmla="*/ 812478 h 1838120"/>
              <a:gd name="connsiteX40" fmla="*/ 334247 w 2361549"/>
              <a:gd name="connsiteY40" fmla="*/ 1622849 h 1838120"/>
              <a:gd name="connsiteX41" fmla="*/ 0 w 2361549"/>
              <a:gd name="connsiteY41" fmla="*/ 1429872 h 1838120"/>
              <a:gd name="connsiteX42" fmla="*/ 681214 w 2361549"/>
              <a:gd name="connsiteY42" fmla="*/ 255365 h 1838120"/>
              <a:gd name="connsiteX43" fmla="*/ 681242 w 2361549"/>
              <a:gd name="connsiteY43" fmla="*/ 255314 h 1838120"/>
              <a:gd name="connsiteX44" fmla="*/ 681271 w 2361549"/>
              <a:gd name="connsiteY44" fmla="*/ 255264 h 1838120"/>
              <a:gd name="connsiteX45" fmla="*/ 690926 w 2361549"/>
              <a:gd name="connsiteY45" fmla="*/ 237476 h 1838120"/>
              <a:gd name="connsiteX46" fmla="*/ 693155 w 2361549"/>
              <a:gd name="connsiteY46" fmla="*/ 234775 h 1838120"/>
              <a:gd name="connsiteX47" fmla="*/ 693160 w 2361549"/>
              <a:gd name="connsiteY47" fmla="*/ 234766 h 1838120"/>
              <a:gd name="connsiteX48" fmla="*/ 756696 w 2361549"/>
              <a:gd name="connsiteY48" fmla="*/ 157760 h 1838120"/>
              <a:gd name="connsiteX49" fmla="*/ 1137560 w 2361549"/>
              <a:gd name="connsiteY49" fmla="*/ 0 h 18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61549" h="1838120">
                <a:moveTo>
                  <a:pt x="1624005" y="766431"/>
                </a:moveTo>
                <a:lnTo>
                  <a:pt x="1624001" y="766438"/>
                </a:lnTo>
                <a:lnTo>
                  <a:pt x="1623999" y="766446"/>
                </a:lnTo>
                <a:lnTo>
                  <a:pt x="1624002" y="766439"/>
                </a:lnTo>
                <a:close/>
                <a:moveTo>
                  <a:pt x="1137560" y="0"/>
                </a:moveTo>
                <a:cubicBezTo>
                  <a:pt x="1286297" y="0"/>
                  <a:pt x="1420952" y="60288"/>
                  <a:pt x="1518424" y="157760"/>
                </a:cubicBezTo>
                <a:lnTo>
                  <a:pt x="1581960" y="234766"/>
                </a:lnTo>
                <a:lnTo>
                  <a:pt x="1593877" y="255314"/>
                </a:lnTo>
                <a:lnTo>
                  <a:pt x="1633856" y="328968"/>
                </a:lnTo>
                <a:cubicBezTo>
                  <a:pt x="1647485" y="361188"/>
                  <a:pt x="1658067" y="395010"/>
                  <a:pt x="1665242" y="430072"/>
                </a:cubicBezTo>
                <a:lnTo>
                  <a:pt x="1667508" y="452553"/>
                </a:lnTo>
                <a:lnTo>
                  <a:pt x="1667509" y="452556"/>
                </a:lnTo>
                <a:lnTo>
                  <a:pt x="1665243" y="430073"/>
                </a:lnTo>
                <a:cubicBezTo>
                  <a:pt x="1658068" y="395011"/>
                  <a:pt x="1647486" y="361189"/>
                  <a:pt x="1633857" y="328969"/>
                </a:cubicBezTo>
                <a:lnTo>
                  <a:pt x="1593878" y="255315"/>
                </a:lnTo>
                <a:lnTo>
                  <a:pt x="2120323" y="1162978"/>
                </a:lnTo>
                <a:lnTo>
                  <a:pt x="2361549" y="1023706"/>
                </a:lnTo>
                <a:lnTo>
                  <a:pt x="2275740" y="1838120"/>
                </a:lnTo>
                <a:lnTo>
                  <a:pt x="1527533" y="1505225"/>
                </a:lnTo>
                <a:lnTo>
                  <a:pt x="1785783" y="1356124"/>
                </a:lnTo>
                <a:lnTo>
                  <a:pt x="1470447" y="812442"/>
                </a:lnTo>
                <a:lnTo>
                  <a:pt x="1463380" y="799420"/>
                </a:lnTo>
                <a:lnTo>
                  <a:pt x="1461749" y="797443"/>
                </a:lnTo>
                <a:lnTo>
                  <a:pt x="1470447" y="812442"/>
                </a:lnTo>
                <a:lnTo>
                  <a:pt x="1499630" y="866204"/>
                </a:lnTo>
                <a:cubicBezTo>
                  <a:pt x="1509578" y="889723"/>
                  <a:pt x="1517302" y="914411"/>
                  <a:pt x="1522539" y="940004"/>
                </a:cubicBezTo>
                <a:lnTo>
                  <a:pt x="1523890" y="953408"/>
                </a:lnTo>
                <a:lnTo>
                  <a:pt x="1522538" y="940003"/>
                </a:lnTo>
                <a:cubicBezTo>
                  <a:pt x="1517301" y="914410"/>
                  <a:pt x="1509577" y="889722"/>
                  <a:pt x="1499629" y="866204"/>
                </a:cubicBezTo>
                <a:lnTo>
                  <a:pt x="1470446" y="812441"/>
                </a:lnTo>
                <a:lnTo>
                  <a:pt x="1461748" y="797442"/>
                </a:lnTo>
                <a:lnTo>
                  <a:pt x="1415371" y="741233"/>
                </a:lnTo>
                <a:cubicBezTo>
                  <a:pt x="1344223" y="670084"/>
                  <a:pt x="1245933" y="626078"/>
                  <a:pt x="1137364" y="626078"/>
                </a:cubicBezTo>
                <a:cubicBezTo>
                  <a:pt x="1028796" y="626078"/>
                  <a:pt x="930506" y="670084"/>
                  <a:pt x="859358" y="741233"/>
                </a:cubicBezTo>
                <a:lnTo>
                  <a:pt x="812981" y="797442"/>
                </a:lnTo>
                <a:lnTo>
                  <a:pt x="812978" y="797449"/>
                </a:lnTo>
                <a:lnTo>
                  <a:pt x="811350" y="799420"/>
                </a:lnTo>
                <a:lnTo>
                  <a:pt x="804303" y="812405"/>
                </a:lnTo>
                <a:lnTo>
                  <a:pt x="804281" y="812441"/>
                </a:lnTo>
                <a:lnTo>
                  <a:pt x="804261" y="812478"/>
                </a:lnTo>
                <a:lnTo>
                  <a:pt x="334247" y="1622849"/>
                </a:lnTo>
                <a:lnTo>
                  <a:pt x="0" y="1429872"/>
                </a:lnTo>
                <a:lnTo>
                  <a:pt x="681214" y="255365"/>
                </a:lnTo>
                <a:lnTo>
                  <a:pt x="681242" y="255314"/>
                </a:lnTo>
                <a:lnTo>
                  <a:pt x="681271" y="255264"/>
                </a:lnTo>
                <a:lnTo>
                  <a:pt x="690926" y="237476"/>
                </a:lnTo>
                <a:lnTo>
                  <a:pt x="693155" y="234775"/>
                </a:lnTo>
                <a:lnTo>
                  <a:pt x="693160" y="234766"/>
                </a:lnTo>
                <a:lnTo>
                  <a:pt x="756696" y="157760"/>
                </a:lnTo>
                <a:cubicBezTo>
                  <a:pt x="854167" y="60288"/>
                  <a:pt x="988823" y="0"/>
                  <a:pt x="11375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6200000">
            <a:off x="5960156" y="2802116"/>
            <a:ext cx="2123448" cy="2091591"/>
          </a:xfrm>
          <a:custGeom>
            <a:avLst/>
            <a:gdLst>
              <a:gd name="connsiteX0" fmla="*/ 1339163 w 2230917"/>
              <a:gd name="connsiteY0" fmla="*/ 1847926 h 2197447"/>
              <a:gd name="connsiteX1" fmla="*/ 1335661 w 2230917"/>
              <a:gd name="connsiteY1" fmla="*/ 1854376 h 2197447"/>
              <a:gd name="connsiteX2" fmla="*/ 1334374 w 2230917"/>
              <a:gd name="connsiteY2" fmla="*/ 1858524 h 2197447"/>
              <a:gd name="connsiteX3" fmla="*/ 1329032 w 2230917"/>
              <a:gd name="connsiteY3" fmla="*/ 1870349 h 2197447"/>
              <a:gd name="connsiteX4" fmla="*/ 1332275 w 2230917"/>
              <a:gd name="connsiteY4" fmla="*/ 1865287 h 2197447"/>
              <a:gd name="connsiteX5" fmla="*/ 1334374 w 2230917"/>
              <a:gd name="connsiteY5" fmla="*/ 1858524 h 2197447"/>
              <a:gd name="connsiteX6" fmla="*/ 2230917 w 2230917"/>
              <a:gd name="connsiteY6" fmla="*/ 1469921 h 2197447"/>
              <a:gd name="connsiteX7" fmla="*/ 1138447 w 2230917"/>
              <a:gd name="connsiteY7" fmla="*/ 2103553 h 2197447"/>
              <a:gd name="connsiteX8" fmla="*/ 1215852 w 2230917"/>
              <a:gd name="connsiteY8" fmla="*/ 2039689 h 2197447"/>
              <a:gd name="connsiteX9" fmla="*/ 1215873 w 2230917"/>
              <a:gd name="connsiteY9" fmla="*/ 2039664 h 2197447"/>
              <a:gd name="connsiteX10" fmla="*/ 1253793 w 2230917"/>
              <a:gd name="connsiteY10" fmla="*/ 1995883 h 2197447"/>
              <a:gd name="connsiteX11" fmla="*/ 1250345 w 2230917"/>
              <a:gd name="connsiteY11" fmla="*/ 1997883 h 2197447"/>
              <a:gd name="connsiteX12" fmla="*/ 1215873 w 2230917"/>
              <a:gd name="connsiteY12" fmla="*/ 2039664 h 2197447"/>
              <a:gd name="connsiteX13" fmla="*/ 1215852 w 2230917"/>
              <a:gd name="connsiteY13" fmla="*/ 2039687 h 2197447"/>
              <a:gd name="connsiteX14" fmla="*/ 1138447 w 2230917"/>
              <a:gd name="connsiteY14" fmla="*/ 2103552 h 2197447"/>
              <a:gd name="connsiteX15" fmla="*/ 1120918 w 2230917"/>
              <a:gd name="connsiteY15" fmla="*/ 2113719 h 2197447"/>
              <a:gd name="connsiteX16" fmla="*/ 1044644 w 2230917"/>
              <a:gd name="connsiteY16" fmla="*/ 2155119 h 2197447"/>
              <a:gd name="connsiteX17" fmla="*/ 834988 w 2230917"/>
              <a:gd name="connsiteY17" fmla="*/ 2197447 h 2197447"/>
              <a:gd name="connsiteX18" fmla="*/ 307306 w 2230917"/>
              <a:gd name="connsiteY18" fmla="*/ 1767374 h 2197447"/>
              <a:gd name="connsiteX19" fmla="*/ 296365 w 2230917"/>
              <a:gd name="connsiteY19" fmla="*/ 1658835 h 2197447"/>
              <a:gd name="connsiteX20" fmla="*/ 296365 w 2230917"/>
              <a:gd name="connsiteY20" fmla="*/ 1658812 h 2197447"/>
              <a:gd name="connsiteX21" fmla="*/ 296365 w 2230917"/>
              <a:gd name="connsiteY21" fmla="*/ 1658811 h 2197447"/>
              <a:gd name="connsiteX22" fmla="*/ 296365 w 2230917"/>
              <a:gd name="connsiteY22" fmla="*/ 662399 h 2197447"/>
              <a:gd name="connsiteX23" fmla="*/ 0 w 2230917"/>
              <a:gd name="connsiteY23" fmla="*/ 662399 h 2197447"/>
              <a:gd name="connsiteX24" fmla="*/ 481520 w 2230917"/>
              <a:gd name="connsiteY24" fmla="*/ 0 h 2197447"/>
              <a:gd name="connsiteX25" fmla="*/ 963039 w 2230917"/>
              <a:gd name="connsiteY25" fmla="*/ 662399 h 2197447"/>
              <a:gd name="connsiteX26" fmla="*/ 687125 w 2230917"/>
              <a:gd name="connsiteY26" fmla="*/ 662399 h 2197447"/>
              <a:gd name="connsiteX27" fmla="*/ 687125 w 2230917"/>
              <a:gd name="connsiteY27" fmla="*/ 1237616 h 2197447"/>
              <a:gd name="connsiteX28" fmla="*/ 687125 w 2230917"/>
              <a:gd name="connsiteY28" fmla="*/ 1237617 h 2197447"/>
              <a:gd name="connsiteX29" fmla="*/ 687125 w 2230917"/>
              <a:gd name="connsiteY29" fmla="*/ 1237634 h 2197447"/>
              <a:gd name="connsiteX30" fmla="*/ 695111 w 2230917"/>
              <a:gd name="connsiteY30" fmla="*/ 1316860 h 2197447"/>
              <a:gd name="connsiteX31" fmla="*/ 1080285 w 2230917"/>
              <a:gd name="connsiteY31" fmla="*/ 1630786 h 2197447"/>
              <a:gd name="connsiteX32" fmla="*/ 1233320 w 2230917"/>
              <a:gd name="connsiteY32" fmla="*/ 1599889 h 2197447"/>
              <a:gd name="connsiteX33" fmla="*/ 1288995 w 2230917"/>
              <a:gd name="connsiteY33" fmla="*/ 1569670 h 2197447"/>
              <a:gd name="connsiteX34" fmla="*/ 1301791 w 2230917"/>
              <a:gd name="connsiteY34" fmla="*/ 1562249 h 2197447"/>
              <a:gd name="connsiteX35" fmla="*/ 1288995 w 2230917"/>
              <a:gd name="connsiteY35" fmla="*/ 1569671 h 2197447"/>
              <a:gd name="connsiteX36" fmla="*/ 1300105 w 2230917"/>
              <a:gd name="connsiteY36" fmla="*/ 1563641 h 2197447"/>
              <a:gd name="connsiteX37" fmla="*/ 1301791 w 2230917"/>
              <a:gd name="connsiteY37" fmla="*/ 1562249 h 2197447"/>
              <a:gd name="connsiteX38" fmla="*/ 2037770 w 2230917"/>
              <a:gd name="connsiteY38" fmla="*/ 1135381 h 219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230917" h="2197447">
                <a:moveTo>
                  <a:pt x="1339163" y="1847926"/>
                </a:moveTo>
                <a:lnTo>
                  <a:pt x="1335661" y="1854376"/>
                </a:lnTo>
                <a:lnTo>
                  <a:pt x="1334374" y="1858524"/>
                </a:lnTo>
                <a:lnTo>
                  <a:pt x="1329032" y="1870349"/>
                </a:lnTo>
                <a:lnTo>
                  <a:pt x="1332275" y="1865287"/>
                </a:lnTo>
                <a:lnTo>
                  <a:pt x="1334374" y="1858524"/>
                </a:lnTo>
                <a:close/>
                <a:moveTo>
                  <a:pt x="2230917" y="1469921"/>
                </a:moveTo>
                <a:lnTo>
                  <a:pt x="1138447" y="2103553"/>
                </a:lnTo>
                <a:lnTo>
                  <a:pt x="1215852" y="2039689"/>
                </a:lnTo>
                <a:lnTo>
                  <a:pt x="1215873" y="2039664"/>
                </a:lnTo>
                <a:lnTo>
                  <a:pt x="1253793" y="1995883"/>
                </a:lnTo>
                <a:lnTo>
                  <a:pt x="1250345" y="1997883"/>
                </a:lnTo>
                <a:lnTo>
                  <a:pt x="1215873" y="2039664"/>
                </a:lnTo>
                <a:lnTo>
                  <a:pt x="1215852" y="2039687"/>
                </a:lnTo>
                <a:lnTo>
                  <a:pt x="1138447" y="2103552"/>
                </a:lnTo>
                <a:lnTo>
                  <a:pt x="1120918" y="2113719"/>
                </a:lnTo>
                <a:lnTo>
                  <a:pt x="1044644" y="2155119"/>
                </a:lnTo>
                <a:cubicBezTo>
                  <a:pt x="980204" y="2182375"/>
                  <a:pt x="909356" y="2197447"/>
                  <a:pt x="834988" y="2197447"/>
                </a:cubicBezTo>
                <a:cubicBezTo>
                  <a:pt x="574698" y="2197447"/>
                  <a:pt x="357531" y="2012817"/>
                  <a:pt x="307306" y="1767374"/>
                </a:cubicBezTo>
                <a:lnTo>
                  <a:pt x="296365" y="1658835"/>
                </a:lnTo>
                <a:lnTo>
                  <a:pt x="296365" y="1658812"/>
                </a:lnTo>
                <a:lnTo>
                  <a:pt x="296365" y="1658811"/>
                </a:lnTo>
                <a:lnTo>
                  <a:pt x="296365" y="662399"/>
                </a:lnTo>
                <a:lnTo>
                  <a:pt x="0" y="662399"/>
                </a:lnTo>
                <a:lnTo>
                  <a:pt x="481520" y="0"/>
                </a:lnTo>
                <a:lnTo>
                  <a:pt x="963039" y="662399"/>
                </a:lnTo>
                <a:lnTo>
                  <a:pt x="687125" y="662399"/>
                </a:lnTo>
                <a:lnTo>
                  <a:pt x="687125" y="1237616"/>
                </a:lnTo>
                <a:lnTo>
                  <a:pt x="687125" y="1237617"/>
                </a:lnTo>
                <a:lnTo>
                  <a:pt x="687125" y="1237634"/>
                </a:lnTo>
                <a:lnTo>
                  <a:pt x="695111" y="1316860"/>
                </a:lnTo>
                <a:cubicBezTo>
                  <a:pt x="731772" y="1496018"/>
                  <a:pt x="890290" y="1630786"/>
                  <a:pt x="1080285" y="1630786"/>
                </a:cubicBezTo>
                <a:cubicBezTo>
                  <a:pt x="1134569" y="1630786"/>
                  <a:pt x="1186283" y="1619785"/>
                  <a:pt x="1233320" y="1599889"/>
                </a:cubicBezTo>
                <a:lnTo>
                  <a:pt x="1288995" y="1569670"/>
                </a:lnTo>
                <a:lnTo>
                  <a:pt x="1301791" y="1562249"/>
                </a:lnTo>
                <a:lnTo>
                  <a:pt x="1288995" y="1569671"/>
                </a:lnTo>
                <a:lnTo>
                  <a:pt x="1300105" y="1563641"/>
                </a:lnTo>
                <a:lnTo>
                  <a:pt x="1301791" y="1562249"/>
                </a:lnTo>
                <a:lnTo>
                  <a:pt x="2037770" y="11353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2600000" flipV="1">
            <a:off x="4039341" y="2767821"/>
            <a:ext cx="2120926" cy="2075253"/>
          </a:xfrm>
          <a:custGeom>
            <a:avLst/>
            <a:gdLst>
              <a:gd name="connsiteX0" fmla="*/ 880657 w 2228267"/>
              <a:gd name="connsiteY0" fmla="*/ 1636610 h 2180283"/>
              <a:gd name="connsiteX1" fmla="*/ 880658 w 2228267"/>
              <a:gd name="connsiteY1" fmla="*/ 1636616 h 2180283"/>
              <a:gd name="connsiteX2" fmla="*/ 880657 w 2228267"/>
              <a:gd name="connsiteY2" fmla="*/ 1636621 h 2180283"/>
              <a:gd name="connsiteX3" fmla="*/ 880657 w 2228267"/>
              <a:gd name="connsiteY3" fmla="*/ 1636615 h 2180283"/>
              <a:gd name="connsiteX4" fmla="*/ 1746748 w 2228267"/>
              <a:gd name="connsiteY4" fmla="*/ 0 h 2180283"/>
              <a:gd name="connsiteX5" fmla="*/ 1265228 w 2228267"/>
              <a:gd name="connsiteY5" fmla="*/ 662399 h 2180283"/>
              <a:gd name="connsiteX6" fmla="*/ 1566866 w 2228267"/>
              <a:gd name="connsiteY6" fmla="*/ 662399 h 2180283"/>
              <a:gd name="connsiteX7" fmla="*/ 1567900 w 2228267"/>
              <a:gd name="connsiteY7" fmla="*/ 1183481 h 2180283"/>
              <a:gd name="connsiteX8" fmla="*/ 1567901 w 2228267"/>
              <a:gd name="connsiteY8" fmla="*/ 1183486 h 2180283"/>
              <a:gd name="connsiteX9" fmla="*/ 1567902 w 2228267"/>
              <a:gd name="connsiteY9" fmla="*/ 1183491 h 2180283"/>
              <a:gd name="connsiteX10" fmla="*/ 1569191 w 2228267"/>
              <a:gd name="connsiteY10" fmla="*/ 1191173 h 2180283"/>
              <a:gd name="connsiteX11" fmla="*/ 1568006 w 2228267"/>
              <a:gd name="connsiteY11" fmla="*/ 1236190 h 2180283"/>
              <a:gd name="connsiteX12" fmla="*/ 1568007 w 2228267"/>
              <a:gd name="connsiteY12" fmla="*/ 1236217 h 2180283"/>
              <a:gd name="connsiteX13" fmla="*/ 1567192 w 2228267"/>
              <a:gd name="connsiteY13" fmla="*/ 1267136 h 2180283"/>
              <a:gd name="connsiteX14" fmla="*/ 1517432 w 2228267"/>
              <a:gd name="connsiteY14" fmla="*/ 1415117 h 2180283"/>
              <a:gd name="connsiteX15" fmla="*/ 1052977 w 2228267"/>
              <a:gd name="connsiteY15" fmla="*/ 1591724 h 2180283"/>
              <a:gd name="connsiteX16" fmla="*/ 980372 w 2228267"/>
              <a:gd name="connsiteY16" fmla="*/ 1559027 h 2180283"/>
              <a:gd name="connsiteX17" fmla="*/ 980357 w 2228267"/>
              <a:gd name="connsiteY17" fmla="*/ 1559018 h 2180283"/>
              <a:gd name="connsiteX18" fmla="*/ 915738 w 2228267"/>
              <a:gd name="connsiteY18" fmla="*/ 1512489 h 2180283"/>
              <a:gd name="connsiteX19" fmla="*/ 869152 w 2228267"/>
              <a:gd name="connsiteY19" fmla="*/ 1463325 h 2180283"/>
              <a:gd name="connsiteX20" fmla="*/ 853324 w 2228267"/>
              <a:gd name="connsiteY20" fmla="*/ 1439496 h 2180283"/>
              <a:gd name="connsiteX21" fmla="*/ 853323 w 2228267"/>
              <a:gd name="connsiteY21" fmla="*/ 1439495 h 2180283"/>
              <a:gd name="connsiteX22" fmla="*/ 869151 w 2228267"/>
              <a:gd name="connsiteY22" fmla="*/ 1463325 h 2180283"/>
              <a:gd name="connsiteX23" fmla="*/ 915737 w 2228267"/>
              <a:gd name="connsiteY23" fmla="*/ 1512489 h 2180283"/>
              <a:gd name="connsiteX24" fmla="*/ 980356 w 2228267"/>
              <a:gd name="connsiteY24" fmla="*/ 1559018 h 2180283"/>
              <a:gd name="connsiteX25" fmla="*/ 195380 w 2228267"/>
              <a:gd name="connsiteY25" fmla="*/ 1105812 h 2180283"/>
              <a:gd name="connsiteX26" fmla="*/ 0 w 2228267"/>
              <a:gd name="connsiteY26" fmla="*/ 1444220 h 2180283"/>
              <a:gd name="connsiteX27" fmla="*/ 1149741 w 2228267"/>
              <a:gd name="connsiteY27" fmla="*/ 2108023 h 2180283"/>
              <a:gd name="connsiteX28" fmla="*/ 1061215 w 2228267"/>
              <a:gd name="connsiteY28" fmla="*/ 2044279 h 2180283"/>
              <a:gd name="connsiteX29" fmla="*/ 997392 w 2228267"/>
              <a:gd name="connsiteY29" fmla="*/ 1976926 h 2180283"/>
              <a:gd name="connsiteX30" fmla="*/ 975708 w 2228267"/>
              <a:gd name="connsiteY30" fmla="*/ 1944280 h 2180283"/>
              <a:gd name="connsiteX31" fmla="*/ 975709 w 2228267"/>
              <a:gd name="connsiteY31" fmla="*/ 1944281 h 2180283"/>
              <a:gd name="connsiteX32" fmla="*/ 997393 w 2228267"/>
              <a:gd name="connsiteY32" fmla="*/ 1976926 h 2180283"/>
              <a:gd name="connsiteX33" fmla="*/ 1061216 w 2228267"/>
              <a:gd name="connsiteY33" fmla="*/ 2044280 h 2180283"/>
              <a:gd name="connsiteX34" fmla="*/ 1149743 w 2228267"/>
              <a:gd name="connsiteY34" fmla="*/ 2108024 h 2180283"/>
              <a:gd name="connsiteX35" fmla="*/ 1149764 w 2228267"/>
              <a:gd name="connsiteY35" fmla="*/ 2108036 h 2180283"/>
              <a:gd name="connsiteX36" fmla="*/ 1249232 w 2228267"/>
              <a:gd name="connsiteY36" fmla="*/ 2152831 h 2180283"/>
              <a:gd name="connsiteX37" fmla="*/ 1885527 w 2228267"/>
              <a:gd name="connsiteY37" fmla="*/ 1910881 h 2180283"/>
              <a:gd name="connsiteX38" fmla="*/ 1953698 w 2228267"/>
              <a:gd name="connsiteY38" fmla="*/ 1708150 h 2180283"/>
              <a:gd name="connsiteX39" fmla="*/ 1954814 w 2228267"/>
              <a:gd name="connsiteY39" fmla="*/ 1665792 h 2180283"/>
              <a:gd name="connsiteX40" fmla="*/ 1954813 w 2228267"/>
              <a:gd name="connsiteY40" fmla="*/ 1665755 h 2180283"/>
              <a:gd name="connsiteX41" fmla="*/ 1956436 w 2228267"/>
              <a:gd name="connsiteY41" fmla="*/ 1604083 h 2180283"/>
              <a:gd name="connsiteX42" fmla="*/ 1954670 w 2228267"/>
              <a:gd name="connsiteY42" fmla="*/ 1593557 h 2180283"/>
              <a:gd name="connsiteX43" fmla="*/ 1954669 w 2228267"/>
              <a:gd name="connsiteY43" fmla="*/ 1593551 h 2180283"/>
              <a:gd name="connsiteX44" fmla="*/ 1954669 w 2228267"/>
              <a:gd name="connsiteY44" fmla="*/ 1593545 h 2180283"/>
              <a:gd name="connsiteX45" fmla="*/ 1952820 w 2228267"/>
              <a:gd name="connsiteY45" fmla="*/ 662399 h 2180283"/>
              <a:gd name="connsiteX46" fmla="*/ 2228267 w 2228267"/>
              <a:gd name="connsiteY46" fmla="*/ 662399 h 218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28267" h="2180283">
                <a:moveTo>
                  <a:pt x="880657" y="1636610"/>
                </a:moveTo>
                <a:lnTo>
                  <a:pt x="880658" y="1636616"/>
                </a:lnTo>
                <a:lnTo>
                  <a:pt x="880657" y="1636621"/>
                </a:lnTo>
                <a:lnTo>
                  <a:pt x="880657" y="1636615"/>
                </a:lnTo>
                <a:close/>
                <a:moveTo>
                  <a:pt x="1746748" y="0"/>
                </a:moveTo>
                <a:lnTo>
                  <a:pt x="1265228" y="662399"/>
                </a:lnTo>
                <a:lnTo>
                  <a:pt x="1566866" y="662399"/>
                </a:lnTo>
                <a:lnTo>
                  <a:pt x="1567900" y="1183481"/>
                </a:lnTo>
                <a:lnTo>
                  <a:pt x="1567901" y="1183486"/>
                </a:lnTo>
                <a:lnTo>
                  <a:pt x="1567902" y="1183491"/>
                </a:lnTo>
                <a:lnTo>
                  <a:pt x="1569191" y="1191173"/>
                </a:lnTo>
                <a:lnTo>
                  <a:pt x="1568006" y="1236190"/>
                </a:lnTo>
                <a:lnTo>
                  <a:pt x="1568007" y="1236217"/>
                </a:lnTo>
                <a:lnTo>
                  <a:pt x="1567192" y="1267136"/>
                </a:lnTo>
                <a:cubicBezTo>
                  <a:pt x="1560903" y="1317819"/>
                  <a:pt x="1544574" y="1368105"/>
                  <a:pt x="1517432" y="1415117"/>
                </a:cubicBezTo>
                <a:cubicBezTo>
                  <a:pt x="1422435" y="1579657"/>
                  <a:pt x="1226463" y="1649554"/>
                  <a:pt x="1052977" y="1591724"/>
                </a:cubicBezTo>
                <a:lnTo>
                  <a:pt x="980372" y="1559027"/>
                </a:lnTo>
                <a:lnTo>
                  <a:pt x="980357" y="1559018"/>
                </a:lnTo>
                <a:lnTo>
                  <a:pt x="915738" y="1512489"/>
                </a:lnTo>
                <a:cubicBezTo>
                  <a:pt x="898634" y="1497324"/>
                  <a:pt x="883085" y="1480854"/>
                  <a:pt x="869152" y="1463325"/>
                </a:cubicBezTo>
                <a:lnTo>
                  <a:pt x="853324" y="1439496"/>
                </a:lnTo>
                <a:lnTo>
                  <a:pt x="853323" y="1439495"/>
                </a:lnTo>
                <a:lnTo>
                  <a:pt x="869151" y="1463325"/>
                </a:lnTo>
                <a:cubicBezTo>
                  <a:pt x="883084" y="1480854"/>
                  <a:pt x="898634" y="1497323"/>
                  <a:pt x="915737" y="1512489"/>
                </a:cubicBezTo>
                <a:lnTo>
                  <a:pt x="980356" y="1559018"/>
                </a:lnTo>
                <a:lnTo>
                  <a:pt x="195380" y="1105812"/>
                </a:lnTo>
                <a:lnTo>
                  <a:pt x="0" y="1444220"/>
                </a:lnTo>
                <a:lnTo>
                  <a:pt x="1149741" y="2108023"/>
                </a:lnTo>
                <a:lnTo>
                  <a:pt x="1061215" y="2044279"/>
                </a:lnTo>
                <a:cubicBezTo>
                  <a:pt x="1037783" y="2023503"/>
                  <a:pt x="1016480" y="2000940"/>
                  <a:pt x="997392" y="1976926"/>
                </a:cubicBezTo>
                <a:lnTo>
                  <a:pt x="975708" y="1944280"/>
                </a:lnTo>
                <a:lnTo>
                  <a:pt x="975709" y="1944281"/>
                </a:lnTo>
                <a:lnTo>
                  <a:pt x="997393" y="1976926"/>
                </a:lnTo>
                <a:cubicBezTo>
                  <a:pt x="1016482" y="2000941"/>
                  <a:pt x="1037784" y="2023503"/>
                  <a:pt x="1061216" y="2044280"/>
                </a:cubicBezTo>
                <a:lnTo>
                  <a:pt x="1149743" y="2108024"/>
                </a:lnTo>
                <a:lnTo>
                  <a:pt x="1149764" y="2108036"/>
                </a:lnTo>
                <a:lnTo>
                  <a:pt x="1249232" y="2152831"/>
                </a:lnTo>
                <a:cubicBezTo>
                  <a:pt x="1486904" y="2232056"/>
                  <a:pt x="1755382" y="2136299"/>
                  <a:pt x="1885527" y="1910881"/>
                </a:cubicBezTo>
                <a:cubicBezTo>
                  <a:pt x="1922711" y="1846477"/>
                  <a:pt x="1945082" y="1777584"/>
                  <a:pt x="1953698" y="1708150"/>
                </a:cubicBezTo>
                <a:lnTo>
                  <a:pt x="1954814" y="1665792"/>
                </a:lnTo>
                <a:lnTo>
                  <a:pt x="1954813" y="1665755"/>
                </a:lnTo>
                <a:lnTo>
                  <a:pt x="1956436" y="1604083"/>
                </a:lnTo>
                <a:lnTo>
                  <a:pt x="1954670" y="1593557"/>
                </a:lnTo>
                <a:lnTo>
                  <a:pt x="1954669" y="1593551"/>
                </a:lnTo>
                <a:lnTo>
                  <a:pt x="1954669" y="1593545"/>
                </a:lnTo>
                <a:lnTo>
                  <a:pt x="1952820" y="662399"/>
                </a:lnTo>
                <a:lnTo>
                  <a:pt x="2228267" y="6623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84327" y="1270175"/>
            <a:ext cx="2870959" cy="89069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4327" y="923141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5888" y="3575037"/>
            <a:ext cx="2870959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</a:t>
            </a:r>
            <a:r>
              <a:rPr lang="zh-CN" altLang="en-US" sz="1200" smtClean="0">
                <a:solidFill>
                  <a:schemeClr val="bg2"/>
                </a:solidFill>
                <a:latin typeface="+mn-ea"/>
              </a:rPr>
              <a:t>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65888" y="3228003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618" y="3575037"/>
            <a:ext cx="2870959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</a:t>
            </a:r>
            <a:r>
              <a:rPr lang="zh-CN" altLang="en-US" sz="1200" smtClean="0">
                <a:solidFill>
                  <a:schemeClr val="bg2"/>
                </a:solidFill>
                <a:latin typeface="+mn-ea"/>
              </a:rPr>
              <a:t>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31919" y="3228003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84441" y="2639648"/>
            <a:ext cx="1154162" cy="92333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  <a:latin typeface="+mn-ea"/>
              </a:rPr>
              <a:t>请</a:t>
            </a:r>
            <a:r>
              <a:rPr lang="zh-CN" altLang="en-US" dirty="0" smtClean="0">
                <a:solidFill>
                  <a:schemeClr val="accent2"/>
                </a:solidFill>
                <a:latin typeface="+mn-ea"/>
              </a:rPr>
              <a:t>在此</a:t>
            </a:r>
            <a:endParaRPr lang="en-US" altLang="zh-CN" dirty="0" smtClean="0">
              <a:solidFill>
                <a:schemeClr val="accent2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accent2"/>
                </a:solidFill>
                <a:latin typeface="+mn-ea"/>
              </a:rPr>
              <a:t>添加关键字</a:t>
            </a:r>
            <a:endParaRPr lang="zh-CN" altLang="en-US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35826" y="5434963"/>
            <a:ext cx="7316711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accent1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倍行距。请在此处添加正文内容，根据需要调整字体与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字号。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1110748" y="0"/>
            <a:ext cx="9970505" cy="6870100"/>
          </a:xfrm>
          <a:prstGeom prst="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33524" y="2216392"/>
            <a:ext cx="42883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方正正中黑_GBK" panose="02000000000000000000" pitchFamily="2" charset="-122"/>
                <a:ea typeface="方正正中黑_GBK" panose="02000000000000000000" pitchFamily="2" charset="-122"/>
              </a:rPr>
              <a:t>感谢大家</a:t>
            </a:r>
            <a:endParaRPr lang="zh-CN" altLang="en-US" sz="8000" dirty="0">
              <a:solidFill>
                <a:schemeClr val="bg1"/>
              </a:solidFill>
              <a:latin typeface="方正正中黑_GBK" panose="02000000000000000000" pitchFamily="2" charset="-122"/>
              <a:ea typeface="方正正中黑_GBK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4301" y="3710476"/>
            <a:ext cx="33522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公司或企业名称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67474" y="4128553"/>
            <a:ext cx="12458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2020.12.12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000" y="3476297"/>
            <a:ext cx="11160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38400"/>
            <a:ext cx="12192000" cy="171413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2571" y="2999589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请在此处添加幻灯片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章节</a:t>
            </a:r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4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5898" y="4367207"/>
            <a:ext cx="90802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幻灯片章节标题说明文字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9410" y="917011"/>
            <a:ext cx="131318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dirty="0" smtClean="0">
                <a:solidFill>
                  <a:srgbClr val="FFC000"/>
                </a:solidFill>
                <a:latin typeface="+mn-ea"/>
              </a:rPr>
              <a:t>1</a:t>
            </a:r>
            <a:endParaRPr lang="zh-CN" altLang="en-US" sz="15000" dirty="0">
              <a:solidFill>
                <a:srgbClr val="FFC000"/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5842" y="3114468"/>
            <a:ext cx="203199" cy="406400"/>
            <a:chOff x="1298723" y="1524000"/>
            <a:chExt cx="257175" cy="514351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flipH="1" flipV="1">
            <a:off x="11362960" y="3114468"/>
            <a:ext cx="203199" cy="406400"/>
            <a:chOff x="1298723" y="1524000"/>
            <a:chExt cx="257175" cy="514351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67100" y="-1"/>
            <a:ext cx="8724900" cy="5795399"/>
          </a:xfrm>
          <a:custGeom>
            <a:avLst/>
            <a:gdLst>
              <a:gd name="connsiteX0" fmla="*/ 0 w 8724900"/>
              <a:gd name="connsiteY0" fmla="*/ 0 h 5795399"/>
              <a:gd name="connsiteX1" fmla="*/ 8724900 w 8724900"/>
              <a:gd name="connsiteY1" fmla="*/ 0 h 5795399"/>
              <a:gd name="connsiteX2" fmla="*/ 8724900 w 8724900"/>
              <a:gd name="connsiteY2" fmla="*/ 5795399 h 5795399"/>
              <a:gd name="connsiteX3" fmla="*/ 0 w 8724900"/>
              <a:gd name="connsiteY3" fmla="*/ 9031 h 5795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24900" h="5795399">
                <a:moveTo>
                  <a:pt x="0" y="0"/>
                </a:moveTo>
                <a:lnTo>
                  <a:pt x="8724900" y="0"/>
                </a:lnTo>
                <a:lnTo>
                  <a:pt x="8724900" y="5795399"/>
                </a:lnTo>
                <a:lnTo>
                  <a:pt x="0" y="9031"/>
                </a:lnTo>
                <a:close/>
              </a:path>
            </a:pathLst>
          </a:custGeom>
          <a:blipFill>
            <a:blip r:embed="rId1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60750" y="1680417"/>
            <a:ext cx="6412014" cy="3724275"/>
            <a:chOff x="4260750" y="1680417"/>
            <a:chExt cx="6412014" cy="37242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026" y="1904254"/>
              <a:ext cx="4850235" cy="323222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11"/>
            <a:stretch>
              <a:fillRect/>
            </a:stretch>
          </p:blipFill>
          <p:spPr>
            <a:xfrm>
              <a:off x="4260750" y="1680417"/>
              <a:ext cx="6412014" cy="3724275"/>
            </a:xfrm>
            <a:prstGeom prst="rect">
              <a:avLst/>
            </a:prstGeom>
            <a:effectLst>
              <a:reflection blurRad="6350" stA="40000" endPos="32000" dist="25400" dir="5400000" sy="-100000" algn="bl" rotWithShape="0"/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653367" y="2079039"/>
            <a:ext cx="2569967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和右端对齐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方式。请在此添加正文并根据需要调整字体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大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9523" y="1740485"/>
            <a:ext cx="218381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请在此添加小标题</a:t>
            </a:r>
            <a:endParaRPr lang="zh-CN" altLang="en-US" sz="1600" b="1" dirty="0" smtClean="0">
              <a:solidFill>
                <a:schemeClr val="accent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367" y="4145636"/>
            <a:ext cx="2569967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和右端对齐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方式。请在此添加正文并根据需要调整字体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大小。请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大小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9523" y="3807082"/>
            <a:ext cx="218381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请在此添加小标题</a:t>
            </a:r>
            <a:endParaRPr lang="zh-CN" altLang="en-US" sz="1600" b="1" dirty="0" smtClean="0">
              <a:solidFill>
                <a:schemeClr val="accent1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392402" y="1793497"/>
            <a:ext cx="590550" cy="590550"/>
          </a:xfrm>
          <a:prstGeom prst="roundRect">
            <a:avLst>
              <a:gd name="adj" fmla="val 27957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392402" y="3844333"/>
            <a:ext cx="590550" cy="590550"/>
          </a:xfrm>
          <a:prstGeom prst="roundRect">
            <a:avLst>
              <a:gd name="adj" fmla="val 27957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534080" y="1935175"/>
            <a:ext cx="307194" cy="307194"/>
            <a:chOff x="6153087" y="3907246"/>
            <a:chExt cx="307194" cy="307194"/>
          </a:xfrm>
        </p:grpSpPr>
        <p:sp>
          <p:nvSpPr>
            <p:cNvPr id="14" name="Freeform 225"/>
            <p:cNvSpPr>
              <a:spLocks noEditPoints="1"/>
            </p:cNvSpPr>
            <p:nvPr/>
          </p:nvSpPr>
          <p:spPr bwMode="auto">
            <a:xfrm>
              <a:off x="6153087" y="3907246"/>
              <a:ext cx="307194" cy="307194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84 h 200"/>
                <a:gd name="T12" fmla="*/ 16 w 200"/>
                <a:gd name="T13" fmla="*/ 100 h 200"/>
                <a:gd name="T14" fmla="*/ 100 w 200"/>
                <a:gd name="T15" fmla="*/ 16 h 200"/>
                <a:gd name="T16" fmla="*/ 184 w 200"/>
                <a:gd name="T17" fmla="*/ 100 h 200"/>
                <a:gd name="T18" fmla="*/ 100 w 200"/>
                <a:gd name="T1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0" y="184"/>
                  </a:moveTo>
                  <a:cubicBezTo>
                    <a:pt x="53" y="184"/>
                    <a:pt x="16" y="146"/>
                    <a:pt x="16" y="100"/>
                  </a:cubicBezTo>
                  <a:cubicBezTo>
                    <a:pt x="16" y="53"/>
                    <a:pt x="53" y="16"/>
                    <a:pt x="100" y="16"/>
                  </a:cubicBezTo>
                  <a:cubicBezTo>
                    <a:pt x="146" y="16"/>
                    <a:pt x="184" y="53"/>
                    <a:pt x="184" y="100"/>
                  </a:cubicBezTo>
                  <a:cubicBezTo>
                    <a:pt x="184" y="146"/>
                    <a:pt x="146" y="184"/>
                    <a:pt x="100" y="1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26"/>
            <p:cNvSpPr/>
            <p:nvPr/>
          </p:nvSpPr>
          <p:spPr bwMode="auto">
            <a:xfrm>
              <a:off x="6289405" y="3959086"/>
              <a:ext cx="92158" cy="120958"/>
            </a:xfrm>
            <a:custGeom>
              <a:avLst/>
              <a:gdLst>
                <a:gd name="T0" fmla="*/ 51 w 60"/>
                <a:gd name="T1" fmla="*/ 62 h 78"/>
                <a:gd name="T2" fmla="*/ 12 w 60"/>
                <a:gd name="T3" fmla="*/ 62 h 78"/>
                <a:gd name="T4" fmla="*/ 12 w 60"/>
                <a:gd name="T5" fmla="*/ 6 h 78"/>
                <a:gd name="T6" fmla="*/ 6 w 60"/>
                <a:gd name="T7" fmla="*/ 0 h 78"/>
                <a:gd name="T8" fmla="*/ 0 w 60"/>
                <a:gd name="T9" fmla="*/ 6 h 78"/>
                <a:gd name="T10" fmla="*/ 0 w 60"/>
                <a:gd name="T11" fmla="*/ 70 h 78"/>
                <a:gd name="T12" fmla="*/ 1 w 60"/>
                <a:gd name="T13" fmla="*/ 73 h 78"/>
                <a:gd name="T14" fmla="*/ 9 w 60"/>
                <a:gd name="T15" fmla="*/ 78 h 78"/>
                <a:gd name="T16" fmla="*/ 51 w 60"/>
                <a:gd name="T17" fmla="*/ 78 h 78"/>
                <a:gd name="T18" fmla="*/ 60 w 60"/>
                <a:gd name="T19" fmla="*/ 70 h 78"/>
                <a:gd name="T20" fmla="*/ 51 w 60"/>
                <a:gd name="T21" fmla="*/ 6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8">
                  <a:moveTo>
                    <a:pt x="51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3"/>
                    <a:pt x="1" y="73"/>
                  </a:cubicBezTo>
                  <a:cubicBezTo>
                    <a:pt x="3" y="76"/>
                    <a:pt x="5" y="78"/>
                    <a:pt x="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6" y="78"/>
                    <a:pt x="60" y="75"/>
                    <a:pt x="60" y="70"/>
                  </a:cubicBezTo>
                  <a:cubicBezTo>
                    <a:pt x="60" y="66"/>
                    <a:pt x="56" y="62"/>
                    <a:pt x="51" y="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34080" y="4021530"/>
            <a:ext cx="307194" cy="236156"/>
            <a:chOff x="5536779" y="2749511"/>
            <a:chExt cx="307194" cy="236156"/>
          </a:xfrm>
          <a:solidFill>
            <a:schemeClr val="accent2"/>
          </a:solidFill>
        </p:grpSpPr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5536779" y="2749511"/>
              <a:ext cx="307194" cy="236156"/>
            </a:xfrm>
            <a:custGeom>
              <a:avLst/>
              <a:gdLst>
                <a:gd name="T0" fmla="*/ 180 w 200"/>
                <a:gd name="T1" fmla="*/ 154 h 154"/>
                <a:gd name="T2" fmla="*/ 20 w 200"/>
                <a:gd name="T3" fmla="*/ 154 h 154"/>
                <a:gd name="T4" fmla="*/ 5 w 200"/>
                <a:gd name="T5" fmla="*/ 148 h 154"/>
                <a:gd name="T6" fmla="*/ 0 w 200"/>
                <a:gd name="T7" fmla="*/ 133 h 154"/>
                <a:gd name="T8" fmla="*/ 0 w 200"/>
                <a:gd name="T9" fmla="*/ 53 h 154"/>
                <a:gd name="T10" fmla="*/ 22 w 200"/>
                <a:gd name="T11" fmla="*/ 32 h 154"/>
                <a:gd name="T12" fmla="*/ 55 w 200"/>
                <a:gd name="T13" fmla="*/ 31 h 154"/>
                <a:gd name="T14" fmla="*/ 73 w 200"/>
                <a:gd name="T15" fmla="*/ 0 h 154"/>
                <a:gd name="T16" fmla="*/ 74 w 200"/>
                <a:gd name="T17" fmla="*/ 0 h 154"/>
                <a:gd name="T18" fmla="*/ 128 w 200"/>
                <a:gd name="T19" fmla="*/ 0 h 154"/>
                <a:gd name="T20" fmla="*/ 152 w 200"/>
                <a:gd name="T21" fmla="*/ 31 h 154"/>
                <a:gd name="T22" fmla="*/ 180 w 200"/>
                <a:gd name="T23" fmla="*/ 31 h 154"/>
                <a:gd name="T24" fmla="*/ 200 w 200"/>
                <a:gd name="T25" fmla="*/ 51 h 154"/>
                <a:gd name="T26" fmla="*/ 200 w 200"/>
                <a:gd name="T27" fmla="*/ 51 h 154"/>
                <a:gd name="T28" fmla="*/ 200 w 200"/>
                <a:gd name="T29" fmla="*/ 134 h 154"/>
                <a:gd name="T30" fmla="*/ 180 w 200"/>
                <a:gd name="T31" fmla="*/ 154 h 154"/>
                <a:gd name="T32" fmla="*/ 180 w 200"/>
                <a:gd name="T33" fmla="*/ 154 h 154"/>
                <a:gd name="T34" fmla="*/ 11 w 200"/>
                <a:gd name="T35" fmla="*/ 134 h 154"/>
                <a:gd name="T36" fmla="*/ 13 w 200"/>
                <a:gd name="T37" fmla="*/ 141 h 154"/>
                <a:gd name="T38" fmla="*/ 20 w 200"/>
                <a:gd name="T39" fmla="*/ 143 h 154"/>
                <a:gd name="T40" fmla="*/ 180 w 200"/>
                <a:gd name="T41" fmla="*/ 143 h 154"/>
                <a:gd name="T42" fmla="*/ 189 w 200"/>
                <a:gd name="T43" fmla="*/ 134 h 154"/>
                <a:gd name="T44" fmla="*/ 189 w 200"/>
                <a:gd name="T45" fmla="*/ 52 h 154"/>
                <a:gd name="T46" fmla="*/ 180 w 200"/>
                <a:gd name="T47" fmla="*/ 42 h 154"/>
                <a:gd name="T48" fmla="*/ 142 w 200"/>
                <a:gd name="T49" fmla="*/ 42 h 154"/>
                <a:gd name="T50" fmla="*/ 142 w 200"/>
                <a:gd name="T51" fmla="*/ 37 h 154"/>
                <a:gd name="T52" fmla="*/ 128 w 200"/>
                <a:gd name="T53" fmla="*/ 11 h 154"/>
                <a:gd name="T54" fmla="*/ 74 w 200"/>
                <a:gd name="T55" fmla="*/ 11 h 154"/>
                <a:gd name="T56" fmla="*/ 66 w 200"/>
                <a:gd name="T57" fmla="*/ 37 h 154"/>
                <a:gd name="T58" fmla="*/ 66 w 200"/>
                <a:gd name="T59" fmla="*/ 42 h 154"/>
                <a:gd name="T60" fmla="*/ 22 w 200"/>
                <a:gd name="T61" fmla="*/ 42 h 154"/>
                <a:gd name="T62" fmla="*/ 11 w 200"/>
                <a:gd name="T63" fmla="*/ 53 h 154"/>
                <a:gd name="T64" fmla="*/ 11 w 200"/>
                <a:gd name="T65" fmla="*/ 134 h 154"/>
                <a:gd name="T66" fmla="*/ 11 w 200"/>
                <a:gd name="T67" fmla="*/ 13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154">
                  <a:moveTo>
                    <a:pt x="180" y="154"/>
                  </a:moveTo>
                  <a:cubicBezTo>
                    <a:pt x="20" y="154"/>
                    <a:pt x="20" y="154"/>
                    <a:pt x="20" y="154"/>
                  </a:cubicBezTo>
                  <a:cubicBezTo>
                    <a:pt x="14" y="154"/>
                    <a:pt x="9" y="152"/>
                    <a:pt x="5" y="148"/>
                  </a:cubicBezTo>
                  <a:cubicBezTo>
                    <a:pt x="0" y="142"/>
                    <a:pt x="0" y="135"/>
                    <a:pt x="0" y="13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7"/>
                    <a:pt x="14" y="32"/>
                    <a:pt x="22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7" y="3"/>
                    <a:pt x="72" y="1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5" y="0"/>
                    <a:pt x="151" y="18"/>
                    <a:pt x="152" y="31"/>
                  </a:cubicBezTo>
                  <a:cubicBezTo>
                    <a:pt x="180" y="31"/>
                    <a:pt x="180" y="31"/>
                    <a:pt x="180" y="31"/>
                  </a:cubicBezTo>
                  <a:cubicBezTo>
                    <a:pt x="195" y="31"/>
                    <a:pt x="200" y="44"/>
                    <a:pt x="200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0" y="148"/>
                    <a:pt x="187" y="153"/>
                    <a:pt x="180" y="154"/>
                  </a:cubicBezTo>
                  <a:cubicBezTo>
                    <a:pt x="180" y="154"/>
                    <a:pt x="180" y="154"/>
                    <a:pt x="180" y="154"/>
                  </a:cubicBezTo>
                  <a:close/>
                  <a:moveTo>
                    <a:pt x="11" y="134"/>
                  </a:moveTo>
                  <a:cubicBezTo>
                    <a:pt x="11" y="134"/>
                    <a:pt x="11" y="138"/>
                    <a:pt x="13" y="141"/>
                  </a:cubicBezTo>
                  <a:cubicBezTo>
                    <a:pt x="14" y="142"/>
                    <a:pt x="17" y="143"/>
                    <a:pt x="20" y="143"/>
                  </a:cubicBezTo>
                  <a:cubicBezTo>
                    <a:pt x="180" y="143"/>
                    <a:pt x="180" y="143"/>
                    <a:pt x="180" y="143"/>
                  </a:cubicBezTo>
                  <a:cubicBezTo>
                    <a:pt x="182" y="143"/>
                    <a:pt x="189" y="141"/>
                    <a:pt x="189" y="134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9" y="50"/>
                    <a:pt x="188" y="42"/>
                    <a:pt x="180" y="42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2" y="36"/>
                    <a:pt x="142" y="11"/>
                    <a:pt x="128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3" y="11"/>
                    <a:pt x="66" y="15"/>
                    <a:pt x="66" y="37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0" y="42"/>
                    <a:pt x="11" y="43"/>
                    <a:pt x="11" y="53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11" y="134"/>
                    <a:pt x="11" y="134"/>
                    <a:pt x="11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5623178" y="2820549"/>
              <a:ext cx="134397" cy="134397"/>
            </a:xfrm>
            <a:custGeom>
              <a:avLst/>
              <a:gdLst>
                <a:gd name="T0" fmla="*/ 43 w 87"/>
                <a:gd name="T1" fmla="*/ 87 h 87"/>
                <a:gd name="T2" fmla="*/ 0 w 87"/>
                <a:gd name="T3" fmla="*/ 44 h 87"/>
                <a:gd name="T4" fmla="*/ 43 w 87"/>
                <a:gd name="T5" fmla="*/ 0 h 87"/>
                <a:gd name="T6" fmla="*/ 87 w 87"/>
                <a:gd name="T7" fmla="*/ 44 h 87"/>
                <a:gd name="T8" fmla="*/ 43 w 87"/>
                <a:gd name="T9" fmla="*/ 87 h 87"/>
                <a:gd name="T10" fmla="*/ 43 w 87"/>
                <a:gd name="T11" fmla="*/ 12 h 87"/>
                <a:gd name="T12" fmla="*/ 11 w 87"/>
                <a:gd name="T13" fmla="*/ 44 h 87"/>
                <a:gd name="T14" fmla="*/ 43 w 87"/>
                <a:gd name="T15" fmla="*/ 76 h 87"/>
                <a:gd name="T16" fmla="*/ 75 w 87"/>
                <a:gd name="T17" fmla="*/ 44 h 87"/>
                <a:gd name="T18" fmla="*/ 43 w 87"/>
                <a:gd name="T19" fmla="*/ 1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43" y="87"/>
                  </a:moveTo>
                  <a:cubicBezTo>
                    <a:pt x="19" y="87"/>
                    <a:pt x="0" y="67"/>
                    <a:pt x="0" y="44"/>
                  </a:cubicBezTo>
                  <a:cubicBezTo>
                    <a:pt x="0" y="20"/>
                    <a:pt x="19" y="0"/>
                    <a:pt x="43" y="0"/>
                  </a:cubicBezTo>
                  <a:cubicBezTo>
                    <a:pt x="67" y="0"/>
                    <a:pt x="87" y="20"/>
                    <a:pt x="87" y="44"/>
                  </a:cubicBezTo>
                  <a:cubicBezTo>
                    <a:pt x="87" y="67"/>
                    <a:pt x="67" y="87"/>
                    <a:pt x="43" y="87"/>
                  </a:cubicBezTo>
                  <a:close/>
                  <a:moveTo>
                    <a:pt x="43" y="12"/>
                  </a:moveTo>
                  <a:cubicBezTo>
                    <a:pt x="26" y="12"/>
                    <a:pt x="11" y="26"/>
                    <a:pt x="11" y="44"/>
                  </a:cubicBezTo>
                  <a:cubicBezTo>
                    <a:pt x="11" y="61"/>
                    <a:pt x="26" y="76"/>
                    <a:pt x="43" y="76"/>
                  </a:cubicBezTo>
                  <a:cubicBezTo>
                    <a:pt x="61" y="76"/>
                    <a:pt x="75" y="61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28"/>
            <p:cNvSpPr>
              <a:spLocks noChangeArrowheads="1"/>
            </p:cNvSpPr>
            <p:nvPr/>
          </p:nvSpPr>
          <p:spPr bwMode="auto">
            <a:xfrm>
              <a:off x="5776775" y="2835909"/>
              <a:ext cx="26879" cy="2496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 rot="16200000">
            <a:off x="1290637" y="2143126"/>
            <a:ext cx="2419350" cy="2085647"/>
          </a:xfrm>
          <a:prstGeom prst="hexagon">
            <a:avLst/>
          </a:prstGeom>
          <a:solidFill>
            <a:schemeClr val="tx1"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16200000">
            <a:off x="4886326" y="2143126"/>
            <a:ext cx="2419350" cy="2085647"/>
          </a:xfrm>
          <a:prstGeom prst="hexagon">
            <a:avLst/>
          </a:prstGeom>
          <a:solidFill>
            <a:schemeClr val="tx1"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16200000">
            <a:off x="8482015" y="2143125"/>
            <a:ext cx="2419350" cy="2085647"/>
          </a:xfrm>
          <a:prstGeom prst="hexagon">
            <a:avLst/>
          </a:prstGeom>
          <a:solidFill>
            <a:schemeClr val="tx1"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38906" y="2504992"/>
            <a:ext cx="1160198" cy="136191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字号。请在此处添加正文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内容。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4594" y="2504991"/>
            <a:ext cx="1160198" cy="136191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字号。请在此处添加正文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内容。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30282" y="2504990"/>
            <a:ext cx="1160198" cy="136191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字号。请在此处添加正文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内容。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46681" y="2100099"/>
            <a:ext cx="812991" cy="943070"/>
            <a:chOff x="4646681" y="2100099"/>
            <a:chExt cx="812991" cy="943070"/>
          </a:xfrm>
        </p:grpSpPr>
        <p:sp>
          <p:nvSpPr>
            <p:cNvPr id="10" name="六边形 9"/>
            <p:cNvSpPr/>
            <p:nvPr/>
          </p:nvSpPr>
          <p:spPr>
            <a:xfrm rot="16200000">
              <a:off x="4581642" y="2165138"/>
              <a:ext cx="943070" cy="812991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84"/>
            <p:cNvSpPr>
              <a:spLocks noEditPoints="1"/>
            </p:cNvSpPr>
            <p:nvPr/>
          </p:nvSpPr>
          <p:spPr bwMode="auto">
            <a:xfrm>
              <a:off x="4962512" y="2421988"/>
              <a:ext cx="254249" cy="299287"/>
            </a:xfrm>
            <a:custGeom>
              <a:avLst/>
              <a:gdLst>
                <a:gd name="T0" fmla="*/ 6 w 74"/>
                <a:gd name="T1" fmla="*/ 0 h 87"/>
                <a:gd name="T2" fmla="*/ 20 w 74"/>
                <a:gd name="T3" fmla="*/ 0 h 87"/>
                <a:gd name="T4" fmla="*/ 26 w 74"/>
                <a:gd name="T5" fmla="*/ 0 h 87"/>
                <a:gd name="T6" fmla="*/ 38 w 74"/>
                <a:gd name="T7" fmla="*/ 0 h 87"/>
                <a:gd name="T8" fmla="*/ 38 w 74"/>
                <a:gd name="T9" fmla="*/ 23 h 87"/>
                <a:gd name="T10" fmla="*/ 23 w 74"/>
                <a:gd name="T11" fmla="*/ 23 h 87"/>
                <a:gd name="T12" fmla="*/ 23 w 74"/>
                <a:gd name="T13" fmla="*/ 64 h 87"/>
                <a:gd name="T14" fmla="*/ 38 w 74"/>
                <a:gd name="T15" fmla="*/ 64 h 87"/>
                <a:gd name="T16" fmla="*/ 38 w 74"/>
                <a:gd name="T17" fmla="*/ 87 h 87"/>
                <a:gd name="T18" fmla="*/ 26 w 74"/>
                <a:gd name="T19" fmla="*/ 87 h 87"/>
                <a:gd name="T20" fmla="*/ 20 w 74"/>
                <a:gd name="T21" fmla="*/ 87 h 87"/>
                <a:gd name="T22" fmla="*/ 6 w 74"/>
                <a:gd name="T23" fmla="*/ 87 h 87"/>
                <a:gd name="T24" fmla="*/ 6 w 74"/>
                <a:gd name="T25" fmla="*/ 0 h 87"/>
                <a:gd name="T26" fmla="*/ 65 w 74"/>
                <a:gd name="T27" fmla="*/ 11 h 87"/>
                <a:gd name="T28" fmla="*/ 74 w 74"/>
                <a:gd name="T29" fmla="*/ 43 h 87"/>
                <a:gd name="T30" fmla="*/ 65 w 74"/>
                <a:gd name="T31" fmla="*/ 75 h 87"/>
                <a:gd name="T32" fmla="*/ 56 w 74"/>
                <a:gd name="T33" fmla="*/ 70 h 87"/>
                <a:gd name="T34" fmla="*/ 64 w 74"/>
                <a:gd name="T35" fmla="*/ 43 h 87"/>
                <a:gd name="T36" fmla="*/ 57 w 74"/>
                <a:gd name="T37" fmla="*/ 17 h 87"/>
                <a:gd name="T38" fmla="*/ 65 w 74"/>
                <a:gd name="T39" fmla="*/ 11 h 87"/>
                <a:gd name="T40" fmla="*/ 53 w 74"/>
                <a:gd name="T41" fmla="*/ 24 h 87"/>
                <a:gd name="T42" fmla="*/ 45 w 74"/>
                <a:gd name="T43" fmla="*/ 29 h 87"/>
                <a:gd name="T44" fmla="*/ 48 w 74"/>
                <a:gd name="T45" fmla="*/ 43 h 87"/>
                <a:gd name="T46" fmla="*/ 44 w 74"/>
                <a:gd name="T47" fmla="*/ 57 h 87"/>
                <a:gd name="T48" fmla="*/ 53 w 74"/>
                <a:gd name="T49" fmla="*/ 62 h 87"/>
                <a:gd name="T50" fmla="*/ 58 w 74"/>
                <a:gd name="T51" fmla="*/ 43 h 87"/>
                <a:gd name="T52" fmla="*/ 53 w 74"/>
                <a:gd name="T53" fmla="*/ 2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" h="87">
                  <a:moveTo>
                    <a:pt x="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1" y="36"/>
                    <a:pt x="22" y="50"/>
                    <a:pt x="23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1" y="58"/>
                    <a:pt x="0" y="29"/>
                    <a:pt x="6" y="0"/>
                  </a:cubicBezTo>
                  <a:close/>
                  <a:moveTo>
                    <a:pt x="65" y="11"/>
                  </a:moveTo>
                  <a:cubicBezTo>
                    <a:pt x="71" y="22"/>
                    <a:pt x="74" y="32"/>
                    <a:pt x="74" y="43"/>
                  </a:cubicBezTo>
                  <a:cubicBezTo>
                    <a:pt x="74" y="53"/>
                    <a:pt x="70" y="64"/>
                    <a:pt x="65" y="75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1" y="61"/>
                    <a:pt x="64" y="52"/>
                    <a:pt x="64" y="43"/>
                  </a:cubicBezTo>
                  <a:cubicBezTo>
                    <a:pt x="64" y="34"/>
                    <a:pt x="62" y="25"/>
                    <a:pt x="57" y="17"/>
                  </a:cubicBezTo>
                  <a:cubicBezTo>
                    <a:pt x="65" y="11"/>
                    <a:pt x="65" y="11"/>
                    <a:pt x="65" y="11"/>
                  </a:cubicBezTo>
                  <a:close/>
                  <a:moveTo>
                    <a:pt x="53" y="24"/>
                  </a:moveTo>
                  <a:cubicBezTo>
                    <a:pt x="45" y="29"/>
                    <a:pt x="45" y="29"/>
                    <a:pt x="45" y="29"/>
                  </a:cubicBezTo>
                  <a:cubicBezTo>
                    <a:pt x="47" y="34"/>
                    <a:pt x="49" y="38"/>
                    <a:pt x="48" y="43"/>
                  </a:cubicBezTo>
                  <a:cubicBezTo>
                    <a:pt x="48" y="48"/>
                    <a:pt x="47" y="52"/>
                    <a:pt x="44" y="57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6" y="56"/>
                    <a:pt x="58" y="49"/>
                    <a:pt x="58" y="43"/>
                  </a:cubicBezTo>
                  <a:cubicBezTo>
                    <a:pt x="59" y="37"/>
                    <a:pt x="57" y="30"/>
                    <a:pt x="5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50993" y="2100098"/>
            <a:ext cx="812991" cy="943070"/>
            <a:chOff x="1050993" y="2100098"/>
            <a:chExt cx="812991" cy="943070"/>
          </a:xfrm>
        </p:grpSpPr>
        <p:sp>
          <p:nvSpPr>
            <p:cNvPr id="13" name="六边形 12"/>
            <p:cNvSpPr/>
            <p:nvPr/>
          </p:nvSpPr>
          <p:spPr>
            <a:xfrm rot="16200000">
              <a:off x="985954" y="2165137"/>
              <a:ext cx="943070" cy="812991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309115" y="2407333"/>
              <a:ext cx="296745" cy="266198"/>
            </a:xfrm>
            <a:custGeom>
              <a:avLst/>
              <a:gdLst>
                <a:gd name="T0" fmla="*/ 30 w 86"/>
                <a:gd name="T1" fmla="*/ 0 h 77"/>
                <a:gd name="T2" fmla="*/ 34 w 86"/>
                <a:gd name="T3" fmla="*/ 28 h 77"/>
                <a:gd name="T4" fmla="*/ 8 w 86"/>
                <a:gd name="T5" fmla="*/ 28 h 77"/>
                <a:gd name="T6" fmla="*/ 7 w 86"/>
                <a:gd name="T7" fmla="*/ 28 h 77"/>
                <a:gd name="T8" fmla="*/ 0 w 86"/>
                <a:gd name="T9" fmla="*/ 35 h 77"/>
                <a:gd name="T10" fmla="*/ 0 w 86"/>
                <a:gd name="T11" fmla="*/ 35 h 77"/>
                <a:gd name="T12" fmla="*/ 4 w 86"/>
                <a:gd name="T13" fmla="*/ 41 h 77"/>
                <a:gd name="T14" fmla="*/ 1 w 86"/>
                <a:gd name="T15" fmla="*/ 47 h 77"/>
                <a:gd name="T16" fmla="*/ 1 w 86"/>
                <a:gd name="T17" fmla="*/ 47 h 77"/>
                <a:gd name="T18" fmla="*/ 6 w 86"/>
                <a:gd name="T19" fmla="*/ 54 h 77"/>
                <a:gd name="T20" fmla="*/ 4 w 86"/>
                <a:gd name="T21" fmla="*/ 58 h 77"/>
                <a:gd name="T22" fmla="*/ 4 w 86"/>
                <a:gd name="T23" fmla="*/ 58 h 77"/>
                <a:gd name="T24" fmla="*/ 11 w 86"/>
                <a:gd name="T25" fmla="*/ 65 h 77"/>
                <a:gd name="T26" fmla="*/ 11 w 86"/>
                <a:gd name="T27" fmla="*/ 65 h 77"/>
                <a:gd name="T28" fmla="*/ 9 w 86"/>
                <a:gd name="T29" fmla="*/ 70 h 77"/>
                <a:gd name="T30" fmla="*/ 9 w 86"/>
                <a:gd name="T31" fmla="*/ 70 h 77"/>
                <a:gd name="T32" fmla="*/ 16 w 86"/>
                <a:gd name="T33" fmla="*/ 77 h 77"/>
                <a:gd name="T34" fmla="*/ 29 w 86"/>
                <a:gd name="T35" fmla="*/ 77 h 77"/>
                <a:gd name="T36" fmla="*/ 46 w 86"/>
                <a:gd name="T37" fmla="*/ 77 h 77"/>
                <a:gd name="T38" fmla="*/ 46 w 86"/>
                <a:gd name="T39" fmla="*/ 77 h 77"/>
                <a:gd name="T40" fmla="*/ 52 w 86"/>
                <a:gd name="T41" fmla="*/ 71 h 77"/>
                <a:gd name="T42" fmla="*/ 67 w 86"/>
                <a:gd name="T43" fmla="*/ 69 h 77"/>
                <a:gd name="T44" fmla="*/ 67 w 86"/>
                <a:gd name="T45" fmla="*/ 77 h 77"/>
                <a:gd name="T46" fmla="*/ 86 w 86"/>
                <a:gd name="T47" fmla="*/ 77 h 77"/>
                <a:gd name="T48" fmla="*/ 86 w 86"/>
                <a:gd name="T49" fmla="*/ 25 h 77"/>
                <a:gd name="T50" fmla="*/ 67 w 86"/>
                <a:gd name="T51" fmla="*/ 25 h 77"/>
                <a:gd name="T52" fmla="*/ 67 w 86"/>
                <a:gd name="T53" fmla="*/ 31 h 77"/>
                <a:gd name="T54" fmla="*/ 62 w 86"/>
                <a:gd name="T55" fmla="*/ 31 h 77"/>
                <a:gd name="T56" fmla="*/ 30 w 86"/>
                <a:gd name="T5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77">
                  <a:moveTo>
                    <a:pt x="30" y="0"/>
                  </a:moveTo>
                  <a:cubicBezTo>
                    <a:pt x="2" y="7"/>
                    <a:pt x="34" y="28"/>
                    <a:pt x="3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3" y="28"/>
                    <a:pt x="0" y="31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2" y="40"/>
                    <a:pt x="4" y="41"/>
                  </a:cubicBezTo>
                  <a:cubicBezTo>
                    <a:pt x="2" y="42"/>
                    <a:pt x="1" y="45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50"/>
                    <a:pt x="3" y="53"/>
                    <a:pt x="6" y="54"/>
                  </a:cubicBezTo>
                  <a:cubicBezTo>
                    <a:pt x="5" y="55"/>
                    <a:pt x="4" y="56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3"/>
                    <a:pt x="12" y="77"/>
                    <a:pt x="16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58" y="15"/>
                    <a:pt x="33" y="17"/>
                    <a:pt x="3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42370" y="2100098"/>
            <a:ext cx="812991" cy="943070"/>
            <a:chOff x="8242370" y="2100098"/>
            <a:chExt cx="812991" cy="943070"/>
          </a:xfrm>
        </p:grpSpPr>
        <p:sp>
          <p:nvSpPr>
            <p:cNvPr id="16" name="六边形 15"/>
            <p:cNvSpPr/>
            <p:nvPr/>
          </p:nvSpPr>
          <p:spPr>
            <a:xfrm rot="16200000">
              <a:off x="8177331" y="2165137"/>
              <a:ext cx="943070" cy="812991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8502231" y="2357212"/>
              <a:ext cx="293269" cy="366439"/>
            </a:xfrm>
            <a:custGeom>
              <a:avLst/>
              <a:gdLst>
                <a:gd name="T0" fmla="*/ 0 w 78"/>
                <a:gd name="T1" fmla="*/ 84 h 92"/>
                <a:gd name="T2" fmla="*/ 30 w 78"/>
                <a:gd name="T3" fmla="*/ 19 h 92"/>
                <a:gd name="T4" fmla="*/ 39 w 78"/>
                <a:gd name="T5" fmla="*/ 26 h 92"/>
                <a:gd name="T6" fmla="*/ 39 w 78"/>
                <a:gd name="T7" fmla="*/ 26 h 92"/>
                <a:gd name="T8" fmla="*/ 39 w 78"/>
                <a:gd name="T9" fmla="*/ 26 h 92"/>
                <a:gd name="T10" fmla="*/ 40 w 78"/>
                <a:gd name="T11" fmla="*/ 26 h 92"/>
                <a:gd name="T12" fmla="*/ 40 w 78"/>
                <a:gd name="T13" fmla="*/ 27 h 92"/>
                <a:gd name="T14" fmla="*/ 41 w 78"/>
                <a:gd name="T15" fmla="*/ 27 h 92"/>
                <a:gd name="T16" fmla="*/ 41 w 78"/>
                <a:gd name="T17" fmla="*/ 27 h 92"/>
                <a:gd name="T18" fmla="*/ 42 w 78"/>
                <a:gd name="T19" fmla="*/ 28 h 92"/>
                <a:gd name="T20" fmla="*/ 42 w 78"/>
                <a:gd name="T21" fmla="*/ 28 h 92"/>
                <a:gd name="T22" fmla="*/ 43 w 78"/>
                <a:gd name="T23" fmla="*/ 28 h 92"/>
                <a:gd name="T24" fmla="*/ 43 w 78"/>
                <a:gd name="T25" fmla="*/ 29 h 92"/>
                <a:gd name="T26" fmla="*/ 43 w 78"/>
                <a:gd name="T27" fmla="*/ 29 h 92"/>
                <a:gd name="T28" fmla="*/ 44 w 78"/>
                <a:gd name="T29" fmla="*/ 29 h 92"/>
                <a:gd name="T30" fmla="*/ 48 w 78"/>
                <a:gd name="T31" fmla="*/ 32 h 92"/>
                <a:gd name="T32" fmla="*/ 49 w 78"/>
                <a:gd name="T33" fmla="*/ 33 h 92"/>
                <a:gd name="T34" fmla="*/ 49 w 78"/>
                <a:gd name="T35" fmla="*/ 33 h 92"/>
                <a:gd name="T36" fmla="*/ 49 w 78"/>
                <a:gd name="T37" fmla="*/ 33 h 92"/>
                <a:gd name="T38" fmla="*/ 50 w 78"/>
                <a:gd name="T39" fmla="*/ 34 h 92"/>
                <a:gd name="T40" fmla="*/ 50 w 78"/>
                <a:gd name="T41" fmla="*/ 34 h 92"/>
                <a:gd name="T42" fmla="*/ 51 w 78"/>
                <a:gd name="T43" fmla="*/ 34 h 92"/>
                <a:gd name="T44" fmla="*/ 51 w 78"/>
                <a:gd name="T45" fmla="*/ 34 h 92"/>
                <a:gd name="T46" fmla="*/ 52 w 78"/>
                <a:gd name="T47" fmla="*/ 35 h 92"/>
                <a:gd name="T48" fmla="*/ 52 w 78"/>
                <a:gd name="T49" fmla="*/ 35 h 92"/>
                <a:gd name="T50" fmla="*/ 53 w 78"/>
                <a:gd name="T51" fmla="*/ 35 h 92"/>
                <a:gd name="T52" fmla="*/ 53 w 78"/>
                <a:gd name="T53" fmla="*/ 36 h 92"/>
                <a:gd name="T54" fmla="*/ 53 w 78"/>
                <a:gd name="T55" fmla="*/ 36 h 92"/>
                <a:gd name="T56" fmla="*/ 49 w 78"/>
                <a:gd name="T57" fmla="*/ 78 h 92"/>
                <a:gd name="T58" fmla="*/ 8 w 78"/>
                <a:gd name="T59" fmla="*/ 90 h 92"/>
                <a:gd name="T60" fmla="*/ 35 w 78"/>
                <a:gd name="T61" fmla="*/ 63 h 92"/>
                <a:gd name="T62" fmla="*/ 19 w 78"/>
                <a:gd name="T63" fmla="*/ 52 h 92"/>
                <a:gd name="T64" fmla="*/ 3 w 78"/>
                <a:gd name="T65" fmla="*/ 87 h 92"/>
                <a:gd name="T66" fmla="*/ 74 w 78"/>
                <a:gd name="T67" fmla="*/ 92 h 92"/>
                <a:gd name="T68" fmla="*/ 54 w 78"/>
                <a:gd name="T69" fmla="*/ 82 h 92"/>
                <a:gd name="T70" fmla="*/ 69 w 78"/>
                <a:gd name="T71" fmla="*/ 42 h 92"/>
                <a:gd name="T72" fmla="*/ 35 w 78"/>
                <a:gd name="T73" fmla="*/ 0 h 92"/>
                <a:gd name="T74" fmla="*/ 69 w 78"/>
                <a:gd name="T7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92">
                  <a:moveTo>
                    <a:pt x="3" y="87"/>
                  </a:moveTo>
                  <a:cubicBezTo>
                    <a:pt x="2" y="86"/>
                    <a:pt x="1" y="85"/>
                    <a:pt x="0" y="84"/>
                  </a:cubicBezTo>
                  <a:cubicBezTo>
                    <a:pt x="0" y="71"/>
                    <a:pt x="0" y="58"/>
                    <a:pt x="1" y="44"/>
                  </a:cubicBezTo>
                  <a:cubicBezTo>
                    <a:pt x="12" y="40"/>
                    <a:pt x="22" y="31"/>
                    <a:pt x="30" y="1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4" y="54"/>
                    <a:pt x="49" y="66"/>
                    <a:pt x="49" y="78"/>
                  </a:cubicBezTo>
                  <a:cubicBezTo>
                    <a:pt x="36" y="83"/>
                    <a:pt x="24" y="87"/>
                    <a:pt x="11" y="92"/>
                  </a:cubicBezTo>
                  <a:cubicBezTo>
                    <a:pt x="10" y="91"/>
                    <a:pt x="9" y="91"/>
                    <a:pt x="8" y="90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8" y="68"/>
                    <a:pt x="32" y="67"/>
                    <a:pt x="35" y="63"/>
                  </a:cubicBezTo>
                  <a:cubicBezTo>
                    <a:pt x="38" y="59"/>
                    <a:pt x="37" y="53"/>
                    <a:pt x="33" y="50"/>
                  </a:cubicBezTo>
                  <a:cubicBezTo>
                    <a:pt x="28" y="47"/>
                    <a:pt x="22" y="48"/>
                    <a:pt x="19" y="52"/>
                  </a:cubicBezTo>
                  <a:cubicBezTo>
                    <a:pt x="16" y="56"/>
                    <a:pt x="17" y="61"/>
                    <a:pt x="20" y="64"/>
                  </a:cubicBezTo>
                  <a:cubicBezTo>
                    <a:pt x="3" y="87"/>
                    <a:pt x="3" y="87"/>
                    <a:pt x="3" y="87"/>
                  </a:cubicBezTo>
                  <a:close/>
                  <a:moveTo>
                    <a:pt x="27" y="92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27" y="92"/>
                    <a:pt x="27" y="92"/>
                    <a:pt x="27" y="92"/>
                  </a:cubicBezTo>
                  <a:close/>
                  <a:moveTo>
                    <a:pt x="69" y="42"/>
                  </a:moveTo>
                  <a:cubicBezTo>
                    <a:pt x="78" y="30"/>
                    <a:pt x="78" y="30"/>
                    <a:pt x="78" y="3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228963" y="4942474"/>
            <a:ext cx="2538985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字号。请在此处添加正文内容，请在此处添加正文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内容。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90543" y="4634697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</a:rPr>
              <a:t>请在此处添加小标题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29413" y="4942474"/>
            <a:ext cx="2538985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字号。请在此处添加正文内容，请在此处添加正文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内容。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90993" y="4634697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</a:rPr>
              <a:t>请在此处添加小标题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29863" y="4942474"/>
            <a:ext cx="2538985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字号。请在此处添加正文内容，请在此处添加正文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内容。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91443" y="4634697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</a:rPr>
              <a:t>请在此处添加小标题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89897" y="974414"/>
            <a:ext cx="7612206" cy="33669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88087" y="634119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bg2"/>
                </a:solidFill>
              </a:rPr>
              <a:t>在此处添加小标题</a:t>
            </a:r>
            <a:endParaRPr lang="zh-CN" altLang="en-US" sz="14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653" y="805724"/>
            <a:ext cx="2467153" cy="3702176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641" y="806070"/>
            <a:ext cx="2652583" cy="1767698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84" y="806219"/>
            <a:ext cx="2652136" cy="1767400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904" y="2732839"/>
            <a:ext cx="2649236" cy="1765468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758" y="2732839"/>
            <a:ext cx="2649236" cy="1765468"/>
          </a:xfrm>
          <a:prstGeom prst="rect">
            <a:avLst/>
          </a:prstGeom>
        </p:spPr>
      </p:pic>
      <p:grpSp>
        <p:nvGrpSpPr>
          <p:cNvPr id="100" name="组合 99"/>
          <p:cNvGrpSpPr/>
          <p:nvPr/>
        </p:nvGrpSpPr>
        <p:grpSpPr>
          <a:xfrm>
            <a:off x="542859" y="2732494"/>
            <a:ext cx="2649237" cy="1768391"/>
            <a:chOff x="361818" y="2185994"/>
            <a:chExt cx="2015689" cy="1345492"/>
          </a:xfrm>
        </p:grpSpPr>
        <p:sp>
          <p:nvSpPr>
            <p:cNvPr id="101" name="矩形 100"/>
            <p:cNvSpPr/>
            <p:nvPr/>
          </p:nvSpPr>
          <p:spPr>
            <a:xfrm>
              <a:off x="361818" y="2185994"/>
              <a:ext cx="2015689" cy="13454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31908" y="2939885"/>
              <a:ext cx="1875508" cy="46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</a:rPr>
                <a:t>在此添加图片说明，根据需要调整字号。</a:t>
              </a:r>
              <a:endParaRPr lang="zh-CN" altLang="en-US" sz="1200" smtClean="0">
                <a:solidFill>
                  <a:schemeClr val="bg1"/>
                </a:solidFill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1814145" y="2359464"/>
              <a:ext cx="374870" cy="391163"/>
              <a:chOff x="3561716" y="1094740"/>
              <a:chExt cx="36513" cy="38100"/>
            </a:xfrm>
          </p:grpSpPr>
          <p:sp>
            <p:nvSpPr>
              <p:cNvPr id="104" name="Line 181"/>
              <p:cNvSpPr>
                <a:spLocks noChangeShapeType="1"/>
              </p:cNvSpPr>
              <p:nvPr/>
            </p:nvSpPr>
            <p:spPr bwMode="auto">
              <a:xfrm flipV="1">
                <a:off x="3561716" y="1094740"/>
                <a:ext cx="36512" cy="3698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82"/>
              <p:cNvSpPr/>
              <p:nvPr/>
            </p:nvSpPr>
            <p:spPr bwMode="auto">
              <a:xfrm>
                <a:off x="3561716" y="1094740"/>
                <a:ext cx="36513" cy="38100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8995684" y="805724"/>
            <a:ext cx="2649237" cy="1768391"/>
            <a:chOff x="6793205" y="719998"/>
            <a:chExt cx="2015689" cy="1345492"/>
          </a:xfrm>
        </p:grpSpPr>
        <p:sp>
          <p:nvSpPr>
            <p:cNvPr id="107" name="矩形 106"/>
            <p:cNvSpPr/>
            <p:nvPr/>
          </p:nvSpPr>
          <p:spPr>
            <a:xfrm>
              <a:off x="6793205" y="719998"/>
              <a:ext cx="2015689" cy="13454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6863295" y="781660"/>
              <a:ext cx="1875508" cy="46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</a:rPr>
                <a:t>在此添加图片说明，根据需要调整字号。</a:t>
              </a:r>
              <a:endParaRPr lang="zh-CN" altLang="en-US" sz="1200" smtClean="0">
                <a:solidFill>
                  <a:schemeClr val="bg1"/>
                </a:solidFill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 flipH="1" flipV="1">
              <a:off x="6957290" y="1479896"/>
              <a:ext cx="374870" cy="391163"/>
              <a:chOff x="3561716" y="1094740"/>
              <a:chExt cx="36513" cy="38100"/>
            </a:xfrm>
          </p:grpSpPr>
          <p:sp>
            <p:nvSpPr>
              <p:cNvPr id="110" name="Line 181"/>
              <p:cNvSpPr>
                <a:spLocks noChangeShapeType="1"/>
              </p:cNvSpPr>
              <p:nvPr/>
            </p:nvSpPr>
            <p:spPr bwMode="auto">
              <a:xfrm flipV="1">
                <a:off x="3561716" y="1094740"/>
                <a:ext cx="36512" cy="3698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82"/>
              <p:cNvSpPr/>
              <p:nvPr/>
            </p:nvSpPr>
            <p:spPr bwMode="auto">
              <a:xfrm>
                <a:off x="3561716" y="1094740"/>
                <a:ext cx="36513" cy="38100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544678" y="4974137"/>
            <a:ext cx="5476931" cy="1260000"/>
            <a:chOff x="363202" y="3755165"/>
            <a:chExt cx="4167159" cy="958679"/>
          </a:xfrm>
        </p:grpSpPr>
        <p:sp>
          <p:nvSpPr>
            <p:cNvPr id="113" name="文本框 112"/>
            <p:cNvSpPr txBox="1"/>
            <p:nvPr/>
          </p:nvSpPr>
          <p:spPr>
            <a:xfrm>
              <a:off x="656200" y="3883243"/>
              <a:ext cx="3581164" cy="70252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363202" y="3755165"/>
              <a:ext cx="114608" cy="958679"/>
              <a:chOff x="363202" y="3695343"/>
              <a:chExt cx="114608" cy="958679"/>
            </a:xfrm>
          </p:grpSpPr>
          <p:cxnSp>
            <p:nvCxnSpPr>
              <p:cNvPr id="118" name="直接连接符 117"/>
              <p:cNvCxnSpPr/>
              <p:nvPr/>
            </p:nvCxnSpPr>
            <p:spPr>
              <a:xfrm>
                <a:off x="363202" y="3695343"/>
                <a:ext cx="0" cy="958679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等腰三角形 118"/>
              <p:cNvSpPr/>
              <p:nvPr/>
            </p:nvSpPr>
            <p:spPr>
              <a:xfrm rot="5400000">
                <a:off x="335564" y="4118995"/>
                <a:ext cx="173118" cy="11137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4418987" y="3755165"/>
              <a:ext cx="111374" cy="958679"/>
              <a:chOff x="4418987" y="3695343"/>
              <a:chExt cx="111374" cy="958679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4530361" y="3695343"/>
                <a:ext cx="0" cy="958679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等腰三角形 116"/>
              <p:cNvSpPr/>
              <p:nvPr/>
            </p:nvSpPr>
            <p:spPr>
              <a:xfrm rot="16200000" flipH="1">
                <a:off x="4388115" y="4118996"/>
                <a:ext cx="173118" cy="11137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6167989" y="4974137"/>
            <a:ext cx="5476931" cy="1260000"/>
            <a:chOff x="363202" y="3755165"/>
            <a:chExt cx="4167159" cy="958679"/>
          </a:xfrm>
        </p:grpSpPr>
        <p:sp>
          <p:nvSpPr>
            <p:cNvPr id="121" name="文本框 120"/>
            <p:cNvSpPr txBox="1"/>
            <p:nvPr/>
          </p:nvSpPr>
          <p:spPr>
            <a:xfrm>
              <a:off x="656200" y="3883242"/>
              <a:ext cx="3581164" cy="70252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63202" y="3755165"/>
              <a:ext cx="114608" cy="958679"/>
              <a:chOff x="363202" y="3695343"/>
              <a:chExt cx="114608" cy="958679"/>
            </a:xfrm>
          </p:grpSpPr>
          <p:cxnSp>
            <p:nvCxnSpPr>
              <p:cNvPr id="126" name="直接连接符 125"/>
              <p:cNvCxnSpPr/>
              <p:nvPr/>
            </p:nvCxnSpPr>
            <p:spPr>
              <a:xfrm>
                <a:off x="363202" y="3695343"/>
                <a:ext cx="0" cy="958679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等腰三角形 126"/>
              <p:cNvSpPr/>
              <p:nvPr/>
            </p:nvSpPr>
            <p:spPr>
              <a:xfrm rot="5400000">
                <a:off x="335564" y="4118995"/>
                <a:ext cx="173118" cy="11137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4418987" y="3755165"/>
              <a:ext cx="111374" cy="958679"/>
              <a:chOff x="4418987" y="3695343"/>
              <a:chExt cx="111374" cy="958679"/>
            </a:xfrm>
          </p:grpSpPr>
          <p:cxnSp>
            <p:nvCxnSpPr>
              <p:cNvPr id="124" name="直接连接符 123"/>
              <p:cNvCxnSpPr/>
              <p:nvPr/>
            </p:nvCxnSpPr>
            <p:spPr>
              <a:xfrm>
                <a:off x="4530361" y="3695343"/>
                <a:ext cx="0" cy="958679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等腰三角形 124"/>
              <p:cNvSpPr/>
              <p:nvPr/>
            </p:nvSpPr>
            <p:spPr>
              <a:xfrm rot="16200000" flipH="1">
                <a:off x="4388115" y="4118996"/>
                <a:ext cx="173118" cy="11137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52165" y="1053686"/>
            <a:ext cx="3389014" cy="3384467"/>
            <a:chOff x="2452165" y="1263236"/>
            <a:chExt cx="3389014" cy="338446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2452165" y="1263236"/>
              <a:ext cx="3389014" cy="3384467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28488" y="1472040"/>
              <a:ext cx="1836367" cy="92333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6" name="Freeform 59"/>
            <p:cNvSpPr>
              <a:spLocks noEditPoints="1"/>
            </p:cNvSpPr>
            <p:nvPr/>
          </p:nvSpPr>
          <p:spPr bwMode="auto">
            <a:xfrm>
              <a:off x="3941887" y="2653772"/>
              <a:ext cx="403137" cy="356519"/>
            </a:xfrm>
            <a:custGeom>
              <a:avLst/>
              <a:gdLst>
                <a:gd name="T0" fmla="*/ 19 w 102"/>
                <a:gd name="T1" fmla="*/ 33 h 85"/>
                <a:gd name="T2" fmla="*/ 9 w 102"/>
                <a:gd name="T3" fmla="*/ 32 h 85"/>
                <a:gd name="T4" fmla="*/ 18 w 102"/>
                <a:gd name="T5" fmla="*/ 35 h 85"/>
                <a:gd name="T6" fmla="*/ 28 w 102"/>
                <a:gd name="T7" fmla="*/ 37 h 85"/>
                <a:gd name="T8" fmla="*/ 88 w 102"/>
                <a:gd name="T9" fmla="*/ 51 h 85"/>
                <a:gd name="T10" fmla="*/ 102 w 102"/>
                <a:gd name="T11" fmla="*/ 47 h 85"/>
                <a:gd name="T12" fmla="*/ 88 w 102"/>
                <a:gd name="T13" fmla="*/ 85 h 85"/>
                <a:gd name="T14" fmla="*/ 70 w 102"/>
                <a:gd name="T15" fmla="*/ 72 h 85"/>
                <a:gd name="T16" fmla="*/ 3 w 102"/>
                <a:gd name="T17" fmla="*/ 65 h 85"/>
                <a:gd name="T18" fmla="*/ 0 w 102"/>
                <a:gd name="T19" fmla="*/ 58 h 85"/>
                <a:gd name="T20" fmla="*/ 0 w 102"/>
                <a:gd name="T21" fmla="*/ 51 h 85"/>
                <a:gd name="T22" fmla="*/ 31 w 102"/>
                <a:gd name="T23" fmla="*/ 53 h 85"/>
                <a:gd name="T24" fmla="*/ 54 w 102"/>
                <a:gd name="T25" fmla="*/ 45 h 85"/>
                <a:gd name="T26" fmla="*/ 40 w 102"/>
                <a:gd name="T27" fmla="*/ 37 h 85"/>
                <a:gd name="T28" fmla="*/ 86 w 102"/>
                <a:gd name="T29" fmla="*/ 50 h 85"/>
                <a:gd name="T30" fmla="*/ 19 w 102"/>
                <a:gd name="T31" fmla="*/ 32 h 85"/>
                <a:gd name="T32" fmla="*/ 31 w 102"/>
                <a:gd name="T33" fmla="*/ 37 h 85"/>
                <a:gd name="T34" fmla="*/ 30 w 102"/>
                <a:gd name="T35" fmla="*/ 43 h 85"/>
                <a:gd name="T36" fmla="*/ 5 w 102"/>
                <a:gd name="T37" fmla="*/ 38 h 85"/>
                <a:gd name="T38" fmla="*/ 6 w 102"/>
                <a:gd name="T39" fmla="*/ 31 h 85"/>
                <a:gd name="T40" fmla="*/ 11 w 102"/>
                <a:gd name="T41" fmla="*/ 30 h 85"/>
                <a:gd name="T42" fmla="*/ 38 w 102"/>
                <a:gd name="T43" fmla="*/ 27 h 85"/>
                <a:gd name="T44" fmla="*/ 31 w 102"/>
                <a:gd name="T45" fmla="*/ 13 h 85"/>
                <a:gd name="T46" fmla="*/ 30 w 102"/>
                <a:gd name="T47" fmla="*/ 14 h 85"/>
                <a:gd name="T48" fmla="*/ 37 w 102"/>
                <a:gd name="T49" fmla="*/ 28 h 85"/>
                <a:gd name="T50" fmla="*/ 38 w 102"/>
                <a:gd name="T51" fmla="*/ 27 h 85"/>
                <a:gd name="T52" fmla="*/ 40 w 102"/>
                <a:gd name="T53" fmla="*/ 27 h 85"/>
                <a:gd name="T54" fmla="*/ 40 w 102"/>
                <a:gd name="T55" fmla="*/ 32 h 85"/>
                <a:gd name="T56" fmla="*/ 34 w 102"/>
                <a:gd name="T57" fmla="*/ 35 h 85"/>
                <a:gd name="T58" fmla="*/ 23 w 102"/>
                <a:gd name="T59" fmla="*/ 12 h 85"/>
                <a:gd name="T60" fmla="*/ 29 w 102"/>
                <a:gd name="T61" fmla="*/ 9 h 85"/>
                <a:gd name="T62" fmla="*/ 37 w 102"/>
                <a:gd name="T63" fmla="*/ 19 h 85"/>
                <a:gd name="T64" fmla="*/ 45 w 102"/>
                <a:gd name="T65" fmla="*/ 11 h 85"/>
                <a:gd name="T66" fmla="*/ 43 w 102"/>
                <a:gd name="T67" fmla="*/ 19 h 85"/>
                <a:gd name="T68" fmla="*/ 47 w 102"/>
                <a:gd name="T69" fmla="*/ 12 h 85"/>
                <a:gd name="T70" fmla="*/ 49 w 102"/>
                <a:gd name="T71" fmla="*/ 3 h 85"/>
                <a:gd name="T72" fmla="*/ 43 w 102"/>
                <a:gd name="T73" fmla="*/ 10 h 85"/>
                <a:gd name="T74" fmla="*/ 41 w 102"/>
                <a:gd name="T75" fmla="*/ 21 h 85"/>
                <a:gd name="T76" fmla="*/ 46 w 102"/>
                <a:gd name="T77" fmla="*/ 24 h 85"/>
                <a:gd name="T78" fmla="*/ 56 w 102"/>
                <a:gd name="T79" fmla="*/ 3 h 85"/>
                <a:gd name="T80" fmla="*/ 50 w 102"/>
                <a:gd name="T81" fmla="*/ 0 h 85"/>
                <a:gd name="T82" fmla="*/ 47 w 102"/>
                <a:gd name="T83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5">
                  <a:moveTo>
                    <a:pt x="26" y="36"/>
                  </a:moveTo>
                  <a:cubicBezTo>
                    <a:pt x="25" y="35"/>
                    <a:pt x="22" y="34"/>
                    <a:pt x="19" y="33"/>
                  </a:cubicBezTo>
                  <a:cubicBezTo>
                    <a:pt x="16" y="33"/>
                    <a:pt x="13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9" y="32"/>
                    <a:pt x="10" y="32"/>
                    <a:pt x="11" y="33"/>
                  </a:cubicBezTo>
                  <a:cubicBezTo>
                    <a:pt x="13" y="34"/>
                    <a:pt x="15" y="35"/>
                    <a:pt x="18" y="35"/>
                  </a:cubicBezTo>
                  <a:cubicBezTo>
                    <a:pt x="21" y="36"/>
                    <a:pt x="24" y="37"/>
                    <a:pt x="26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6"/>
                    <a:pt x="26" y="36"/>
                  </a:cubicBezTo>
                  <a:close/>
                  <a:moveTo>
                    <a:pt x="88" y="51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8" y="51"/>
                    <a:pt x="88" y="51"/>
                    <a:pt x="88" y="51"/>
                  </a:cubicBezTo>
                  <a:close/>
                  <a:moveTo>
                    <a:pt x="19" y="32"/>
                  </a:moveTo>
                  <a:cubicBezTo>
                    <a:pt x="23" y="32"/>
                    <a:pt x="25" y="33"/>
                    <a:pt x="27" y="34"/>
                  </a:cubicBezTo>
                  <a:cubicBezTo>
                    <a:pt x="29" y="35"/>
                    <a:pt x="30" y="36"/>
                    <a:pt x="31" y="37"/>
                  </a:cubicBezTo>
                  <a:cubicBezTo>
                    <a:pt x="31" y="37"/>
                    <a:pt x="31" y="38"/>
                    <a:pt x="31" y="38"/>
                  </a:cubicBezTo>
                  <a:cubicBezTo>
                    <a:pt x="31" y="40"/>
                    <a:pt x="30" y="42"/>
                    <a:pt x="30" y="43"/>
                  </a:cubicBezTo>
                  <a:cubicBezTo>
                    <a:pt x="30" y="44"/>
                    <a:pt x="29" y="44"/>
                    <a:pt x="29" y="44"/>
                  </a:cubicBezTo>
                  <a:cubicBezTo>
                    <a:pt x="25" y="46"/>
                    <a:pt x="7" y="42"/>
                    <a:pt x="5" y="38"/>
                  </a:cubicBezTo>
                  <a:cubicBezTo>
                    <a:pt x="5" y="38"/>
                    <a:pt x="4" y="37"/>
                    <a:pt x="5" y="37"/>
                  </a:cubicBezTo>
                  <a:cubicBezTo>
                    <a:pt x="5" y="35"/>
                    <a:pt x="6" y="33"/>
                    <a:pt x="6" y="31"/>
                  </a:cubicBezTo>
                  <a:cubicBezTo>
                    <a:pt x="6" y="31"/>
                    <a:pt x="6" y="31"/>
                    <a:pt x="7" y="30"/>
                  </a:cubicBezTo>
                  <a:cubicBezTo>
                    <a:pt x="8" y="30"/>
                    <a:pt x="9" y="30"/>
                    <a:pt x="11" y="30"/>
                  </a:cubicBezTo>
                  <a:cubicBezTo>
                    <a:pt x="13" y="30"/>
                    <a:pt x="16" y="31"/>
                    <a:pt x="19" y="32"/>
                  </a:cubicBezTo>
                  <a:close/>
                  <a:moveTo>
                    <a:pt x="38" y="27"/>
                  </a:moveTo>
                  <a:cubicBezTo>
                    <a:pt x="38" y="25"/>
                    <a:pt x="36" y="23"/>
                    <a:pt x="35" y="20"/>
                  </a:cubicBezTo>
                  <a:cubicBezTo>
                    <a:pt x="33" y="17"/>
                    <a:pt x="32" y="15"/>
                    <a:pt x="31" y="13"/>
                  </a:cubicBezTo>
                  <a:cubicBezTo>
                    <a:pt x="30" y="12"/>
                    <a:pt x="29" y="12"/>
                    <a:pt x="29" y="12"/>
                  </a:cubicBezTo>
                  <a:cubicBezTo>
                    <a:pt x="29" y="12"/>
                    <a:pt x="29" y="12"/>
                    <a:pt x="30" y="14"/>
                  </a:cubicBezTo>
                  <a:cubicBezTo>
                    <a:pt x="30" y="16"/>
                    <a:pt x="32" y="18"/>
                    <a:pt x="33" y="21"/>
                  </a:cubicBezTo>
                  <a:cubicBezTo>
                    <a:pt x="35" y="24"/>
                    <a:pt x="36" y="26"/>
                    <a:pt x="37" y="28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28"/>
                    <a:pt x="38" y="27"/>
                  </a:cubicBezTo>
                  <a:close/>
                  <a:moveTo>
                    <a:pt x="37" y="19"/>
                  </a:moveTo>
                  <a:cubicBezTo>
                    <a:pt x="38" y="22"/>
                    <a:pt x="39" y="25"/>
                    <a:pt x="40" y="27"/>
                  </a:cubicBezTo>
                  <a:cubicBezTo>
                    <a:pt x="41" y="29"/>
                    <a:pt x="41" y="30"/>
                    <a:pt x="41" y="31"/>
                  </a:cubicBezTo>
                  <a:cubicBezTo>
                    <a:pt x="41" y="32"/>
                    <a:pt x="40" y="32"/>
                    <a:pt x="40" y="32"/>
                  </a:cubicBezTo>
                  <a:cubicBezTo>
                    <a:pt x="38" y="33"/>
                    <a:pt x="37" y="34"/>
                    <a:pt x="35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0" y="33"/>
                    <a:pt x="21" y="17"/>
                    <a:pt x="22" y="13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4" y="11"/>
                    <a:pt x="26" y="10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30" y="9"/>
                    <a:pt x="31" y="10"/>
                    <a:pt x="32" y="12"/>
                  </a:cubicBezTo>
                  <a:cubicBezTo>
                    <a:pt x="33" y="14"/>
                    <a:pt x="35" y="16"/>
                    <a:pt x="37" y="19"/>
                  </a:cubicBezTo>
                  <a:close/>
                  <a:moveTo>
                    <a:pt x="48" y="4"/>
                  </a:moveTo>
                  <a:cubicBezTo>
                    <a:pt x="47" y="6"/>
                    <a:pt x="46" y="8"/>
                    <a:pt x="45" y="11"/>
                  </a:cubicBezTo>
                  <a:cubicBezTo>
                    <a:pt x="44" y="13"/>
                    <a:pt x="43" y="16"/>
                    <a:pt x="43" y="18"/>
                  </a:cubicBezTo>
                  <a:cubicBezTo>
                    <a:pt x="43" y="19"/>
                    <a:pt x="42" y="19"/>
                    <a:pt x="43" y="19"/>
                  </a:cubicBezTo>
                  <a:cubicBezTo>
                    <a:pt x="43" y="19"/>
                    <a:pt x="43" y="19"/>
                    <a:pt x="44" y="18"/>
                  </a:cubicBezTo>
                  <a:cubicBezTo>
                    <a:pt x="45" y="16"/>
                    <a:pt x="46" y="14"/>
                    <a:pt x="47" y="12"/>
                  </a:cubicBezTo>
                  <a:cubicBezTo>
                    <a:pt x="48" y="9"/>
                    <a:pt x="49" y="7"/>
                    <a:pt x="49" y="5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3"/>
                    <a:pt x="48" y="4"/>
                  </a:cubicBezTo>
                  <a:close/>
                  <a:moveTo>
                    <a:pt x="43" y="10"/>
                  </a:moveTo>
                  <a:cubicBezTo>
                    <a:pt x="42" y="13"/>
                    <a:pt x="42" y="16"/>
                    <a:pt x="41" y="17"/>
                  </a:cubicBezTo>
                  <a:cubicBezTo>
                    <a:pt x="41" y="19"/>
                    <a:pt x="41" y="21"/>
                    <a:pt x="41" y="21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3" y="23"/>
                    <a:pt x="45" y="23"/>
                    <a:pt x="46" y="24"/>
                  </a:cubicBezTo>
                  <a:cubicBezTo>
                    <a:pt x="47" y="24"/>
                    <a:pt x="47" y="24"/>
                    <a:pt x="48" y="24"/>
                  </a:cubicBezTo>
                  <a:cubicBezTo>
                    <a:pt x="51" y="22"/>
                    <a:pt x="57" y="7"/>
                    <a:pt x="56" y="3"/>
                  </a:cubicBezTo>
                  <a:cubicBezTo>
                    <a:pt x="56" y="3"/>
                    <a:pt x="56" y="3"/>
                    <a:pt x="55" y="2"/>
                  </a:cubicBezTo>
                  <a:cubicBezTo>
                    <a:pt x="54" y="2"/>
                    <a:pt x="52" y="1"/>
                    <a:pt x="50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49" y="1"/>
                    <a:pt x="48" y="2"/>
                    <a:pt x="47" y="3"/>
                  </a:cubicBezTo>
                  <a:cubicBezTo>
                    <a:pt x="46" y="5"/>
                    <a:pt x="45" y="8"/>
                    <a:pt x="43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46871" y="1053686"/>
            <a:ext cx="3389014" cy="3384467"/>
            <a:chOff x="6346871" y="1263236"/>
            <a:chExt cx="3389014" cy="3384467"/>
          </a:xfrm>
        </p:grpSpPr>
        <p:sp>
          <p:nvSpPr>
            <p:cNvPr id="8" name="等腰三角形 7"/>
            <p:cNvSpPr/>
            <p:nvPr/>
          </p:nvSpPr>
          <p:spPr>
            <a:xfrm flipV="1">
              <a:off x="6346871" y="1263236"/>
              <a:ext cx="3389014" cy="3384467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23195" y="1472040"/>
              <a:ext cx="1836367" cy="92333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0" name="Freeform 22"/>
            <p:cNvSpPr>
              <a:spLocks noEditPoints="1"/>
            </p:cNvSpPr>
            <p:nvPr/>
          </p:nvSpPr>
          <p:spPr bwMode="auto">
            <a:xfrm>
              <a:off x="7861555" y="2653772"/>
              <a:ext cx="359645" cy="338782"/>
            </a:xfrm>
            <a:custGeom>
              <a:avLst/>
              <a:gdLst>
                <a:gd name="T0" fmla="*/ 91 w 91"/>
                <a:gd name="T1" fmla="*/ 17 h 81"/>
                <a:gd name="T2" fmla="*/ 91 w 91"/>
                <a:gd name="T3" fmla="*/ 63 h 81"/>
                <a:gd name="T4" fmla="*/ 86 w 91"/>
                <a:gd name="T5" fmla="*/ 76 h 81"/>
                <a:gd name="T6" fmla="*/ 74 w 91"/>
                <a:gd name="T7" fmla="*/ 81 h 81"/>
                <a:gd name="T8" fmla="*/ 18 w 91"/>
                <a:gd name="T9" fmla="*/ 81 h 81"/>
                <a:gd name="T10" fmla="*/ 5 w 91"/>
                <a:gd name="T11" fmla="*/ 76 h 81"/>
                <a:gd name="T12" fmla="*/ 0 w 91"/>
                <a:gd name="T13" fmla="*/ 63 h 81"/>
                <a:gd name="T14" fmla="*/ 0 w 91"/>
                <a:gd name="T15" fmla="*/ 17 h 81"/>
                <a:gd name="T16" fmla="*/ 0 w 91"/>
                <a:gd name="T17" fmla="*/ 12 h 81"/>
                <a:gd name="T18" fmla="*/ 5 w 91"/>
                <a:gd name="T19" fmla="*/ 12 h 81"/>
                <a:gd name="T20" fmla="*/ 15 w 91"/>
                <a:gd name="T21" fmla="*/ 12 h 81"/>
                <a:gd name="T22" fmla="*/ 15 w 91"/>
                <a:gd name="T23" fmla="*/ 24 h 81"/>
                <a:gd name="T24" fmla="*/ 21 w 91"/>
                <a:gd name="T25" fmla="*/ 30 h 81"/>
                <a:gd name="T26" fmla="*/ 21 w 91"/>
                <a:gd name="T27" fmla="*/ 30 h 81"/>
                <a:gd name="T28" fmla="*/ 24 w 91"/>
                <a:gd name="T29" fmla="*/ 29 h 81"/>
                <a:gd name="T30" fmla="*/ 21 w 91"/>
                <a:gd name="T31" fmla="*/ 24 h 81"/>
                <a:gd name="T32" fmla="*/ 21 w 91"/>
                <a:gd name="T33" fmla="*/ 6 h 81"/>
                <a:gd name="T34" fmla="*/ 27 w 91"/>
                <a:gd name="T35" fmla="*/ 0 h 81"/>
                <a:gd name="T36" fmla="*/ 27 w 91"/>
                <a:gd name="T37" fmla="*/ 0 h 81"/>
                <a:gd name="T38" fmla="*/ 33 w 91"/>
                <a:gd name="T39" fmla="*/ 6 h 81"/>
                <a:gd name="T40" fmla="*/ 33 w 91"/>
                <a:gd name="T41" fmla="*/ 12 h 81"/>
                <a:gd name="T42" fmla="*/ 59 w 91"/>
                <a:gd name="T43" fmla="*/ 12 h 81"/>
                <a:gd name="T44" fmla="*/ 59 w 91"/>
                <a:gd name="T45" fmla="*/ 24 h 81"/>
                <a:gd name="T46" fmla="*/ 65 w 91"/>
                <a:gd name="T47" fmla="*/ 30 h 81"/>
                <a:gd name="T48" fmla="*/ 65 w 91"/>
                <a:gd name="T49" fmla="*/ 30 h 81"/>
                <a:gd name="T50" fmla="*/ 68 w 91"/>
                <a:gd name="T51" fmla="*/ 29 h 81"/>
                <a:gd name="T52" fmla="*/ 65 w 91"/>
                <a:gd name="T53" fmla="*/ 24 h 81"/>
                <a:gd name="T54" fmla="*/ 65 w 91"/>
                <a:gd name="T55" fmla="*/ 6 h 81"/>
                <a:gd name="T56" fmla="*/ 70 w 91"/>
                <a:gd name="T57" fmla="*/ 0 h 81"/>
                <a:gd name="T58" fmla="*/ 70 w 91"/>
                <a:gd name="T59" fmla="*/ 0 h 81"/>
                <a:gd name="T60" fmla="*/ 76 w 91"/>
                <a:gd name="T61" fmla="*/ 6 h 81"/>
                <a:gd name="T62" fmla="*/ 76 w 91"/>
                <a:gd name="T63" fmla="*/ 12 h 81"/>
                <a:gd name="T64" fmla="*/ 86 w 91"/>
                <a:gd name="T65" fmla="*/ 12 h 81"/>
                <a:gd name="T66" fmla="*/ 91 w 91"/>
                <a:gd name="T67" fmla="*/ 12 h 81"/>
                <a:gd name="T68" fmla="*/ 91 w 91"/>
                <a:gd name="T69" fmla="*/ 17 h 81"/>
                <a:gd name="T70" fmla="*/ 45 w 91"/>
                <a:gd name="T71" fmla="*/ 68 h 81"/>
                <a:gd name="T72" fmla="*/ 45 w 91"/>
                <a:gd name="T73" fmla="*/ 40 h 81"/>
                <a:gd name="T74" fmla="*/ 39 w 91"/>
                <a:gd name="T75" fmla="*/ 40 h 81"/>
                <a:gd name="T76" fmla="*/ 38 w 91"/>
                <a:gd name="T77" fmla="*/ 42 h 81"/>
                <a:gd name="T78" fmla="*/ 36 w 91"/>
                <a:gd name="T79" fmla="*/ 43 h 81"/>
                <a:gd name="T80" fmla="*/ 36 w 91"/>
                <a:gd name="T81" fmla="*/ 47 h 81"/>
                <a:gd name="T82" fmla="*/ 38 w 91"/>
                <a:gd name="T83" fmla="*/ 47 h 81"/>
                <a:gd name="T84" fmla="*/ 38 w 91"/>
                <a:gd name="T85" fmla="*/ 68 h 81"/>
                <a:gd name="T86" fmla="*/ 45 w 91"/>
                <a:gd name="T87" fmla="*/ 68 h 81"/>
                <a:gd name="T88" fmla="*/ 55 w 91"/>
                <a:gd name="T89" fmla="*/ 68 h 81"/>
                <a:gd name="T90" fmla="*/ 55 w 91"/>
                <a:gd name="T91" fmla="*/ 40 h 81"/>
                <a:gd name="T92" fmla="*/ 49 w 91"/>
                <a:gd name="T93" fmla="*/ 40 h 81"/>
                <a:gd name="T94" fmla="*/ 48 w 91"/>
                <a:gd name="T95" fmla="*/ 42 h 81"/>
                <a:gd name="T96" fmla="*/ 46 w 91"/>
                <a:gd name="T97" fmla="*/ 43 h 81"/>
                <a:gd name="T98" fmla="*/ 46 w 91"/>
                <a:gd name="T99" fmla="*/ 47 h 81"/>
                <a:gd name="T100" fmla="*/ 48 w 91"/>
                <a:gd name="T101" fmla="*/ 47 h 81"/>
                <a:gd name="T102" fmla="*/ 48 w 91"/>
                <a:gd name="T103" fmla="*/ 68 h 81"/>
                <a:gd name="T104" fmla="*/ 55 w 91"/>
                <a:gd name="T105" fmla="*/ 68 h 81"/>
                <a:gd name="T106" fmla="*/ 81 w 91"/>
                <a:gd name="T107" fmla="*/ 36 h 81"/>
                <a:gd name="T108" fmla="*/ 10 w 91"/>
                <a:gd name="T109" fmla="*/ 36 h 81"/>
                <a:gd name="T110" fmla="*/ 10 w 91"/>
                <a:gd name="T111" fmla="*/ 63 h 81"/>
                <a:gd name="T112" fmla="*/ 12 w 91"/>
                <a:gd name="T113" fmla="*/ 69 h 81"/>
                <a:gd name="T114" fmla="*/ 18 w 91"/>
                <a:gd name="T115" fmla="*/ 71 h 81"/>
                <a:gd name="T116" fmla="*/ 74 w 91"/>
                <a:gd name="T117" fmla="*/ 71 h 81"/>
                <a:gd name="T118" fmla="*/ 79 w 91"/>
                <a:gd name="T119" fmla="*/ 69 h 81"/>
                <a:gd name="T120" fmla="*/ 81 w 91"/>
                <a:gd name="T121" fmla="*/ 63 h 81"/>
                <a:gd name="T122" fmla="*/ 81 w 91"/>
                <a:gd name="T123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81">
                  <a:moveTo>
                    <a:pt x="91" y="17"/>
                  </a:moveTo>
                  <a:cubicBezTo>
                    <a:pt x="91" y="63"/>
                    <a:pt x="91" y="63"/>
                    <a:pt x="91" y="63"/>
                  </a:cubicBezTo>
                  <a:cubicBezTo>
                    <a:pt x="91" y="68"/>
                    <a:pt x="89" y="72"/>
                    <a:pt x="86" y="76"/>
                  </a:cubicBezTo>
                  <a:cubicBezTo>
                    <a:pt x="83" y="79"/>
                    <a:pt x="79" y="81"/>
                    <a:pt x="7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3" y="81"/>
                    <a:pt x="8" y="79"/>
                    <a:pt x="5" y="76"/>
                  </a:cubicBezTo>
                  <a:cubicBezTo>
                    <a:pt x="2" y="72"/>
                    <a:pt x="0" y="68"/>
                    <a:pt x="0" y="6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8"/>
                    <a:pt x="18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30"/>
                    <a:pt x="23" y="30"/>
                    <a:pt x="24" y="29"/>
                  </a:cubicBezTo>
                  <a:cubicBezTo>
                    <a:pt x="22" y="28"/>
                    <a:pt x="21" y="27"/>
                    <a:pt x="21" y="24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4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8"/>
                    <a:pt x="61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6" y="30"/>
                    <a:pt x="67" y="30"/>
                    <a:pt x="68" y="29"/>
                  </a:cubicBezTo>
                  <a:cubicBezTo>
                    <a:pt x="66" y="28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7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6" y="3"/>
                    <a:pt x="76" y="6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7"/>
                    <a:pt x="91" y="17"/>
                    <a:pt x="91" y="17"/>
                  </a:cubicBezTo>
                  <a:close/>
                  <a:moveTo>
                    <a:pt x="45" y="68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1"/>
                    <a:pt x="38" y="42"/>
                  </a:cubicBezTo>
                  <a:cubicBezTo>
                    <a:pt x="38" y="43"/>
                    <a:pt x="37" y="43"/>
                    <a:pt x="36" y="43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5" y="68"/>
                    <a:pt x="45" y="68"/>
                    <a:pt x="45" y="68"/>
                  </a:cubicBezTo>
                  <a:close/>
                  <a:moveTo>
                    <a:pt x="55" y="68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1"/>
                    <a:pt x="48" y="42"/>
                  </a:cubicBezTo>
                  <a:cubicBezTo>
                    <a:pt x="48" y="43"/>
                    <a:pt x="47" y="43"/>
                    <a:pt x="46" y="43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5" y="68"/>
                    <a:pt x="55" y="68"/>
                    <a:pt x="55" y="68"/>
                  </a:cubicBezTo>
                  <a:close/>
                  <a:moveTo>
                    <a:pt x="81" y="36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5"/>
                    <a:pt x="11" y="67"/>
                    <a:pt x="12" y="69"/>
                  </a:cubicBezTo>
                  <a:cubicBezTo>
                    <a:pt x="14" y="70"/>
                    <a:pt x="15" y="71"/>
                    <a:pt x="18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6" y="71"/>
                    <a:pt x="78" y="70"/>
                    <a:pt x="79" y="69"/>
                  </a:cubicBezTo>
                  <a:cubicBezTo>
                    <a:pt x="80" y="67"/>
                    <a:pt x="81" y="65"/>
                    <a:pt x="81" y="63"/>
                  </a:cubicBezTo>
                  <a:lnTo>
                    <a:pt x="81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等腰三角形 10"/>
          <p:cNvSpPr/>
          <p:nvPr/>
        </p:nvSpPr>
        <p:spPr>
          <a:xfrm>
            <a:off x="504812" y="1063211"/>
            <a:ext cx="3389014" cy="3384467"/>
          </a:xfrm>
          <a:prstGeom prst="triangle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4399518" y="1063211"/>
            <a:ext cx="3389014" cy="3384467"/>
          </a:xfrm>
          <a:prstGeom prst="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8294224" y="1063211"/>
            <a:ext cx="3389014" cy="3384467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732594" y="3980953"/>
            <a:ext cx="933450" cy="933450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27300" y="3980953"/>
            <a:ext cx="933450" cy="93345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522006" y="3980953"/>
            <a:ext cx="933450" cy="93345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2055461" y="4222415"/>
            <a:ext cx="287716" cy="450525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3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4 h 107"/>
              <a:gd name="T86" fmla="*/ 2 w 73"/>
              <a:gd name="T87" fmla="*/ 27 h 107"/>
              <a:gd name="T88" fmla="*/ 8 w 73"/>
              <a:gd name="T89" fmla="*/ 52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6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4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2"/>
                </a:cubicBezTo>
                <a:cubicBezTo>
                  <a:pt x="10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"/>
          <p:cNvSpPr>
            <a:spLocks noEditPoints="1"/>
          </p:cNvSpPr>
          <p:nvPr/>
        </p:nvSpPr>
        <p:spPr bwMode="auto">
          <a:xfrm>
            <a:off x="5950167" y="4222415"/>
            <a:ext cx="309462" cy="386672"/>
          </a:xfrm>
          <a:custGeom>
            <a:avLst/>
            <a:gdLst>
              <a:gd name="T0" fmla="*/ 0 w 78"/>
              <a:gd name="T1" fmla="*/ 84 h 92"/>
              <a:gd name="T2" fmla="*/ 30 w 78"/>
              <a:gd name="T3" fmla="*/ 19 h 92"/>
              <a:gd name="T4" fmla="*/ 39 w 78"/>
              <a:gd name="T5" fmla="*/ 26 h 92"/>
              <a:gd name="T6" fmla="*/ 39 w 78"/>
              <a:gd name="T7" fmla="*/ 26 h 92"/>
              <a:gd name="T8" fmla="*/ 39 w 78"/>
              <a:gd name="T9" fmla="*/ 26 h 92"/>
              <a:gd name="T10" fmla="*/ 40 w 78"/>
              <a:gd name="T11" fmla="*/ 26 h 92"/>
              <a:gd name="T12" fmla="*/ 40 w 78"/>
              <a:gd name="T13" fmla="*/ 27 h 92"/>
              <a:gd name="T14" fmla="*/ 41 w 78"/>
              <a:gd name="T15" fmla="*/ 27 h 92"/>
              <a:gd name="T16" fmla="*/ 41 w 78"/>
              <a:gd name="T17" fmla="*/ 27 h 92"/>
              <a:gd name="T18" fmla="*/ 42 w 78"/>
              <a:gd name="T19" fmla="*/ 28 h 92"/>
              <a:gd name="T20" fmla="*/ 42 w 78"/>
              <a:gd name="T21" fmla="*/ 28 h 92"/>
              <a:gd name="T22" fmla="*/ 43 w 78"/>
              <a:gd name="T23" fmla="*/ 28 h 92"/>
              <a:gd name="T24" fmla="*/ 43 w 78"/>
              <a:gd name="T25" fmla="*/ 29 h 92"/>
              <a:gd name="T26" fmla="*/ 43 w 78"/>
              <a:gd name="T27" fmla="*/ 29 h 92"/>
              <a:gd name="T28" fmla="*/ 44 w 78"/>
              <a:gd name="T29" fmla="*/ 29 h 92"/>
              <a:gd name="T30" fmla="*/ 48 w 78"/>
              <a:gd name="T31" fmla="*/ 32 h 92"/>
              <a:gd name="T32" fmla="*/ 49 w 78"/>
              <a:gd name="T33" fmla="*/ 33 h 92"/>
              <a:gd name="T34" fmla="*/ 49 w 78"/>
              <a:gd name="T35" fmla="*/ 33 h 92"/>
              <a:gd name="T36" fmla="*/ 49 w 78"/>
              <a:gd name="T37" fmla="*/ 33 h 92"/>
              <a:gd name="T38" fmla="*/ 50 w 78"/>
              <a:gd name="T39" fmla="*/ 34 h 92"/>
              <a:gd name="T40" fmla="*/ 50 w 78"/>
              <a:gd name="T41" fmla="*/ 34 h 92"/>
              <a:gd name="T42" fmla="*/ 51 w 78"/>
              <a:gd name="T43" fmla="*/ 34 h 92"/>
              <a:gd name="T44" fmla="*/ 51 w 78"/>
              <a:gd name="T45" fmla="*/ 34 h 92"/>
              <a:gd name="T46" fmla="*/ 52 w 78"/>
              <a:gd name="T47" fmla="*/ 35 h 92"/>
              <a:gd name="T48" fmla="*/ 52 w 78"/>
              <a:gd name="T49" fmla="*/ 35 h 92"/>
              <a:gd name="T50" fmla="*/ 53 w 78"/>
              <a:gd name="T51" fmla="*/ 35 h 92"/>
              <a:gd name="T52" fmla="*/ 53 w 78"/>
              <a:gd name="T53" fmla="*/ 36 h 92"/>
              <a:gd name="T54" fmla="*/ 53 w 78"/>
              <a:gd name="T55" fmla="*/ 36 h 92"/>
              <a:gd name="T56" fmla="*/ 49 w 78"/>
              <a:gd name="T57" fmla="*/ 78 h 92"/>
              <a:gd name="T58" fmla="*/ 8 w 78"/>
              <a:gd name="T59" fmla="*/ 90 h 92"/>
              <a:gd name="T60" fmla="*/ 35 w 78"/>
              <a:gd name="T61" fmla="*/ 63 h 92"/>
              <a:gd name="T62" fmla="*/ 19 w 78"/>
              <a:gd name="T63" fmla="*/ 52 h 92"/>
              <a:gd name="T64" fmla="*/ 3 w 78"/>
              <a:gd name="T65" fmla="*/ 87 h 92"/>
              <a:gd name="T66" fmla="*/ 74 w 78"/>
              <a:gd name="T67" fmla="*/ 92 h 92"/>
              <a:gd name="T68" fmla="*/ 54 w 78"/>
              <a:gd name="T69" fmla="*/ 82 h 92"/>
              <a:gd name="T70" fmla="*/ 69 w 78"/>
              <a:gd name="T71" fmla="*/ 42 h 92"/>
              <a:gd name="T72" fmla="*/ 35 w 78"/>
              <a:gd name="T73" fmla="*/ 0 h 92"/>
              <a:gd name="T74" fmla="*/ 69 w 78"/>
              <a:gd name="T7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4"/>
          <p:cNvSpPr>
            <a:spLocks noEditPoints="1"/>
          </p:cNvSpPr>
          <p:nvPr/>
        </p:nvSpPr>
        <p:spPr bwMode="auto">
          <a:xfrm>
            <a:off x="9834836" y="4180732"/>
            <a:ext cx="307789" cy="470037"/>
          </a:xfrm>
          <a:custGeom>
            <a:avLst/>
            <a:gdLst>
              <a:gd name="T0" fmla="*/ 21 w 78"/>
              <a:gd name="T1" fmla="*/ 36 h 112"/>
              <a:gd name="T2" fmla="*/ 21 w 78"/>
              <a:gd name="T3" fmla="*/ 11 h 112"/>
              <a:gd name="T4" fmla="*/ 58 w 78"/>
              <a:gd name="T5" fmla="*/ 11 h 112"/>
              <a:gd name="T6" fmla="*/ 57 w 78"/>
              <a:gd name="T7" fmla="*/ 36 h 112"/>
              <a:gd name="T8" fmla="*/ 53 w 78"/>
              <a:gd name="T9" fmla="*/ 47 h 112"/>
              <a:gd name="T10" fmla="*/ 39 w 78"/>
              <a:gd name="T11" fmla="*/ 53 h 112"/>
              <a:gd name="T12" fmla="*/ 39 w 78"/>
              <a:gd name="T13" fmla="*/ 53 h 112"/>
              <a:gd name="T14" fmla="*/ 26 w 78"/>
              <a:gd name="T15" fmla="*/ 47 h 112"/>
              <a:gd name="T16" fmla="*/ 21 w 78"/>
              <a:gd name="T17" fmla="*/ 36 h 112"/>
              <a:gd name="T18" fmla="*/ 13 w 78"/>
              <a:gd name="T19" fmla="*/ 107 h 112"/>
              <a:gd name="T20" fmla="*/ 67 w 78"/>
              <a:gd name="T21" fmla="*/ 107 h 112"/>
              <a:gd name="T22" fmla="*/ 64 w 78"/>
              <a:gd name="T23" fmla="*/ 112 h 112"/>
              <a:gd name="T24" fmla="*/ 16 w 78"/>
              <a:gd name="T25" fmla="*/ 112 h 112"/>
              <a:gd name="T26" fmla="*/ 13 w 78"/>
              <a:gd name="T27" fmla="*/ 107 h 112"/>
              <a:gd name="T28" fmla="*/ 70 w 78"/>
              <a:gd name="T29" fmla="*/ 67 h 112"/>
              <a:gd name="T30" fmla="*/ 76 w 78"/>
              <a:gd name="T31" fmla="*/ 90 h 112"/>
              <a:gd name="T32" fmla="*/ 68 w 78"/>
              <a:gd name="T33" fmla="*/ 103 h 112"/>
              <a:gd name="T34" fmla="*/ 66 w 78"/>
              <a:gd name="T35" fmla="*/ 103 h 112"/>
              <a:gd name="T36" fmla="*/ 66 w 78"/>
              <a:gd name="T37" fmla="*/ 72 h 112"/>
              <a:gd name="T38" fmla="*/ 42 w 78"/>
              <a:gd name="T39" fmla="*/ 72 h 112"/>
              <a:gd name="T40" fmla="*/ 49 w 78"/>
              <a:gd name="T41" fmla="*/ 56 h 112"/>
              <a:gd name="T42" fmla="*/ 51 w 78"/>
              <a:gd name="T43" fmla="*/ 54 h 112"/>
              <a:gd name="T44" fmla="*/ 65 w 78"/>
              <a:gd name="T45" fmla="*/ 57 h 112"/>
              <a:gd name="T46" fmla="*/ 66 w 78"/>
              <a:gd name="T47" fmla="*/ 57 h 112"/>
              <a:gd name="T48" fmla="*/ 66 w 78"/>
              <a:gd name="T49" fmla="*/ 58 h 112"/>
              <a:gd name="T50" fmla="*/ 70 w 78"/>
              <a:gd name="T51" fmla="*/ 67 h 112"/>
              <a:gd name="T52" fmla="*/ 70 w 78"/>
              <a:gd name="T53" fmla="*/ 67 h 112"/>
              <a:gd name="T54" fmla="*/ 14 w 78"/>
              <a:gd name="T55" fmla="*/ 103 h 112"/>
              <a:gd name="T56" fmla="*/ 11 w 78"/>
              <a:gd name="T57" fmla="*/ 103 h 112"/>
              <a:gd name="T58" fmla="*/ 3 w 78"/>
              <a:gd name="T59" fmla="*/ 90 h 112"/>
              <a:gd name="T60" fmla="*/ 9 w 78"/>
              <a:gd name="T61" fmla="*/ 67 h 112"/>
              <a:gd name="T62" fmla="*/ 14 w 78"/>
              <a:gd name="T63" fmla="*/ 58 h 112"/>
              <a:gd name="T64" fmla="*/ 14 w 78"/>
              <a:gd name="T65" fmla="*/ 57 h 112"/>
              <a:gd name="T66" fmla="*/ 14 w 78"/>
              <a:gd name="T67" fmla="*/ 57 h 112"/>
              <a:gd name="T68" fmla="*/ 28 w 78"/>
              <a:gd name="T69" fmla="*/ 54 h 112"/>
              <a:gd name="T70" fmla="*/ 30 w 78"/>
              <a:gd name="T71" fmla="*/ 56 h 112"/>
              <a:gd name="T72" fmla="*/ 38 w 78"/>
              <a:gd name="T73" fmla="*/ 72 h 112"/>
              <a:gd name="T74" fmla="*/ 14 w 78"/>
              <a:gd name="T75" fmla="*/ 72 h 112"/>
              <a:gd name="T76" fmla="*/ 14 w 78"/>
              <a:gd name="T77" fmla="*/ 10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787606" y="5468557"/>
            <a:ext cx="8616784" cy="644472"/>
            <a:chOff x="1787606" y="5563807"/>
            <a:chExt cx="8616784" cy="644472"/>
          </a:xfrm>
        </p:grpSpPr>
        <p:sp>
          <p:nvSpPr>
            <p:cNvPr id="21" name="文本框 20"/>
            <p:cNvSpPr txBox="1"/>
            <p:nvPr/>
          </p:nvSpPr>
          <p:spPr>
            <a:xfrm>
              <a:off x="1787606" y="5871584"/>
              <a:ext cx="8616784" cy="33669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和居中对齐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倍行距和居中对齐方式。</a:t>
              </a:r>
              <a:endParaRPr lang="zh-CN" altLang="en-US" sz="1200" dirty="0" smtClean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04093" y="5563807"/>
              <a:ext cx="21838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smtClean="0">
                  <a:solidFill>
                    <a:schemeClr val="bg2"/>
                  </a:solidFill>
                </a:rPr>
                <a:t>请在此处添加小标题</a:t>
              </a:r>
              <a:endParaRPr lang="zh-CN" altLang="en-US" sz="1400" b="1" smtClean="0">
                <a:solidFill>
                  <a:schemeClr val="bg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5912746" y="4058099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tx1">
              <a:alpha val="6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246625" y="4058099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740758" y="2543443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074637" y="2543443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tx1">
              <a:alpha val="6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912746" y="1028788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tx1">
              <a:alpha val="6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246625" y="1028788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00"/>
          <p:cNvSpPr/>
          <p:nvPr/>
        </p:nvSpPr>
        <p:spPr bwMode="auto">
          <a:xfrm>
            <a:off x="4620238" y="1514347"/>
            <a:ext cx="647873" cy="664710"/>
          </a:xfrm>
          <a:custGeom>
            <a:avLst/>
            <a:gdLst>
              <a:gd name="T0" fmla="*/ 26 w 91"/>
              <a:gd name="T1" fmla="*/ 25 h 88"/>
              <a:gd name="T2" fmla="*/ 51 w 91"/>
              <a:gd name="T3" fmla="*/ 25 h 88"/>
              <a:gd name="T4" fmla="*/ 53 w 91"/>
              <a:gd name="T5" fmla="*/ 21 h 88"/>
              <a:gd name="T6" fmla="*/ 49 w 91"/>
              <a:gd name="T7" fmla="*/ 15 h 88"/>
              <a:gd name="T8" fmla="*/ 50 w 91"/>
              <a:gd name="T9" fmla="*/ 3 h 88"/>
              <a:gd name="T10" fmla="*/ 58 w 91"/>
              <a:gd name="T11" fmla="*/ 0 h 88"/>
              <a:gd name="T12" fmla="*/ 67 w 91"/>
              <a:gd name="T13" fmla="*/ 3 h 88"/>
              <a:gd name="T14" fmla="*/ 68 w 91"/>
              <a:gd name="T15" fmla="*/ 15 h 88"/>
              <a:gd name="T16" fmla="*/ 64 w 91"/>
              <a:gd name="T17" fmla="*/ 21 h 88"/>
              <a:gd name="T18" fmla="*/ 65 w 91"/>
              <a:gd name="T19" fmla="*/ 25 h 88"/>
              <a:gd name="T20" fmla="*/ 91 w 91"/>
              <a:gd name="T21" fmla="*/ 25 h 88"/>
              <a:gd name="T22" fmla="*/ 91 w 91"/>
              <a:gd name="T23" fmla="*/ 49 h 88"/>
              <a:gd name="T24" fmla="*/ 87 w 91"/>
              <a:gd name="T25" fmla="*/ 51 h 88"/>
              <a:gd name="T26" fmla="*/ 81 w 91"/>
              <a:gd name="T27" fmla="*/ 47 h 88"/>
              <a:gd name="T28" fmla="*/ 70 w 91"/>
              <a:gd name="T29" fmla="*/ 48 h 88"/>
              <a:gd name="T30" fmla="*/ 67 w 91"/>
              <a:gd name="T31" fmla="*/ 56 h 88"/>
              <a:gd name="T32" fmla="*/ 70 w 91"/>
              <a:gd name="T33" fmla="*/ 64 h 88"/>
              <a:gd name="T34" fmla="*/ 81 w 91"/>
              <a:gd name="T35" fmla="*/ 65 h 88"/>
              <a:gd name="T36" fmla="*/ 87 w 91"/>
              <a:gd name="T37" fmla="*/ 61 h 88"/>
              <a:gd name="T38" fmla="*/ 91 w 91"/>
              <a:gd name="T39" fmla="*/ 62 h 88"/>
              <a:gd name="T40" fmla="*/ 91 w 91"/>
              <a:gd name="T41" fmla="*/ 88 h 88"/>
              <a:gd name="T42" fmla="*/ 64 w 91"/>
              <a:gd name="T43" fmla="*/ 88 h 88"/>
              <a:gd name="T44" fmla="*/ 63 w 91"/>
              <a:gd name="T45" fmla="*/ 85 h 88"/>
              <a:gd name="T46" fmla="*/ 67 w 91"/>
              <a:gd name="T47" fmla="*/ 79 h 88"/>
              <a:gd name="T48" fmla="*/ 66 w 91"/>
              <a:gd name="T49" fmla="*/ 68 h 88"/>
              <a:gd name="T50" fmla="*/ 58 w 91"/>
              <a:gd name="T51" fmla="*/ 66 h 88"/>
              <a:gd name="T52" fmla="*/ 50 w 91"/>
              <a:gd name="T53" fmla="*/ 68 h 88"/>
              <a:gd name="T54" fmla="*/ 49 w 91"/>
              <a:gd name="T55" fmla="*/ 79 h 88"/>
              <a:gd name="T56" fmla="*/ 53 w 91"/>
              <a:gd name="T57" fmla="*/ 85 h 88"/>
              <a:gd name="T58" fmla="*/ 51 w 91"/>
              <a:gd name="T59" fmla="*/ 88 h 88"/>
              <a:gd name="T60" fmla="*/ 26 w 91"/>
              <a:gd name="T61" fmla="*/ 88 h 88"/>
              <a:gd name="T62" fmla="*/ 26 w 91"/>
              <a:gd name="T63" fmla="*/ 64 h 88"/>
              <a:gd name="T64" fmla="*/ 22 w 91"/>
              <a:gd name="T65" fmla="*/ 62 h 88"/>
              <a:gd name="T66" fmla="*/ 16 w 91"/>
              <a:gd name="T67" fmla="*/ 67 h 88"/>
              <a:gd name="T68" fmla="*/ 4 w 91"/>
              <a:gd name="T69" fmla="*/ 65 h 88"/>
              <a:gd name="T70" fmla="*/ 1 w 91"/>
              <a:gd name="T71" fmla="*/ 57 h 88"/>
              <a:gd name="T72" fmla="*/ 4 w 91"/>
              <a:gd name="T73" fmla="*/ 48 h 88"/>
              <a:gd name="T74" fmla="*/ 16 w 91"/>
              <a:gd name="T75" fmla="*/ 47 h 88"/>
              <a:gd name="T76" fmla="*/ 22 w 91"/>
              <a:gd name="T77" fmla="*/ 51 h 88"/>
              <a:gd name="T78" fmla="*/ 26 w 91"/>
              <a:gd name="T79" fmla="*/ 49 h 88"/>
              <a:gd name="T80" fmla="*/ 26 w 91"/>
              <a:gd name="T81" fmla="*/ 2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0" name="Freeform 19"/>
          <p:cNvSpPr/>
          <p:nvPr/>
        </p:nvSpPr>
        <p:spPr bwMode="auto">
          <a:xfrm>
            <a:off x="7247293" y="3142438"/>
            <a:ext cx="525012" cy="496663"/>
          </a:xfrm>
          <a:custGeom>
            <a:avLst/>
            <a:gdLst>
              <a:gd name="T0" fmla="*/ 30 w 86"/>
              <a:gd name="T1" fmla="*/ 0 h 77"/>
              <a:gd name="T2" fmla="*/ 34 w 86"/>
              <a:gd name="T3" fmla="*/ 28 h 77"/>
              <a:gd name="T4" fmla="*/ 8 w 86"/>
              <a:gd name="T5" fmla="*/ 28 h 77"/>
              <a:gd name="T6" fmla="*/ 7 w 86"/>
              <a:gd name="T7" fmla="*/ 28 h 77"/>
              <a:gd name="T8" fmla="*/ 0 w 86"/>
              <a:gd name="T9" fmla="*/ 35 h 77"/>
              <a:gd name="T10" fmla="*/ 0 w 86"/>
              <a:gd name="T11" fmla="*/ 35 h 77"/>
              <a:gd name="T12" fmla="*/ 4 w 86"/>
              <a:gd name="T13" fmla="*/ 41 h 77"/>
              <a:gd name="T14" fmla="*/ 1 w 86"/>
              <a:gd name="T15" fmla="*/ 47 h 77"/>
              <a:gd name="T16" fmla="*/ 1 w 86"/>
              <a:gd name="T17" fmla="*/ 47 h 77"/>
              <a:gd name="T18" fmla="*/ 6 w 86"/>
              <a:gd name="T19" fmla="*/ 54 h 77"/>
              <a:gd name="T20" fmla="*/ 4 w 86"/>
              <a:gd name="T21" fmla="*/ 58 h 77"/>
              <a:gd name="T22" fmla="*/ 4 w 86"/>
              <a:gd name="T23" fmla="*/ 58 h 77"/>
              <a:gd name="T24" fmla="*/ 11 w 86"/>
              <a:gd name="T25" fmla="*/ 65 h 77"/>
              <a:gd name="T26" fmla="*/ 11 w 86"/>
              <a:gd name="T27" fmla="*/ 65 h 77"/>
              <a:gd name="T28" fmla="*/ 9 w 86"/>
              <a:gd name="T29" fmla="*/ 70 h 77"/>
              <a:gd name="T30" fmla="*/ 9 w 86"/>
              <a:gd name="T31" fmla="*/ 70 h 77"/>
              <a:gd name="T32" fmla="*/ 16 w 86"/>
              <a:gd name="T33" fmla="*/ 76 h 77"/>
              <a:gd name="T34" fmla="*/ 29 w 86"/>
              <a:gd name="T35" fmla="*/ 76 h 77"/>
              <a:gd name="T36" fmla="*/ 46 w 86"/>
              <a:gd name="T37" fmla="*/ 76 h 77"/>
              <a:gd name="T38" fmla="*/ 46 w 86"/>
              <a:gd name="T39" fmla="*/ 76 h 77"/>
              <a:gd name="T40" fmla="*/ 52 w 86"/>
              <a:gd name="T41" fmla="*/ 71 h 77"/>
              <a:gd name="T42" fmla="*/ 66 w 86"/>
              <a:gd name="T43" fmla="*/ 69 h 77"/>
              <a:gd name="T44" fmla="*/ 66 w 86"/>
              <a:gd name="T45" fmla="*/ 77 h 77"/>
              <a:gd name="T46" fmla="*/ 86 w 86"/>
              <a:gd name="T47" fmla="*/ 77 h 77"/>
              <a:gd name="T48" fmla="*/ 86 w 86"/>
              <a:gd name="T49" fmla="*/ 25 h 77"/>
              <a:gd name="T50" fmla="*/ 66 w 86"/>
              <a:gd name="T51" fmla="*/ 25 h 77"/>
              <a:gd name="T52" fmla="*/ 66 w 86"/>
              <a:gd name="T53" fmla="*/ 32 h 77"/>
              <a:gd name="T54" fmla="*/ 62 w 86"/>
              <a:gd name="T55" fmla="*/ 32 h 77"/>
              <a:gd name="T56" fmla="*/ 30 w 86"/>
              <a:gd name="T5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6" h="77">
                <a:moveTo>
                  <a:pt x="30" y="0"/>
                </a:moveTo>
                <a:cubicBezTo>
                  <a:pt x="2" y="7"/>
                  <a:pt x="34" y="28"/>
                  <a:pt x="34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3" y="28"/>
                  <a:pt x="0" y="31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4" y="41"/>
                </a:cubicBezTo>
                <a:cubicBezTo>
                  <a:pt x="2" y="42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50"/>
                  <a:pt x="3" y="53"/>
                  <a:pt x="6" y="54"/>
                </a:cubicBezTo>
                <a:cubicBezTo>
                  <a:pt x="5" y="55"/>
                  <a:pt x="4" y="56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3"/>
                  <a:pt x="12" y="76"/>
                  <a:pt x="16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52" y="71"/>
                  <a:pt x="52" y="71"/>
                  <a:pt x="52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7"/>
                  <a:pt x="66" y="77"/>
                  <a:pt x="6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25"/>
                  <a:pt x="86" y="25"/>
                  <a:pt x="8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58" y="16"/>
                  <a:pt x="32" y="17"/>
                  <a:pt x="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1" name="Freeform 71"/>
          <p:cNvSpPr>
            <a:spLocks noEditPoints="1"/>
          </p:cNvSpPr>
          <p:nvPr/>
        </p:nvSpPr>
        <p:spPr bwMode="auto">
          <a:xfrm>
            <a:off x="4732464" y="4682386"/>
            <a:ext cx="564789" cy="533727"/>
          </a:xfrm>
          <a:custGeom>
            <a:avLst/>
            <a:gdLst>
              <a:gd name="T0" fmla="*/ 35 w 101"/>
              <a:gd name="T1" fmla="*/ 77 h 90"/>
              <a:gd name="T2" fmla="*/ 38 w 101"/>
              <a:gd name="T3" fmla="*/ 80 h 90"/>
              <a:gd name="T4" fmla="*/ 41 w 101"/>
              <a:gd name="T5" fmla="*/ 80 h 90"/>
              <a:gd name="T6" fmla="*/ 43 w 101"/>
              <a:gd name="T7" fmla="*/ 79 h 90"/>
              <a:gd name="T8" fmla="*/ 45 w 101"/>
              <a:gd name="T9" fmla="*/ 75 h 90"/>
              <a:gd name="T10" fmla="*/ 45 w 101"/>
              <a:gd name="T11" fmla="*/ 75 h 90"/>
              <a:gd name="T12" fmla="*/ 45 w 101"/>
              <a:gd name="T13" fmla="*/ 47 h 90"/>
              <a:gd name="T14" fmla="*/ 29 w 101"/>
              <a:gd name="T15" fmla="*/ 52 h 90"/>
              <a:gd name="T16" fmla="*/ 0 w 101"/>
              <a:gd name="T17" fmla="*/ 52 h 90"/>
              <a:gd name="T18" fmla="*/ 43 w 101"/>
              <a:gd name="T19" fmla="*/ 6 h 90"/>
              <a:gd name="T20" fmla="*/ 45 w 101"/>
              <a:gd name="T21" fmla="*/ 0 h 90"/>
              <a:gd name="T22" fmla="*/ 55 w 101"/>
              <a:gd name="T23" fmla="*/ 0 h 90"/>
              <a:gd name="T24" fmla="*/ 56 w 101"/>
              <a:gd name="T25" fmla="*/ 6 h 90"/>
              <a:gd name="T26" fmla="*/ 101 w 101"/>
              <a:gd name="T27" fmla="*/ 52 h 90"/>
              <a:gd name="T28" fmla="*/ 71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49 w 101"/>
              <a:gd name="T37" fmla="*/ 88 h 90"/>
              <a:gd name="T38" fmla="*/ 42 w 101"/>
              <a:gd name="T39" fmla="*/ 90 h 90"/>
              <a:gd name="T40" fmla="*/ 35 w 101"/>
              <a:gd name="T41" fmla="*/ 89 h 90"/>
              <a:gd name="T42" fmla="*/ 25 w 101"/>
              <a:gd name="T43" fmla="*/ 79 h 90"/>
              <a:gd name="T44" fmla="*/ 35 w 101"/>
              <a:gd name="T45" fmla="*/ 77 h 90"/>
              <a:gd name="T46" fmla="*/ 71 w 101"/>
              <a:gd name="T47" fmla="*/ 43 h 90"/>
              <a:gd name="T48" fmla="*/ 79 w 101"/>
              <a:gd name="T49" fmla="*/ 41 h 90"/>
              <a:gd name="T50" fmla="*/ 57 w 101"/>
              <a:gd name="T51" fmla="*/ 13 h 90"/>
              <a:gd name="T52" fmla="*/ 71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2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9000" y="3090927"/>
            <a:ext cx="302364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8999" y="2829418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8321" y="1597228"/>
            <a:ext cx="31492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5188" y="1335719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8321" y="4636118"/>
            <a:ext cx="31492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5188" y="4374609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96258" y="1781438"/>
            <a:ext cx="769441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添加关键字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58149" y="3296094"/>
            <a:ext cx="769441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添加关键字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96258" y="4806072"/>
            <a:ext cx="769441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添加关键字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129263" y="3902177"/>
            <a:ext cx="5253087" cy="859635"/>
            <a:chOff x="578491" y="580108"/>
            <a:chExt cx="5253087" cy="859635"/>
          </a:xfrm>
          <a:solidFill>
            <a:schemeClr val="tx1"/>
          </a:solidFill>
        </p:grpSpPr>
        <p:sp>
          <p:nvSpPr>
            <p:cNvPr id="4" name="任意多边形 3"/>
            <p:cNvSpPr>
              <a:spLocks noChangeArrowheads="1"/>
            </p:cNvSpPr>
            <p:nvPr/>
          </p:nvSpPr>
          <p:spPr bwMode="auto">
            <a:xfrm>
              <a:off x="1120358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任意多边形 4"/>
            <p:cNvSpPr>
              <a:spLocks noChangeArrowheads="1"/>
            </p:cNvSpPr>
            <p:nvPr/>
          </p:nvSpPr>
          <p:spPr bwMode="auto">
            <a:xfrm>
              <a:off x="578491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>
              <a:off x="1662225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任意多边形 6"/>
            <p:cNvSpPr>
              <a:spLocks noChangeArrowheads="1"/>
            </p:cNvSpPr>
            <p:nvPr/>
          </p:nvSpPr>
          <p:spPr bwMode="auto">
            <a:xfrm>
              <a:off x="2204092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任意多边形 7"/>
            <p:cNvSpPr>
              <a:spLocks noChangeArrowheads="1"/>
            </p:cNvSpPr>
            <p:nvPr/>
          </p:nvSpPr>
          <p:spPr bwMode="auto">
            <a:xfrm>
              <a:off x="2745959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任意多边形 8"/>
            <p:cNvSpPr>
              <a:spLocks noChangeArrowheads="1"/>
            </p:cNvSpPr>
            <p:nvPr/>
          </p:nvSpPr>
          <p:spPr bwMode="auto">
            <a:xfrm>
              <a:off x="3287826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任意多边形 9"/>
            <p:cNvSpPr>
              <a:spLocks noChangeArrowheads="1"/>
            </p:cNvSpPr>
            <p:nvPr/>
          </p:nvSpPr>
          <p:spPr bwMode="auto">
            <a:xfrm>
              <a:off x="3829693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任意多边形 10"/>
            <p:cNvSpPr>
              <a:spLocks noChangeArrowheads="1"/>
            </p:cNvSpPr>
            <p:nvPr/>
          </p:nvSpPr>
          <p:spPr bwMode="auto">
            <a:xfrm>
              <a:off x="4371560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任意多边形 11"/>
            <p:cNvSpPr>
              <a:spLocks noChangeArrowheads="1"/>
            </p:cNvSpPr>
            <p:nvPr/>
          </p:nvSpPr>
          <p:spPr bwMode="auto">
            <a:xfrm>
              <a:off x="4913427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任意多边形 12"/>
            <p:cNvSpPr>
              <a:spLocks noChangeArrowheads="1"/>
            </p:cNvSpPr>
            <p:nvPr/>
          </p:nvSpPr>
          <p:spPr bwMode="auto">
            <a:xfrm>
              <a:off x="5455291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8293" y="1214496"/>
            <a:ext cx="5230970" cy="859635"/>
            <a:chOff x="6291746" y="5329766"/>
            <a:chExt cx="5230970" cy="859635"/>
          </a:xfrm>
          <a:solidFill>
            <a:schemeClr val="tx1"/>
          </a:solidFill>
        </p:grpSpPr>
        <p:sp>
          <p:nvSpPr>
            <p:cNvPr id="15" name="任意多边形 14"/>
            <p:cNvSpPr>
              <a:spLocks noChangeArrowheads="1"/>
            </p:cNvSpPr>
            <p:nvPr/>
          </p:nvSpPr>
          <p:spPr bwMode="auto">
            <a:xfrm>
              <a:off x="6291746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任意多边形 15"/>
            <p:cNvSpPr>
              <a:spLocks noChangeArrowheads="1"/>
            </p:cNvSpPr>
            <p:nvPr/>
          </p:nvSpPr>
          <p:spPr bwMode="auto">
            <a:xfrm>
              <a:off x="6833613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任意多边形 16"/>
            <p:cNvSpPr>
              <a:spLocks noChangeArrowheads="1"/>
            </p:cNvSpPr>
            <p:nvPr/>
          </p:nvSpPr>
          <p:spPr bwMode="auto">
            <a:xfrm>
              <a:off x="7375480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任意多边形 17"/>
            <p:cNvSpPr>
              <a:spLocks noChangeArrowheads="1"/>
            </p:cNvSpPr>
            <p:nvPr/>
          </p:nvSpPr>
          <p:spPr bwMode="auto">
            <a:xfrm>
              <a:off x="7917347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任意多边形 18"/>
            <p:cNvSpPr>
              <a:spLocks noChangeArrowheads="1"/>
            </p:cNvSpPr>
            <p:nvPr/>
          </p:nvSpPr>
          <p:spPr bwMode="auto">
            <a:xfrm>
              <a:off x="8459214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9001081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任意多边形 20"/>
            <p:cNvSpPr>
              <a:spLocks noChangeArrowheads="1"/>
            </p:cNvSpPr>
            <p:nvPr/>
          </p:nvSpPr>
          <p:spPr bwMode="auto">
            <a:xfrm>
              <a:off x="9542948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任意多边形 21"/>
            <p:cNvSpPr>
              <a:spLocks noChangeArrowheads="1"/>
            </p:cNvSpPr>
            <p:nvPr/>
          </p:nvSpPr>
          <p:spPr bwMode="auto">
            <a:xfrm>
              <a:off x="10626682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任意多边形 22"/>
            <p:cNvSpPr>
              <a:spLocks noChangeArrowheads="1"/>
            </p:cNvSpPr>
            <p:nvPr/>
          </p:nvSpPr>
          <p:spPr bwMode="auto">
            <a:xfrm>
              <a:off x="11168546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任意多边形 23"/>
            <p:cNvSpPr>
              <a:spLocks noChangeArrowheads="1"/>
            </p:cNvSpPr>
            <p:nvPr/>
          </p:nvSpPr>
          <p:spPr bwMode="auto">
            <a:xfrm>
              <a:off x="10084815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 flipH="1">
            <a:off x="4213637" y="1053767"/>
            <a:ext cx="3815982" cy="3809250"/>
          </a:xfrm>
          <a:prstGeom prst="line">
            <a:avLst/>
          </a:prstGeom>
          <a:ln w="12700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898293" y="3881994"/>
            <a:ext cx="4125842" cy="900000"/>
          </a:xfrm>
          <a:custGeom>
            <a:avLst/>
            <a:gdLst>
              <a:gd name="connsiteX0" fmla="*/ 0 w 4125842"/>
              <a:gd name="connsiteY0" fmla="*/ 0 h 900000"/>
              <a:gd name="connsiteX1" fmla="*/ 4125842 w 4125842"/>
              <a:gd name="connsiteY1" fmla="*/ 0 h 900000"/>
              <a:gd name="connsiteX2" fmla="*/ 3224057 w 4125842"/>
              <a:gd name="connsiteY2" fmla="*/ 900000 h 900000"/>
              <a:gd name="connsiteX3" fmla="*/ 0 w 4125842"/>
              <a:gd name="connsiteY3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5842" h="900000">
                <a:moveTo>
                  <a:pt x="0" y="0"/>
                </a:moveTo>
                <a:lnTo>
                  <a:pt x="4125842" y="0"/>
                </a:lnTo>
                <a:lnTo>
                  <a:pt x="3224057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 flipV="1">
            <a:off x="7190171" y="1194313"/>
            <a:ext cx="4125842" cy="900000"/>
          </a:xfrm>
          <a:custGeom>
            <a:avLst/>
            <a:gdLst>
              <a:gd name="connsiteX0" fmla="*/ 0 w 4125842"/>
              <a:gd name="connsiteY0" fmla="*/ 0 h 900000"/>
              <a:gd name="connsiteX1" fmla="*/ 4125842 w 4125842"/>
              <a:gd name="connsiteY1" fmla="*/ 0 h 900000"/>
              <a:gd name="connsiteX2" fmla="*/ 3224057 w 4125842"/>
              <a:gd name="connsiteY2" fmla="*/ 900000 h 900000"/>
              <a:gd name="connsiteX3" fmla="*/ 0 w 4125842"/>
              <a:gd name="connsiteY3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5842" h="900000">
                <a:moveTo>
                  <a:pt x="0" y="0"/>
                </a:moveTo>
                <a:lnTo>
                  <a:pt x="4125842" y="0"/>
                </a:lnTo>
                <a:lnTo>
                  <a:pt x="3224057" y="900000"/>
                </a:lnTo>
                <a:lnTo>
                  <a:pt x="0" y="900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75378" y="3978051"/>
            <a:ext cx="10727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40%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6601" y="1290370"/>
            <a:ext cx="10919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27243" y="2399084"/>
            <a:ext cx="2051844" cy="36279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+mn-ea"/>
              </a:rPr>
              <a:t>请</a:t>
            </a:r>
            <a:r>
              <a:rPr lang="zh-CN" altLang="en-US" sz="1600" b="1" dirty="0" smtClean="0">
                <a:solidFill>
                  <a:schemeClr val="accent3"/>
                </a:solidFill>
                <a:latin typeface="+mn-ea"/>
              </a:rPr>
              <a:t>在此处添加正文标题</a:t>
            </a:r>
            <a:endParaRPr lang="zh-CN" altLang="en-US" sz="1600" b="1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7243" y="2761876"/>
            <a:ext cx="3657600" cy="92333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36317" y="2399084"/>
            <a:ext cx="2051844" cy="36279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请</a:t>
            </a:r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在此处添加正文标题</a:t>
            </a:r>
            <a:endParaRPr lang="zh-CN" alt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30561" y="2761876"/>
            <a:ext cx="3657600" cy="92333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96890" y="5496635"/>
            <a:ext cx="8198220" cy="613694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accent1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请在此处添加正文，根据需要调整字体与字号。建议采用</a:t>
            </a:r>
            <a:r>
              <a:rPr lang="en-US" altLang="zh-CN" sz="1200" dirty="0">
                <a:solidFill>
                  <a:schemeClr val="accent1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基本版式">
  <a:themeElements>
    <a:clrScheme name="自定义 10">
      <a:dk1>
        <a:srgbClr val="000000"/>
      </a:dk1>
      <a:lt1>
        <a:srgbClr val="FFFFFF"/>
      </a:lt1>
      <a:dk2>
        <a:srgbClr val="44546A"/>
      </a:dk2>
      <a:lt2>
        <a:srgbClr val="F8F8F8"/>
      </a:lt2>
      <a:accent1>
        <a:srgbClr val="00B0F0"/>
      </a:accent1>
      <a:accent2>
        <a:srgbClr val="FFC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版权宣传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3586</Words>
  <Application>WPS 演示</Application>
  <PresentationFormat>宽屏</PresentationFormat>
  <Paragraphs>335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Snap ITC</vt:lpstr>
      <vt:lpstr>方正正中黑_GBK</vt:lpstr>
      <vt:lpstr>Impact</vt:lpstr>
      <vt:lpstr>等线</vt:lpstr>
      <vt:lpstr>基本版式</vt:lpstr>
      <vt:lpstr>版权宣传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50</cp:revision>
  <dcterms:created xsi:type="dcterms:W3CDTF">2014-12-24T03:19:00Z</dcterms:created>
  <dcterms:modified xsi:type="dcterms:W3CDTF">2017-04-25T11:42:50Z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