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39"/>
  </p:notesMasterIdLst>
  <p:sldIdLst>
    <p:sldId id="256" r:id="rId4"/>
    <p:sldId id="258" r:id="rId5"/>
    <p:sldId id="261" r:id="rId6"/>
    <p:sldId id="312" r:id="rId7"/>
    <p:sldId id="301" r:id="rId8"/>
    <p:sldId id="297" r:id="rId9"/>
    <p:sldId id="309" r:id="rId10"/>
    <p:sldId id="296" r:id="rId11"/>
    <p:sldId id="303" r:id="rId12"/>
    <p:sldId id="308" r:id="rId13"/>
    <p:sldId id="262" r:id="rId14"/>
    <p:sldId id="292" r:id="rId15"/>
    <p:sldId id="304" r:id="rId16"/>
    <p:sldId id="305" r:id="rId17"/>
    <p:sldId id="306" r:id="rId18"/>
    <p:sldId id="315" r:id="rId19"/>
    <p:sldId id="293" r:id="rId20"/>
    <p:sldId id="266" r:id="rId21"/>
    <p:sldId id="263" r:id="rId22"/>
    <p:sldId id="272" r:id="rId23"/>
    <p:sldId id="299" r:id="rId24"/>
    <p:sldId id="289" r:id="rId25"/>
    <p:sldId id="264" r:id="rId26"/>
    <p:sldId id="302" r:id="rId27"/>
    <p:sldId id="307" r:id="rId28"/>
    <p:sldId id="298" r:id="rId29"/>
    <p:sldId id="300" r:id="rId30"/>
    <p:sldId id="310" r:id="rId31"/>
    <p:sldId id="311" r:id="rId32"/>
    <p:sldId id="260" r:id="rId33"/>
    <p:sldId id="282" r:id="rId34"/>
    <p:sldId id="279" r:id="rId35"/>
    <p:sldId id="265" r:id="rId36"/>
    <p:sldId id="269" r:id="rId37"/>
    <p:sldId id="314" r:id="rId38"/>
  </p:sldIdLst>
  <p:sldSz cx="12192000" cy="6858000"/>
  <p:notesSz cx="6858000" cy="9144000"/>
  <p:embeddedFontLst>
    <p:embeddedFont>
      <p:font typeface="华文琥珀" panose="02010800040101010101" pitchFamily="2" charset="-122"/>
      <p:regular r:id="rId40"/>
    </p:embeddedFont>
    <p:embeddedFont>
      <p:font typeface="微软雅黑" panose="020B0503020204020204" pitchFamily="34" charset="-122"/>
      <p:regular r:id="rId41"/>
      <p:bold r:id="rId42"/>
    </p:embeddedFont>
    <p:embeddedFont>
      <p:font typeface="Calibri" panose="020F0502020204030204" pitchFamily="34" charset="0"/>
      <p:regular r:id="rId43"/>
      <p:bold r:id="rId44"/>
      <p:italic r:id="rId45"/>
      <p:boldItalic r:id="rId46"/>
    </p:embeddedFont>
    <p:embeddedFont>
      <p:font typeface="Verdana" panose="020B0604030504040204" pitchFamily="34" charset="0"/>
      <p:regular r:id="rId47"/>
      <p:bold r:id="rId48"/>
      <p:italic r:id="rId49"/>
      <p:boldItalic r:id="rId50"/>
    </p:embeddedFont>
    <p:embeddedFont>
      <p:font typeface="Arial Unicode MS" panose="020B0604020202020204" pitchFamily="34" charset="-122"/>
      <p:regular r:id="rId51"/>
    </p:embeddedFont>
    <p:embeddedFont>
      <p:font typeface="Agency FB" panose="020B0503020202020204" pitchFamily="34" charset="0"/>
      <p:regular r:id="rId52"/>
      <p:bold r:id="rId53"/>
    </p:embeddedFont>
    <p:embeddedFont>
      <p:font typeface="Calibri Light" panose="020F0302020204030204" pitchFamily="34" charset="0"/>
      <p:regular r:id="rId54"/>
      <p:italic r:id="rId5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6" autoAdjust="0"/>
    <p:restoredTop sz="94424" autoAdjust="0"/>
  </p:normalViewPr>
  <p:slideViewPr>
    <p:cSldViewPr snapToGrid="0">
      <p:cViewPr>
        <p:scale>
          <a:sx n="50" d="100"/>
          <a:sy n="50" d="100"/>
        </p:scale>
        <p:origin x="-1236" y="-4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7.fntdata"/><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font" Target="fonts/font2.fntdata"/><Relationship Id="rId54"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0.fntdata"/><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5.fntdata"/><Relationship Id="rId5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t>‹#›</a:t>
            </a:fld>
            <a:endParaRPr lang="zh-CN" altLang="en-US"/>
          </a:p>
        </p:txBody>
      </p:sp>
    </p:spTree>
    <p:extLst>
      <p:ext uri="{BB962C8B-B14F-4D97-AF65-F5344CB8AC3E}">
        <p14:creationId xmlns:p14="http://schemas.microsoft.com/office/powerpoint/2010/main" val="2456040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2018/6/1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t>‹#›</a:t>
            </a:fld>
            <a:endParaRPr lang="zh-CN" altLang="en-US"/>
          </a:p>
        </p:txBody>
      </p:sp>
      <p:pic>
        <p:nvPicPr>
          <p:cNvPr id="7" name="图片 6"/>
          <p:cNvPicPr>
            <a:picLocks noChangeAspect="1"/>
          </p:cNvPicPr>
          <p:nvPr userDrawn="1"/>
        </p:nvPicPr>
        <p:blipFill rotWithShape="1">
          <a:blip r:embed="rId13">
            <a:extLst>
              <a:ext uri="{28A0092B-C50C-407E-A947-70E740481C1C}">
                <a14:useLocalDpi xmlns:a14="http://schemas.microsoft.com/office/drawing/2010/main" val="0"/>
              </a:ext>
            </a:extLst>
          </a:blip>
          <a:srcRect l="16347" t="14329" r="16227" b="33796"/>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3000" t="-7000" r="-12000" b="-25000"/>
          </a:stretch>
        </a:blipFill>
        <a:effectLst/>
      </p:bgPr>
    </p:bg>
    <p:spTree>
      <p:nvGrpSpPr>
        <p:cNvPr id="1" name=""/>
        <p:cNvGrpSpPr/>
        <p:nvPr/>
      </p:nvGrpSpPr>
      <p:grpSpPr>
        <a:xfrm>
          <a:off x="0" y="0"/>
          <a:ext cx="0" cy="0"/>
          <a:chOff x="0" y="0"/>
          <a:chExt cx="0" cy="0"/>
        </a:xfrm>
      </p:grpSpPr>
      <p:sp>
        <p:nvSpPr>
          <p:cNvPr id="4" name="文本框 3"/>
          <p:cNvSpPr txBox="1"/>
          <p:nvPr/>
        </p:nvSpPr>
        <p:spPr>
          <a:xfrm>
            <a:off x="3036209" y="2475440"/>
            <a:ext cx="6119583" cy="954107"/>
          </a:xfrm>
          <a:prstGeom prst="rect">
            <a:avLst/>
          </a:prstGeom>
          <a:noFill/>
        </p:spPr>
        <p:txBody>
          <a:bodyPr wrap="square" rtlCol="0">
            <a:spAutoFit/>
          </a:bodyPr>
          <a:lstStyle/>
          <a:p>
            <a:pPr algn="ctr"/>
            <a:r>
              <a:rPr lang="zh-CN" altLang="en-US" sz="5600" dirty="0">
                <a:solidFill>
                  <a:schemeClr val="bg1"/>
                </a:solidFill>
                <a:latin typeface="华康俪金黑W8(P)" panose="020B0800000000000000" pitchFamily="34" charset="-122"/>
                <a:ea typeface="华康俪金黑W8(P)" panose="020B0800000000000000" pitchFamily="34" charset="-122"/>
              </a:rPr>
              <a:t>教育培训</a:t>
            </a:r>
            <a:r>
              <a:rPr lang="en-US" altLang="zh-CN" sz="5600" dirty="0">
                <a:solidFill>
                  <a:schemeClr val="bg1"/>
                </a:solidFill>
                <a:latin typeface="华康俪金黑W8(P)" panose="020B0800000000000000" pitchFamily="34" charset="-122"/>
                <a:ea typeface="华康俪金黑W8(P)" panose="020B0800000000000000" pitchFamily="34" charset="-122"/>
              </a:rPr>
              <a:t>PPT</a:t>
            </a:r>
            <a:r>
              <a:rPr lang="zh-CN" altLang="en-US" sz="5600" dirty="0">
                <a:solidFill>
                  <a:schemeClr val="bg1"/>
                </a:solidFill>
                <a:latin typeface="华康俪金黑W8(P)" panose="020B0800000000000000" pitchFamily="34" charset="-122"/>
                <a:ea typeface="华康俪金黑W8(P)" panose="020B0800000000000000" pitchFamily="34" charset="-122"/>
              </a:rPr>
              <a:t>模板</a:t>
            </a:r>
          </a:p>
        </p:txBody>
      </p:sp>
      <p:sp>
        <p:nvSpPr>
          <p:cNvPr id="5" name="文本框 4"/>
          <p:cNvSpPr txBox="1"/>
          <p:nvPr/>
        </p:nvSpPr>
        <p:spPr>
          <a:xfrm>
            <a:off x="3074312" y="2008743"/>
            <a:ext cx="6043377" cy="415498"/>
          </a:xfrm>
          <a:prstGeom prst="rect">
            <a:avLst/>
          </a:prstGeom>
          <a:noFill/>
        </p:spPr>
        <p:txBody>
          <a:bodyPr wrap="square" rtlCol="0">
            <a:spAutoFit/>
          </a:bodyPr>
          <a:lstStyle/>
          <a:p>
            <a:pPr algn="ctr"/>
            <a:r>
              <a:rPr lang="zh-CN" altLang="en-US" sz="2100" dirty="0">
                <a:solidFill>
                  <a:srgbClr val="25C9AA"/>
                </a:solidFill>
                <a:latin typeface="华康俪金黑W8(P)" panose="020B0800000000000000" pitchFamily="34" charset="-122"/>
                <a:ea typeface="华康俪金黑W8(P)" panose="020B0800000000000000" pitchFamily="34" charset="-122"/>
              </a:rPr>
              <a:t>论文答辩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主题班会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教育培训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课件讲义通用</a:t>
            </a:r>
          </a:p>
        </p:txBody>
      </p:sp>
      <p:sp>
        <p:nvSpPr>
          <p:cNvPr id="11" name="矩形 10"/>
          <p:cNvSpPr/>
          <p:nvPr/>
        </p:nvSpPr>
        <p:spPr>
          <a:xfrm>
            <a:off x="483690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5029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矩形 12"/>
          <p:cNvSpPr/>
          <p:nvPr/>
        </p:nvSpPr>
        <p:spPr>
          <a:xfrm>
            <a:off x="566367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7706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9044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0383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01521" y="3461320"/>
            <a:ext cx="5988959" cy="461665"/>
          </a:xfrm>
          <a:prstGeom prst="rect">
            <a:avLst/>
          </a:prstGeom>
          <a:noFill/>
        </p:spPr>
        <p:txBody>
          <a:bodyPr wrap="square" rtlCol="0">
            <a:spAutoFit/>
          </a:bodyPr>
          <a:lstStyle/>
          <a:p>
            <a:pPr algn="ctr"/>
            <a:r>
              <a:rPr lang="zh-CN" altLang="en-US" sz="2300" dirty="0">
                <a:solidFill>
                  <a:schemeClr val="bg1"/>
                </a:solidFill>
                <a:latin typeface="华康俪金黑W8(P)" panose="020B0800000000000000" pitchFamily="34" charset="-122"/>
                <a:ea typeface="华康俪金黑W8(P)" panose="020B0800000000000000" pitchFamily="34" charset="-122"/>
              </a:rPr>
              <a:t>容易编辑</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字体附送</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内含指导</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制作精良</a:t>
            </a: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51658" y="195943"/>
            <a:ext cx="609600" cy="6096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750" fill="hold"/>
                                        <p:tgtEl>
                                          <p:spTgt spid="5"/>
                                        </p:tgtEl>
                                        <p:attrNameLst>
                                          <p:attrName>ppt_y</p:attrName>
                                        </p:attrNameLst>
                                      </p:cBhvr>
                                      <p:tavLst>
                                        <p:tav tm="0">
                                          <p:val>
                                            <p:strVal val="#ppt_y"/>
                                          </p:val>
                                        </p:tav>
                                        <p:tav tm="100000">
                                          <p:val>
                                            <p:strVal val="#ppt_y"/>
                                          </p:val>
                                        </p:tav>
                                      </p:tavLst>
                                    </p:anim>
                                    <p:anim calcmode="lin" valueType="num">
                                      <p:cBhvr>
                                        <p:cTn id="16"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750" tmFilter="0,0; .5, 1; 1, 1"/>
                                        <p:tgtEl>
                                          <p:spTgt spid="5"/>
                                        </p:tgtEl>
                                      </p:cBhvr>
                                    </p:animEffect>
                                  </p:childTnLst>
                                </p:cTn>
                              </p:par>
                            </p:childTnLst>
                          </p:cTn>
                        </p:par>
                        <p:par>
                          <p:cTn id="19" fill="hold">
                            <p:stCondLst>
                              <p:cond delay="3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18"/>
                                        </p:tgtEl>
                                        <p:attrNameLst>
                                          <p:attrName>ppt_y</p:attrName>
                                        </p:attrNameLst>
                                      </p:cBhvr>
                                      <p:tavLst>
                                        <p:tav tm="0">
                                          <p:val>
                                            <p:strVal val="#ppt_y"/>
                                          </p:val>
                                        </p:tav>
                                        <p:tav tm="100000">
                                          <p:val>
                                            <p:strVal val="#ppt_y"/>
                                          </p:val>
                                        </p:tav>
                                      </p:tavLst>
                                    </p:anim>
                                    <p:anim calcmode="lin" valueType="num">
                                      <p:cBhvr>
                                        <p:cTn id="24"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18"/>
                                        </p:tgtEl>
                                      </p:cBhvr>
                                    </p:animEffect>
                                  </p:childTnLst>
                                </p:cTn>
                              </p:par>
                            </p:childTnLst>
                          </p:cTn>
                        </p:par>
                        <p:par>
                          <p:cTn id="27" fill="hold">
                            <p:stCondLst>
                              <p:cond delay="5800"/>
                            </p:stCondLst>
                            <p:childTnLst>
                              <p:par>
                                <p:cTn id="28" presetID="45"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ppt_w</p:attrName>
                                        </p:attrNameLst>
                                      </p:cBhvr>
                                      <p:tavLst>
                                        <p:tav tm="0" fmla="#ppt_w*sin(2.5*pi*$)">
                                          <p:val>
                                            <p:fltVal val="0"/>
                                          </p:val>
                                        </p:tav>
                                        <p:tav tm="100000">
                                          <p:val>
                                            <p:fltVal val="1"/>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ppt_w</p:attrName>
                                        </p:attrNameLst>
                                      </p:cBhvr>
                                      <p:tavLst>
                                        <p:tav tm="0" fmla="#ppt_w*sin(2.5*pi*$)">
                                          <p:val>
                                            <p:fltVal val="0"/>
                                          </p:val>
                                        </p:tav>
                                        <p:tav tm="100000">
                                          <p:val>
                                            <p:fltVal val="1"/>
                                          </p:val>
                                        </p:tav>
                                      </p:tavLst>
                                    </p:anim>
                                    <p:anim calcmode="lin" valueType="num">
                                      <p:cBhvr>
                                        <p:cTn id="37" dur="1000" fill="hold"/>
                                        <p:tgtEl>
                                          <p:spTgt spid="12"/>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ppt_w</p:attrName>
                                        </p:attrNameLst>
                                      </p:cBhvr>
                                      <p:tavLst>
                                        <p:tav tm="0" fmla="#ppt_w*sin(2.5*pi*$)">
                                          <p:val>
                                            <p:fltVal val="0"/>
                                          </p:val>
                                        </p:tav>
                                        <p:tav tm="100000">
                                          <p:val>
                                            <p:fltVal val="1"/>
                                          </p:val>
                                        </p:tav>
                                      </p:tavLst>
                                    </p:anim>
                                    <p:anim calcmode="lin" valueType="num">
                                      <p:cBhvr>
                                        <p:cTn id="42" dur="1000" fill="hold"/>
                                        <p:tgtEl>
                                          <p:spTgt spid="1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25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ppt_w</p:attrName>
                                        </p:attrNameLst>
                                      </p:cBhvr>
                                      <p:tavLst>
                                        <p:tav tm="0" fmla="#ppt_w*sin(2.5*pi*$)">
                                          <p:val>
                                            <p:fltVal val="0"/>
                                          </p:val>
                                        </p:tav>
                                        <p:tav tm="100000">
                                          <p:val>
                                            <p:fltVal val="1"/>
                                          </p:val>
                                        </p:tav>
                                      </p:tavLst>
                                    </p:anim>
                                    <p:anim calcmode="lin" valueType="num">
                                      <p:cBhvr>
                                        <p:cTn id="47" dur="1000" fill="hold"/>
                                        <p:tgtEl>
                                          <p:spTgt spid="14"/>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25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ppt_w</p:attrName>
                                        </p:attrNameLst>
                                      </p:cBhvr>
                                      <p:tavLst>
                                        <p:tav tm="0" fmla="#ppt_w*sin(2.5*pi*$)">
                                          <p:val>
                                            <p:fltVal val="0"/>
                                          </p:val>
                                        </p:tav>
                                        <p:tav tm="100000">
                                          <p:val>
                                            <p:fltVal val="1"/>
                                          </p:val>
                                        </p:tav>
                                      </p:tavLst>
                                    </p:anim>
                                    <p:anim calcmode="lin" valueType="num">
                                      <p:cBhvr>
                                        <p:cTn id="52" dur="1000" fill="hold"/>
                                        <p:tgtEl>
                                          <p:spTgt spid="15"/>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ppt_w</p:attrName>
                                        </p:attrNameLst>
                                      </p:cBhvr>
                                      <p:tavLst>
                                        <p:tav tm="0" fmla="#ppt_w*sin(2.5*pi*$)">
                                          <p:val>
                                            <p:fltVal val="0"/>
                                          </p:val>
                                        </p:tav>
                                        <p:tav tm="100000">
                                          <p:val>
                                            <p:fltVal val="1"/>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58"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2" y="410081"/>
            <a:ext cx="3454397" cy="6447919"/>
          </a:xfrm>
          <a:prstGeom prst="rect">
            <a:avLst/>
          </a:prstGeom>
          <a:noFill/>
        </p:spPr>
        <p:txBody>
          <a:bodyPr wrap="square" rtlCol="0">
            <a:spAutoFit/>
          </a:bodyPr>
          <a:lstStyle/>
          <a:p>
            <a:r>
              <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p>
        </p:txBody>
      </p:sp>
      <p:grpSp>
        <p:nvGrpSpPr>
          <p:cNvPr id="3" name="组合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Freeform 645"/>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5" name="Freeform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6" name="Freeform 647"/>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7" name="Freeform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8" name="Freeform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9" name="文本框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p>
        </p:txBody>
      </p:sp>
      <p:sp>
        <p:nvSpPr>
          <p:cNvPr id="10" name="矩形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文本框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p>
        </p:txBody>
      </p:sp>
      <p:sp>
        <p:nvSpPr>
          <p:cNvPr id="12" name="矩形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文本框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p>
        </p:txBody>
      </p:sp>
      <p:sp>
        <p:nvSpPr>
          <p:cNvPr id="14" name="矩形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Freeform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16" name="文本框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p>
        </p:txBody>
      </p:sp>
      <p:sp>
        <p:nvSpPr>
          <p:cNvPr id="17" name="矩形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文本框 20"/>
          <p:cNvSpPr txBox="1"/>
          <p:nvPr/>
        </p:nvSpPr>
        <p:spPr>
          <a:xfrm>
            <a:off x="21034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49"/>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899"/>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a:srcRect t="18794" b="22999"/>
          <a:stretch>
            <a:fillRect/>
          </a:stretch>
        </p:blipFill>
        <p:spPr>
          <a:xfrm>
            <a:off x="-1" y="3222884"/>
            <a:ext cx="12192000" cy="29380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900" y="2962698"/>
            <a:ext cx="8610600" cy="2695122"/>
            <a:chOff x="971550" y="3229428"/>
            <a:chExt cx="8610600" cy="2695122"/>
          </a:xfrm>
        </p:grpSpPr>
        <p:sp>
          <p:nvSpPr>
            <p:cNvPr id="3" name="任意多边形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任意多边形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任意多边形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任意多边形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文本框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p>
        </p:txBody>
      </p:sp>
      <p:sp>
        <p:nvSpPr>
          <p:cNvPr id="8" name="文本框 7"/>
          <p:cNvSpPr txBox="1"/>
          <p:nvPr/>
        </p:nvSpPr>
        <p:spPr>
          <a:xfrm>
            <a:off x="4673516" y="2850794"/>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第二步</a:t>
            </a:r>
          </a:p>
        </p:txBody>
      </p:sp>
      <p:sp>
        <p:nvSpPr>
          <p:cNvPr id="9" name="文本框 8"/>
          <p:cNvSpPr txBox="1"/>
          <p:nvPr/>
        </p:nvSpPr>
        <p:spPr>
          <a:xfrm>
            <a:off x="6873544" y="2221287"/>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第三步</a:t>
            </a:r>
          </a:p>
        </p:txBody>
      </p:sp>
      <p:sp>
        <p:nvSpPr>
          <p:cNvPr id="10" name="文本框 9"/>
          <p:cNvSpPr txBox="1"/>
          <p:nvPr/>
        </p:nvSpPr>
        <p:spPr>
          <a:xfrm>
            <a:off x="8995713" y="150495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第四步</a:t>
            </a:r>
          </a:p>
        </p:txBody>
      </p:sp>
      <p:sp>
        <p:nvSpPr>
          <p:cNvPr id="11" name="矩形 10"/>
          <p:cNvSpPr/>
          <p:nvPr/>
        </p:nvSpPr>
        <p:spPr>
          <a:xfrm>
            <a:off x="2069517" y="5041276"/>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p>
        </p:txBody>
      </p:sp>
      <p:grpSp>
        <p:nvGrpSpPr>
          <p:cNvPr id="12" name="组合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组合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组合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组合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组合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组合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组合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组合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组合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组合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矩形 41"/>
          <p:cNvSpPr/>
          <p:nvPr/>
        </p:nvSpPr>
        <p:spPr>
          <a:xfrm>
            <a:off x="4214324" y="4373993"/>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p>
        </p:txBody>
      </p:sp>
      <p:sp>
        <p:nvSpPr>
          <p:cNvPr id="43" name="矩形 42"/>
          <p:cNvSpPr/>
          <p:nvPr/>
        </p:nvSpPr>
        <p:spPr>
          <a:xfrm>
            <a:off x="6269587" y="3688502"/>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p>
        </p:txBody>
      </p:sp>
      <p:sp>
        <p:nvSpPr>
          <p:cNvPr id="44" name="矩形 43"/>
          <p:cNvSpPr/>
          <p:nvPr/>
        </p:nvSpPr>
        <p:spPr>
          <a:xfrm>
            <a:off x="8540453" y="3050849"/>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p>
        </p:txBody>
      </p:sp>
      <p:sp>
        <p:nvSpPr>
          <p:cNvPr id="45" name="椭圆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文本框 4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文本框 5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3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599"/>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099"/>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599"/>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9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30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矩形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251403" y="1736563"/>
            <a:ext cx="1836977" cy="1836976"/>
            <a:chOff x="1265457" y="2260818"/>
            <a:chExt cx="1836977" cy="1836976"/>
          </a:xfrm>
        </p:grpSpPr>
        <p:grpSp>
          <p:nvGrpSpPr>
            <p:cNvPr id="5" name="组合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组合 6"/>
              <p:cNvGrpSpPr/>
              <p:nvPr/>
            </p:nvGrpSpPr>
            <p:grpSpPr>
              <a:xfrm>
                <a:off x="7918014" y="3219314"/>
                <a:ext cx="1802114" cy="1802114"/>
                <a:chOff x="6802649" y="4295535"/>
                <a:chExt cx="1802114" cy="1802114"/>
              </a:xfrm>
            </p:grpSpPr>
            <p:sp>
              <p:nvSpPr>
                <p:cNvPr id="9" name="椭圆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473"/>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ln>
            <a:effectLst>
              <a:innerShdw blurRad="63500" dist="50800" dir="13500000">
                <a:prstClr val="black">
                  <a:alpha val="50000"/>
                </a:prstClr>
              </a:innerShdw>
            </a:effectLst>
          </p:spPr>
          <p:txBody>
            <a:bodyPr/>
            <a:lstStyle/>
            <a:p>
              <a:endParaRPr lang="zh-CN" altLang="en-US">
                <a:latin typeface="Calibri" panose="020F0502020204030204" pitchFamily="34" charset="0"/>
              </a:endParaRPr>
            </a:p>
          </p:txBody>
        </p:sp>
      </p:grpSp>
      <p:sp>
        <p:nvSpPr>
          <p:cNvPr id="11" name="文本框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单击添加文本</a:t>
            </a:r>
          </a:p>
        </p:txBody>
      </p:sp>
      <p:sp>
        <p:nvSpPr>
          <p:cNvPr id="12" name="文本框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单击添加文本</a:t>
            </a:r>
          </a:p>
        </p:txBody>
      </p:sp>
      <p:sp>
        <p:nvSpPr>
          <p:cNvPr id="13" name="文本框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15" name="文本框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grpSp>
        <p:nvGrpSpPr>
          <p:cNvPr id="17" name="组合 16"/>
          <p:cNvGrpSpPr/>
          <p:nvPr/>
        </p:nvGrpSpPr>
        <p:grpSpPr>
          <a:xfrm>
            <a:off x="5768670" y="4815738"/>
            <a:ext cx="952083" cy="711913"/>
            <a:chOff x="7597775" y="360363"/>
            <a:chExt cx="176213" cy="131762"/>
          </a:xfrm>
        </p:grpSpPr>
        <p:sp>
          <p:nvSpPr>
            <p:cNvPr id="18" name="Freeform 671"/>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9" name="Freeform 672"/>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20" name="Freeform 673"/>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21" name="Freeform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文本框 24"/>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文本框 25"/>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4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49"/>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199"/>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6006205" y="1907775"/>
            <a:ext cx="671444" cy="671444"/>
            <a:chOff x="3691056" y="2043767"/>
            <a:chExt cx="671444" cy="671444"/>
          </a:xfrm>
        </p:grpSpPr>
        <p:grpSp>
          <p:nvGrpSpPr>
            <p:cNvPr id="9" name="组合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组合 10"/>
              <p:cNvGrpSpPr/>
              <p:nvPr/>
            </p:nvGrpSpPr>
            <p:grpSpPr>
              <a:xfrm>
                <a:off x="7918014" y="3219314"/>
                <a:ext cx="1802114" cy="1802114"/>
                <a:chOff x="6802649" y="4295535"/>
                <a:chExt cx="1802114" cy="1802114"/>
              </a:xfrm>
            </p:grpSpPr>
            <p:sp>
              <p:nvSpPr>
                <p:cNvPr id="13" name="椭圆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grpSp>
      <p:sp>
        <p:nvSpPr>
          <p:cNvPr id="15" name="文本框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请输入标题</a:t>
            </a:r>
          </a:p>
        </p:txBody>
      </p:sp>
      <p:sp>
        <p:nvSpPr>
          <p:cNvPr id="16" name="文本框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682839" y="2845660"/>
            <a:ext cx="671444" cy="671444"/>
            <a:chOff x="3691056" y="2043767"/>
            <a:chExt cx="671444" cy="671444"/>
          </a:xfrm>
        </p:grpSpPr>
        <p:grpSp>
          <p:nvGrpSpPr>
            <p:cNvPr id="18" name="组合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组合 19"/>
              <p:cNvGrpSpPr/>
              <p:nvPr/>
            </p:nvGrpSpPr>
            <p:grpSpPr>
              <a:xfrm>
                <a:off x="7918014" y="3219314"/>
                <a:ext cx="1802114" cy="1802114"/>
                <a:chOff x="6802649" y="4295535"/>
                <a:chExt cx="1802114" cy="1802114"/>
              </a:xfrm>
            </p:grpSpPr>
            <p:sp>
              <p:nvSpPr>
                <p:cNvPr id="22" name="椭圆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2</a:t>
              </a:r>
              <a:endParaRPr lang="zh-CN" altLang="en-US" sz="2000" b="1" dirty="0"/>
            </a:p>
          </p:txBody>
        </p:sp>
      </p:grpSp>
      <p:grpSp>
        <p:nvGrpSpPr>
          <p:cNvPr id="24" name="组合 23"/>
          <p:cNvGrpSpPr/>
          <p:nvPr/>
        </p:nvGrpSpPr>
        <p:grpSpPr>
          <a:xfrm>
            <a:off x="6617639" y="4005365"/>
            <a:ext cx="671444" cy="671444"/>
            <a:chOff x="3691056" y="2043767"/>
            <a:chExt cx="671444" cy="671444"/>
          </a:xfrm>
        </p:grpSpPr>
        <p:grpSp>
          <p:nvGrpSpPr>
            <p:cNvPr id="25" name="组合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组合 26"/>
              <p:cNvGrpSpPr/>
              <p:nvPr/>
            </p:nvGrpSpPr>
            <p:grpSpPr>
              <a:xfrm>
                <a:off x="7918014" y="3219314"/>
                <a:ext cx="1802114" cy="1802114"/>
                <a:chOff x="6802649" y="4295535"/>
                <a:chExt cx="1802114" cy="1802114"/>
              </a:xfrm>
            </p:grpSpPr>
            <p:sp>
              <p:nvSpPr>
                <p:cNvPr id="29" name="椭圆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grpSp>
      <p:grpSp>
        <p:nvGrpSpPr>
          <p:cNvPr id="31" name="组合 30"/>
          <p:cNvGrpSpPr/>
          <p:nvPr/>
        </p:nvGrpSpPr>
        <p:grpSpPr>
          <a:xfrm>
            <a:off x="5902005" y="4996968"/>
            <a:ext cx="671444" cy="671444"/>
            <a:chOff x="3691056" y="2043767"/>
            <a:chExt cx="671444" cy="671444"/>
          </a:xfrm>
        </p:grpSpPr>
        <p:grpSp>
          <p:nvGrpSpPr>
            <p:cNvPr id="32" name="组合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组合 33"/>
              <p:cNvGrpSpPr/>
              <p:nvPr/>
            </p:nvGrpSpPr>
            <p:grpSpPr>
              <a:xfrm>
                <a:off x="7918014" y="3219314"/>
                <a:ext cx="1802114" cy="1802114"/>
                <a:chOff x="6802649" y="4295535"/>
                <a:chExt cx="1802114" cy="1802114"/>
              </a:xfrm>
            </p:grpSpPr>
            <p:sp>
              <p:nvSpPr>
                <p:cNvPr id="36" name="椭圆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4</a:t>
              </a:r>
              <a:endParaRPr lang="zh-CN" altLang="en-US" sz="2000" b="1" dirty="0"/>
            </a:p>
          </p:txBody>
        </p:sp>
      </p:grpSp>
      <p:sp>
        <p:nvSpPr>
          <p:cNvPr id="43" name="文本框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请入标题</a:t>
            </a: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文本框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42" name="文本框 41"/>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57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4"/>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4"/>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4"/>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4"/>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4"/>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4"/>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4"/>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4"/>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4"/>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4"/>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112722" y="2647635"/>
            <a:ext cx="671444" cy="671444"/>
            <a:chOff x="3691056" y="2043767"/>
            <a:chExt cx="671444" cy="671444"/>
          </a:xfrm>
        </p:grpSpPr>
        <p:grpSp>
          <p:nvGrpSpPr>
            <p:cNvPr id="34" name="组合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组合 35"/>
              <p:cNvGrpSpPr/>
              <p:nvPr/>
            </p:nvGrpSpPr>
            <p:grpSpPr>
              <a:xfrm>
                <a:off x="7918014" y="3219314"/>
                <a:ext cx="1802114" cy="1802114"/>
                <a:chOff x="6802649" y="4295535"/>
                <a:chExt cx="1802114" cy="1802114"/>
              </a:xfrm>
            </p:grpSpPr>
            <p:sp>
              <p:nvSpPr>
                <p:cNvPr id="38" name="椭圆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grpSp>
      <p:grpSp>
        <p:nvGrpSpPr>
          <p:cNvPr id="40" name="组合 39"/>
          <p:cNvGrpSpPr/>
          <p:nvPr/>
        </p:nvGrpSpPr>
        <p:grpSpPr>
          <a:xfrm>
            <a:off x="9423225" y="2647635"/>
            <a:ext cx="671444" cy="671444"/>
            <a:chOff x="3691056" y="2043767"/>
            <a:chExt cx="671444" cy="671444"/>
          </a:xfrm>
        </p:grpSpPr>
        <p:grpSp>
          <p:nvGrpSpPr>
            <p:cNvPr id="41" name="组合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组合 42"/>
              <p:cNvGrpSpPr/>
              <p:nvPr/>
            </p:nvGrpSpPr>
            <p:grpSpPr>
              <a:xfrm>
                <a:off x="7918014" y="3219314"/>
                <a:ext cx="1802114" cy="1802114"/>
                <a:chOff x="6802649" y="4295535"/>
                <a:chExt cx="1802114" cy="1802114"/>
              </a:xfrm>
            </p:grpSpPr>
            <p:sp>
              <p:nvSpPr>
                <p:cNvPr id="45" name="椭圆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2</a:t>
              </a:r>
              <a:endParaRPr lang="zh-CN" altLang="en-US" sz="2000" b="1" dirty="0"/>
            </a:p>
          </p:txBody>
        </p:sp>
      </p:grpSp>
      <p:grpSp>
        <p:nvGrpSpPr>
          <p:cNvPr id="47" name="组合 46"/>
          <p:cNvGrpSpPr/>
          <p:nvPr/>
        </p:nvGrpSpPr>
        <p:grpSpPr>
          <a:xfrm>
            <a:off x="7098694" y="3442315"/>
            <a:ext cx="671444" cy="671444"/>
            <a:chOff x="3691056" y="2043767"/>
            <a:chExt cx="671444" cy="671444"/>
          </a:xfrm>
        </p:grpSpPr>
        <p:grpSp>
          <p:nvGrpSpPr>
            <p:cNvPr id="48" name="组合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组合 49"/>
              <p:cNvGrpSpPr/>
              <p:nvPr/>
            </p:nvGrpSpPr>
            <p:grpSpPr>
              <a:xfrm>
                <a:off x="7918014" y="3219314"/>
                <a:ext cx="1802114" cy="1802114"/>
                <a:chOff x="6802649" y="4295535"/>
                <a:chExt cx="1802114" cy="1802114"/>
              </a:xfrm>
            </p:grpSpPr>
            <p:sp>
              <p:nvSpPr>
                <p:cNvPr id="52" name="椭圆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grpSp>
      <p:grpSp>
        <p:nvGrpSpPr>
          <p:cNvPr id="54" name="组合 53"/>
          <p:cNvGrpSpPr/>
          <p:nvPr/>
        </p:nvGrpSpPr>
        <p:grpSpPr>
          <a:xfrm>
            <a:off x="9416457" y="3442315"/>
            <a:ext cx="671444" cy="671444"/>
            <a:chOff x="3691056" y="2043767"/>
            <a:chExt cx="671444" cy="671444"/>
          </a:xfrm>
        </p:grpSpPr>
        <p:grpSp>
          <p:nvGrpSpPr>
            <p:cNvPr id="55" name="组合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组合 56"/>
              <p:cNvGrpSpPr/>
              <p:nvPr/>
            </p:nvGrpSpPr>
            <p:grpSpPr>
              <a:xfrm>
                <a:off x="7918014" y="3219314"/>
                <a:ext cx="1802114" cy="1802114"/>
                <a:chOff x="6802649" y="4295535"/>
                <a:chExt cx="1802114" cy="1802114"/>
              </a:xfrm>
            </p:grpSpPr>
            <p:sp>
              <p:nvSpPr>
                <p:cNvPr id="59" name="椭圆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4</a:t>
              </a:r>
              <a:endParaRPr lang="zh-CN" altLang="en-US" sz="2000" b="1" dirty="0"/>
            </a:p>
          </p:txBody>
        </p:sp>
      </p:grpSp>
      <p:sp>
        <p:nvSpPr>
          <p:cNvPr id="61" name="文本框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p>
        </p:txBody>
      </p:sp>
      <p:sp>
        <p:nvSpPr>
          <p:cNvPr id="62" name="文本框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p>
        </p:txBody>
      </p:sp>
      <p:sp>
        <p:nvSpPr>
          <p:cNvPr id="63" name="文本框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p>
        </p:txBody>
      </p:sp>
      <p:sp>
        <p:nvSpPr>
          <p:cNvPr id="64" name="文本框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p>
        </p:txBody>
      </p:sp>
      <p:sp>
        <p:nvSpPr>
          <p:cNvPr id="65" name="文本框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每个省份的颜色都可以单独修改，您可以根据您的需要做任意调整。每个省份的颜色都可以单独修改，您可以根据您的需要做任意调整。</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文本框 6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grpSp>
        <p:nvGrpSpPr>
          <p:cNvPr id="69" name="组合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Freeform 5"/>
            <p:cNvSpPr/>
            <p:nvPr/>
          </p:nvSpPr>
          <p:spPr bwMode="invGray">
            <a:xfrm>
              <a:off x="4742015"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海南</a:t>
              </a:r>
            </a:p>
          </p:txBody>
        </p:sp>
        <p:sp>
          <p:nvSpPr>
            <p:cNvPr id="72" name="Freeform 7"/>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3" name="Freeform 8"/>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4" name="Freeform 9"/>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5" name="Freeform 10"/>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6" name="Freeform 11"/>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7" name="Freeform 12"/>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8" name="Freeform 13"/>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9" name="Freeform 14"/>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0" name="Freeform 15"/>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1" name="Freeform 16"/>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2" name="Freeform 17"/>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3" name="Freeform 18"/>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4" name="Freeform 19"/>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5" name="Freeform 20"/>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6" name="Freeform 21"/>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7" name="Freeform 22"/>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8" name="Freeform 23"/>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6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9" name="Freeform 24"/>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0" name="Freeform 25"/>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1" name="Freeform 26"/>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5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2" name="Freeform 27"/>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3" name="Freeform 28"/>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6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94" name="Freeform 29"/>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5" name="Freeform 30"/>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6" name="Freeform 31"/>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7" name="Freeform 32"/>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8" name="Freeform 33"/>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9" name="Freeform 34"/>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0" name="Freeform 35"/>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1" name="Freeform 36"/>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2" name="Freeform 37"/>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黑龙江</a:t>
              </a: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吉林</a:t>
              </a: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辽宁</a:t>
              </a:r>
              <a:endParaRPr kumimoji="0" lang="zh-CN" altLang="zh-CN"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河北</a:t>
              </a: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山东</a:t>
              </a: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福建</a:t>
              </a: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江西</a:t>
              </a: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安徽</a:t>
              </a: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湖北</a:t>
              </a: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湖南</a:t>
              </a: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广东</a:t>
              </a: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广西</a:t>
              </a: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上海</a:t>
              </a: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河南</a:t>
              </a: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山西</a:t>
              </a: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内蒙古</a:t>
              </a: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陕西</a:t>
              </a: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宁夏</a:t>
              </a: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甘肃</a:t>
              </a: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青海</a:t>
              </a: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四川</a:t>
              </a:r>
            </a:p>
            <a:p>
              <a:pPr marL="0" marR="0" lvl="0" indent="0" algn="ctr" defTabSz="804545" eaLnBrk="0" fontAlgn="auto" latinLnBrk="0" hangingPunct="0">
                <a:lnSpc>
                  <a:spcPts val="1140"/>
                </a:lnSpc>
                <a:spcBef>
                  <a:spcPts val="0"/>
                </a:spcBef>
                <a:spcAft>
                  <a:spcPts val="0"/>
                </a:spcAft>
                <a:buClrTx/>
                <a:buSzTx/>
                <a:buFontTx/>
                <a:buNone/>
                <a:defRPr/>
              </a:pPr>
              <a:endParaRPr kumimoji="0" lang="zh-CN" altLang="zh-CN"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贵州</a:t>
              </a: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云南</a:t>
              </a: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西藏</a:t>
              </a: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新疆</a:t>
              </a: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江苏</a:t>
              </a: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浙江</a:t>
              </a: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北京</a:t>
              </a: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台湾</a:t>
              </a: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49"/>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399"/>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899"/>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5810250" cy="6858000"/>
          </a:xfrm>
          <a:prstGeom prst="lightningBolt">
            <a:avLst/>
          </a:prstGeom>
        </p:spPr>
      </p:pic>
      <p:sp>
        <p:nvSpPr>
          <p:cNvPr id="5" name="文本框 4"/>
          <p:cNvSpPr txBox="1"/>
          <p:nvPr/>
        </p:nvSpPr>
        <p:spPr>
          <a:xfrm>
            <a:off x="6772881" y="2705636"/>
            <a:ext cx="4103244"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重点注意</a:t>
            </a:r>
          </a:p>
        </p:txBody>
      </p:sp>
      <p:sp>
        <p:nvSpPr>
          <p:cNvPr id="6" name="TextBox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bg1"/>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Freeform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在此处输入您的内容，或通过选择只保留文本来复制粘贴您的内容。在此处输入您的内容，或通过选择只保留文本来复制粘贴您的内容。</a:t>
            </a: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85143" y="4535529"/>
            <a:ext cx="1948086" cy="400110"/>
          </a:xfrm>
          <a:prstGeom prst="rect">
            <a:avLst/>
          </a:prstGeom>
          <a:noFill/>
        </p:spPr>
        <p:txBody>
          <a:bodyPr wrap="square" rtlCol="0">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点击输入标题</a:t>
            </a:r>
          </a:p>
        </p:txBody>
      </p:sp>
      <p:grpSp>
        <p:nvGrpSpPr>
          <p:cNvPr id="10" name="组合 9"/>
          <p:cNvGrpSpPr/>
          <p:nvPr/>
        </p:nvGrpSpPr>
        <p:grpSpPr>
          <a:xfrm>
            <a:off x="5100669" y="1830262"/>
            <a:ext cx="1858971" cy="2222920"/>
            <a:chOff x="5105454" y="3294664"/>
            <a:chExt cx="1858971" cy="2222920"/>
          </a:xfrm>
        </p:grpSpPr>
        <p:sp>
          <p:nvSpPr>
            <p:cNvPr id="11" name="Freeform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文本框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a:solidFill>
                    <a:schemeClr val="bg1"/>
                  </a:solidFill>
                </a:rPr>
                <a:t>$</a:t>
              </a:r>
              <a:endParaRPr lang="zh-CN" altLang="en-US" sz="8800" b="1" dirty="0">
                <a:solidFill>
                  <a:schemeClr val="bg1"/>
                </a:solidFill>
              </a:endParaRPr>
            </a:p>
          </p:txBody>
        </p:sp>
      </p:gr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4" name="Freeform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7" name="Freeform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4628443" y="2096309"/>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p>
        </p:txBody>
      </p:sp>
      <p:sp>
        <p:nvSpPr>
          <p:cNvPr id="13" name="文本框 12"/>
          <p:cNvSpPr txBox="1"/>
          <p:nvPr/>
        </p:nvSpPr>
        <p:spPr>
          <a:xfrm>
            <a:off x="4628442" y="3541512"/>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p>
        </p:txBody>
      </p:sp>
      <p:sp>
        <p:nvSpPr>
          <p:cNvPr id="14" name="文本框 13"/>
          <p:cNvSpPr txBox="1"/>
          <p:nvPr/>
        </p:nvSpPr>
        <p:spPr>
          <a:xfrm>
            <a:off x="4650490" y="4966774"/>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p>
        </p:txBody>
      </p:sp>
      <p:sp>
        <p:nvSpPr>
          <p:cNvPr id="15" name="TextBox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p>
        </p:txBody>
      </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53552"/>
          <a:stretch>
            <a:fillRect/>
          </a:stretch>
        </p:blipFill>
        <p:spPr>
          <a:xfrm>
            <a:off x="0" y="3179545"/>
            <a:ext cx="12192000" cy="29584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49132"/>
          <a:stretch>
            <a:fillRect/>
          </a:stretch>
        </p:blipFill>
        <p:spPr>
          <a:xfrm>
            <a:off x="0" y="0"/>
            <a:ext cx="5581650" cy="6858000"/>
          </a:xfrm>
          <a:prstGeom prst="rect">
            <a:avLst/>
          </a:prstGeom>
        </p:spPr>
      </p:pic>
      <p:sp>
        <p:nvSpPr>
          <p:cNvPr id="4" name="椭圆 3"/>
          <p:cNvSpPr/>
          <p:nvPr/>
        </p:nvSpPr>
        <p:spPr>
          <a:xfrm>
            <a:off x="3152775"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38350"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55590" y="1046228"/>
            <a:ext cx="2436102"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sp>
        <p:nvSpPr>
          <p:cNvPr id="7" name="文本框 3"/>
          <p:cNvSpPr txBox="1">
            <a:spLocks noChangeArrowheads="1"/>
          </p:cNvSpPr>
          <p:nvPr/>
        </p:nvSpPr>
        <p:spPr bwMode="auto">
          <a:xfrm>
            <a:off x="1873951" y="1953426"/>
            <a:ext cx="2236318" cy="400110"/>
          </a:xfrm>
          <a:prstGeom prst="rect">
            <a:avLst/>
          </a:prstGeom>
          <a:noFill/>
          <a:ln w="9525">
            <a:noFill/>
            <a:miter lim="800000"/>
          </a:ln>
        </p:spPr>
        <p:txBody>
          <a:bodyPr wrap="none">
            <a:spAutoFit/>
          </a:bodyPr>
          <a:lstStyle/>
          <a:p>
            <a:r>
              <a:rPr lang="en-US" altLang="zh-CN" sz="2000" b="1" spc="600" dirty="0">
                <a:solidFill>
                  <a:schemeClr val="bg1"/>
                </a:solidFill>
                <a:latin typeface="微软雅黑" panose="020B0503020204020204" pitchFamily="34" charset="-122"/>
                <a:ea typeface="微软雅黑" panose="020B0503020204020204" pitchFamily="34" charset="-122"/>
              </a:rPr>
              <a:t>CONTENTS</a:t>
            </a:r>
            <a:endParaRPr lang="zh-CN" altLang="en-US" sz="2000" b="1" spc="6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711996" y="2353536"/>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9" name="矩形 8"/>
          <p:cNvSpPr/>
          <p:nvPr/>
        </p:nvSpPr>
        <p:spPr>
          <a:xfrm>
            <a:off x="7711996" y="3159480"/>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10" name="矩形 9"/>
          <p:cNvSpPr/>
          <p:nvPr/>
        </p:nvSpPr>
        <p:spPr>
          <a:xfrm>
            <a:off x="7711996" y="3965424"/>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11" name="矩形 10"/>
          <p:cNvSpPr/>
          <p:nvPr/>
        </p:nvSpPr>
        <p:spPr>
          <a:xfrm>
            <a:off x="7711996" y="4771368"/>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12" name="矩形 11"/>
          <p:cNvSpPr/>
          <p:nvPr/>
        </p:nvSpPr>
        <p:spPr>
          <a:xfrm>
            <a:off x="6218194" y="2179296"/>
            <a:ext cx="1842768" cy="769441"/>
          </a:xfrm>
          <a:prstGeom prst="rect">
            <a:avLst/>
          </a:prstGeom>
          <a:noFill/>
        </p:spPr>
        <p:txBody>
          <a:bodyPr wrap="squar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6816413" y="2948737"/>
            <a:ext cx="649538"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6816413" y="3756238"/>
            <a:ext cx="668774"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6816413" y="4563739"/>
            <a:ext cx="646331"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49"/>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72328"/>
            <a:ext cx="12192000" cy="477157"/>
            <a:chOff x="0" y="3572328"/>
            <a:chExt cx="12192000" cy="477157"/>
          </a:xfrm>
        </p:grpSpPr>
        <p:sp>
          <p:nvSpPr>
            <p:cNvPr id="3" name="矩形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组合 26"/>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 name="矩形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9" name="矩形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0" name="组合 26"/>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4" name="组合 26"/>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7" name="组合 26"/>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0" name="矩形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1" name="组合 26"/>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4" name="矩形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5" name="组合 26"/>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8" name="矩形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3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400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45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6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700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75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850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9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1000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Freeform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43687" y="3129981"/>
            <a:ext cx="2735847"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可输入标题</a:t>
            </a:r>
          </a:p>
        </p:txBody>
      </p:sp>
      <p:sp>
        <p:nvSpPr>
          <p:cNvPr id="13" name="矩形 12"/>
          <p:cNvSpPr/>
          <p:nvPr/>
        </p:nvSpPr>
        <p:spPr>
          <a:xfrm>
            <a:off x="4906906" y="2701120"/>
            <a:ext cx="2348808" cy="923330"/>
          </a:xfrm>
          <a:prstGeom prst="rect">
            <a:avLst/>
          </a:prstGeom>
        </p:spPr>
        <p:txBody>
          <a:bodyPr wrap="square">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4" name="矩形 13"/>
          <p:cNvSpPr/>
          <p:nvPr/>
        </p:nvSpPr>
        <p:spPr>
          <a:xfrm>
            <a:off x="8717888" y="2735515"/>
            <a:ext cx="2348808" cy="923330"/>
          </a:xfrm>
          <a:prstGeom prst="rect">
            <a:avLst/>
          </a:prstGeom>
        </p:spPr>
        <p:txBody>
          <a:bodyPr wrap="square">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5" name="矩形 14"/>
          <p:cNvSpPr/>
          <p:nvPr/>
        </p:nvSpPr>
        <p:spPr>
          <a:xfrm>
            <a:off x="4947351" y="4247432"/>
            <a:ext cx="2348808"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6" name="矩形 15"/>
          <p:cNvSpPr/>
          <p:nvPr/>
        </p:nvSpPr>
        <p:spPr>
          <a:xfrm>
            <a:off x="8758333" y="4281827"/>
            <a:ext cx="2348808"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nvGrpSpPr>
          <p:cNvPr id="29" name="组合 28"/>
          <p:cNvGrpSpPr/>
          <p:nvPr/>
        </p:nvGrpSpPr>
        <p:grpSpPr>
          <a:xfrm>
            <a:off x="1590682" y="3771582"/>
            <a:ext cx="1366722" cy="926032"/>
            <a:chOff x="2718333" y="1944874"/>
            <a:chExt cx="1506538" cy="1020763"/>
          </a:xfrm>
          <a:solidFill>
            <a:schemeClr val="bg1"/>
          </a:solidFill>
        </p:grpSpPr>
        <p:sp>
          <p:nvSpPr>
            <p:cNvPr id="30" name="Freeform 5"/>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1" name="Freeform 6"/>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2" name="Freeform 7"/>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3" name="Freeform 8"/>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22" name="文本框 21"/>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文本框 22"/>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5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5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5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80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请在此处输入内容，或右键选择只保留文本来复制粘贴您的内容。请在此处输入内容，或右键选择只保留文本来复制粘贴您的内容。请在此处输入内容，或右键选择只保留文本来复制粘贴您的内容。</a:t>
            </a: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文本框 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文本框 1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53210" y="234796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8" name="圆角矩形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95751" y="234796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19" name="矩形 18"/>
          <p:cNvSpPr/>
          <p:nvPr/>
        </p:nvSpPr>
        <p:spPr>
          <a:xfrm>
            <a:off x="8225648" y="2320993"/>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20" name="TextBox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787533" y="5229709"/>
            <a:ext cx="612647" cy="557858"/>
            <a:chOff x="4136572" y="740228"/>
            <a:chExt cx="1785257" cy="1625601"/>
          </a:xfrm>
          <a:solidFill>
            <a:srgbClr val="1D8B69"/>
          </a:solidFill>
        </p:grpSpPr>
        <p:grpSp>
          <p:nvGrpSpPr>
            <p:cNvPr id="15" name="组合 14"/>
            <p:cNvGrpSpPr/>
            <p:nvPr/>
          </p:nvGrpSpPr>
          <p:grpSpPr>
            <a:xfrm>
              <a:off x="4136572" y="1030514"/>
              <a:ext cx="856343" cy="1320801"/>
              <a:chOff x="4136572" y="1030514"/>
              <a:chExt cx="856343" cy="1320801"/>
            </a:xfrm>
            <a:grpFill/>
          </p:grpSpPr>
          <p:sp>
            <p:nvSpPr>
              <p:cNvPr id="26" name="椭圆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文本框 3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07"/>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3" name="Freeform 708"/>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4" name="Freeform 707"/>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708"/>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6" name="Freeform 707"/>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7" name="Freeform 708"/>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8" name="文本框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29" name="文本框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0" name="Freeform 707"/>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1" name="Freeform 708"/>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2" name="文本框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33" name="文本框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4" name="文本框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35" name="文本框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6" name="文本框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37" name="文本框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18" name="文本框 17"/>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文本框 18"/>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80053" y="1775324"/>
            <a:ext cx="1764620" cy="1764620"/>
            <a:chOff x="1780053" y="1775324"/>
            <a:chExt cx="1764620" cy="1764620"/>
          </a:xfrm>
        </p:grpSpPr>
        <p:sp>
          <p:nvSpPr>
            <p:cNvPr id="11" name="椭圆 10"/>
            <p:cNvSpPr/>
            <p:nvPr/>
          </p:nvSpPr>
          <p:spPr bwMode="auto">
            <a:xfrm>
              <a:off x="1780053" y="17753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Freeform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 name="矩形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4" name="文本框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058795" y="1780673"/>
            <a:ext cx="1764620" cy="1764620"/>
            <a:chOff x="4058795" y="1780673"/>
            <a:chExt cx="1764620" cy="1764620"/>
          </a:xfrm>
        </p:grpSpPr>
        <p:sp>
          <p:nvSpPr>
            <p:cNvPr id="16" name="椭圆 15"/>
            <p:cNvSpPr/>
            <p:nvPr/>
          </p:nvSpPr>
          <p:spPr bwMode="auto">
            <a:xfrm>
              <a:off x="4058795" y="1780673"/>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5" name="Freeform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6337538" y="1737224"/>
            <a:ext cx="1764620" cy="1764620"/>
            <a:chOff x="6337538" y="1737224"/>
            <a:chExt cx="1764620" cy="1764620"/>
          </a:xfrm>
        </p:grpSpPr>
        <p:sp>
          <p:nvSpPr>
            <p:cNvPr id="21" name="椭圆 20"/>
            <p:cNvSpPr/>
            <p:nvPr/>
          </p:nvSpPr>
          <p:spPr bwMode="auto">
            <a:xfrm>
              <a:off x="6337538"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0" name="Freeform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23" name="组合 22"/>
          <p:cNvGrpSpPr/>
          <p:nvPr/>
        </p:nvGrpSpPr>
        <p:grpSpPr>
          <a:xfrm>
            <a:off x="8587252" y="1737224"/>
            <a:ext cx="1764620" cy="1764620"/>
            <a:chOff x="8587252" y="1737224"/>
            <a:chExt cx="1764620" cy="1764620"/>
          </a:xfrm>
        </p:grpSpPr>
        <p:sp>
          <p:nvSpPr>
            <p:cNvPr id="26" name="椭圆 25"/>
            <p:cNvSpPr/>
            <p:nvPr/>
          </p:nvSpPr>
          <p:spPr bwMode="auto">
            <a:xfrm>
              <a:off x="8587252"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389"/>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8" name="文本框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29" name="文本框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31" name="文本框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33" name="文本框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文本框 43"/>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40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5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50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4"/>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4"/>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4"/>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4"/>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2203379" y="2127588"/>
            <a:ext cx="2125448" cy="800219"/>
          </a:xfrm>
          <a:prstGeom prst="rect">
            <a:avLst/>
          </a:prstGeom>
          <a:noFill/>
        </p:spPr>
        <p:txBody>
          <a:bodyPr wrap="square" rtlCol="0">
            <a:spAutoFit/>
          </a:bodyPr>
          <a:lstStyle/>
          <a:p>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矩形 22"/>
          <p:cNvSpPr/>
          <p:nvPr/>
        </p:nvSpPr>
        <p:spPr>
          <a:xfrm>
            <a:off x="4792074" y="3404031"/>
            <a:ext cx="2646878" cy="584775"/>
          </a:xfrm>
          <a:prstGeom prst="rect">
            <a:avLst/>
          </a:prstGeom>
        </p:spPr>
        <p:txBody>
          <a:bodyPr wrap="none">
            <a:spAutoFit/>
          </a:bodyPr>
          <a:lstStyle/>
          <a:p>
            <a:pPr algn="ctr"/>
            <a:r>
              <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p>
        </p:txBody>
      </p:sp>
      <p:sp>
        <p:nvSpPr>
          <p:cNvPr id="24" name="矩形 23"/>
          <p:cNvSpPr/>
          <p:nvPr/>
        </p:nvSpPr>
        <p:spPr>
          <a:xfrm>
            <a:off x="2155590" y="3745468"/>
            <a:ext cx="2149747" cy="800219"/>
          </a:xfrm>
          <a:prstGeom prst="rect">
            <a:avLst/>
          </a:prstGeom>
        </p:spPr>
        <p:txBody>
          <a:bodyPr wrap="square">
            <a:spAutoFit/>
          </a:bodyPr>
          <a:lstStyle/>
          <a:p>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7"/>
          <p:cNvSpPr txBox="1"/>
          <p:nvPr/>
        </p:nvSpPr>
        <p:spPr>
          <a:xfrm>
            <a:off x="7660702" y="2113727"/>
            <a:ext cx="2125448" cy="800219"/>
          </a:xfrm>
          <a:prstGeom prst="rect">
            <a:avLst/>
          </a:prstGeom>
          <a:noFill/>
        </p:spPr>
        <p:txBody>
          <a:bodyPr wrap="square" rtlCol="0">
            <a:spAutoFit/>
          </a:bodyPr>
          <a:lstStyle/>
          <a:p>
            <a:pPr algn="r"/>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7"/>
          <p:cNvSpPr txBox="1"/>
          <p:nvPr/>
        </p:nvSpPr>
        <p:spPr>
          <a:xfrm>
            <a:off x="7660702" y="3747958"/>
            <a:ext cx="2125448" cy="800219"/>
          </a:xfrm>
          <a:prstGeom prst="rect">
            <a:avLst/>
          </a:prstGeom>
          <a:noFill/>
        </p:spPr>
        <p:txBody>
          <a:bodyPr wrap="square" rtlCol="0">
            <a:spAutoFit/>
          </a:bodyPr>
          <a:lstStyle/>
          <a:p>
            <a:pPr algn="r"/>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2087004" y="2593021"/>
            <a:ext cx="2227228" cy="1015663"/>
          </a:xfrm>
          <a:prstGeom prst="rect">
            <a:avLst/>
          </a:prstGeom>
        </p:spPr>
        <p:txBody>
          <a:bodyPr wrap="square">
            <a:spAutoFit/>
          </a:bodyPr>
          <a:lstStyle/>
          <a:p>
            <a:pP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4" name="矩形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5" name="矩形 34"/>
          <p:cNvSpPr/>
          <p:nvPr/>
        </p:nvSpPr>
        <p:spPr>
          <a:xfrm>
            <a:off x="2105710" y="4174639"/>
            <a:ext cx="2227228" cy="1015663"/>
          </a:xfrm>
          <a:prstGeom prst="rect">
            <a:avLst/>
          </a:prstGeom>
        </p:spPr>
        <p:txBody>
          <a:bodyPr wrap="square">
            <a:spAutoFit/>
          </a:bodyPr>
          <a:lstStyle/>
          <a:p>
            <a:pP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6" name="矩形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5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565697" y="2016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99223" y="1833470"/>
            <a:ext cx="1653627" cy="1505558"/>
            <a:chOff x="11315700" y="3532188"/>
            <a:chExt cx="2216150" cy="2017712"/>
          </a:xfrm>
          <a:solidFill>
            <a:srgbClr val="1D8B69"/>
          </a:solidFill>
        </p:grpSpPr>
        <p:sp>
          <p:nvSpPr>
            <p:cNvPr id="3"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文本框 26"/>
          <p:cNvSpPr txBox="1"/>
          <p:nvPr/>
        </p:nvSpPr>
        <p:spPr>
          <a:xfrm>
            <a:off x="3087740" y="2263932"/>
            <a:ext cx="954140"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61123" y="4329020"/>
            <a:ext cx="1653627" cy="1505558"/>
            <a:chOff x="11315700" y="3532188"/>
            <a:chExt cx="2216150" cy="2017712"/>
          </a:xfrm>
          <a:solidFill>
            <a:srgbClr val="1D8B69"/>
          </a:solidFill>
        </p:grpSpPr>
        <p:sp>
          <p:nvSpPr>
            <p:cNvPr id="16"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文本框 27"/>
          <p:cNvSpPr txBox="1"/>
          <p:nvPr/>
        </p:nvSpPr>
        <p:spPr>
          <a:xfrm>
            <a:off x="3087740" y="4756486"/>
            <a:ext cx="954140"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040" y="2148689"/>
            <a:ext cx="1889217" cy="1630990"/>
            <a:chOff x="5862090" y="1737946"/>
            <a:chExt cx="2107617" cy="1819538"/>
          </a:xfrm>
        </p:grpSpPr>
        <p:sp>
          <p:nvSpPr>
            <p:cNvPr id="3" name="Freeform 1877"/>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文本框 3"/>
            <p:cNvSpPr txBox="1"/>
            <p:nvPr/>
          </p:nvSpPr>
          <p:spPr>
            <a:xfrm>
              <a:off x="6652043" y="1999810"/>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06</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5" name="文本框 4"/>
            <p:cNvSpPr txBox="1"/>
            <p:nvPr/>
          </p:nvSpPr>
          <p:spPr>
            <a:xfrm>
              <a:off x="6297854" y="2439273"/>
              <a:ext cx="1236085"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6" name="组合 5"/>
          <p:cNvGrpSpPr/>
          <p:nvPr/>
        </p:nvGrpSpPr>
        <p:grpSpPr>
          <a:xfrm>
            <a:off x="4136730" y="2165295"/>
            <a:ext cx="1878829" cy="1889217"/>
            <a:chOff x="9108780" y="1724700"/>
            <a:chExt cx="2096028" cy="2107617"/>
          </a:xfrm>
        </p:grpSpPr>
        <p:sp>
          <p:nvSpPr>
            <p:cNvPr id="7" name="Freeform 1917"/>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文本框 7"/>
            <p:cNvSpPr txBox="1"/>
            <p:nvPr/>
          </p:nvSpPr>
          <p:spPr>
            <a:xfrm>
              <a:off x="9920273" y="1999810"/>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02</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9" name="文本框 8"/>
            <p:cNvSpPr txBox="1"/>
            <p:nvPr/>
          </p:nvSpPr>
          <p:spPr>
            <a:xfrm>
              <a:off x="9566085" y="2439273"/>
              <a:ext cx="1236084"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10" name="组合 9"/>
          <p:cNvGrpSpPr/>
          <p:nvPr/>
        </p:nvGrpSpPr>
        <p:grpSpPr>
          <a:xfrm>
            <a:off x="2512557" y="4962058"/>
            <a:ext cx="1890701" cy="1620601"/>
            <a:chOff x="7484607" y="4552517"/>
            <a:chExt cx="2109273" cy="1807948"/>
          </a:xfrm>
        </p:grpSpPr>
        <p:sp>
          <p:nvSpPr>
            <p:cNvPr id="11" name="Freeform 1897"/>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文本框 11"/>
            <p:cNvSpPr txBox="1"/>
            <p:nvPr/>
          </p:nvSpPr>
          <p:spPr>
            <a:xfrm>
              <a:off x="8313863" y="4833992"/>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04</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13" name="文本框 12"/>
            <p:cNvSpPr txBox="1"/>
            <p:nvPr/>
          </p:nvSpPr>
          <p:spPr>
            <a:xfrm>
              <a:off x="7959673" y="5273455"/>
              <a:ext cx="1236086"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14" name="组合 13"/>
          <p:cNvGrpSpPr/>
          <p:nvPr/>
        </p:nvGrpSpPr>
        <p:grpSpPr>
          <a:xfrm>
            <a:off x="903285" y="3774850"/>
            <a:ext cx="1877345" cy="1877345"/>
            <a:chOff x="5875335" y="3335629"/>
            <a:chExt cx="2094372" cy="2094372"/>
          </a:xfrm>
          <a:solidFill>
            <a:srgbClr val="1D8B69"/>
          </a:solidFill>
        </p:grpSpPr>
        <p:sp>
          <p:nvSpPr>
            <p:cNvPr id="15" name="Freeform 1887"/>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5923" y="3919080"/>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05</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17" name="文本框 16"/>
            <p:cNvSpPr txBox="1"/>
            <p:nvPr/>
          </p:nvSpPr>
          <p:spPr>
            <a:xfrm>
              <a:off x="6331734" y="4358543"/>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18" name="组合 17"/>
          <p:cNvGrpSpPr/>
          <p:nvPr/>
        </p:nvGrpSpPr>
        <p:grpSpPr>
          <a:xfrm>
            <a:off x="4123485" y="4007961"/>
            <a:ext cx="1902574" cy="1630990"/>
            <a:chOff x="9095535" y="3597218"/>
            <a:chExt cx="2122518" cy="1819538"/>
          </a:xfrm>
          <a:solidFill>
            <a:srgbClr val="1D8B69"/>
          </a:solidFill>
        </p:grpSpPr>
        <p:sp>
          <p:nvSpPr>
            <p:cNvPr id="19" name="Freeform 1907"/>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78100" y="3919080"/>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03</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21" name="文本框 20"/>
            <p:cNvSpPr txBox="1"/>
            <p:nvPr/>
          </p:nvSpPr>
          <p:spPr>
            <a:xfrm>
              <a:off x="9523911" y="4358543"/>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22" name="组合 21"/>
          <p:cNvGrpSpPr/>
          <p:nvPr/>
        </p:nvGrpSpPr>
        <p:grpSpPr>
          <a:xfrm>
            <a:off x="2512557" y="1206635"/>
            <a:ext cx="1878829" cy="1630990"/>
            <a:chOff x="7484607" y="795892"/>
            <a:chExt cx="2096028" cy="1819538"/>
          </a:xfrm>
          <a:solidFill>
            <a:srgbClr val="1D8B69"/>
          </a:solidFill>
        </p:grpSpPr>
        <p:sp>
          <p:nvSpPr>
            <p:cNvPr id="23" name="Freeform 1927"/>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8274562" y="1102184"/>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01</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25" name="文本框 24"/>
            <p:cNvSpPr txBox="1"/>
            <p:nvPr/>
          </p:nvSpPr>
          <p:spPr>
            <a:xfrm>
              <a:off x="7920373" y="1541647"/>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grpSp>
        <p:nvGrpSpPr>
          <p:cNvPr id="26" name="组合 25"/>
          <p:cNvGrpSpPr/>
          <p:nvPr/>
        </p:nvGrpSpPr>
        <p:grpSpPr>
          <a:xfrm>
            <a:off x="2525803" y="2868921"/>
            <a:ext cx="1866956" cy="2089566"/>
            <a:chOff x="7497852" y="2405165"/>
            <a:chExt cx="2082783" cy="2331127"/>
          </a:xfrm>
        </p:grpSpPr>
        <p:sp>
          <p:nvSpPr>
            <p:cNvPr id="27" name="Freeform 1867"/>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文本框 27"/>
            <p:cNvSpPr txBox="1"/>
            <p:nvPr/>
          </p:nvSpPr>
          <p:spPr>
            <a:xfrm>
              <a:off x="7900898" y="3368950"/>
              <a:ext cx="1236084"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p>
          </p:txBody>
        </p:sp>
      </p:grpSp>
      <p:sp>
        <p:nvSpPr>
          <p:cNvPr id="35" name="文本框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p:txBody>
      </p:sp>
      <p:sp>
        <p:nvSpPr>
          <p:cNvPr id="36" name="文本框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输入您的标题</a:t>
            </a: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t="11539"/>
          <a:stretch>
            <a:fillRect/>
          </a:stretch>
        </p:blipFill>
        <p:spPr>
          <a:xfrm>
            <a:off x="-14052" y="3151913"/>
            <a:ext cx="12206051" cy="3067050"/>
          </a:xfrm>
          <a:prstGeom prst="rect">
            <a:avLst/>
          </a:prstGeom>
        </p:spPr>
      </p:pic>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p>
        </p:txBody>
      </p:sp>
      <p:sp>
        <p:nvSpPr>
          <p:cNvPr id="8" name="矩形 7"/>
          <p:cNvSpPr/>
          <p:nvPr/>
        </p:nvSpPr>
        <p:spPr>
          <a:xfrm>
            <a:off x="5064848" y="878815"/>
            <a:ext cx="1833493"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500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7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49"/>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p>
        </p:txBody>
      </p:sp>
      <p:sp>
        <p:nvSpPr>
          <p:cNvPr id="43" name="_color1"/>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49"/>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49"/>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49"/>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49"/>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49"/>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2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45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50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5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600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6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7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7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800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0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16347" t="14329" r="16227" b="33796"/>
          <a:stretch>
            <a:fillRect/>
          </a:stretch>
        </p:blipFill>
        <p:spPr>
          <a:xfrm>
            <a:off x="0" y="0"/>
            <a:ext cx="12192000" cy="6858000"/>
          </a:xfrm>
          <a:prstGeom prst="rect">
            <a:avLst/>
          </a:prstGeom>
        </p:spPr>
      </p:pic>
      <p:sp>
        <p:nvSpPr>
          <p:cNvPr id="3" name="文本框 2"/>
          <p:cNvSpPr txBox="1"/>
          <p:nvPr/>
        </p:nvSpPr>
        <p:spPr>
          <a:xfrm>
            <a:off x="3697022" y="2190750"/>
            <a:ext cx="5108824" cy="1107996"/>
          </a:xfrm>
          <a:prstGeom prst="rect">
            <a:avLst/>
          </a:prstGeom>
          <a:noFill/>
        </p:spPr>
        <p:txBody>
          <a:bodyPr wrap="square" rtlCol="0">
            <a:spAutoFit/>
          </a:bodyPr>
          <a:lstStyle/>
          <a:p>
            <a:pPr algn="ctr"/>
            <a:r>
              <a:rPr lang="zh-CN" altLang="en-US" sz="6600" spc="600" dirty="0">
                <a:solidFill>
                  <a:schemeClr val="bg1"/>
                </a:solidFill>
                <a:latin typeface="华康俪金黑W8(P)" panose="020B0800000000000000" pitchFamily="34" charset="-122"/>
                <a:ea typeface="华康俪金黑W8(P)" panose="020B0800000000000000" pitchFamily="34" charset="-122"/>
              </a:rPr>
              <a:t>谢谢聆听</a:t>
            </a:r>
          </a:p>
        </p:txBody>
      </p:sp>
      <p:sp>
        <p:nvSpPr>
          <p:cNvPr id="4" name="文本框 3"/>
          <p:cNvSpPr txBox="1"/>
          <p:nvPr/>
        </p:nvSpPr>
        <p:spPr>
          <a:xfrm>
            <a:off x="3801457" y="3393706"/>
            <a:ext cx="4440496" cy="830997"/>
          </a:xfrm>
          <a:prstGeom prst="rect">
            <a:avLst/>
          </a:prstGeom>
          <a:noFill/>
        </p:spPr>
        <p:txBody>
          <a:bodyPr wrap="square" rtlCol="0">
            <a:spAutoFit/>
          </a:bodyPr>
          <a:lstStyle/>
          <a:p>
            <a:pPr algn="ctr"/>
            <a:r>
              <a:rPr lang="en-US" altLang="zh-CN" sz="4800" dirty="0">
                <a:solidFill>
                  <a:schemeClr val="bg1"/>
                </a:solidFill>
                <a:latin typeface="华康俪金黑W8(P)" panose="020B0800000000000000" pitchFamily="34" charset="-122"/>
                <a:ea typeface="华康俪金黑W8(P)" panose="020B0800000000000000" pitchFamily="34" charset="-122"/>
              </a:rPr>
              <a:t>THANK YOU</a:t>
            </a:r>
            <a:endParaRPr lang="zh-CN" altLang="en-US" sz="4800" dirty="0">
              <a:solidFill>
                <a:schemeClr val="bg1"/>
              </a:solidFill>
              <a:latin typeface="华康俪金黑W8(P)" panose="020B0800000000000000" pitchFamily="34" charset="-122"/>
              <a:ea typeface="华康俪金黑W8(P)" panose="020B0800000000000000" pitchFamily="34" charset="-122"/>
            </a:endParaRPr>
          </a:p>
        </p:txBody>
      </p:sp>
      <p:sp>
        <p:nvSpPr>
          <p:cNvPr id="5" name="矩形 4"/>
          <p:cNvSpPr/>
          <p:nvPr/>
        </p:nvSpPr>
        <p:spPr>
          <a:xfrm>
            <a:off x="431214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2552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513891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5229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6568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7906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4232265" y="33175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79245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0583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600950"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899"/>
                            </p:stCondLst>
                            <p:childTnLst>
                              <p:par>
                                <p:cTn id="21" presetID="4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500"/>
                                        <p:tgtEl>
                                          <p:spTgt spid="5"/>
                                        </p:tgtEl>
                                      </p:cBhvr>
                                    </p:animEffect>
                                    <p:anim calcmode="lin" valueType="num">
                                      <p:cBhvr>
                                        <p:cTn id="24" dur="1500" fill="hold"/>
                                        <p:tgtEl>
                                          <p:spTgt spid="5"/>
                                        </p:tgtEl>
                                        <p:attrNameLst>
                                          <p:attrName>ppt_w</p:attrName>
                                        </p:attrNameLst>
                                      </p:cBhvr>
                                      <p:tavLst>
                                        <p:tav tm="0" fmla="#ppt_w*sin(2.5*pi*$)">
                                          <p:val>
                                            <p:fltVal val="0"/>
                                          </p:val>
                                        </p:tav>
                                        <p:tav tm="100000">
                                          <p:val>
                                            <p:fltVal val="1"/>
                                          </p:val>
                                        </p:tav>
                                      </p:tavLst>
                                    </p:anim>
                                    <p:anim calcmode="lin" valueType="num">
                                      <p:cBhvr>
                                        <p:cTn id="25" dur="1500" fill="hold"/>
                                        <p:tgtEl>
                                          <p:spTgt spid="5"/>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500"/>
                                        <p:tgtEl>
                                          <p:spTgt spid="6"/>
                                        </p:tgtEl>
                                      </p:cBhvr>
                                    </p:animEffect>
                                    <p:anim calcmode="lin" valueType="num">
                                      <p:cBhvr>
                                        <p:cTn id="29" dur="1500" fill="hold"/>
                                        <p:tgtEl>
                                          <p:spTgt spid="6"/>
                                        </p:tgtEl>
                                        <p:attrNameLst>
                                          <p:attrName>ppt_w</p:attrName>
                                        </p:attrNameLst>
                                      </p:cBhvr>
                                      <p:tavLst>
                                        <p:tav tm="0" fmla="#ppt_w*sin(2.5*pi*$)">
                                          <p:val>
                                            <p:fltVal val="0"/>
                                          </p:val>
                                        </p:tav>
                                        <p:tav tm="100000">
                                          <p:val>
                                            <p:fltVal val="1"/>
                                          </p:val>
                                        </p:tav>
                                      </p:tavLst>
                                    </p:anim>
                                    <p:anim calcmode="lin" valueType="num">
                                      <p:cBhvr>
                                        <p:cTn id="30" dur="1500" fill="hold"/>
                                        <p:tgtEl>
                                          <p:spTgt spid="6"/>
                                        </p:tgtEl>
                                        <p:attrNameLst>
                                          <p:attrName>ppt_h</p:attrName>
                                        </p:attrNameLst>
                                      </p:cBhvr>
                                      <p:tavLst>
                                        <p:tav tm="0">
                                          <p:val>
                                            <p:strVal val="#ppt_h"/>
                                          </p:val>
                                        </p:tav>
                                        <p:tav tm="100000">
                                          <p:val>
                                            <p:strVal val="#ppt_h"/>
                                          </p:val>
                                        </p:tav>
                                      </p:tavLst>
                                    </p:anim>
                                  </p:childTnLst>
                                </p:cTn>
                              </p:par>
                              <p:par>
                                <p:cTn id="31" presetID="45"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500"/>
                                        <p:tgtEl>
                                          <p:spTgt spid="7"/>
                                        </p:tgtEl>
                                      </p:cBhvr>
                                    </p:animEffect>
                                    <p:anim calcmode="lin" valueType="num">
                                      <p:cBhvr>
                                        <p:cTn id="34" dur="1500" fill="hold"/>
                                        <p:tgtEl>
                                          <p:spTgt spid="7"/>
                                        </p:tgtEl>
                                        <p:attrNameLst>
                                          <p:attrName>ppt_w</p:attrName>
                                        </p:attrNameLst>
                                      </p:cBhvr>
                                      <p:tavLst>
                                        <p:tav tm="0" fmla="#ppt_w*sin(2.5*pi*$)">
                                          <p:val>
                                            <p:fltVal val="0"/>
                                          </p:val>
                                        </p:tav>
                                        <p:tav tm="100000">
                                          <p:val>
                                            <p:fltVal val="1"/>
                                          </p:val>
                                        </p:tav>
                                      </p:tavLst>
                                    </p:anim>
                                    <p:anim calcmode="lin" valueType="num">
                                      <p:cBhvr>
                                        <p:cTn id="35" dur="1500" fill="hold"/>
                                        <p:tgtEl>
                                          <p:spTgt spid="7"/>
                                        </p:tgtEl>
                                        <p:attrNameLst>
                                          <p:attrName>ppt_h</p:attrName>
                                        </p:attrNameLst>
                                      </p:cBhvr>
                                      <p:tavLst>
                                        <p:tav tm="0">
                                          <p:val>
                                            <p:strVal val="#ppt_h"/>
                                          </p:val>
                                        </p:tav>
                                        <p:tav tm="100000">
                                          <p:val>
                                            <p:strVal val="#ppt_h"/>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ppt_w</p:attrName>
                                        </p:attrNameLst>
                                      </p:cBhvr>
                                      <p:tavLst>
                                        <p:tav tm="0" fmla="#ppt_w*sin(2.5*pi*$)">
                                          <p:val>
                                            <p:fltVal val="0"/>
                                          </p:val>
                                        </p:tav>
                                        <p:tav tm="100000">
                                          <p:val>
                                            <p:fltVal val="1"/>
                                          </p:val>
                                        </p:tav>
                                      </p:tavLst>
                                    </p:anim>
                                    <p:anim calcmode="lin" valueType="num">
                                      <p:cBhvr>
                                        <p:cTn id="40" dur="1500" fill="hold"/>
                                        <p:tgtEl>
                                          <p:spTgt spid="8"/>
                                        </p:tgtEl>
                                        <p:attrNameLst>
                                          <p:attrName>ppt_h</p:attrName>
                                        </p:attrNameLst>
                                      </p:cBhvr>
                                      <p:tavLst>
                                        <p:tav tm="0">
                                          <p:val>
                                            <p:strVal val="#ppt_h"/>
                                          </p:val>
                                        </p:tav>
                                        <p:tav tm="100000">
                                          <p:val>
                                            <p:strVal val="#ppt_h"/>
                                          </p:val>
                                        </p:tav>
                                      </p:tavLst>
                                    </p:anim>
                                  </p:childTnLst>
                                </p:cTn>
                              </p:par>
                              <p:par>
                                <p:cTn id="41" presetID="45"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500"/>
                                        <p:tgtEl>
                                          <p:spTgt spid="9"/>
                                        </p:tgtEl>
                                      </p:cBhvr>
                                    </p:animEffect>
                                    <p:anim calcmode="lin" valueType="num">
                                      <p:cBhvr>
                                        <p:cTn id="44" dur="1500" fill="hold"/>
                                        <p:tgtEl>
                                          <p:spTgt spid="9"/>
                                        </p:tgtEl>
                                        <p:attrNameLst>
                                          <p:attrName>ppt_w</p:attrName>
                                        </p:attrNameLst>
                                      </p:cBhvr>
                                      <p:tavLst>
                                        <p:tav tm="0" fmla="#ppt_w*sin(2.5*pi*$)">
                                          <p:val>
                                            <p:fltVal val="0"/>
                                          </p:val>
                                        </p:tav>
                                        <p:tav tm="100000">
                                          <p:val>
                                            <p:fltVal val="1"/>
                                          </p:val>
                                        </p:tav>
                                      </p:tavLst>
                                    </p:anim>
                                    <p:anim calcmode="lin" valueType="num">
                                      <p:cBhvr>
                                        <p:cTn id="45" dur="1500" fill="hold"/>
                                        <p:tgtEl>
                                          <p:spTgt spid="9"/>
                                        </p:tgtEl>
                                        <p:attrNameLst>
                                          <p:attrName>ppt_h</p:attrName>
                                        </p:attrNameLst>
                                      </p:cBhvr>
                                      <p:tavLst>
                                        <p:tav tm="0">
                                          <p:val>
                                            <p:strVal val="#ppt_h"/>
                                          </p:val>
                                        </p:tav>
                                        <p:tav tm="100000">
                                          <p:val>
                                            <p:strVal val="#ppt_h"/>
                                          </p:val>
                                        </p:tav>
                                      </p:tavLst>
                                    </p:anim>
                                  </p:childTnLst>
                                </p:cTn>
                              </p:par>
                              <p:par>
                                <p:cTn id="46" presetID="45"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500"/>
                                        <p:tgtEl>
                                          <p:spTgt spid="10"/>
                                        </p:tgtEl>
                                      </p:cBhvr>
                                    </p:animEffect>
                                    <p:anim calcmode="lin" valueType="num">
                                      <p:cBhvr>
                                        <p:cTn id="49" dur="1500" fill="hold"/>
                                        <p:tgtEl>
                                          <p:spTgt spid="10"/>
                                        </p:tgtEl>
                                        <p:attrNameLst>
                                          <p:attrName>ppt_w</p:attrName>
                                        </p:attrNameLst>
                                      </p:cBhvr>
                                      <p:tavLst>
                                        <p:tav tm="0" fmla="#ppt_w*sin(2.5*pi*$)">
                                          <p:val>
                                            <p:fltVal val="0"/>
                                          </p:val>
                                        </p:tav>
                                        <p:tav tm="100000">
                                          <p:val>
                                            <p:fltVal val="1"/>
                                          </p:val>
                                        </p:tav>
                                      </p:tavLst>
                                    </p:anim>
                                    <p:anim calcmode="lin" valueType="num">
                                      <p:cBhvr>
                                        <p:cTn id="50" dur="1500" fill="hold"/>
                                        <p:tgtEl>
                                          <p:spTgt spid="10"/>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500"/>
                                        <p:tgtEl>
                                          <p:spTgt spid="14"/>
                                        </p:tgtEl>
                                      </p:cBhvr>
                                    </p:animEffect>
                                    <p:anim calcmode="lin" valueType="num">
                                      <p:cBhvr>
                                        <p:cTn id="54" dur="1500" fill="hold"/>
                                        <p:tgtEl>
                                          <p:spTgt spid="14"/>
                                        </p:tgtEl>
                                        <p:attrNameLst>
                                          <p:attrName>ppt_w</p:attrName>
                                        </p:attrNameLst>
                                      </p:cBhvr>
                                      <p:tavLst>
                                        <p:tav tm="0" fmla="#ppt_w*sin(2.5*pi*$)">
                                          <p:val>
                                            <p:fltVal val="0"/>
                                          </p:val>
                                        </p:tav>
                                        <p:tav tm="100000">
                                          <p:val>
                                            <p:fltVal val="1"/>
                                          </p:val>
                                        </p:tav>
                                      </p:tavLst>
                                    </p:anim>
                                    <p:anim calcmode="lin" valueType="num">
                                      <p:cBhvr>
                                        <p:cTn id="55" dur="1500" fill="hold"/>
                                        <p:tgtEl>
                                          <p:spTgt spid="14"/>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500"/>
                                        <p:tgtEl>
                                          <p:spTgt spid="15"/>
                                        </p:tgtEl>
                                      </p:cBhvr>
                                    </p:animEffect>
                                    <p:anim calcmode="lin" valueType="num">
                                      <p:cBhvr>
                                        <p:cTn id="59" dur="1500" fill="hold"/>
                                        <p:tgtEl>
                                          <p:spTgt spid="15"/>
                                        </p:tgtEl>
                                        <p:attrNameLst>
                                          <p:attrName>ppt_w</p:attrName>
                                        </p:attrNameLst>
                                      </p:cBhvr>
                                      <p:tavLst>
                                        <p:tav tm="0" fmla="#ppt_w*sin(2.5*pi*$)">
                                          <p:val>
                                            <p:fltVal val="0"/>
                                          </p:val>
                                        </p:tav>
                                        <p:tav tm="100000">
                                          <p:val>
                                            <p:fltVal val="1"/>
                                          </p:val>
                                        </p:tav>
                                      </p:tavLst>
                                    </p:anim>
                                    <p:anim calcmode="lin" valueType="num">
                                      <p:cBhvr>
                                        <p:cTn id="60" dur="1500" fill="hold"/>
                                        <p:tgtEl>
                                          <p:spTgt spid="15"/>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500"/>
                                        <p:tgtEl>
                                          <p:spTgt spid="16"/>
                                        </p:tgtEl>
                                      </p:cBhvr>
                                    </p:animEffect>
                                    <p:anim calcmode="lin" valueType="num">
                                      <p:cBhvr>
                                        <p:cTn id="64" dur="1500" fill="hold"/>
                                        <p:tgtEl>
                                          <p:spTgt spid="16"/>
                                        </p:tgtEl>
                                        <p:attrNameLst>
                                          <p:attrName>ppt_w</p:attrName>
                                        </p:attrNameLst>
                                      </p:cBhvr>
                                      <p:tavLst>
                                        <p:tav tm="0" fmla="#ppt_w*sin(2.5*pi*$)">
                                          <p:val>
                                            <p:fltVal val="0"/>
                                          </p:val>
                                        </p:tav>
                                        <p:tav tm="100000">
                                          <p:val>
                                            <p:fltVal val="1"/>
                                          </p:val>
                                        </p:tav>
                                      </p:tavLst>
                                    </p:anim>
                                    <p:anim calcmode="lin" valueType="num">
                                      <p:cBhvr>
                                        <p:cTn id="65"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组合 2"/>
          <p:cNvGrpSpPr/>
          <p:nvPr/>
        </p:nvGrpSpPr>
        <p:grpSpPr>
          <a:xfrm>
            <a:off x="6059252" y="2037245"/>
            <a:ext cx="2722798" cy="515455"/>
            <a:chOff x="4884098" y="1248784"/>
            <a:chExt cx="2370086" cy="715461"/>
          </a:xfrm>
        </p:grpSpPr>
        <p:sp>
          <p:nvSpPr>
            <p:cNvPr id="6" name="圆角矩形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p>
          </p:txBody>
        </p:sp>
      </p:grpSp>
      <p:grpSp>
        <p:nvGrpSpPr>
          <p:cNvPr id="8" name="组合 7"/>
          <p:cNvGrpSpPr/>
          <p:nvPr/>
        </p:nvGrpSpPr>
        <p:grpSpPr>
          <a:xfrm>
            <a:off x="6059252" y="3046895"/>
            <a:ext cx="2722798" cy="515455"/>
            <a:chOff x="4884098" y="1248784"/>
            <a:chExt cx="2370086" cy="715461"/>
          </a:xfrm>
        </p:grpSpPr>
        <p:sp>
          <p:nvSpPr>
            <p:cNvPr id="9" name="圆角矩形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p>
          </p:txBody>
        </p:sp>
      </p:grpSp>
      <p:grpSp>
        <p:nvGrpSpPr>
          <p:cNvPr id="11" name="组合 10"/>
          <p:cNvGrpSpPr/>
          <p:nvPr/>
        </p:nvGrpSpPr>
        <p:grpSpPr>
          <a:xfrm>
            <a:off x="6085458" y="4056544"/>
            <a:ext cx="2722798" cy="515455"/>
            <a:chOff x="4884098" y="1248784"/>
            <a:chExt cx="2370086" cy="715461"/>
          </a:xfrm>
        </p:grpSpPr>
        <p:sp>
          <p:nvSpPr>
            <p:cNvPr id="12" name="圆角矩形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p>
          </p:txBody>
        </p:sp>
      </p:grpSp>
      <p:grpSp>
        <p:nvGrpSpPr>
          <p:cNvPr id="14" name="组合 13"/>
          <p:cNvGrpSpPr/>
          <p:nvPr/>
        </p:nvGrpSpPr>
        <p:grpSpPr>
          <a:xfrm>
            <a:off x="6039564" y="5085244"/>
            <a:ext cx="2722798" cy="515455"/>
            <a:chOff x="4884098" y="1248784"/>
            <a:chExt cx="2370086" cy="715461"/>
          </a:xfrm>
        </p:grpSpPr>
        <p:sp>
          <p:nvSpPr>
            <p:cNvPr id="15" name="圆角矩形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p>
          </p:txBody>
        </p:sp>
      </p:grpSp>
      <p:sp>
        <p:nvSpPr>
          <p:cNvPr id="17" name="TextBox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5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49"/>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 y="1172065"/>
            <a:ext cx="11640004" cy="3922941"/>
            <a:chOff x="-1" y="1172065"/>
            <a:chExt cx="11640004" cy="3922941"/>
          </a:xfrm>
        </p:grpSpPr>
        <p:grpSp>
          <p:nvGrpSpPr>
            <p:cNvPr id="3" name="组合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Freeform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grpSp>
      <p:grpSp>
        <p:nvGrpSpPr>
          <p:cNvPr id="10" name="组合 9"/>
          <p:cNvGrpSpPr/>
          <p:nvPr/>
        </p:nvGrpSpPr>
        <p:grpSpPr>
          <a:xfrm>
            <a:off x="597660" y="2132495"/>
            <a:ext cx="1952130" cy="772885"/>
            <a:chOff x="4884098" y="1248784"/>
            <a:chExt cx="2370086" cy="600880"/>
          </a:xfrm>
        </p:grpSpPr>
        <p:grpSp>
          <p:nvGrpSpPr>
            <p:cNvPr id="11" name="组合 10"/>
            <p:cNvGrpSpPr/>
            <p:nvPr/>
          </p:nvGrpSpPr>
          <p:grpSpPr>
            <a:xfrm>
              <a:off x="4884098" y="1248784"/>
              <a:ext cx="2370086" cy="600880"/>
              <a:chOff x="1573911" y="2092463"/>
              <a:chExt cx="3723994" cy="944132"/>
            </a:xfrm>
          </p:grpSpPr>
          <p:sp>
            <p:nvSpPr>
              <p:cNvPr id="13" name="圆角矩形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p>
          </p:txBody>
        </p:sp>
      </p:grpSp>
      <p:grpSp>
        <p:nvGrpSpPr>
          <p:cNvPr id="15" name="组合 14"/>
          <p:cNvGrpSpPr/>
          <p:nvPr/>
        </p:nvGrpSpPr>
        <p:grpSpPr>
          <a:xfrm>
            <a:off x="2896845" y="2768039"/>
            <a:ext cx="1952130" cy="772885"/>
            <a:chOff x="4884098" y="1248784"/>
            <a:chExt cx="2370086" cy="600880"/>
          </a:xfrm>
        </p:grpSpPr>
        <p:grpSp>
          <p:nvGrpSpPr>
            <p:cNvPr id="16" name="组合 15"/>
            <p:cNvGrpSpPr/>
            <p:nvPr/>
          </p:nvGrpSpPr>
          <p:grpSpPr>
            <a:xfrm>
              <a:off x="4884098" y="1248784"/>
              <a:ext cx="2370086" cy="600880"/>
              <a:chOff x="1573911" y="2092463"/>
              <a:chExt cx="3723994" cy="944132"/>
            </a:xfrm>
          </p:grpSpPr>
          <p:sp>
            <p:nvSpPr>
              <p:cNvPr id="18" name="圆角矩形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p>
          </p:txBody>
        </p:sp>
      </p:grpSp>
      <p:grpSp>
        <p:nvGrpSpPr>
          <p:cNvPr id="20" name="组合 19"/>
          <p:cNvGrpSpPr/>
          <p:nvPr/>
        </p:nvGrpSpPr>
        <p:grpSpPr>
          <a:xfrm>
            <a:off x="5095304" y="2154784"/>
            <a:ext cx="1952130" cy="772885"/>
            <a:chOff x="4884098" y="1248784"/>
            <a:chExt cx="2370086" cy="600880"/>
          </a:xfrm>
        </p:grpSpPr>
        <p:grpSp>
          <p:nvGrpSpPr>
            <p:cNvPr id="21" name="组合 20"/>
            <p:cNvGrpSpPr/>
            <p:nvPr/>
          </p:nvGrpSpPr>
          <p:grpSpPr>
            <a:xfrm>
              <a:off x="4884098" y="1248784"/>
              <a:ext cx="2370086" cy="600880"/>
              <a:chOff x="1573911" y="2092463"/>
              <a:chExt cx="3723994" cy="944132"/>
            </a:xfrm>
          </p:grpSpPr>
          <p:sp>
            <p:nvSpPr>
              <p:cNvPr id="23" name="圆角矩形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p>
          </p:txBody>
        </p:sp>
      </p:grpSp>
      <p:grpSp>
        <p:nvGrpSpPr>
          <p:cNvPr id="25" name="组合 24"/>
          <p:cNvGrpSpPr/>
          <p:nvPr/>
        </p:nvGrpSpPr>
        <p:grpSpPr>
          <a:xfrm>
            <a:off x="5793691" y="3203106"/>
            <a:ext cx="1952130" cy="772885"/>
            <a:chOff x="4884098" y="1248784"/>
            <a:chExt cx="2370086" cy="600880"/>
          </a:xfrm>
        </p:grpSpPr>
        <p:grpSp>
          <p:nvGrpSpPr>
            <p:cNvPr id="26" name="组合 25"/>
            <p:cNvGrpSpPr/>
            <p:nvPr/>
          </p:nvGrpSpPr>
          <p:grpSpPr>
            <a:xfrm>
              <a:off x="4884098" y="1248784"/>
              <a:ext cx="2370086" cy="600880"/>
              <a:chOff x="1573911" y="2092463"/>
              <a:chExt cx="3723994" cy="944132"/>
            </a:xfrm>
          </p:grpSpPr>
          <p:sp>
            <p:nvSpPr>
              <p:cNvPr id="28" name="圆角矩形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矩形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p>
          </p:txBody>
        </p:sp>
      </p:grpSp>
      <p:sp>
        <p:nvSpPr>
          <p:cNvPr id="30" name="文本框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请在此处输入内容，或右键选择只保留文本来复制粘贴您的内容。请在此处输入内容，或右键选择只保留文本来复制粘贴您的内容。在此处输入内容，或右键选择只保留文本来复制粘贴您的内容。</a:t>
            </a:r>
          </a:p>
        </p:txBody>
      </p:sp>
      <p:sp>
        <p:nvSpPr>
          <p:cNvPr id="31" name="文本框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输入您的标题</a:t>
            </a: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3148" y="2560233"/>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0" name="矩形 9"/>
          <p:cNvSpPr/>
          <p:nvPr/>
        </p:nvSpPr>
        <p:spPr>
          <a:xfrm>
            <a:off x="8143065" y="2044368"/>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p>
        </p:txBody>
      </p:sp>
      <p:sp>
        <p:nvSpPr>
          <p:cNvPr id="18" name="矩形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89511" y="4069718"/>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0" name="矩形 19"/>
          <p:cNvSpPr/>
          <p:nvPr/>
        </p:nvSpPr>
        <p:spPr>
          <a:xfrm>
            <a:off x="8179428" y="3553853"/>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p>
        </p:txBody>
      </p:sp>
      <p:sp>
        <p:nvSpPr>
          <p:cNvPr id="21" name="矩形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89511" y="5639046"/>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3" name="矩形 22"/>
          <p:cNvSpPr/>
          <p:nvPr/>
        </p:nvSpPr>
        <p:spPr>
          <a:xfrm>
            <a:off x="8179428" y="5123181"/>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p>
        </p:txBody>
      </p:sp>
      <p:grpSp>
        <p:nvGrpSpPr>
          <p:cNvPr id="6" name="组合 5"/>
          <p:cNvGrpSpPr/>
          <p:nvPr/>
        </p:nvGrpSpPr>
        <p:grpSpPr>
          <a:xfrm>
            <a:off x="1935174" y="2727948"/>
            <a:ext cx="2476498" cy="4433726"/>
            <a:chOff x="1935174" y="2727948"/>
            <a:chExt cx="2476498" cy="4433726"/>
          </a:xfrm>
        </p:grpSpPr>
        <p:sp>
          <p:nvSpPr>
            <p:cNvPr id="2" name="Freeform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p:nvPr/>
          </p:nvSpPr>
          <p:spPr>
            <a:xfrm>
              <a:off x="2620192" y="4188981"/>
              <a:ext cx="1222323" cy="461665"/>
            </a:xfrm>
            <a:prstGeom prst="rect">
              <a:avLst/>
            </a:prstGeom>
            <a:noFill/>
          </p:spPr>
          <p:txBody>
            <a:bodyPr wrap="square" rtlCol="0">
              <a:spAutoFit/>
            </a:bodyPr>
            <a:lstStyle/>
            <a:p>
              <a:r>
                <a:rPr lang="zh-CN" altLang="en-US" sz="2400" dirty="0">
                  <a:solidFill>
                    <a:srgbClr val="1D8B69"/>
                  </a:solidFill>
                  <a:latin typeface="微软雅黑" panose="020B0503020204020204" pitchFamily="34" charset="-122"/>
                  <a:ea typeface="微软雅黑" panose="020B0503020204020204" pitchFamily="34" charset="-122"/>
                </a:rPr>
                <a:t>厚德</a:t>
              </a:r>
            </a:p>
          </p:txBody>
        </p:sp>
      </p:grpSp>
      <p:grpSp>
        <p:nvGrpSpPr>
          <p:cNvPr id="7" name="组合 6"/>
          <p:cNvGrpSpPr/>
          <p:nvPr/>
        </p:nvGrpSpPr>
        <p:grpSpPr>
          <a:xfrm>
            <a:off x="872682" y="4618187"/>
            <a:ext cx="1489465" cy="2525321"/>
            <a:chOff x="872682" y="4618187"/>
            <a:chExt cx="1489465" cy="2525321"/>
          </a:xfrm>
        </p:grpSpPr>
        <p:sp>
          <p:nvSpPr>
            <p:cNvPr id="4" name="Freeform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4"/>
            <p:cNvSpPr txBox="1"/>
            <p:nvPr/>
          </p:nvSpPr>
          <p:spPr>
            <a:xfrm>
              <a:off x="1139824" y="5454380"/>
              <a:ext cx="1222323" cy="369332"/>
            </a:xfrm>
            <a:prstGeom prst="rect">
              <a:avLst/>
            </a:prstGeom>
            <a:noFill/>
          </p:spPr>
          <p:txBody>
            <a:bodyPr wrap="square" rtlCol="0">
              <a:spAutoFit/>
            </a:bodyPr>
            <a:lstStyle/>
            <a:p>
              <a:r>
                <a:rPr lang="zh-CN" altLang="en-US" dirty="0">
                  <a:solidFill>
                    <a:srgbClr val="1D8B69"/>
                  </a:solidFill>
                  <a:latin typeface="微软雅黑" panose="020B0503020204020204" pitchFamily="34" charset="-122"/>
                  <a:ea typeface="微软雅黑" panose="020B0503020204020204" pitchFamily="34" charset="-122"/>
                </a:rPr>
                <a:t>专注</a:t>
              </a:r>
            </a:p>
          </p:txBody>
        </p:sp>
      </p:grpSp>
      <p:grpSp>
        <p:nvGrpSpPr>
          <p:cNvPr id="8" name="组合 7"/>
          <p:cNvGrpSpPr/>
          <p:nvPr/>
        </p:nvGrpSpPr>
        <p:grpSpPr>
          <a:xfrm>
            <a:off x="4008777" y="4055810"/>
            <a:ext cx="1771017" cy="3170689"/>
            <a:chOff x="4008777" y="4055810"/>
            <a:chExt cx="1771017" cy="3170689"/>
          </a:xfrm>
        </p:grpSpPr>
        <p:sp>
          <p:nvSpPr>
            <p:cNvPr id="3" name="Freeform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5"/>
            <p:cNvSpPr txBox="1"/>
            <p:nvPr/>
          </p:nvSpPr>
          <p:spPr>
            <a:xfrm>
              <a:off x="4421010" y="5123181"/>
              <a:ext cx="1222323" cy="400110"/>
            </a:xfrm>
            <a:prstGeom prst="rect">
              <a:avLst/>
            </a:prstGeom>
            <a:noFill/>
          </p:spPr>
          <p:txBody>
            <a:bodyPr wrap="square" rtlCol="0">
              <a:spAutoFit/>
            </a:bodyPr>
            <a:lstStyle/>
            <a:p>
              <a:r>
                <a:rPr lang="zh-CN" altLang="en-US" sz="2000" dirty="0">
                  <a:solidFill>
                    <a:srgbClr val="1D8B69"/>
                  </a:solidFill>
                  <a:latin typeface="微软雅黑" panose="020B0503020204020204" pitchFamily="34" charset="-122"/>
                  <a:ea typeface="微软雅黑" panose="020B0503020204020204" pitchFamily="34" charset="-122"/>
                </a:rPr>
                <a:t>博学</a:t>
              </a:r>
            </a:p>
          </p:txBody>
        </p:sp>
      </p:grpSp>
      <p:sp>
        <p:nvSpPr>
          <p:cNvPr id="26" name="文本框 25"/>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文本框 26"/>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组合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组合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18" name="TextBox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19" name="TextBox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sp>
        <p:nvSpPr>
          <p:cNvPr id="20" name="TextBox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p>
        </p:txBody>
      </p:sp>
      <p:grpSp>
        <p:nvGrpSpPr>
          <p:cNvPr id="21" name="组合 20"/>
          <p:cNvGrpSpPr/>
          <p:nvPr/>
        </p:nvGrpSpPr>
        <p:grpSpPr>
          <a:xfrm>
            <a:off x="5695222" y="2482830"/>
            <a:ext cx="809336" cy="809336"/>
            <a:chOff x="4677858" y="2649672"/>
            <a:chExt cx="809336" cy="809336"/>
          </a:xfrm>
          <a:solidFill>
            <a:srgbClr val="1D8B69"/>
          </a:solidFill>
        </p:grpSpPr>
        <p:sp>
          <p:nvSpPr>
            <p:cNvPr id="22" name="椭圆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0" name="组合 29"/>
          <p:cNvGrpSpPr/>
          <p:nvPr/>
        </p:nvGrpSpPr>
        <p:grpSpPr>
          <a:xfrm>
            <a:off x="4015531" y="2570448"/>
            <a:ext cx="310907" cy="308852"/>
            <a:chOff x="4059238" y="3516313"/>
            <a:chExt cx="182562" cy="182562"/>
          </a:xfrm>
          <a:solidFill>
            <a:schemeClr val="bg1"/>
          </a:solidFill>
        </p:grpSpPr>
        <p:sp>
          <p:nvSpPr>
            <p:cNvPr id="31" name="Freeform 305"/>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2" name="Freeform 306"/>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ln>
          </p:spPr>
          <p:txBody>
            <a:bodyPr/>
            <a:lstStyle/>
            <a:p>
              <a:endParaRPr lang="zh-CN" altLang="en-US">
                <a:latin typeface="Calibri" panose="020F0502020204030204" pitchFamily="34" charset="0"/>
              </a:endParaRPr>
            </a:p>
          </p:txBody>
        </p:sp>
        <p:sp>
          <p:nvSpPr>
            <p:cNvPr id="33" name="Freeform 307"/>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4" name="Freeform 308"/>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ln>
          </p:spPr>
          <p:txBody>
            <a:bodyPr/>
            <a:lstStyle/>
            <a:p>
              <a:endParaRPr lang="zh-CN" altLang="en-US">
                <a:latin typeface="Calibri" panose="020F0502020204030204" pitchFamily="34" charset="0"/>
              </a:endParaRPr>
            </a:p>
          </p:txBody>
        </p:sp>
      </p:grpSp>
      <p:sp>
        <p:nvSpPr>
          <p:cNvPr id="35" name="Freeform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36" name="组合 35"/>
          <p:cNvGrpSpPr/>
          <p:nvPr/>
        </p:nvGrpSpPr>
        <p:grpSpPr>
          <a:xfrm>
            <a:off x="1818516" y="2820023"/>
            <a:ext cx="337766" cy="313424"/>
            <a:chOff x="6891338" y="4584700"/>
            <a:chExt cx="176212" cy="163513"/>
          </a:xfrm>
          <a:solidFill>
            <a:schemeClr val="bg1"/>
          </a:solidFill>
        </p:grpSpPr>
        <p:sp>
          <p:nvSpPr>
            <p:cNvPr id="37" name="Freeform 579"/>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8" name="Freeform 580"/>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39" name="组合 38"/>
          <p:cNvGrpSpPr/>
          <p:nvPr/>
        </p:nvGrpSpPr>
        <p:grpSpPr>
          <a:xfrm>
            <a:off x="5901489" y="2747923"/>
            <a:ext cx="374811" cy="312769"/>
            <a:chOff x="1441656" y="371310"/>
            <a:chExt cx="483989" cy="403875"/>
          </a:xfrm>
          <a:solidFill>
            <a:schemeClr val="bg1"/>
          </a:solidFill>
        </p:grpSpPr>
        <p:sp>
          <p:nvSpPr>
            <p:cNvPr id="40" name="Freeform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41" name="Freeform 6"/>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42" name="文本框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p>
        </p:txBody>
      </p:sp>
      <p:sp>
        <p:nvSpPr>
          <p:cNvPr id="43" name="文本框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p>
        </p:txBody>
      </p:sp>
      <p:sp>
        <p:nvSpPr>
          <p:cNvPr id="44" name="文本框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p>
        </p:txBody>
      </p:sp>
      <p:sp>
        <p:nvSpPr>
          <p:cNvPr id="45" name="文本框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p>
        </p:txBody>
      </p:sp>
      <p:sp>
        <p:nvSpPr>
          <p:cNvPr id="48" name="文本框 47"/>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gn="r">
              <a:lnSpc>
                <a:spcPct val="150000"/>
              </a:lnSpc>
            </a:pP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813946" y="3639013"/>
            <a:ext cx="1723549" cy="400110"/>
          </a:xfrm>
          <a:prstGeom prst="rect">
            <a:avLst/>
          </a:prstGeom>
        </p:spPr>
        <p:txBody>
          <a:bodyPr wrap="none">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输入您的标题</a:t>
            </a:r>
          </a:p>
        </p:txBody>
      </p:sp>
      <p:sp>
        <p:nvSpPr>
          <p:cNvPr id="21" name="矩形 20"/>
          <p:cNvSpPr/>
          <p:nvPr/>
        </p:nvSpPr>
        <p:spPr>
          <a:xfrm>
            <a:off x="7935476" y="3551168"/>
            <a:ext cx="1723549" cy="400110"/>
          </a:xfrm>
          <a:prstGeom prst="rect">
            <a:avLst/>
          </a:prstGeom>
        </p:spPr>
        <p:txBody>
          <a:bodyPr wrap="none">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输入您的标题</a:t>
            </a: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矩形 32"/>
          <p:cNvSpPr/>
          <p:nvPr/>
        </p:nvSpPr>
        <p:spPr>
          <a:xfrm>
            <a:off x="7903205" y="2147674"/>
            <a:ext cx="3054035" cy="1477328"/>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nSpc>
                <a:spcPct val="150000"/>
              </a:lnSpc>
            </a:pP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5912548" y="1839872"/>
            <a:ext cx="615604" cy="4166539"/>
            <a:chOff x="5912548" y="1839872"/>
            <a:chExt cx="615604" cy="4166539"/>
          </a:xfrm>
        </p:grpSpPr>
        <p:sp>
          <p:nvSpPr>
            <p:cNvPr id="22" name="椭圆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文本框 16"/>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5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60751" y="4938713"/>
            <a:ext cx="7663189" cy="721599"/>
            <a:chOff x="2279800" y="4576763"/>
            <a:chExt cx="7663189" cy="721599"/>
          </a:xfrm>
        </p:grpSpPr>
        <p:sp>
          <p:nvSpPr>
            <p:cNvPr id="20" name="Freeform 570"/>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1" name="Freeform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22" name="组合 21"/>
            <p:cNvGrpSpPr/>
            <p:nvPr/>
          </p:nvGrpSpPr>
          <p:grpSpPr>
            <a:xfrm>
              <a:off x="9139559" y="4576763"/>
              <a:ext cx="803430" cy="721599"/>
              <a:chOff x="9139560" y="4576763"/>
              <a:chExt cx="342900" cy="307975"/>
            </a:xfrm>
          </p:grpSpPr>
          <p:sp>
            <p:nvSpPr>
              <p:cNvPr id="24" name="Freeform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Freeform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3" name="Freeform 811"/>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6" name="文本框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27" name="文本框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29" name="文本框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0" name="文本框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31" name="文本框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2" name="文本框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p>
        </p:txBody>
      </p:sp>
      <p:sp>
        <p:nvSpPr>
          <p:cNvPr id="33" name="文本框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49"/>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49"/>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199"/>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6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899"/>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2645</Words>
  <Application>Microsoft Office PowerPoint</Application>
  <PresentationFormat>自定义</PresentationFormat>
  <Paragraphs>353</Paragraphs>
  <Slides>35</Slides>
  <Notes>35</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35</vt:i4>
      </vt:variant>
    </vt:vector>
  </HeadingPairs>
  <TitlesOfParts>
    <vt:vector size="48" baseType="lpstr">
      <vt:lpstr>Arial</vt:lpstr>
      <vt:lpstr>宋体</vt:lpstr>
      <vt:lpstr>华文琥珀</vt:lpstr>
      <vt:lpstr>华康俪金黑W8(P)</vt:lpstr>
      <vt:lpstr>微软雅黑</vt:lpstr>
      <vt:lpstr>Calibri</vt:lpstr>
      <vt:lpstr>Verdana</vt:lpstr>
      <vt:lpstr>Arial Unicode MS</vt:lpstr>
      <vt:lpstr>Agency FB</vt:lpstr>
      <vt:lpstr>Calibri Light</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1491</dc:title>
  <dc:creator>user</dc:creator>
  <cp:lastModifiedBy>ThinK For H</cp:lastModifiedBy>
  <cp:revision>216</cp:revision>
  <dcterms:created xsi:type="dcterms:W3CDTF">2016-03-17T02:20:00Z</dcterms:created>
  <dcterms:modified xsi:type="dcterms:W3CDTF">2018-06-01T09:41:42Z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