
<file path=[Content_Types].xml><?xml version="1.0" encoding="utf-8"?>
<Types xmlns="http://schemas.openxmlformats.org/package/2006/content-types">
  <Default Extension="mp3" ContentType="audio/mpeg"/>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0"/>
  </p:notesMasterIdLst>
  <p:sldIdLst>
    <p:sldId id="256" r:id="rId2"/>
    <p:sldId id="257" r:id="rId3"/>
    <p:sldId id="258" r:id="rId4"/>
    <p:sldId id="264" r:id="rId5"/>
    <p:sldId id="267" r:id="rId6"/>
    <p:sldId id="265" r:id="rId7"/>
    <p:sldId id="266" r:id="rId8"/>
    <p:sldId id="268" r:id="rId9"/>
    <p:sldId id="291" r:id="rId10"/>
    <p:sldId id="292" r:id="rId11"/>
    <p:sldId id="294" r:id="rId12"/>
    <p:sldId id="293" r:id="rId13"/>
    <p:sldId id="275" r:id="rId14"/>
    <p:sldId id="276" r:id="rId15"/>
    <p:sldId id="277" r:id="rId16"/>
    <p:sldId id="284" r:id="rId17"/>
    <p:sldId id="295" r:id="rId18"/>
    <p:sldId id="271" r:id="rId19"/>
    <p:sldId id="272" r:id="rId20"/>
    <p:sldId id="278" r:id="rId21"/>
    <p:sldId id="279" r:id="rId22"/>
    <p:sldId id="270" r:id="rId23"/>
    <p:sldId id="280" r:id="rId24"/>
    <p:sldId id="269" r:id="rId25"/>
    <p:sldId id="296" r:id="rId26"/>
    <p:sldId id="273" r:id="rId27"/>
    <p:sldId id="274" r:id="rId28"/>
    <p:sldId id="282" r:id="rId29"/>
    <p:sldId id="283" r:id="rId30"/>
    <p:sldId id="285" r:id="rId31"/>
    <p:sldId id="286" r:id="rId32"/>
    <p:sldId id="297" r:id="rId33"/>
    <p:sldId id="287" r:id="rId34"/>
    <p:sldId id="288" r:id="rId35"/>
    <p:sldId id="281" r:id="rId36"/>
    <p:sldId id="290" r:id="rId37"/>
    <p:sldId id="289" r:id="rId38"/>
    <p:sldId id="298" r:id="rId3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855A3"/>
    <a:srgbClr val="768CC6"/>
    <a:srgbClr val="080302"/>
    <a:srgbClr val="E92817"/>
    <a:srgbClr val="FCE8D3"/>
    <a:srgbClr val="F32C1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076" autoAdjust="0"/>
    <p:restoredTop sz="94559" autoAdjust="0"/>
  </p:normalViewPr>
  <p:slideViewPr>
    <p:cSldViewPr snapToGrid="0">
      <p:cViewPr varScale="1">
        <p:scale>
          <a:sx n="114" d="100"/>
          <a:sy n="114" d="100"/>
        </p:scale>
        <p:origin x="696" y="114"/>
      </p:cViewPr>
      <p:guideLst>
        <p:guide orient="horz" pos="2160"/>
        <p:guide pos="3840"/>
      </p:guideLst>
    </p:cSldViewPr>
  </p:slideViewPr>
  <p:notesTextViewPr>
    <p:cViewPr>
      <p:scale>
        <a:sx n="1" d="1"/>
        <a:sy n="1" d="1"/>
      </p:scale>
      <p:origin x="0" y="0"/>
    </p:cViewPr>
  </p:notesTextViewPr>
  <p:sorterViewPr>
    <p:cViewPr>
      <p:scale>
        <a:sx n="42" d="100"/>
        <a:sy n="42"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oleObject" Target="file:///F:\&#22823;&#35745;&#21010;&#27169;&#26495;\PPT&#22270;&#34920;&#20043;&#36947;\PPT&#22270;&#34920;&#20043;&#36947;.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F:\&#22823;&#35745;&#21010;&#27169;&#26495;\PPT&#22270;&#34920;&#20043;&#36947;\PPT&#22270;&#34920;&#20043;&#36947;.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F:\&#22823;&#35745;&#21010;&#27169;&#26495;\PPT&#22270;&#34920;&#20043;&#36947;\PPT&#22270;&#34920;&#20043;&#36947;.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Sheet1!$W$69</c:f>
              <c:strCache>
                <c:ptCount val="1"/>
                <c:pt idx="0">
                  <c:v>SALE</c:v>
                </c:pt>
              </c:strCache>
            </c:strRef>
          </c:tx>
          <c:spPr>
            <a:ln>
              <a:noFill/>
            </a:ln>
          </c:spPr>
          <c:dPt>
            <c:idx val="0"/>
            <c:bubble3D val="0"/>
            <c:spPr>
              <a:solidFill>
                <a:schemeClr val="accent2"/>
              </a:solidFill>
              <a:ln w="19050">
                <a:noFill/>
              </a:ln>
              <a:effectLst/>
            </c:spPr>
            <c:extLst>
              <c:ext xmlns:c16="http://schemas.microsoft.com/office/drawing/2014/chart" uri="{C3380CC4-5D6E-409C-BE32-E72D297353CC}">
                <c16:uniqueId val="{00000000-6C91-42BD-A115-877FB2C9FE61}"/>
              </c:ext>
            </c:extLst>
          </c:dPt>
          <c:dPt>
            <c:idx val="1"/>
            <c:bubble3D val="0"/>
            <c:spPr>
              <a:solidFill>
                <a:schemeClr val="accent2"/>
              </a:solidFill>
              <a:ln w="19050">
                <a:noFill/>
              </a:ln>
              <a:effectLst/>
            </c:spPr>
            <c:extLst>
              <c:ext xmlns:c16="http://schemas.microsoft.com/office/drawing/2014/chart" uri="{C3380CC4-5D6E-409C-BE32-E72D297353CC}">
                <c16:uniqueId val="{00000001-6C91-42BD-A115-877FB2C9FE61}"/>
              </c:ext>
            </c:extLst>
          </c:dPt>
          <c:dPt>
            <c:idx val="2"/>
            <c:bubble3D val="0"/>
            <c:spPr>
              <a:solidFill>
                <a:schemeClr val="tx1">
                  <a:lumMod val="75000"/>
                  <a:lumOff val="25000"/>
                </a:schemeClr>
              </a:solidFill>
              <a:ln w="19050">
                <a:noFill/>
              </a:ln>
              <a:effectLst/>
            </c:spPr>
            <c:extLst>
              <c:ext xmlns:c16="http://schemas.microsoft.com/office/drawing/2014/chart" uri="{C3380CC4-5D6E-409C-BE32-E72D297353CC}">
                <c16:uniqueId val="{00000002-6C91-42BD-A115-877FB2C9FE61}"/>
              </c:ext>
            </c:extLst>
          </c:dPt>
          <c:cat>
            <c:strRef>
              <c:f>Sheet1!$V$70:$V$72</c:f>
              <c:strCache>
                <c:ptCount val="3"/>
                <c:pt idx="0">
                  <c:v>A</c:v>
                </c:pt>
                <c:pt idx="2">
                  <c:v>B</c:v>
                </c:pt>
              </c:strCache>
            </c:strRef>
          </c:cat>
          <c:val>
            <c:numRef>
              <c:f>Sheet1!$W$70:$W$72</c:f>
              <c:numCache>
                <c:formatCode>General</c:formatCode>
                <c:ptCount val="3"/>
                <c:pt idx="0">
                  <c:v>9</c:v>
                </c:pt>
                <c:pt idx="2">
                  <c:v>1</c:v>
                </c:pt>
              </c:numCache>
            </c:numRef>
          </c:val>
          <c:extLst>
            <c:ext xmlns:c16="http://schemas.microsoft.com/office/drawing/2014/chart" uri="{C3380CC4-5D6E-409C-BE32-E72D297353CC}">
              <c16:uniqueId val="{00000003-6C91-42BD-A115-877FB2C9FE61}"/>
            </c:ext>
          </c:extLst>
        </c:ser>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zero"/>
    <c:showDLblsOverMax val="0"/>
  </c:chart>
  <c:spPr>
    <a:noFill/>
    <a:ln w="9525" cap="flat" cmpd="sng" algn="ctr">
      <a:noFill/>
      <a:round/>
    </a:ln>
    <a:effectLst/>
  </c:spPr>
  <c:txPr>
    <a:bodyPr/>
    <a:lstStyle/>
    <a:p>
      <a:pPr>
        <a:defRPr lang="zh-CN"/>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Sheet1!$N$69</c:f>
              <c:strCache>
                <c:ptCount val="1"/>
                <c:pt idx="0">
                  <c:v>SALE</c:v>
                </c:pt>
              </c:strCache>
            </c:strRef>
          </c:tx>
          <c:spPr>
            <a:solidFill>
              <a:srgbClr val="41A847"/>
            </a:solidFill>
            <a:ln>
              <a:noFill/>
            </a:ln>
          </c:spPr>
          <c:dPt>
            <c:idx val="0"/>
            <c:bubble3D val="0"/>
            <c:spPr>
              <a:solidFill>
                <a:schemeClr val="tx2"/>
              </a:solidFill>
              <a:ln w="19050">
                <a:noFill/>
              </a:ln>
              <a:effectLst/>
            </c:spPr>
            <c:extLst>
              <c:ext xmlns:c16="http://schemas.microsoft.com/office/drawing/2014/chart" uri="{C3380CC4-5D6E-409C-BE32-E72D297353CC}">
                <c16:uniqueId val="{00000000-9507-45C8-9728-33AECA65C695}"/>
              </c:ext>
            </c:extLst>
          </c:dPt>
          <c:dPt>
            <c:idx val="1"/>
            <c:bubble3D val="0"/>
            <c:spPr>
              <a:solidFill>
                <a:srgbClr val="41A847"/>
              </a:solidFill>
              <a:ln w="19050">
                <a:noFill/>
              </a:ln>
              <a:effectLst/>
            </c:spPr>
            <c:extLst>
              <c:ext xmlns:c16="http://schemas.microsoft.com/office/drawing/2014/chart" uri="{C3380CC4-5D6E-409C-BE32-E72D297353CC}">
                <c16:uniqueId val="{00000001-9507-45C8-9728-33AECA65C695}"/>
              </c:ext>
            </c:extLst>
          </c:dPt>
          <c:dPt>
            <c:idx val="2"/>
            <c:bubble3D val="0"/>
            <c:spPr>
              <a:solidFill>
                <a:schemeClr val="tx1">
                  <a:lumMod val="75000"/>
                  <a:lumOff val="25000"/>
                </a:schemeClr>
              </a:solidFill>
              <a:ln w="19050">
                <a:noFill/>
              </a:ln>
              <a:effectLst/>
            </c:spPr>
            <c:extLst>
              <c:ext xmlns:c16="http://schemas.microsoft.com/office/drawing/2014/chart" uri="{C3380CC4-5D6E-409C-BE32-E72D297353CC}">
                <c16:uniqueId val="{00000002-9507-45C8-9728-33AECA65C695}"/>
              </c:ext>
            </c:extLst>
          </c:dPt>
          <c:cat>
            <c:strRef>
              <c:f>Sheet1!$M$70:$M$72</c:f>
              <c:strCache>
                <c:ptCount val="3"/>
                <c:pt idx="0">
                  <c:v>A</c:v>
                </c:pt>
                <c:pt idx="2">
                  <c:v>B</c:v>
                </c:pt>
              </c:strCache>
            </c:strRef>
          </c:cat>
          <c:val>
            <c:numRef>
              <c:f>Sheet1!$N$70:$N$72</c:f>
              <c:numCache>
                <c:formatCode>General</c:formatCode>
                <c:ptCount val="3"/>
                <c:pt idx="0">
                  <c:v>5</c:v>
                </c:pt>
                <c:pt idx="2">
                  <c:v>5</c:v>
                </c:pt>
              </c:numCache>
            </c:numRef>
          </c:val>
          <c:extLst>
            <c:ext xmlns:c16="http://schemas.microsoft.com/office/drawing/2014/chart" uri="{C3380CC4-5D6E-409C-BE32-E72D297353CC}">
              <c16:uniqueId val="{00000003-9507-45C8-9728-33AECA65C695}"/>
            </c:ext>
          </c:extLst>
        </c:ser>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zero"/>
    <c:showDLblsOverMax val="0"/>
  </c:chart>
  <c:spPr>
    <a:noFill/>
    <a:ln w="9525" cap="flat" cmpd="sng" algn="ctr">
      <a:noFill/>
      <a:round/>
    </a:ln>
    <a:effectLst/>
  </c:spPr>
  <c:txPr>
    <a:bodyPr/>
    <a:lstStyle/>
    <a:p>
      <a:pPr>
        <a:defRPr lang="zh-CN"/>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Sheet1!$AG$69</c:f>
              <c:strCache>
                <c:ptCount val="1"/>
                <c:pt idx="0">
                  <c:v>SALE</c:v>
                </c:pt>
              </c:strCache>
            </c:strRef>
          </c:tx>
          <c:spPr>
            <a:solidFill>
              <a:srgbClr val="41A847"/>
            </a:solidFill>
            <a:ln>
              <a:noFill/>
            </a:ln>
          </c:spPr>
          <c:dPt>
            <c:idx val="0"/>
            <c:bubble3D val="0"/>
            <c:spPr>
              <a:solidFill>
                <a:schemeClr val="tx1">
                  <a:lumMod val="75000"/>
                  <a:lumOff val="25000"/>
                </a:schemeClr>
              </a:solidFill>
              <a:ln w="19050">
                <a:noFill/>
              </a:ln>
              <a:effectLst/>
            </c:spPr>
            <c:extLst>
              <c:ext xmlns:c16="http://schemas.microsoft.com/office/drawing/2014/chart" uri="{C3380CC4-5D6E-409C-BE32-E72D297353CC}">
                <c16:uniqueId val="{00000000-F53D-463B-84BE-0E7E6A910A12}"/>
              </c:ext>
            </c:extLst>
          </c:dPt>
          <c:dPt>
            <c:idx val="1"/>
            <c:bubble3D val="0"/>
            <c:spPr>
              <a:solidFill>
                <a:srgbClr val="41A847"/>
              </a:solidFill>
              <a:ln w="19050">
                <a:noFill/>
              </a:ln>
              <a:effectLst/>
            </c:spPr>
            <c:extLst>
              <c:ext xmlns:c16="http://schemas.microsoft.com/office/drawing/2014/chart" uri="{C3380CC4-5D6E-409C-BE32-E72D297353CC}">
                <c16:uniqueId val="{00000001-F53D-463B-84BE-0E7E6A910A12}"/>
              </c:ext>
            </c:extLst>
          </c:dPt>
          <c:dPt>
            <c:idx val="2"/>
            <c:bubble3D val="0"/>
            <c:spPr>
              <a:solidFill>
                <a:schemeClr val="accent3"/>
              </a:solidFill>
              <a:ln w="19050">
                <a:noFill/>
              </a:ln>
              <a:effectLst/>
            </c:spPr>
            <c:extLst>
              <c:ext xmlns:c16="http://schemas.microsoft.com/office/drawing/2014/chart" uri="{C3380CC4-5D6E-409C-BE32-E72D297353CC}">
                <c16:uniqueId val="{00000002-F53D-463B-84BE-0E7E6A910A12}"/>
              </c:ext>
            </c:extLst>
          </c:dPt>
          <c:cat>
            <c:strRef>
              <c:f>Sheet1!$AF$70:$AF$72</c:f>
              <c:strCache>
                <c:ptCount val="3"/>
                <c:pt idx="0">
                  <c:v>A</c:v>
                </c:pt>
                <c:pt idx="2">
                  <c:v>B</c:v>
                </c:pt>
              </c:strCache>
            </c:strRef>
          </c:cat>
          <c:val>
            <c:numRef>
              <c:f>Sheet1!$AG$70:$AG$72</c:f>
              <c:numCache>
                <c:formatCode>General</c:formatCode>
                <c:ptCount val="3"/>
                <c:pt idx="0">
                  <c:v>23</c:v>
                </c:pt>
                <c:pt idx="2">
                  <c:v>77</c:v>
                </c:pt>
              </c:numCache>
            </c:numRef>
          </c:val>
          <c:extLst>
            <c:ext xmlns:c16="http://schemas.microsoft.com/office/drawing/2014/chart" uri="{C3380CC4-5D6E-409C-BE32-E72D297353CC}">
              <c16:uniqueId val="{00000003-F53D-463B-84BE-0E7E6A910A12}"/>
            </c:ext>
          </c:extLst>
        </c:ser>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zero"/>
    <c:showDLblsOverMax val="0"/>
  </c:chart>
  <c:spPr>
    <a:noFill/>
    <a:ln w="9525" cap="flat" cmpd="sng" algn="ctr">
      <a:noFill/>
      <a:round/>
    </a:ln>
    <a:effectLst/>
  </c:spPr>
  <c:txPr>
    <a:bodyPr/>
    <a:lstStyle/>
    <a:p>
      <a:pPr>
        <a:defRPr lang="zh-CN"/>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8FCFA2-C799-4B92-ACAA-5221630DE567}" type="datetimeFigureOut">
              <a:rPr lang="zh-CN" altLang="en-US" smtClean="0"/>
              <a:pPr/>
              <a:t>2018/4/7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200DD21-5AB1-41D9-B571-C16954624371}" type="slidenum">
              <a:rPr lang="zh-CN" altLang="en-US" smtClean="0"/>
              <a:pPr/>
              <a:t>‹#›</a:t>
            </a:fld>
            <a:endParaRPr lang="zh-CN" altLang="en-US"/>
          </a:p>
        </p:txBody>
      </p:sp>
    </p:spTree>
    <p:extLst>
      <p:ext uri="{BB962C8B-B14F-4D97-AF65-F5344CB8AC3E}">
        <p14:creationId xmlns:p14="http://schemas.microsoft.com/office/powerpoint/2010/main" val="954565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dirty="0"/>
              <a:t> </a:t>
            </a:r>
            <a:r>
              <a:rPr lang="en-US" altLang="zh-CN" dirty="0"/>
              <a:t>[-</a:t>
            </a:r>
            <a:r>
              <a:rPr lang="zh-CN" altLang="en-US" dirty="0"/>
              <a:t>婷婷</a:t>
            </a:r>
            <a:r>
              <a:rPr lang="en-US" altLang="zh-CN" dirty="0"/>
              <a:t>]</a:t>
            </a:r>
            <a:r>
              <a:rPr lang="zh-CN" altLang="en-US" dirty="0"/>
              <a:t>旗舰店</a:t>
            </a:r>
            <a:r>
              <a:rPr lang="en-US" altLang="zh-CN" dirty="0"/>
              <a:t>https://[-</a:t>
            </a:r>
            <a:r>
              <a:rPr lang="zh-CN" altLang="en-US" dirty="0"/>
              <a:t>婷婷</a:t>
            </a:r>
            <a:r>
              <a:rPr lang="en-US" altLang="zh-CN" dirty="0"/>
              <a:t>]</a:t>
            </a:r>
          </a:p>
        </p:txBody>
      </p:sp>
    </p:spTree>
    <p:extLst>
      <p:ext uri="{BB962C8B-B14F-4D97-AF65-F5344CB8AC3E}">
        <p14:creationId xmlns:p14="http://schemas.microsoft.com/office/powerpoint/2010/main" val="41955188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D138E6-E906-4F92-996E-008D3C1AE50D}" type="slidenum">
              <a:rPr lang="zh-CN" altLang="en-US" smtClean="0"/>
              <a:pPr/>
              <a:t>13</a:t>
            </a:fld>
            <a:endParaRPr lang="zh-CN" altLang="en-US"/>
          </a:p>
        </p:txBody>
      </p:sp>
    </p:spTree>
    <p:extLst>
      <p:ext uri="{BB962C8B-B14F-4D97-AF65-F5344CB8AC3E}">
        <p14:creationId xmlns:p14="http://schemas.microsoft.com/office/powerpoint/2010/main" val="2384079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pPr/>
              <a:t>14</a:t>
            </a:fld>
            <a:endParaRPr lang="zh-CN" altLang="en-US"/>
          </a:p>
        </p:txBody>
      </p:sp>
    </p:spTree>
    <p:extLst>
      <p:ext uri="{BB962C8B-B14F-4D97-AF65-F5344CB8AC3E}">
        <p14:creationId xmlns:p14="http://schemas.microsoft.com/office/powerpoint/2010/main" val="31770156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pPr/>
              <a:t>15</a:t>
            </a:fld>
            <a:endParaRPr lang="zh-CN" altLang="en-US"/>
          </a:p>
        </p:txBody>
      </p:sp>
    </p:spTree>
    <p:extLst>
      <p:ext uri="{BB962C8B-B14F-4D97-AF65-F5344CB8AC3E}">
        <p14:creationId xmlns:p14="http://schemas.microsoft.com/office/powerpoint/2010/main" val="28085274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D138E6-E906-4F92-996E-008D3C1AE50D}" type="slidenum">
              <a:rPr lang="zh-CN" altLang="en-US" smtClean="0"/>
              <a:pPr/>
              <a:t>18</a:t>
            </a:fld>
            <a:endParaRPr lang="zh-CN" altLang="en-US"/>
          </a:p>
        </p:txBody>
      </p:sp>
    </p:spTree>
    <p:extLst>
      <p:ext uri="{BB962C8B-B14F-4D97-AF65-F5344CB8AC3E}">
        <p14:creationId xmlns:p14="http://schemas.microsoft.com/office/powerpoint/2010/main" val="6862504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D138E6-E906-4F92-996E-008D3C1AE50D}" type="slidenum">
              <a:rPr lang="zh-CN" altLang="en-US" smtClean="0"/>
              <a:pPr/>
              <a:t>19</a:t>
            </a:fld>
            <a:endParaRPr lang="zh-CN" altLang="en-US"/>
          </a:p>
        </p:txBody>
      </p:sp>
    </p:spTree>
    <p:extLst>
      <p:ext uri="{BB962C8B-B14F-4D97-AF65-F5344CB8AC3E}">
        <p14:creationId xmlns:p14="http://schemas.microsoft.com/office/powerpoint/2010/main" val="31278259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pPr/>
              <a:t>20</a:t>
            </a:fld>
            <a:endParaRPr lang="zh-CN" altLang="en-US"/>
          </a:p>
        </p:txBody>
      </p:sp>
    </p:spTree>
    <p:extLst>
      <p:ext uri="{BB962C8B-B14F-4D97-AF65-F5344CB8AC3E}">
        <p14:creationId xmlns:p14="http://schemas.microsoft.com/office/powerpoint/2010/main" val="4569075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pPr/>
              <a:t>21</a:t>
            </a:fld>
            <a:endParaRPr lang="zh-CN" altLang="en-US"/>
          </a:p>
        </p:txBody>
      </p:sp>
    </p:spTree>
    <p:extLst>
      <p:ext uri="{BB962C8B-B14F-4D97-AF65-F5344CB8AC3E}">
        <p14:creationId xmlns:p14="http://schemas.microsoft.com/office/powerpoint/2010/main" val="6132858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D138E6-E906-4F92-996E-008D3C1AE50D}" type="slidenum">
              <a:rPr lang="zh-CN" altLang="en-US" smtClean="0"/>
              <a:pPr/>
              <a:t>22</a:t>
            </a:fld>
            <a:endParaRPr lang="zh-CN" altLang="en-US"/>
          </a:p>
        </p:txBody>
      </p:sp>
    </p:spTree>
    <p:extLst>
      <p:ext uri="{BB962C8B-B14F-4D97-AF65-F5344CB8AC3E}">
        <p14:creationId xmlns:p14="http://schemas.microsoft.com/office/powerpoint/2010/main" val="5506923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pPr/>
              <a:t>23</a:t>
            </a:fld>
            <a:endParaRPr lang="zh-CN" altLang="en-US"/>
          </a:p>
        </p:txBody>
      </p:sp>
    </p:spTree>
    <p:extLst>
      <p:ext uri="{BB962C8B-B14F-4D97-AF65-F5344CB8AC3E}">
        <p14:creationId xmlns:p14="http://schemas.microsoft.com/office/powerpoint/2010/main" val="201172249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24</a:t>
            </a:fld>
            <a:endParaRPr lang="en-US" altLang="zh-CN"/>
          </a:p>
        </p:txBody>
      </p:sp>
    </p:spTree>
    <p:extLst>
      <p:ext uri="{BB962C8B-B14F-4D97-AF65-F5344CB8AC3E}">
        <p14:creationId xmlns:p14="http://schemas.microsoft.com/office/powerpoint/2010/main" val="34549128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4</a:t>
            </a:fld>
            <a:endParaRPr lang="en-US" altLang="zh-CN"/>
          </a:p>
        </p:txBody>
      </p:sp>
    </p:spTree>
    <p:extLst>
      <p:ext uri="{BB962C8B-B14F-4D97-AF65-F5344CB8AC3E}">
        <p14:creationId xmlns:p14="http://schemas.microsoft.com/office/powerpoint/2010/main" val="42724386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4787946-F38A-442D-8B4B-7C33473CC735}" type="slidenum">
              <a:rPr lang="en-US" smtClean="0"/>
              <a:pPr/>
              <a:t>26</a:t>
            </a:fld>
            <a:endParaRPr lang="en-US"/>
          </a:p>
        </p:txBody>
      </p:sp>
    </p:spTree>
    <p:extLst>
      <p:ext uri="{BB962C8B-B14F-4D97-AF65-F5344CB8AC3E}">
        <p14:creationId xmlns:p14="http://schemas.microsoft.com/office/powerpoint/2010/main" val="35460488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pPr/>
              <a:t>27</a:t>
            </a:fld>
            <a:endParaRPr lang="en-US"/>
          </a:p>
        </p:txBody>
      </p:sp>
    </p:spTree>
    <p:extLst>
      <p:ext uri="{BB962C8B-B14F-4D97-AF65-F5344CB8AC3E}">
        <p14:creationId xmlns:p14="http://schemas.microsoft.com/office/powerpoint/2010/main" val="10000757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pPr/>
              <a:t>28</a:t>
            </a:fld>
            <a:endParaRPr lang="zh-CN" altLang="en-US"/>
          </a:p>
        </p:txBody>
      </p:sp>
    </p:spTree>
    <p:extLst>
      <p:ext uri="{BB962C8B-B14F-4D97-AF65-F5344CB8AC3E}">
        <p14:creationId xmlns:p14="http://schemas.microsoft.com/office/powerpoint/2010/main" val="388477128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pPr/>
              <a:t>29</a:t>
            </a:fld>
            <a:endParaRPr lang="zh-CN" altLang="en-US"/>
          </a:p>
        </p:txBody>
      </p:sp>
    </p:spTree>
    <p:extLst>
      <p:ext uri="{BB962C8B-B14F-4D97-AF65-F5344CB8AC3E}">
        <p14:creationId xmlns:p14="http://schemas.microsoft.com/office/powerpoint/2010/main" val="339080435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124F4D7-21BF-4B9F-909B-69D1BB8ABACE}" type="slidenum">
              <a:rPr lang="zh-CN" altLang="en-US" smtClean="0"/>
              <a:pPr/>
              <a:t>30</a:t>
            </a:fld>
            <a:endParaRPr lang="zh-CN" altLang="en-US"/>
          </a:p>
        </p:txBody>
      </p:sp>
    </p:spTree>
    <p:extLst>
      <p:ext uri="{BB962C8B-B14F-4D97-AF65-F5344CB8AC3E}">
        <p14:creationId xmlns:p14="http://schemas.microsoft.com/office/powerpoint/2010/main" val="273327606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097EA6-A70B-4078-A475-F5D239A7F50E}" type="slidenum">
              <a:rPr lang="zh-CN" altLang="en-US" smtClean="0"/>
              <a:pPr/>
              <a:t>31</a:t>
            </a:fld>
            <a:endParaRPr lang="zh-CN" altLang="en-US"/>
          </a:p>
        </p:txBody>
      </p:sp>
    </p:spTree>
    <p:extLst>
      <p:ext uri="{BB962C8B-B14F-4D97-AF65-F5344CB8AC3E}">
        <p14:creationId xmlns:p14="http://schemas.microsoft.com/office/powerpoint/2010/main" val="270974863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097EA6-A70B-4078-A475-F5D239A7F50E}" type="slidenum">
              <a:rPr lang="zh-CN" altLang="en-US" smtClean="0"/>
              <a:pPr/>
              <a:t>33</a:t>
            </a:fld>
            <a:endParaRPr lang="zh-CN" altLang="en-US"/>
          </a:p>
        </p:txBody>
      </p:sp>
    </p:spTree>
    <p:extLst>
      <p:ext uri="{BB962C8B-B14F-4D97-AF65-F5344CB8AC3E}">
        <p14:creationId xmlns:p14="http://schemas.microsoft.com/office/powerpoint/2010/main" val="16394480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097EA6-A70B-4078-A475-F5D239A7F50E}" type="slidenum">
              <a:rPr lang="zh-CN" altLang="en-US" smtClean="0"/>
              <a:pPr/>
              <a:t>34</a:t>
            </a:fld>
            <a:endParaRPr lang="zh-CN" altLang="en-US"/>
          </a:p>
        </p:txBody>
      </p:sp>
    </p:spTree>
    <p:extLst>
      <p:ext uri="{BB962C8B-B14F-4D97-AF65-F5344CB8AC3E}">
        <p14:creationId xmlns:p14="http://schemas.microsoft.com/office/powerpoint/2010/main" val="39021694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pPr/>
              <a:t>35</a:t>
            </a:fld>
            <a:endParaRPr lang="zh-CN" altLang="en-US"/>
          </a:p>
        </p:txBody>
      </p:sp>
    </p:spTree>
    <p:extLst>
      <p:ext uri="{BB962C8B-B14F-4D97-AF65-F5344CB8AC3E}">
        <p14:creationId xmlns:p14="http://schemas.microsoft.com/office/powerpoint/2010/main" val="50278132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097EA6-A70B-4078-A475-F5D239A7F50E}" type="slidenum">
              <a:rPr lang="zh-CN" altLang="en-US" smtClean="0"/>
              <a:pPr/>
              <a:t>36</a:t>
            </a:fld>
            <a:endParaRPr lang="zh-CN" altLang="en-US"/>
          </a:p>
        </p:txBody>
      </p:sp>
    </p:spTree>
    <p:extLst>
      <p:ext uri="{BB962C8B-B14F-4D97-AF65-F5344CB8AC3E}">
        <p14:creationId xmlns:p14="http://schemas.microsoft.com/office/powerpoint/2010/main" val="10490440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5</a:t>
            </a:fld>
            <a:endParaRPr lang="en-US" altLang="zh-CN"/>
          </a:p>
        </p:txBody>
      </p:sp>
    </p:spTree>
    <p:extLst>
      <p:ext uri="{BB962C8B-B14F-4D97-AF65-F5344CB8AC3E}">
        <p14:creationId xmlns:p14="http://schemas.microsoft.com/office/powerpoint/2010/main" val="36989434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097EA6-A70B-4078-A475-F5D239A7F50E}" type="slidenum">
              <a:rPr lang="zh-CN" altLang="en-US" smtClean="0"/>
              <a:pPr/>
              <a:t>37</a:t>
            </a:fld>
            <a:endParaRPr lang="zh-CN" altLang="en-US"/>
          </a:p>
        </p:txBody>
      </p:sp>
    </p:spTree>
    <p:extLst>
      <p:ext uri="{BB962C8B-B14F-4D97-AF65-F5344CB8AC3E}">
        <p14:creationId xmlns:p14="http://schemas.microsoft.com/office/powerpoint/2010/main" val="100147074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0200DD21-5AB1-41D9-B571-C16954624371}" type="slidenum">
              <a:rPr lang="zh-CN" altLang="en-US" smtClean="0"/>
              <a:pPr/>
              <a:t>38</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6</a:t>
            </a:fld>
            <a:endParaRPr lang="en-US" altLang="zh-CN"/>
          </a:p>
        </p:txBody>
      </p:sp>
    </p:spTree>
    <p:extLst>
      <p:ext uri="{BB962C8B-B14F-4D97-AF65-F5344CB8AC3E}">
        <p14:creationId xmlns:p14="http://schemas.microsoft.com/office/powerpoint/2010/main" val="34234950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7</a:t>
            </a:fld>
            <a:endParaRPr lang="en-US" altLang="zh-CN"/>
          </a:p>
        </p:txBody>
      </p:sp>
    </p:spTree>
    <p:extLst>
      <p:ext uri="{BB962C8B-B14F-4D97-AF65-F5344CB8AC3E}">
        <p14:creationId xmlns:p14="http://schemas.microsoft.com/office/powerpoint/2010/main" val="2062345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8</a:t>
            </a:fld>
            <a:endParaRPr lang="en-US" altLang="zh-CN"/>
          </a:p>
        </p:txBody>
      </p:sp>
    </p:spTree>
    <p:extLst>
      <p:ext uri="{BB962C8B-B14F-4D97-AF65-F5344CB8AC3E}">
        <p14:creationId xmlns:p14="http://schemas.microsoft.com/office/powerpoint/2010/main" val="11139779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pPr/>
              <a:t>9</a:t>
            </a:fld>
            <a:endParaRPr lang="zh-CN" altLang="en-US"/>
          </a:p>
        </p:txBody>
      </p:sp>
    </p:spTree>
    <p:extLst>
      <p:ext uri="{BB962C8B-B14F-4D97-AF65-F5344CB8AC3E}">
        <p14:creationId xmlns:p14="http://schemas.microsoft.com/office/powerpoint/2010/main" val="36213273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pPr/>
              <a:t>10</a:t>
            </a:fld>
            <a:endParaRPr lang="zh-CN" altLang="en-US"/>
          </a:p>
        </p:txBody>
      </p:sp>
    </p:spTree>
    <p:extLst>
      <p:ext uri="{BB962C8B-B14F-4D97-AF65-F5344CB8AC3E}">
        <p14:creationId xmlns:p14="http://schemas.microsoft.com/office/powerpoint/2010/main" val="4288273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pPr/>
              <a:t>12</a:t>
            </a:fld>
            <a:endParaRPr lang="zh-CN" altLang="en-US"/>
          </a:p>
        </p:txBody>
      </p:sp>
    </p:spTree>
    <p:extLst>
      <p:ext uri="{BB962C8B-B14F-4D97-AF65-F5344CB8AC3E}">
        <p14:creationId xmlns:p14="http://schemas.microsoft.com/office/powerpoint/2010/main" val="6557106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6" name="矩形 5"/>
          <p:cNvSpPr/>
          <p:nvPr userDrawn="1"/>
        </p:nvSpPr>
        <p:spPr>
          <a:xfrm>
            <a:off x="0" y="705853"/>
            <a:ext cx="12192000" cy="6152147"/>
          </a:xfrm>
          <a:prstGeom prst="rect">
            <a:avLst/>
          </a:prstGeom>
          <a:solidFill>
            <a:schemeClr val="bg1">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835640" y="236789"/>
            <a:ext cx="10515600" cy="469064"/>
          </a:xfrm>
        </p:spPr>
        <p:txBody>
          <a:bodyPr>
            <a:normAutofit/>
          </a:bodyPr>
          <a:lstStyle>
            <a:lvl1pPr algn="ctr">
              <a:defRPr sz="3200" b="1">
                <a:solidFill>
                  <a:srgbClr val="3855A3"/>
                </a:solidFill>
              </a:defRPr>
            </a:lvl1pPr>
          </a:lstStyle>
          <a:p>
            <a:r>
              <a:rPr lang="zh-CN" altLang="en-US"/>
              <a:t>单击此处编辑母版标题样式</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pPr/>
              <a:t>2018/4/7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4" cstate="print"/>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pPr/>
              <a:t>2018/4/7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3.xml"/><Relationship Id="rId7" Type="http://schemas.openxmlformats.org/officeDocument/2006/relationships/notesSlide" Target="../notesSlides/notesSlide1.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slideLayout" Target="../slideLayouts/slideLayout2.xml"/><Relationship Id="rId5" Type="http://schemas.openxmlformats.org/officeDocument/2006/relationships/audio" Target="../media/media1.mp3"/><Relationship Id="rId4" Type="http://schemas.microsoft.com/office/2007/relationships/media" Target="../media/media1.mp3"/><Relationship Id="rId9"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image" Target="../media/image8.jpeg"/><Relationship Id="rId7" Type="http://schemas.microsoft.com/office/2007/relationships/hdphoto" Target="../media/hdphoto1.wdp"/><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microsoft.com/office/2007/relationships/hdphoto" Target="../media/hdphoto2.wdp"/></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image" Target="../media/image18.png"/><Relationship Id="rId7" Type="http://schemas.openxmlformats.org/officeDocument/2006/relationships/image" Target="../media/image21.jpe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20.jpeg"/><Relationship Id="rId5" Type="http://schemas.microsoft.com/office/2007/relationships/hdphoto" Target="../media/hdphoto3.wdp"/><Relationship Id="rId4" Type="http://schemas.openxmlformats.org/officeDocument/2006/relationships/image" Target="../media/image19.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3.xml"/><Relationship Id="rId1" Type="http://schemas.openxmlformats.org/officeDocument/2006/relationships/slideLayout" Target="../slideLayouts/slideLayout1.xml"/><Relationship Id="rId5" Type="http://schemas.openxmlformats.org/officeDocument/2006/relationships/chart" Target="../charts/chart3.xml"/><Relationship Id="rId4" Type="http://schemas.openxmlformats.org/officeDocument/2006/relationships/chart" Target="../charts/char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A_图片 10"/>
          <p:cNvPicPr>
            <a:picLocks noChangeAspect="1"/>
          </p:cNvPicPr>
          <p:nvPr>
            <p:custDataLst>
              <p:tags r:id="rId1"/>
            </p:custDataLst>
          </p:nvPr>
        </p:nvPicPr>
        <p:blipFill>
          <a:blip r:embed="rId8" cstate="print">
            <a:extLst>
              <a:ext uri="{28A0092B-C50C-407E-A947-70E740481C1C}">
                <a14:useLocalDpi xmlns:a14="http://schemas.microsoft.com/office/drawing/2010/main" val="0"/>
              </a:ext>
            </a:extLst>
          </a:blip>
          <a:stretch>
            <a:fillRect/>
          </a:stretch>
        </p:blipFill>
        <p:spPr>
          <a:xfrm>
            <a:off x="2834640" y="2164080"/>
            <a:ext cx="6858000" cy="6858000"/>
          </a:xfrm>
          <a:prstGeom prst="rect">
            <a:avLst/>
          </a:prstGeom>
        </p:spPr>
      </p:pic>
      <p:sp>
        <p:nvSpPr>
          <p:cNvPr id="12" name="PA_文本框 3"/>
          <p:cNvSpPr txBox="1"/>
          <p:nvPr>
            <p:custDataLst>
              <p:tags r:id="rId2"/>
            </p:custDataLst>
          </p:nvPr>
        </p:nvSpPr>
        <p:spPr>
          <a:xfrm>
            <a:off x="2968179" y="1748264"/>
            <a:ext cx="6955751" cy="1107996"/>
          </a:xfrm>
          <a:prstGeom prst="rect">
            <a:avLst/>
          </a:prstGeom>
          <a:noFill/>
        </p:spPr>
        <p:txBody>
          <a:bodyPr wrap="none" rtlCol="0">
            <a:spAutoFit/>
          </a:bodyPr>
          <a:lstStyle/>
          <a:p>
            <a:pPr algn="ctr"/>
            <a:r>
              <a:rPr lang="zh-CN" altLang="en-US" sz="6600" dirty="0">
                <a:ln w="17780" cmpd="sng">
                  <a:noFill/>
                  <a:prstDash val="solid"/>
                  <a:miter lim="800000"/>
                </a:ln>
                <a:gradFill flip="none" rotWithShape="1">
                  <a:gsLst>
                    <a:gs pos="0">
                      <a:srgbClr val="3855A3">
                        <a:shade val="30000"/>
                        <a:satMod val="115000"/>
                      </a:srgbClr>
                    </a:gs>
                    <a:gs pos="50000">
                      <a:srgbClr val="3855A3">
                        <a:shade val="67500"/>
                        <a:satMod val="115000"/>
                      </a:srgbClr>
                    </a:gs>
                    <a:gs pos="100000">
                      <a:srgbClr val="3855A3">
                        <a:shade val="100000"/>
                        <a:satMod val="115000"/>
                      </a:srgbClr>
                    </a:gs>
                  </a:gsLst>
                  <a:lin ang="16200000" scaled="1"/>
                  <a:tileRect/>
                </a:gradFill>
                <a:latin typeface="禹卫书法行书简体&#10;" panose="02000603000000000000" pitchFamily="2" charset="-122"/>
                <a:ea typeface="禹卫书法行书简体&#10;" panose="02000603000000000000" pitchFamily="2" charset="-122"/>
              </a:rPr>
              <a:t>青花瓷中式幻灯片</a:t>
            </a:r>
          </a:p>
        </p:txBody>
      </p:sp>
      <p:sp>
        <p:nvSpPr>
          <p:cNvPr id="13" name="PA_文本框 5"/>
          <p:cNvSpPr txBox="1"/>
          <p:nvPr>
            <p:custDataLst>
              <p:tags r:id="rId3"/>
            </p:custDataLst>
          </p:nvPr>
        </p:nvSpPr>
        <p:spPr>
          <a:xfrm>
            <a:off x="3709750" y="2947700"/>
            <a:ext cx="5472608" cy="600164"/>
          </a:xfrm>
          <a:prstGeom prst="rect">
            <a:avLst/>
          </a:prstGeom>
          <a:noFill/>
          <a:effectLst/>
        </p:spPr>
        <p:txBody>
          <a:bodyPr wrap="square" rtlCol="0">
            <a:spAutoFit/>
          </a:bodyPr>
          <a:lstStyle/>
          <a:p>
            <a:pPr algn="ctr"/>
            <a:r>
              <a:rPr lang="en-US" altLang="zh-CN" sz="1100" dirty="0">
                <a:solidFill>
                  <a:srgbClr val="3855A3"/>
                </a:solidFill>
                <a:latin typeface="微软雅黑" panose="020B0503020204020204" pitchFamily="34" charset="-122"/>
                <a:ea typeface="微软雅黑" panose="020B0503020204020204" pitchFamily="34" charset="-122"/>
              </a:rPr>
              <a:t>Your content to play here, or through your copy, paste in this box, and select only the text. Your content to play here, or through your copy, paste in </a:t>
            </a:r>
          </a:p>
          <a:p>
            <a:pPr algn="ctr"/>
            <a:r>
              <a:rPr lang="en-US" altLang="zh-CN" sz="1100" dirty="0">
                <a:solidFill>
                  <a:srgbClr val="3855A3"/>
                </a:solidFill>
                <a:latin typeface="微软雅黑" panose="020B0503020204020204" pitchFamily="34" charset="-122"/>
                <a:ea typeface="微软雅黑" panose="020B0503020204020204" pitchFamily="34" charset="-122"/>
              </a:rPr>
              <a:t>this box, and select only the text.</a:t>
            </a:r>
          </a:p>
        </p:txBody>
      </p:sp>
      <p:pic>
        <p:nvPicPr>
          <p:cNvPr id="2" name="周杰伦 - 青花瓷(伴奏)">
            <a:hlinkClick r:id="" action="ppaction://media"/>
          </p:cNvPr>
          <p:cNvPicPr>
            <a:picLocks noChangeAspect="1"/>
          </p:cNvPicPr>
          <p:nvPr>
            <a:audioFile r:link="rId5"/>
            <p:extLst>
              <p:ext uri="{DAA4B4D4-6D71-4841-9C94-3DE7FCFB9230}">
                <p14:media xmlns:p14="http://schemas.microsoft.com/office/powerpoint/2010/main" r:embed="rId4"/>
              </p:ext>
            </p:extLst>
          </p:nvPr>
        </p:nvPicPr>
        <p:blipFill>
          <a:blip r:embed="rId9" cstate="print"/>
          <a:stretch>
            <a:fillRect/>
          </a:stretch>
        </p:blipFill>
        <p:spPr>
          <a:xfrm>
            <a:off x="7797800" y="-2831316"/>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par>
                                <p:cTn id="7" presetID="42"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animEffect transition="in" filter="fade">
                                      <p:cBhvr>
                                        <p:cTn id="9" dur="1000"/>
                                        <p:tgtEl>
                                          <p:spTgt spid="11"/>
                                        </p:tgtEl>
                                      </p:cBhvr>
                                    </p:animEffect>
                                    <p:anim calcmode="lin" valueType="num">
                                      <p:cBhvr>
                                        <p:cTn id="10" dur="1000" fill="hold"/>
                                        <p:tgtEl>
                                          <p:spTgt spid="11"/>
                                        </p:tgtEl>
                                        <p:attrNameLst>
                                          <p:attrName>ppt_x</p:attrName>
                                        </p:attrNameLst>
                                      </p:cBhvr>
                                      <p:tavLst>
                                        <p:tav tm="0">
                                          <p:val>
                                            <p:strVal val="#ppt_x"/>
                                          </p:val>
                                        </p:tav>
                                        <p:tav tm="100000">
                                          <p:val>
                                            <p:strVal val="#ppt_x"/>
                                          </p:val>
                                        </p:tav>
                                      </p:tavLst>
                                    </p:anim>
                                    <p:anim calcmode="lin" valueType="num">
                                      <p:cBhvr>
                                        <p:cTn id="11" dur="1000" fill="hold"/>
                                        <p:tgtEl>
                                          <p:spTgt spid="11"/>
                                        </p:tgtEl>
                                        <p:attrNameLst>
                                          <p:attrName>ppt_y</p:attrName>
                                        </p:attrNameLst>
                                      </p:cBhvr>
                                      <p:tavLst>
                                        <p:tav tm="0">
                                          <p:val>
                                            <p:strVal val="#ppt_y+.1"/>
                                          </p:val>
                                        </p:tav>
                                        <p:tav tm="100000">
                                          <p:val>
                                            <p:strVal val="#ppt_y"/>
                                          </p:val>
                                        </p:tav>
                                      </p:tavLst>
                                    </p:anim>
                                  </p:childTnLst>
                                </p:cTn>
                              </p:par>
                            </p:childTnLst>
                          </p:cTn>
                        </p:par>
                        <p:par>
                          <p:cTn id="12" fill="hold">
                            <p:stCondLst>
                              <p:cond delay="0"/>
                            </p:stCondLst>
                            <p:childTnLst>
                              <p:par>
                                <p:cTn id="13" presetID="2" presetClass="entr" presetSubtype="2" decel="100000" fill="hold" grpId="0" nodeType="afterEffect">
                                  <p:stCondLst>
                                    <p:cond delay="0"/>
                                  </p:stCondLst>
                                  <p:iterate type="lt">
                                    <p:tmPct val="10000"/>
                                  </p:iterate>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1+#ppt_w/2"/>
                                          </p:val>
                                        </p:tav>
                                        <p:tav tm="100000">
                                          <p:val>
                                            <p:strVal val="#ppt_x"/>
                                          </p:val>
                                        </p:tav>
                                      </p:tavLst>
                                    </p:anim>
                                    <p:anim calcmode="lin" valueType="num">
                                      <p:cBhvr additive="base">
                                        <p:cTn id="16" dur="500" fill="hold"/>
                                        <p:tgtEl>
                                          <p:spTgt spid="12"/>
                                        </p:tgtEl>
                                        <p:attrNameLst>
                                          <p:attrName>ppt_y</p:attrName>
                                        </p:attrNameLst>
                                      </p:cBhvr>
                                      <p:tavLst>
                                        <p:tav tm="0">
                                          <p:val>
                                            <p:strVal val="#ppt_y"/>
                                          </p:val>
                                        </p:tav>
                                        <p:tav tm="100000">
                                          <p:val>
                                            <p:strVal val="#ppt_y"/>
                                          </p:val>
                                        </p:tav>
                                      </p:tavLst>
                                    </p:anim>
                                  </p:childTnLst>
                                </p:cTn>
                              </p:par>
                            </p:childTnLst>
                          </p:cTn>
                        </p:par>
                        <p:par>
                          <p:cTn id="17" fill="hold">
                            <p:stCondLst>
                              <p:cond delay="850"/>
                            </p:stCondLst>
                            <p:childTnLst>
                              <p:par>
                                <p:cTn id="18" presetID="22" presetClass="entr" presetSubtype="8"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left)">
                                      <p:cBhvr>
                                        <p:cTn id="20"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21" repeatCount="indefinite" fill="hold" display="0">
                  <p:stCondLst>
                    <p:cond delay="indefinite"/>
                  </p:stCondLst>
                  <p:endCondLst>
                    <p:cond evt="onStopAudio" delay="0">
                      <p:tgtEl>
                        <p:sldTgt/>
                      </p:tgtEl>
                    </p:cond>
                  </p:endCondLst>
                </p:cTn>
                <p:tgtEl>
                  <p:spTgt spid="2"/>
                </p:tgtEl>
              </p:cMediaNode>
            </p:audio>
          </p:childTnLst>
        </p:cTn>
      </p:par>
    </p:tnLst>
    <p:bldLst>
      <p:bldP spid="12" grpId="0"/>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831331" y="3499410"/>
            <a:ext cx="2169827" cy="1847617"/>
            <a:chOff x="4208894" y="3762612"/>
            <a:chExt cx="1822450" cy="1551623"/>
          </a:xfrm>
        </p:grpSpPr>
        <p:sp>
          <p:nvSpPr>
            <p:cNvPr id="3" name="等腰三角形 2"/>
            <p:cNvSpPr/>
            <p:nvPr/>
          </p:nvSpPr>
          <p:spPr>
            <a:xfrm rot="10800000">
              <a:off x="4208894" y="3762612"/>
              <a:ext cx="1822450" cy="1551623"/>
            </a:xfrm>
            <a:prstGeom prst="triangle">
              <a:avLst/>
            </a:prstGeom>
            <a:solidFill>
              <a:schemeClr val="tx2"/>
            </a:solidFill>
            <a:ln w="3175" cap="flat" cmpd="sng" algn="ctr">
              <a:noFill/>
              <a:prstDash val="solid"/>
            </a:ln>
            <a:effectLst/>
          </p:spPr>
          <p:txBody>
            <a:bodyPr anchor="ctr"/>
            <a:lstStyle/>
            <a:p>
              <a:pPr algn="ctr">
                <a:defRPr/>
              </a:pPr>
              <a:endParaRPr lang="zh-CN" altLang="en-US" sz="2100"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 name="TextBox 3"/>
            <p:cNvSpPr txBox="1"/>
            <p:nvPr/>
          </p:nvSpPr>
          <p:spPr>
            <a:xfrm>
              <a:off x="4711452" y="3969357"/>
              <a:ext cx="824027" cy="620328"/>
            </a:xfrm>
            <a:prstGeom prst="rect">
              <a:avLst/>
            </a:prstGeom>
          </p:spPr>
          <p:txBody>
            <a:bodyPr wrap="square" rtlCol="0">
              <a:spAutoFit/>
            </a:bodyPr>
            <a:lstStyle/>
            <a:p>
              <a:pPr algn="ctr">
                <a:defRPr/>
              </a:pPr>
              <a:r>
                <a:rPr lang="zh-CN" altLang="en-US" sz="2100" kern="0" dirty="0">
                  <a:solidFill>
                    <a:schemeClr val="bg1"/>
                  </a:solidFill>
                  <a:latin typeface="微软雅黑" panose="020B0503020204020204" pitchFamily="34" charset="-122"/>
                  <a:ea typeface="微软雅黑" panose="020B0503020204020204" pitchFamily="34" charset="-122"/>
                </a:rPr>
                <a:t>标题</a:t>
              </a:r>
              <a:endParaRPr lang="en-US" altLang="zh-CN" sz="2100" kern="0" dirty="0">
                <a:solidFill>
                  <a:schemeClr val="bg1"/>
                </a:solidFill>
                <a:latin typeface="微软雅黑" panose="020B0503020204020204" pitchFamily="34" charset="-122"/>
                <a:ea typeface="微软雅黑" panose="020B0503020204020204" pitchFamily="34" charset="-122"/>
              </a:endParaRPr>
            </a:p>
            <a:p>
              <a:pPr algn="ctr">
                <a:defRPr/>
              </a:pPr>
              <a:r>
                <a:rPr lang="zh-CN" altLang="en-US" sz="2100" kern="0" dirty="0">
                  <a:solidFill>
                    <a:schemeClr val="bg1"/>
                  </a:solidFill>
                  <a:latin typeface="微软雅黑" panose="020B0503020204020204" pitchFamily="34" charset="-122"/>
                  <a:ea typeface="微软雅黑" panose="020B0503020204020204" pitchFamily="34" charset="-122"/>
                </a:rPr>
                <a:t>文字</a:t>
              </a:r>
            </a:p>
          </p:txBody>
        </p:sp>
      </p:grpSp>
      <p:grpSp>
        <p:nvGrpSpPr>
          <p:cNvPr id="5" name="组合 4"/>
          <p:cNvGrpSpPr/>
          <p:nvPr/>
        </p:nvGrpSpPr>
        <p:grpSpPr>
          <a:xfrm>
            <a:off x="6191999" y="3636445"/>
            <a:ext cx="2101488" cy="1786865"/>
            <a:chOff x="5237842" y="4004098"/>
            <a:chExt cx="1765052" cy="1500603"/>
          </a:xfrm>
        </p:grpSpPr>
        <p:sp>
          <p:nvSpPr>
            <p:cNvPr id="6" name="等腰三角形 7"/>
            <p:cNvSpPr/>
            <p:nvPr/>
          </p:nvSpPr>
          <p:spPr>
            <a:xfrm>
              <a:off x="5237842" y="4004098"/>
              <a:ext cx="1765052" cy="1500603"/>
            </a:xfrm>
            <a:custGeom>
              <a:avLst/>
              <a:gdLst/>
              <a:ahLst/>
              <a:cxnLst/>
              <a:rect l="l" t="t" r="r" b="b"/>
              <a:pathLst>
                <a:path w="1765052" h="1500603">
                  <a:moveTo>
                    <a:pt x="882526" y="0"/>
                  </a:moveTo>
                  <a:lnTo>
                    <a:pt x="1765052" y="1500603"/>
                  </a:lnTo>
                  <a:lnTo>
                    <a:pt x="0" y="1500603"/>
                  </a:lnTo>
                  <a:lnTo>
                    <a:pt x="375894" y="861452"/>
                  </a:lnTo>
                  <a:lnTo>
                    <a:pt x="464514" y="915388"/>
                  </a:lnTo>
                  <a:lnTo>
                    <a:pt x="392059" y="1034436"/>
                  </a:lnTo>
                  <a:lnTo>
                    <a:pt x="748236" y="924919"/>
                  </a:lnTo>
                  <a:lnTo>
                    <a:pt x="681880" y="558240"/>
                  </a:lnTo>
                  <a:lnTo>
                    <a:pt x="609424" y="677289"/>
                  </a:lnTo>
                  <a:lnTo>
                    <a:pt x="517210" y="621166"/>
                  </a:lnTo>
                  <a:close/>
                </a:path>
              </a:pathLst>
            </a:custGeom>
            <a:solidFill>
              <a:schemeClr val="accent2"/>
            </a:solidFill>
            <a:ln w="3175" cap="flat" cmpd="sng" algn="ctr">
              <a:noFill/>
              <a:prstDash val="solid"/>
            </a:ln>
            <a:effectLst/>
          </p:spPr>
          <p:txBody>
            <a:bodyPr anchor="ctr"/>
            <a:lstStyle/>
            <a:p>
              <a:pPr algn="ctr">
                <a:defRPr/>
              </a:pPr>
              <a:endParaRPr lang="zh-CN" altLang="en-US" sz="2100"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7" name="TextBox 6"/>
            <p:cNvSpPr txBox="1"/>
            <p:nvPr/>
          </p:nvSpPr>
          <p:spPr>
            <a:xfrm>
              <a:off x="6027157" y="4958700"/>
              <a:ext cx="607483" cy="348934"/>
            </a:xfrm>
            <a:prstGeom prst="rect">
              <a:avLst/>
            </a:prstGeom>
            <a:noFill/>
          </p:spPr>
          <p:txBody>
            <a:bodyPr wrap="none" rtlCol="0">
              <a:spAutoFit/>
            </a:bodyPr>
            <a:lstStyle/>
            <a:p>
              <a:pPr algn="ctr">
                <a:defRPr/>
              </a:pPr>
              <a:r>
                <a:rPr lang="zh-CN" altLang="en-US" sz="2100" kern="0" dirty="0">
                  <a:solidFill>
                    <a:schemeClr val="bg1"/>
                  </a:solidFill>
                  <a:latin typeface="微软雅黑" panose="020B0503020204020204" pitchFamily="34" charset="-122"/>
                  <a:ea typeface="微软雅黑" panose="020B0503020204020204" pitchFamily="34" charset="-122"/>
                </a:rPr>
                <a:t>标题</a:t>
              </a:r>
            </a:p>
          </p:txBody>
        </p:sp>
      </p:grpSp>
      <p:grpSp>
        <p:nvGrpSpPr>
          <p:cNvPr id="8" name="组合 7"/>
          <p:cNvGrpSpPr/>
          <p:nvPr/>
        </p:nvGrpSpPr>
        <p:grpSpPr>
          <a:xfrm>
            <a:off x="4878219" y="1487659"/>
            <a:ext cx="2139287" cy="1749321"/>
            <a:chOff x="4244067" y="2343574"/>
            <a:chExt cx="1796802" cy="1469072"/>
          </a:xfrm>
        </p:grpSpPr>
        <p:sp>
          <p:nvSpPr>
            <p:cNvPr id="9" name="等腰三角形 6"/>
            <p:cNvSpPr/>
            <p:nvPr/>
          </p:nvSpPr>
          <p:spPr>
            <a:xfrm>
              <a:off x="4244067" y="2343574"/>
              <a:ext cx="1796802" cy="1469072"/>
            </a:xfrm>
            <a:custGeom>
              <a:avLst/>
              <a:gdLst/>
              <a:ahLst/>
              <a:cxnLst/>
              <a:rect l="l" t="t" r="r" b="b"/>
              <a:pathLst>
                <a:path w="1796802" h="1469072">
                  <a:moveTo>
                    <a:pt x="898401" y="0"/>
                  </a:moveTo>
                  <a:lnTo>
                    <a:pt x="1796802" y="1469072"/>
                  </a:lnTo>
                  <a:lnTo>
                    <a:pt x="1015417" y="1469072"/>
                  </a:lnTo>
                  <a:lnTo>
                    <a:pt x="1015417" y="1372637"/>
                  </a:lnTo>
                  <a:lnTo>
                    <a:pt x="1154781" y="1372637"/>
                  </a:lnTo>
                  <a:lnTo>
                    <a:pt x="876052" y="1125318"/>
                  </a:lnTo>
                  <a:lnTo>
                    <a:pt x="597323" y="1372637"/>
                  </a:lnTo>
                  <a:lnTo>
                    <a:pt x="736688" y="1372637"/>
                  </a:lnTo>
                  <a:lnTo>
                    <a:pt x="736688" y="1469072"/>
                  </a:lnTo>
                  <a:lnTo>
                    <a:pt x="0" y="1469072"/>
                  </a:lnTo>
                  <a:close/>
                </a:path>
              </a:pathLst>
            </a:custGeom>
            <a:solidFill>
              <a:schemeClr val="accent1"/>
            </a:solidFill>
            <a:ln w="3175" cap="flat" cmpd="sng" algn="ctr">
              <a:noFill/>
              <a:prstDash val="solid"/>
            </a:ln>
            <a:effectLst/>
          </p:spPr>
          <p:txBody>
            <a:bodyPr anchor="ctr"/>
            <a:lstStyle/>
            <a:p>
              <a:pPr algn="ctr">
                <a:defRPr/>
              </a:pPr>
              <a:endParaRPr lang="zh-CN" altLang="en-US" sz="2100"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0" name="TextBox 9"/>
            <p:cNvSpPr txBox="1"/>
            <p:nvPr/>
          </p:nvSpPr>
          <p:spPr>
            <a:xfrm>
              <a:off x="4830821" y="3047006"/>
              <a:ext cx="607484" cy="348933"/>
            </a:xfrm>
            <a:prstGeom prst="rect">
              <a:avLst/>
            </a:prstGeom>
            <a:noFill/>
          </p:spPr>
          <p:txBody>
            <a:bodyPr wrap="none" rtlCol="0">
              <a:spAutoFit/>
            </a:bodyPr>
            <a:lstStyle/>
            <a:p>
              <a:pPr algn="ctr">
                <a:defRPr/>
              </a:pPr>
              <a:r>
                <a:rPr lang="zh-CN" altLang="en-US" sz="2100" kern="0" dirty="0">
                  <a:solidFill>
                    <a:schemeClr val="bg1"/>
                  </a:solidFill>
                  <a:latin typeface="微软雅黑" panose="020B0503020204020204" pitchFamily="34" charset="-122"/>
                  <a:ea typeface="微软雅黑" panose="020B0503020204020204" pitchFamily="34" charset="-122"/>
                </a:rPr>
                <a:t>标题</a:t>
              </a:r>
            </a:p>
          </p:txBody>
        </p:sp>
      </p:grpSp>
      <p:grpSp>
        <p:nvGrpSpPr>
          <p:cNvPr id="11" name="组合 10"/>
          <p:cNvGrpSpPr/>
          <p:nvPr/>
        </p:nvGrpSpPr>
        <p:grpSpPr>
          <a:xfrm>
            <a:off x="3587222" y="3636445"/>
            <a:ext cx="2101488" cy="1786865"/>
            <a:chOff x="3275692" y="4004098"/>
            <a:chExt cx="1765052" cy="1500603"/>
          </a:xfrm>
        </p:grpSpPr>
        <p:sp>
          <p:nvSpPr>
            <p:cNvPr id="12" name="等腰三角形 11"/>
            <p:cNvSpPr/>
            <p:nvPr/>
          </p:nvSpPr>
          <p:spPr>
            <a:xfrm>
              <a:off x="3275692" y="4004098"/>
              <a:ext cx="1765052" cy="1500603"/>
            </a:xfrm>
            <a:custGeom>
              <a:avLst/>
              <a:gdLst/>
              <a:ahLst/>
              <a:cxnLst/>
              <a:rect l="l" t="t" r="r" b="b"/>
              <a:pathLst>
                <a:path w="1765052" h="1500603">
                  <a:moveTo>
                    <a:pt x="882526" y="0"/>
                  </a:moveTo>
                  <a:lnTo>
                    <a:pt x="1236032" y="601083"/>
                  </a:lnTo>
                  <a:lnTo>
                    <a:pt x="1121186" y="667974"/>
                  </a:lnTo>
                  <a:lnTo>
                    <a:pt x="1051045" y="547547"/>
                  </a:lnTo>
                  <a:lnTo>
                    <a:pt x="977616" y="912876"/>
                  </a:lnTo>
                  <a:lnTo>
                    <a:pt x="1331611" y="1029255"/>
                  </a:lnTo>
                  <a:lnTo>
                    <a:pt x="1261469" y="908828"/>
                  </a:lnTo>
                  <a:lnTo>
                    <a:pt x="1377332" y="841344"/>
                  </a:lnTo>
                  <a:lnTo>
                    <a:pt x="1765052" y="1500603"/>
                  </a:lnTo>
                  <a:lnTo>
                    <a:pt x="0" y="1500603"/>
                  </a:lnTo>
                  <a:close/>
                </a:path>
              </a:pathLst>
            </a:custGeom>
            <a:solidFill>
              <a:schemeClr val="accent4"/>
            </a:solidFill>
            <a:ln w="3175" cap="flat" cmpd="sng" algn="ctr">
              <a:noFill/>
              <a:prstDash val="solid"/>
            </a:ln>
            <a:effectLst/>
          </p:spPr>
          <p:txBody>
            <a:bodyPr anchor="ctr"/>
            <a:lstStyle/>
            <a:p>
              <a:pPr algn="ctr">
                <a:defRPr/>
              </a:pPr>
              <a:endParaRPr lang="zh-CN" altLang="en-US" sz="2100"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3" name="TextBox 12"/>
            <p:cNvSpPr txBox="1"/>
            <p:nvPr/>
          </p:nvSpPr>
          <p:spPr>
            <a:xfrm>
              <a:off x="3652358" y="4936591"/>
              <a:ext cx="607483" cy="348934"/>
            </a:xfrm>
            <a:prstGeom prst="rect">
              <a:avLst/>
            </a:prstGeom>
            <a:noFill/>
          </p:spPr>
          <p:txBody>
            <a:bodyPr wrap="none" rtlCol="0">
              <a:spAutoFit/>
            </a:bodyPr>
            <a:lstStyle/>
            <a:p>
              <a:pPr algn="ctr">
                <a:defRPr/>
              </a:pPr>
              <a:r>
                <a:rPr lang="zh-CN" altLang="en-US" sz="2100" kern="0" dirty="0">
                  <a:solidFill>
                    <a:schemeClr val="bg1"/>
                  </a:solidFill>
                  <a:latin typeface="微软雅黑" panose="020B0503020204020204" pitchFamily="34" charset="-122"/>
                  <a:ea typeface="微软雅黑" panose="020B0503020204020204" pitchFamily="34" charset="-122"/>
                </a:rPr>
                <a:t>标题</a:t>
              </a:r>
            </a:p>
          </p:txBody>
        </p:sp>
      </p:grpSp>
      <p:grpSp>
        <p:nvGrpSpPr>
          <p:cNvPr id="14" name="组合 13"/>
          <p:cNvGrpSpPr/>
          <p:nvPr/>
        </p:nvGrpSpPr>
        <p:grpSpPr>
          <a:xfrm>
            <a:off x="6767989" y="1862063"/>
            <a:ext cx="3396983" cy="1077680"/>
            <a:chOff x="5740568" y="2797139"/>
            <a:chExt cx="2548069" cy="808260"/>
          </a:xfrm>
        </p:grpSpPr>
        <p:grpSp>
          <p:nvGrpSpPr>
            <p:cNvPr id="15" name="组合 44"/>
            <p:cNvGrpSpPr/>
            <p:nvPr/>
          </p:nvGrpSpPr>
          <p:grpSpPr bwMode="auto">
            <a:xfrm flipH="1">
              <a:off x="6042252" y="3141849"/>
              <a:ext cx="2184400" cy="369332"/>
              <a:chOff x="-362770" y="3102960"/>
              <a:chExt cx="2183514" cy="369332"/>
            </a:xfrm>
          </p:grpSpPr>
          <p:sp>
            <p:nvSpPr>
              <p:cNvPr id="18" name="TextBox 11"/>
              <p:cNvSpPr txBox="1">
                <a:spLocks noChangeArrowheads="1"/>
              </p:cNvSpPr>
              <p:nvPr/>
            </p:nvSpPr>
            <p:spPr bwMode="auto">
              <a:xfrm>
                <a:off x="675034" y="3102960"/>
                <a:ext cx="1145710" cy="369332"/>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点击添加文本    </a:t>
                </a:r>
                <a:endParaRPr lang="en-US" altLang="zh-CN" sz="1300" kern="0" dirty="0">
                  <a:solidFill>
                    <a:schemeClr val="tx1">
                      <a:lumMod val="50000"/>
                      <a:lumOff val="50000"/>
                    </a:schemeClr>
                  </a:solidFill>
                  <a:latin typeface="微软雅黑" panose="020B0503020204020204" pitchFamily="34" charset="-122"/>
                  <a:ea typeface="微软雅黑" panose="020B0503020204020204" pitchFamily="34" charset="-122"/>
                </a:endParaRPr>
              </a:p>
              <a:p>
                <a:pPr eaLnBrk="1" hangingPunct="1">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点击添加文本</a:t>
                </a:r>
                <a:endParaRPr lang="en-US" altLang="zh-CN" sz="13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9" name="TextBox 11"/>
              <p:cNvSpPr txBox="1">
                <a:spLocks noChangeArrowheads="1"/>
              </p:cNvSpPr>
              <p:nvPr/>
            </p:nvSpPr>
            <p:spPr bwMode="auto">
              <a:xfrm>
                <a:off x="-362770" y="3102960"/>
                <a:ext cx="1145710" cy="369332"/>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点击添加文本    </a:t>
                </a:r>
                <a:endParaRPr lang="en-US" altLang="zh-CN" sz="1300" kern="0" dirty="0">
                  <a:solidFill>
                    <a:schemeClr val="tx1">
                      <a:lumMod val="50000"/>
                      <a:lumOff val="50000"/>
                    </a:schemeClr>
                  </a:solidFill>
                  <a:latin typeface="微软雅黑" panose="020B0503020204020204" pitchFamily="34" charset="-122"/>
                  <a:ea typeface="微软雅黑" panose="020B0503020204020204" pitchFamily="34" charset="-122"/>
                </a:endParaRPr>
              </a:p>
              <a:p>
                <a:pPr eaLnBrk="1" hangingPunct="1">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点击添加文本</a:t>
                </a:r>
                <a:endParaRPr lang="en-US" altLang="zh-CN" sz="13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16" name="TextBox 11"/>
            <p:cNvSpPr txBox="1">
              <a:spLocks noChangeArrowheads="1"/>
            </p:cNvSpPr>
            <p:nvPr/>
          </p:nvSpPr>
          <p:spPr bwMode="auto">
            <a:xfrm flipH="1">
              <a:off x="6028600" y="2797139"/>
              <a:ext cx="1456585" cy="311624"/>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100" kern="0" dirty="0">
                  <a:solidFill>
                    <a:schemeClr val="tx1">
                      <a:lumMod val="50000"/>
                      <a:lumOff val="50000"/>
                    </a:schemeClr>
                  </a:solidFill>
                  <a:latin typeface="微软雅黑" panose="020B0503020204020204" pitchFamily="34" charset="-122"/>
                  <a:ea typeface="微软雅黑" panose="020B0503020204020204" pitchFamily="34" charset="-122"/>
                </a:rPr>
                <a:t>标题文字</a:t>
              </a:r>
              <a:endParaRPr lang="en-US" altLang="zh-CN" sz="21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17" name="直接连接符 16"/>
            <p:cNvCxnSpPr/>
            <p:nvPr/>
          </p:nvCxnSpPr>
          <p:spPr>
            <a:xfrm flipH="1">
              <a:off x="5740568" y="3605399"/>
              <a:ext cx="2548069" cy="0"/>
            </a:xfrm>
            <a:prstGeom prst="line">
              <a:avLst/>
            </a:prstGeom>
            <a:noFill/>
            <a:ln w="12700" cap="flat" cmpd="sng" algn="ctr">
              <a:solidFill>
                <a:schemeClr val="bg1"/>
              </a:solidFill>
              <a:prstDash val="sysDot"/>
              <a:headEnd type="oval"/>
              <a:tailEnd type="oval"/>
            </a:ln>
            <a:effectLst/>
          </p:spPr>
        </p:cxnSp>
      </p:grpSp>
      <p:grpSp>
        <p:nvGrpSpPr>
          <p:cNvPr id="20" name="组合 19"/>
          <p:cNvGrpSpPr/>
          <p:nvPr/>
        </p:nvGrpSpPr>
        <p:grpSpPr>
          <a:xfrm>
            <a:off x="856012" y="3457650"/>
            <a:ext cx="3519519" cy="1058991"/>
            <a:chOff x="821899" y="3802559"/>
            <a:chExt cx="2639983" cy="794243"/>
          </a:xfrm>
        </p:grpSpPr>
        <p:grpSp>
          <p:nvGrpSpPr>
            <p:cNvPr id="21" name="组合 44"/>
            <p:cNvGrpSpPr/>
            <p:nvPr/>
          </p:nvGrpSpPr>
          <p:grpSpPr bwMode="auto">
            <a:xfrm flipH="1">
              <a:off x="821899" y="4133252"/>
              <a:ext cx="2184400" cy="369332"/>
              <a:chOff x="-362770" y="3102960"/>
              <a:chExt cx="2183514" cy="369332"/>
            </a:xfrm>
          </p:grpSpPr>
          <p:sp>
            <p:nvSpPr>
              <p:cNvPr id="24" name="TextBox 11"/>
              <p:cNvSpPr txBox="1">
                <a:spLocks noChangeArrowheads="1"/>
              </p:cNvSpPr>
              <p:nvPr/>
            </p:nvSpPr>
            <p:spPr bwMode="auto">
              <a:xfrm>
                <a:off x="675034" y="3102960"/>
                <a:ext cx="1145710" cy="369332"/>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点击添加文本    </a:t>
                </a:r>
                <a:endParaRPr lang="en-US" altLang="zh-CN" sz="1300" kern="0" dirty="0">
                  <a:solidFill>
                    <a:schemeClr val="tx1">
                      <a:lumMod val="50000"/>
                      <a:lumOff val="50000"/>
                    </a:schemeClr>
                  </a:solidFill>
                  <a:latin typeface="微软雅黑" panose="020B0503020204020204" pitchFamily="34" charset="-122"/>
                  <a:ea typeface="微软雅黑" panose="020B0503020204020204" pitchFamily="34" charset="-122"/>
                </a:endParaRPr>
              </a:p>
              <a:p>
                <a:pPr eaLnBrk="1" hangingPunct="1">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点击添加文本</a:t>
                </a:r>
                <a:endParaRPr lang="en-US" altLang="zh-CN" sz="13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5" name="TextBox 11"/>
              <p:cNvSpPr txBox="1">
                <a:spLocks noChangeArrowheads="1"/>
              </p:cNvSpPr>
              <p:nvPr/>
            </p:nvSpPr>
            <p:spPr bwMode="auto">
              <a:xfrm>
                <a:off x="-362770" y="3102960"/>
                <a:ext cx="1145710" cy="369332"/>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点击添加文本    </a:t>
                </a:r>
                <a:endParaRPr lang="en-US" altLang="zh-CN" sz="1300" kern="0" dirty="0">
                  <a:solidFill>
                    <a:schemeClr val="tx1">
                      <a:lumMod val="50000"/>
                      <a:lumOff val="50000"/>
                    </a:schemeClr>
                  </a:solidFill>
                  <a:latin typeface="微软雅黑" panose="020B0503020204020204" pitchFamily="34" charset="-122"/>
                  <a:ea typeface="微软雅黑" panose="020B0503020204020204" pitchFamily="34" charset="-122"/>
                </a:endParaRPr>
              </a:p>
              <a:p>
                <a:pPr eaLnBrk="1" hangingPunct="1">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点击添加文本</a:t>
                </a:r>
                <a:endParaRPr lang="en-US" altLang="zh-CN" sz="13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22" name="TextBox 11"/>
            <p:cNvSpPr txBox="1">
              <a:spLocks noChangeArrowheads="1"/>
            </p:cNvSpPr>
            <p:nvPr/>
          </p:nvSpPr>
          <p:spPr bwMode="auto">
            <a:xfrm flipH="1">
              <a:off x="844254" y="3802559"/>
              <a:ext cx="1456585" cy="311623"/>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100" kern="0" dirty="0">
                  <a:solidFill>
                    <a:schemeClr val="tx1">
                      <a:lumMod val="50000"/>
                      <a:lumOff val="50000"/>
                    </a:schemeClr>
                  </a:solidFill>
                  <a:latin typeface="微软雅黑" panose="020B0503020204020204" pitchFamily="34" charset="-122"/>
                  <a:ea typeface="微软雅黑" panose="020B0503020204020204" pitchFamily="34" charset="-122"/>
                </a:rPr>
                <a:t>标题文字</a:t>
              </a:r>
              <a:endParaRPr lang="en-US" altLang="zh-CN" sz="21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23" name="直接连接符 22"/>
            <p:cNvCxnSpPr/>
            <p:nvPr/>
          </p:nvCxnSpPr>
          <p:spPr>
            <a:xfrm flipH="1">
              <a:off x="868640" y="4596802"/>
              <a:ext cx="2593242" cy="0"/>
            </a:xfrm>
            <a:prstGeom prst="line">
              <a:avLst/>
            </a:prstGeom>
            <a:noFill/>
            <a:ln w="12700" cap="flat" cmpd="sng" algn="ctr">
              <a:solidFill>
                <a:schemeClr val="tx1"/>
              </a:solidFill>
              <a:prstDash val="sysDot"/>
              <a:headEnd type="oval"/>
              <a:tailEnd type="oval"/>
            </a:ln>
            <a:effectLst/>
          </p:spPr>
        </p:cxnSp>
      </p:grpSp>
      <p:grpSp>
        <p:nvGrpSpPr>
          <p:cNvPr id="26" name="组合 25"/>
          <p:cNvGrpSpPr/>
          <p:nvPr/>
        </p:nvGrpSpPr>
        <p:grpSpPr>
          <a:xfrm>
            <a:off x="8004883" y="4074748"/>
            <a:ext cx="3429387" cy="1045920"/>
            <a:chOff x="5654277" y="2820959"/>
            <a:chExt cx="2572375" cy="784440"/>
          </a:xfrm>
        </p:grpSpPr>
        <p:grpSp>
          <p:nvGrpSpPr>
            <p:cNvPr id="27" name="组合 44"/>
            <p:cNvGrpSpPr/>
            <p:nvPr/>
          </p:nvGrpSpPr>
          <p:grpSpPr bwMode="auto">
            <a:xfrm flipH="1">
              <a:off x="6042252" y="3141849"/>
              <a:ext cx="2184400" cy="369332"/>
              <a:chOff x="-362770" y="3102960"/>
              <a:chExt cx="2183514" cy="369332"/>
            </a:xfrm>
          </p:grpSpPr>
          <p:sp>
            <p:nvSpPr>
              <p:cNvPr id="30" name="TextBox 11"/>
              <p:cNvSpPr txBox="1">
                <a:spLocks noChangeArrowheads="1"/>
              </p:cNvSpPr>
              <p:nvPr/>
            </p:nvSpPr>
            <p:spPr bwMode="auto">
              <a:xfrm>
                <a:off x="675034" y="3102960"/>
                <a:ext cx="1145710" cy="369332"/>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点击添加文本    </a:t>
                </a:r>
                <a:endParaRPr lang="en-US" altLang="zh-CN" sz="1300" kern="0" dirty="0">
                  <a:solidFill>
                    <a:schemeClr val="tx1">
                      <a:lumMod val="50000"/>
                      <a:lumOff val="50000"/>
                    </a:schemeClr>
                  </a:solidFill>
                  <a:latin typeface="微软雅黑" panose="020B0503020204020204" pitchFamily="34" charset="-122"/>
                  <a:ea typeface="微软雅黑" panose="020B0503020204020204" pitchFamily="34" charset="-122"/>
                </a:endParaRPr>
              </a:p>
              <a:p>
                <a:pPr eaLnBrk="1" hangingPunct="1">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点击添加文本</a:t>
                </a:r>
                <a:endParaRPr lang="en-US" altLang="zh-CN" sz="13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1" name="TextBox 11"/>
              <p:cNvSpPr txBox="1">
                <a:spLocks noChangeArrowheads="1"/>
              </p:cNvSpPr>
              <p:nvPr/>
            </p:nvSpPr>
            <p:spPr bwMode="auto">
              <a:xfrm>
                <a:off x="-362770" y="3102960"/>
                <a:ext cx="1145710" cy="369332"/>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点击添加文本    </a:t>
                </a:r>
                <a:endParaRPr lang="en-US" altLang="zh-CN" sz="1300" kern="0" dirty="0">
                  <a:solidFill>
                    <a:schemeClr val="tx1">
                      <a:lumMod val="50000"/>
                      <a:lumOff val="50000"/>
                    </a:schemeClr>
                  </a:solidFill>
                  <a:latin typeface="微软雅黑" panose="020B0503020204020204" pitchFamily="34" charset="-122"/>
                  <a:ea typeface="微软雅黑" panose="020B0503020204020204" pitchFamily="34" charset="-122"/>
                </a:endParaRPr>
              </a:p>
              <a:p>
                <a:pPr eaLnBrk="1" hangingPunct="1">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点击添加文本</a:t>
                </a:r>
                <a:endParaRPr lang="en-US" altLang="zh-CN" sz="13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28" name="TextBox 11"/>
            <p:cNvSpPr txBox="1">
              <a:spLocks noChangeArrowheads="1"/>
            </p:cNvSpPr>
            <p:nvPr/>
          </p:nvSpPr>
          <p:spPr bwMode="auto">
            <a:xfrm flipH="1">
              <a:off x="6014317" y="2820959"/>
              <a:ext cx="1456585" cy="311624"/>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100" kern="0" dirty="0">
                  <a:solidFill>
                    <a:schemeClr val="tx1">
                      <a:lumMod val="50000"/>
                      <a:lumOff val="50000"/>
                    </a:schemeClr>
                  </a:solidFill>
                  <a:latin typeface="微软雅黑" panose="020B0503020204020204" pitchFamily="34" charset="-122"/>
                  <a:ea typeface="微软雅黑" panose="020B0503020204020204" pitchFamily="34" charset="-122"/>
                </a:rPr>
                <a:t>标题文字</a:t>
              </a:r>
              <a:endParaRPr lang="en-US" altLang="zh-CN" sz="21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29" name="直接连接符 28"/>
            <p:cNvCxnSpPr/>
            <p:nvPr/>
          </p:nvCxnSpPr>
          <p:spPr>
            <a:xfrm flipH="1">
              <a:off x="5654277" y="3605399"/>
              <a:ext cx="2548069" cy="0"/>
            </a:xfrm>
            <a:prstGeom prst="line">
              <a:avLst/>
            </a:prstGeom>
            <a:noFill/>
            <a:ln w="12700" cap="flat" cmpd="sng" algn="ctr">
              <a:solidFill>
                <a:schemeClr val="bg2"/>
              </a:solidFill>
              <a:prstDash val="sysDot"/>
              <a:headEnd type="oval"/>
              <a:tailEnd type="oval"/>
            </a:ln>
            <a:effectLst/>
          </p:spPr>
        </p:cxnSp>
      </p:grpSp>
      <p:sp>
        <p:nvSpPr>
          <p:cNvPr id="32" name="标题 3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8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childTnLst>
                                </p:cTn>
                              </p:par>
                              <p:par>
                                <p:cTn id="20" presetID="49" presetClass="path" presetSubtype="0" accel="50000" decel="50000" fill="hold" nodeType="withEffect">
                                  <p:stCondLst>
                                    <p:cond delay="0"/>
                                  </p:stCondLst>
                                  <p:childTnLst>
                                    <p:animMotion origin="layout" path="M 0.00031 0.00023 L -0.09464 -0.04669 " pathEditMode="relative" rAng="0" ptsTypes="AA">
                                      <p:cBhvr>
                                        <p:cTn id="21" dur="1000" spd="-100000" fill="hold"/>
                                        <p:tgtEl>
                                          <p:spTgt spid="5"/>
                                        </p:tgtEl>
                                        <p:attrNameLst>
                                          <p:attrName>ppt_x</p:attrName>
                                          <p:attrName>ppt_y</p:attrName>
                                        </p:attrNameLst>
                                      </p:cBhvr>
                                      <p:rCtr x="-4755" y="-2358"/>
                                    </p:animMotion>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childTnLst>
                                </p:cTn>
                              </p:par>
                              <p:par>
                                <p:cTn id="27" presetID="49" presetClass="path" presetSubtype="0" accel="50000" decel="50000" fill="hold" nodeType="withEffect">
                                  <p:stCondLst>
                                    <p:cond delay="0"/>
                                  </p:stCondLst>
                                  <p:childTnLst>
                                    <p:animMotion origin="layout" path="M 0.00061 0.00046 L 0.09618 -0.04669 " pathEditMode="relative" rAng="0" ptsTypes="AA">
                                      <p:cBhvr>
                                        <p:cTn id="28" dur="1000" spd="-100000" fill="hold"/>
                                        <p:tgtEl>
                                          <p:spTgt spid="11"/>
                                        </p:tgtEl>
                                        <p:attrNameLst>
                                          <p:attrName>ppt_x</p:attrName>
                                          <p:attrName>ppt_y</p:attrName>
                                        </p:attrNameLst>
                                      </p:cBhvr>
                                      <p:rCtr x="4771" y="-2358"/>
                                    </p:animMotion>
                                  </p:childTnLst>
                                </p:cTn>
                              </p:par>
                            </p:childTnLst>
                          </p:cTn>
                        </p:par>
                        <p:par>
                          <p:cTn id="29" fill="hold">
                            <p:stCondLst>
                              <p:cond delay="1000"/>
                            </p:stCondLst>
                            <p:childTnLst>
                              <p:par>
                                <p:cTn id="30" presetID="12" presetClass="entr" presetSubtype="2" fill="hold"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slide(fromRight)">
                                      <p:cBhvr>
                                        <p:cTn id="32" dur="1000"/>
                                        <p:tgtEl>
                                          <p:spTgt spid="14"/>
                                        </p:tgtEl>
                                      </p:cBhvr>
                                    </p:animEffect>
                                  </p:childTnLst>
                                </p:cTn>
                              </p:par>
                              <p:par>
                                <p:cTn id="33" presetID="12" presetClass="entr" presetSubtype="8" fill="hold" nodeType="with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slide(fromLeft)">
                                      <p:cBhvr>
                                        <p:cTn id="35" dur="1000"/>
                                        <p:tgtEl>
                                          <p:spTgt spid="20"/>
                                        </p:tgtEl>
                                      </p:cBhvr>
                                    </p:animEffect>
                                  </p:childTnLst>
                                </p:cTn>
                              </p:par>
                            </p:childTnLst>
                          </p:cTn>
                        </p:par>
                        <p:par>
                          <p:cTn id="36" fill="hold">
                            <p:stCondLst>
                              <p:cond delay="2000"/>
                            </p:stCondLst>
                            <p:childTnLst>
                              <p:par>
                                <p:cTn id="37" presetID="12" presetClass="entr" presetSubtype="2" fill="hold" nodeType="after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slide(fromRight)">
                                      <p:cBhvr>
                                        <p:cTn id="39"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74"/>
          <p:cNvSpPr txBox="1"/>
          <p:nvPr/>
        </p:nvSpPr>
        <p:spPr>
          <a:xfrm>
            <a:off x="-782549" y="2463545"/>
            <a:ext cx="7499349" cy="809709"/>
          </a:xfrm>
          <a:prstGeom prst="rect">
            <a:avLst/>
          </a:prstGeom>
          <a:noFill/>
          <a:effectLst/>
        </p:spPr>
        <p:txBody>
          <a:bodyPr>
            <a:spAutoFit/>
          </a:bodyPr>
          <a:lstStyle/>
          <a:p>
            <a:pPr algn="r">
              <a:lnSpc>
                <a:spcPts val="5865"/>
              </a:lnSpc>
              <a:defRPr/>
            </a:pPr>
            <a:r>
              <a:rPr lang="zh-CN" altLang="en-US" sz="4800" b="1" dirty="0">
                <a:ln w="6350">
                  <a:noFill/>
                </a:ln>
                <a:solidFill>
                  <a:srgbClr val="3855A3"/>
                </a:solidFill>
                <a:latin typeface="Modern No. 20" panose="02070704070505020303" pitchFamily="18" charset="0"/>
                <a:ea typeface="微软雅黑" panose="020B0503020204020204" pitchFamily="34" charset="-122"/>
              </a:rPr>
              <a:t>工作完成情况</a:t>
            </a:r>
          </a:p>
        </p:txBody>
      </p:sp>
      <p:sp>
        <p:nvSpPr>
          <p:cNvPr id="3" name="矩形 2"/>
          <p:cNvSpPr/>
          <p:nvPr/>
        </p:nvSpPr>
        <p:spPr>
          <a:xfrm>
            <a:off x="3419167" y="3162778"/>
            <a:ext cx="3316934" cy="584775"/>
          </a:xfrm>
          <a:prstGeom prst="rect">
            <a:avLst/>
          </a:prstGeom>
        </p:spPr>
        <p:txBody>
          <a:bodyPr wrap="none">
            <a:spAutoFit/>
          </a:bodyPr>
          <a:lstStyle/>
          <a:p>
            <a:r>
              <a:rPr lang="en-US" altLang="zh-CN" sz="3200" dirty="0">
                <a:solidFill>
                  <a:srgbClr val="3855A3"/>
                </a:solidFill>
                <a:latin typeface="Impact" panose="020B0806030902050204" pitchFamily="34" charset="0"/>
              </a:rPr>
              <a:t>Fill in the title here</a:t>
            </a:r>
            <a:endParaRPr lang="zh-CN" altLang="en-US" sz="3200" dirty="0">
              <a:solidFill>
                <a:srgbClr val="3855A3"/>
              </a:solidFill>
              <a:latin typeface="Impact" panose="020B0806030902050204" pitchFamily="34" charset="0"/>
            </a:endParaRPr>
          </a:p>
        </p:txBody>
      </p:sp>
      <p:sp>
        <p:nvSpPr>
          <p:cNvPr id="4" name="标题层"/>
          <p:cNvSpPr txBox="1"/>
          <p:nvPr/>
        </p:nvSpPr>
        <p:spPr bwMode="auto">
          <a:xfrm>
            <a:off x="6761585" y="2182319"/>
            <a:ext cx="2021630" cy="1733680"/>
          </a:xfrm>
          <a:prstGeom prst="rect">
            <a:avLst/>
          </a:prstGeom>
          <a:noFill/>
          <a:effectLst/>
        </p:spPr>
        <p:txBody>
          <a:bodyPr wrap="square">
            <a:spAutoFit/>
          </a:bodyPr>
          <a:lstStyle/>
          <a:p>
            <a:pPr defTabSz="1218565">
              <a:defRPr/>
            </a:pPr>
            <a:r>
              <a:rPr lang="en-US" altLang="zh-CN" sz="10665" kern="0" dirty="0">
                <a:solidFill>
                  <a:srgbClr val="3855A3"/>
                </a:solidFill>
                <a:latin typeface="Impact" panose="020B0806030902050204" pitchFamily="34" charset="0"/>
                <a:ea typeface="微软雅黑" panose="020B0503020204020204" pitchFamily="34" charset="-122"/>
                <a:cs typeface="Arial" panose="020B0604020202020204" pitchFamily="34" charset="0"/>
              </a:rPr>
              <a:t>02</a:t>
            </a:r>
            <a:endParaRPr lang="zh-CN" altLang="en-US" sz="10665" kern="0" dirty="0">
              <a:solidFill>
                <a:srgbClr val="3855A3"/>
              </a:solidFill>
              <a:latin typeface="Impact" panose="020B0806030902050204" pitchFamily="34" charset="0"/>
              <a:ea typeface="微软雅黑" panose="020B0503020204020204" pitchFamily="34" charset="-122"/>
              <a:cs typeface="Arial" panose="020B0604020202020204" pitchFamily="34" charset="0"/>
            </a:endParaRPr>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68640" y="785348"/>
            <a:ext cx="4023360" cy="452762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600"/>
                                        <p:tgtEl>
                                          <p:spTgt spid="5"/>
                                        </p:tgtEl>
                                      </p:cBhvr>
                                    </p:animEffect>
                                    <p:anim calcmode="lin" valueType="num">
                                      <p:cBhvr>
                                        <p:cTn id="8" dur="1600" fill="hold"/>
                                        <p:tgtEl>
                                          <p:spTgt spid="5"/>
                                        </p:tgtEl>
                                        <p:attrNameLst>
                                          <p:attrName>ppt_x</p:attrName>
                                        </p:attrNameLst>
                                      </p:cBhvr>
                                      <p:tavLst>
                                        <p:tav tm="0">
                                          <p:val>
                                            <p:strVal val="#ppt_x"/>
                                          </p:val>
                                        </p:tav>
                                        <p:tav tm="100000">
                                          <p:val>
                                            <p:strVal val="#ppt_x"/>
                                          </p:val>
                                        </p:tav>
                                      </p:tavLst>
                                    </p:anim>
                                    <p:anim calcmode="lin" valueType="num">
                                      <p:cBhvr>
                                        <p:cTn id="9" dur="1600" fill="hold"/>
                                        <p:tgtEl>
                                          <p:spTgt spid="5"/>
                                        </p:tgtEl>
                                        <p:attrNameLst>
                                          <p:attrName>ppt_y</p:attrName>
                                        </p:attrNameLst>
                                      </p:cBhvr>
                                      <p:tavLst>
                                        <p:tav tm="0">
                                          <p:val>
                                            <p:strVal val="#ppt_y+.1"/>
                                          </p:val>
                                        </p:tav>
                                        <p:tav tm="100000">
                                          <p:val>
                                            <p:strVal val="#ppt_y"/>
                                          </p:val>
                                        </p:tav>
                                      </p:tavLst>
                                    </p:anim>
                                  </p:childTnLst>
                                </p:cTn>
                              </p:par>
                              <p:par>
                                <p:cTn id="10" presetID="2" presetClass="entr" presetSubtype="8" decel="52500" fill="hold" grpId="0" nodeType="withEffect">
                                  <p:stCondLst>
                                    <p:cond delay="170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400" fill="hold"/>
                                        <p:tgtEl>
                                          <p:spTgt spid="4"/>
                                        </p:tgtEl>
                                        <p:attrNameLst>
                                          <p:attrName>ppt_x</p:attrName>
                                        </p:attrNameLst>
                                      </p:cBhvr>
                                      <p:tavLst>
                                        <p:tav tm="0">
                                          <p:val>
                                            <p:strVal val="0-#ppt_w/2"/>
                                          </p:val>
                                        </p:tav>
                                        <p:tav tm="100000">
                                          <p:val>
                                            <p:strVal val="#ppt_x"/>
                                          </p:val>
                                        </p:tav>
                                      </p:tavLst>
                                    </p:anim>
                                    <p:anim calcmode="lin" valueType="num">
                                      <p:cBhvr additive="base">
                                        <p:cTn id="13" dur="400" fill="hold"/>
                                        <p:tgtEl>
                                          <p:spTgt spid="4"/>
                                        </p:tgtEl>
                                        <p:attrNameLst>
                                          <p:attrName>ppt_y</p:attrName>
                                        </p:attrNameLst>
                                      </p:cBhvr>
                                      <p:tavLst>
                                        <p:tav tm="0">
                                          <p:val>
                                            <p:strVal val="#ppt_y"/>
                                          </p:val>
                                        </p:tav>
                                        <p:tav tm="100000">
                                          <p:val>
                                            <p:strVal val="#ppt_y"/>
                                          </p:val>
                                        </p:tav>
                                      </p:tavLst>
                                    </p:anim>
                                  </p:childTnLst>
                                </p:cTn>
                              </p:par>
                              <p:par>
                                <p:cTn id="14" presetID="53" presetClass="entr" presetSubtype="16" fill="hold" grpId="0" nodeType="withEffect">
                                  <p:stCondLst>
                                    <p:cond delay="1900"/>
                                  </p:stCondLst>
                                  <p:childTnLst>
                                    <p:set>
                                      <p:cBhvr>
                                        <p:cTn id="15" dur="1" fill="hold">
                                          <p:stCondLst>
                                            <p:cond delay="0"/>
                                          </p:stCondLst>
                                        </p:cTn>
                                        <p:tgtEl>
                                          <p:spTgt spid="2"/>
                                        </p:tgtEl>
                                        <p:attrNameLst>
                                          <p:attrName>style.visibility</p:attrName>
                                        </p:attrNameLst>
                                      </p:cBhvr>
                                      <p:to>
                                        <p:strVal val="visible"/>
                                      </p:to>
                                    </p:set>
                                    <p:anim calcmode="lin" valueType="num">
                                      <p:cBhvr>
                                        <p:cTn id="16" dur="600" fill="hold"/>
                                        <p:tgtEl>
                                          <p:spTgt spid="2"/>
                                        </p:tgtEl>
                                        <p:attrNameLst>
                                          <p:attrName>ppt_w</p:attrName>
                                        </p:attrNameLst>
                                      </p:cBhvr>
                                      <p:tavLst>
                                        <p:tav tm="0">
                                          <p:val>
                                            <p:fltVal val="0"/>
                                          </p:val>
                                        </p:tav>
                                        <p:tav tm="100000">
                                          <p:val>
                                            <p:strVal val="#ppt_w"/>
                                          </p:val>
                                        </p:tav>
                                      </p:tavLst>
                                    </p:anim>
                                    <p:anim calcmode="lin" valueType="num">
                                      <p:cBhvr>
                                        <p:cTn id="17" dur="600" fill="hold"/>
                                        <p:tgtEl>
                                          <p:spTgt spid="2"/>
                                        </p:tgtEl>
                                        <p:attrNameLst>
                                          <p:attrName>ppt_h</p:attrName>
                                        </p:attrNameLst>
                                      </p:cBhvr>
                                      <p:tavLst>
                                        <p:tav tm="0">
                                          <p:val>
                                            <p:fltVal val="0"/>
                                          </p:val>
                                        </p:tav>
                                        <p:tav tm="100000">
                                          <p:val>
                                            <p:strVal val="#ppt_h"/>
                                          </p:val>
                                        </p:tav>
                                      </p:tavLst>
                                    </p:anim>
                                    <p:animEffect transition="in" filter="fade">
                                      <p:cBhvr>
                                        <p:cTn id="18" dur="600"/>
                                        <p:tgtEl>
                                          <p:spTgt spid="2"/>
                                        </p:tgtEl>
                                      </p:cBhvr>
                                    </p:animEffect>
                                  </p:childTnLst>
                                </p:cTn>
                              </p:par>
                              <p:par>
                                <p:cTn id="19" presetID="53" presetClass="entr" presetSubtype="16" fill="hold" grpId="0" nodeType="withEffect">
                                  <p:stCondLst>
                                    <p:cond delay="2200"/>
                                  </p:stCondLst>
                                  <p:childTnLst>
                                    <p:set>
                                      <p:cBhvr>
                                        <p:cTn id="20" dur="1" fill="hold">
                                          <p:stCondLst>
                                            <p:cond delay="0"/>
                                          </p:stCondLst>
                                        </p:cTn>
                                        <p:tgtEl>
                                          <p:spTgt spid="3"/>
                                        </p:tgtEl>
                                        <p:attrNameLst>
                                          <p:attrName>style.visibility</p:attrName>
                                        </p:attrNameLst>
                                      </p:cBhvr>
                                      <p:to>
                                        <p:strVal val="visible"/>
                                      </p:to>
                                    </p:set>
                                    <p:anim calcmode="lin" valueType="num">
                                      <p:cBhvr>
                                        <p:cTn id="21" dur="700" fill="hold"/>
                                        <p:tgtEl>
                                          <p:spTgt spid="3"/>
                                        </p:tgtEl>
                                        <p:attrNameLst>
                                          <p:attrName>ppt_w</p:attrName>
                                        </p:attrNameLst>
                                      </p:cBhvr>
                                      <p:tavLst>
                                        <p:tav tm="0">
                                          <p:val>
                                            <p:fltVal val="0"/>
                                          </p:val>
                                        </p:tav>
                                        <p:tav tm="100000">
                                          <p:val>
                                            <p:strVal val="#ppt_w"/>
                                          </p:val>
                                        </p:tav>
                                      </p:tavLst>
                                    </p:anim>
                                    <p:anim calcmode="lin" valueType="num">
                                      <p:cBhvr>
                                        <p:cTn id="22" dur="700" fill="hold"/>
                                        <p:tgtEl>
                                          <p:spTgt spid="3"/>
                                        </p:tgtEl>
                                        <p:attrNameLst>
                                          <p:attrName>ppt_h</p:attrName>
                                        </p:attrNameLst>
                                      </p:cBhvr>
                                      <p:tavLst>
                                        <p:tav tm="0">
                                          <p:val>
                                            <p:fltVal val="0"/>
                                          </p:val>
                                        </p:tav>
                                        <p:tav tm="100000">
                                          <p:val>
                                            <p:strVal val="#ppt_h"/>
                                          </p:val>
                                        </p:tav>
                                      </p:tavLst>
                                    </p:anim>
                                    <p:animEffect transition="in" filter="fade">
                                      <p:cBhvr>
                                        <p:cTn id="23" dur="7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97285" y="1743173"/>
            <a:ext cx="7124389" cy="3948611"/>
            <a:chOff x="447425" y="1307379"/>
            <a:chExt cx="5343987" cy="2961458"/>
          </a:xfrm>
        </p:grpSpPr>
        <p:sp>
          <p:nvSpPr>
            <p:cNvPr id="3" name="五角星 2"/>
            <p:cNvSpPr/>
            <p:nvPr/>
          </p:nvSpPr>
          <p:spPr>
            <a:xfrm>
              <a:off x="2051581" y="1738257"/>
              <a:ext cx="2165350" cy="2165350"/>
            </a:xfrm>
            <a:prstGeom prst="star5">
              <a:avLst/>
            </a:prstGeom>
            <a:no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white"/>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2694589" y="2496403"/>
              <a:ext cx="862568" cy="864315"/>
              <a:chOff x="3002267" y="2879804"/>
              <a:chExt cx="775207" cy="776777"/>
            </a:xfrm>
          </p:grpSpPr>
          <p:sp>
            <p:nvSpPr>
              <p:cNvPr id="25" name="椭圆 80"/>
              <p:cNvSpPr/>
              <p:nvPr/>
            </p:nvSpPr>
            <p:spPr bwMode="auto">
              <a:xfrm>
                <a:off x="3002267" y="2879804"/>
                <a:ext cx="775207" cy="776777"/>
              </a:xfrm>
              <a:prstGeom prst="ellipse">
                <a:avLst/>
              </a:prstGeom>
              <a:solidFill>
                <a:schemeClr val="accent2"/>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dirty="0">
                  <a:solidFill>
                    <a:srgbClr val="FFFFFF"/>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3008157" y="3020617"/>
                <a:ext cx="739230" cy="497889"/>
              </a:xfrm>
              <a:prstGeom prst="rect">
                <a:avLst/>
              </a:prstGeom>
              <a:noFill/>
              <a:ln>
                <a:noFill/>
              </a:ln>
            </p:spPr>
            <p:txBody>
              <a:bodyPr wrap="square" rtlCol="0">
                <a:spAutoFit/>
              </a:bodyPr>
              <a:lstStyle/>
              <a:p>
                <a:pPr algn="ctr"/>
                <a:r>
                  <a:rPr lang="zh-CN" altLang="en-US" sz="2100" dirty="0">
                    <a:solidFill>
                      <a:schemeClr val="accent2"/>
                    </a:solidFill>
                    <a:latin typeface="微软雅黑" panose="020B0503020204020204" pitchFamily="34" charset="-122"/>
                    <a:ea typeface="微软雅黑" panose="020B0503020204020204" pitchFamily="34" charset="-122"/>
                  </a:rPr>
                  <a:t>标题</a:t>
                </a:r>
                <a:endParaRPr lang="en-US" altLang="zh-CN" sz="2100" dirty="0">
                  <a:solidFill>
                    <a:schemeClr val="accent2"/>
                  </a:solidFill>
                  <a:latin typeface="微软雅黑" panose="020B0503020204020204" pitchFamily="34" charset="-122"/>
                  <a:ea typeface="微软雅黑" panose="020B0503020204020204" pitchFamily="34" charset="-122"/>
                </a:endParaRPr>
              </a:p>
              <a:p>
                <a:pPr algn="ctr"/>
                <a:r>
                  <a:rPr lang="zh-CN" altLang="en-US" sz="2100" dirty="0">
                    <a:solidFill>
                      <a:schemeClr val="accent2"/>
                    </a:solidFill>
                    <a:latin typeface="微软雅黑" panose="020B0503020204020204" pitchFamily="34" charset="-122"/>
                    <a:ea typeface="微软雅黑" panose="020B0503020204020204" pitchFamily="34" charset="-122"/>
                  </a:rPr>
                  <a:t>文字</a:t>
                </a:r>
              </a:p>
            </p:txBody>
          </p:sp>
        </p:grpSp>
        <p:grpSp>
          <p:nvGrpSpPr>
            <p:cNvPr id="5" name="组合 4"/>
            <p:cNvGrpSpPr/>
            <p:nvPr/>
          </p:nvGrpSpPr>
          <p:grpSpPr>
            <a:xfrm>
              <a:off x="2874301" y="1307379"/>
              <a:ext cx="524509" cy="525571"/>
              <a:chOff x="3002267" y="2879804"/>
              <a:chExt cx="775207" cy="776777"/>
            </a:xfrm>
          </p:grpSpPr>
          <p:sp>
            <p:nvSpPr>
              <p:cNvPr id="23" name="椭圆 80"/>
              <p:cNvSpPr/>
              <p:nvPr/>
            </p:nvSpPr>
            <p:spPr bwMode="auto">
              <a:xfrm>
                <a:off x="3002267" y="2879804"/>
                <a:ext cx="775207" cy="776777"/>
              </a:xfrm>
              <a:prstGeom prst="ellipse">
                <a:avLst/>
              </a:prstGeom>
              <a:solidFill>
                <a:schemeClr val="accent3"/>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dirty="0">
                  <a:solidFill>
                    <a:srgbClr val="FFFFFF"/>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3021853" y="3001038"/>
                <a:ext cx="739230" cy="562919"/>
              </a:xfrm>
              <a:prstGeom prst="rect">
                <a:avLst/>
              </a:prstGeom>
              <a:noFill/>
              <a:ln>
                <a:noFill/>
              </a:ln>
            </p:spPr>
            <p:txBody>
              <a:bodyPr wrap="square" rtlCol="0">
                <a:spAutoFit/>
              </a:bodyPr>
              <a:lstStyle/>
              <a:p>
                <a:pPr algn="ctr"/>
                <a:r>
                  <a:rPr lang="en-US" altLang="zh-CN" sz="2700" dirty="0">
                    <a:solidFill>
                      <a:schemeClr val="bg1"/>
                    </a:solidFill>
                    <a:latin typeface="微软雅黑" panose="020B0503020204020204" pitchFamily="34" charset="-122"/>
                    <a:ea typeface="微软雅黑" panose="020B0503020204020204" pitchFamily="34" charset="-122"/>
                  </a:rPr>
                  <a:t>01</a:t>
                </a:r>
                <a:endParaRPr lang="zh-CN" altLang="en-US" sz="2700" dirty="0">
                  <a:solidFill>
                    <a:schemeClr val="bg1"/>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4130182" y="2294206"/>
              <a:ext cx="524509" cy="525571"/>
              <a:chOff x="3002267" y="2879804"/>
              <a:chExt cx="775207" cy="776777"/>
            </a:xfrm>
          </p:grpSpPr>
          <p:sp>
            <p:nvSpPr>
              <p:cNvPr id="21" name="椭圆 80"/>
              <p:cNvSpPr/>
              <p:nvPr/>
            </p:nvSpPr>
            <p:spPr bwMode="auto">
              <a:xfrm>
                <a:off x="3002267" y="2879804"/>
                <a:ext cx="775207" cy="776777"/>
              </a:xfrm>
              <a:prstGeom prst="ellipse">
                <a:avLst/>
              </a:prstGeom>
              <a:solidFill>
                <a:schemeClr val="accent4"/>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dirty="0">
                  <a:solidFill>
                    <a:srgbClr val="FFFFFF"/>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3021853" y="2989776"/>
                <a:ext cx="739230" cy="562919"/>
              </a:xfrm>
              <a:prstGeom prst="rect">
                <a:avLst/>
              </a:prstGeom>
              <a:noFill/>
              <a:ln>
                <a:noFill/>
              </a:ln>
            </p:spPr>
            <p:txBody>
              <a:bodyPr wrap="square" rtlCol="0">
                <a:spAutoFit/>
              </a:bodyPr>
              <a:lstStyle/>
              <a:p>
                <a:pPr algn="ctr"/>
                <a:r>
                  <a:rPr lang="en-US" altLang="zh-CN" sz="2700" dirty="0">
                    <a:solidFill>
                      <a:schemeClr val="bg1"/>
                    </a:solidFill>
                    <a:latin typeface="微软雅黑" panose="020B0503020204020204" pitchFamily="34" charset="-122"/>
                    <a:ea typeface="微软雅黑" panose="020B0503020204020204" pitchFamily="34" charset="-122"/>
                  </a:rPr>
                  <a:t>02</a:t>
                </a:r>
                <a:endParaRPr lang="zh-CN" altLang="en-US" sz="2700" dirty="0">
                  <a:solidFill>
                    <a:schemeClr val="bg1"/>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1653964" y="2281489"/>
              <a:ext cx="524509" cy="525571"/>
              <a:chOff x="3002267" y="2879804"/>
              <a:chExt cx="775207" cy="776777"/>
            </a:xfrm>
          </p:grpSpPr>
          <p:sp>
            <p:nvSpPr>
              <p:cNvPr id="19" name="椭圆 80"/>
              <p:cNvSpPr/>
              <p:nvPr/>
            </p:nvSpPr>
            <p:spPr bwMode="auto">
              <a:xfrm>
                <a:off x="3002267" y="2879804"/>
                <a:ext cx="775207" cy="776777"/>
              </a:xfrm>
              <a:prstGeom prst="ellipse">
                <a:avLst/>
              </a:prstGeom>
              <a:solidFill>
                <a:schemeClr val="accent1"/>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dirty="0">
                  <a:solidFill>
                    <a:srgbClr val="FFFFFF"/>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3021853" y="2989776"/>
                <a:ext cx="739230" cy="562919"/>
              </a:xfrm>
              <a:prstGeom prst="rect">
                <a:avLst/>
              </a:prstGeom>
              <a:noFill/>
              <a:ln>
                <a:noFill/>
              </a:ln>
            </p:spPr>
            <p:txBody>
              <a:bodyPr wrap="square" rtlCol="0">
                <a:spAutoFit/>
              </a:bodyPr>
              <a:lstStyle/>
              <a:p>
                <a:pPr algn="ctr"/>
                <a:r>
                  <a:rPr lang="en-US" altLang="zh-CN" sz="2700" dirty="0">
                    <a:solidFill>
                      <a:schemeClr val="bg1"/>
                    </a:solidFill>
                    <a:latin typeface="微软雅黑" panose="020B0503020204020204" pitchFamily="34" charset="-122"/>
                    <a:ea typeface="微软雅黑" panose="020B0503020204020204" pitchFamily="34" charset="-122"/>
                  </a:rPr>
                  <a:t>03</a:t>
                </a:r>
                <a:endParaRPr lang="zh-CN" altLang="en-US" sz="2700" dirty="0">
                  <a:solidFill>
                    <a:schemeClr val="bg1"/>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2139099" y="3743266"/>
              <a:ext cx="524509" cy="525571"/>
              <a:chOff x="3002267" y="2879804"/>
              <a:chExt cx="775207" cy="776777"/>
            </a:xfrm>
          </p:grpSpPr>
          <p:sp>
            <p:nvSpPr>
              <p:cNvPr id="17" name="椭圆 80"/>
              <p:cNvSpPr/>
              <p:nvPr/>
            </p:nvSpPr>
            <p:spPr bwMode="auto">
              <a:xfrm>
                <a:off x="3002267" y="2879804"/>
                <a:ext cx="775207" cy="776777"/>
              </a:xfrm>
              <a:prstGeom prst="ellipse">
                <a:avLst/>
              </a:prstGeom>
              <a:solidFill>
                <a:schemeClr val="tx2"/>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dirty="0">
                  <a:solidFill>
                    <a:srgbClr val="FFFFFF"/>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3021853" y="2989776"/>
                <a:ext cx="739230" cy="562919"/>
              </a:xfrm>
              <a:prstGeom prst="rect">
                <a:avLst/>
              </a:prstGeom>
              <a:noFill/>
              <a:ln>
                <a:noFill/>
              </a:ln>
            </p:spPr>
            <p:txBody>
              <a:bodyPr wrap="square" rtlCol="0">
                <a:spAutoFit/>
              </a:bodyPr>
              <a:lstStyle/>
              <a:p>
                <a:pPr algn="ctr"/>
                <a:r>
                  <a:rPr lang="en-US" altLang="zh-CN" sz="2700" dirty="0">
                    <a:solidFill>
                      <a:schemeClr val="bg1"/>
                    </a:solidFill>
                    <a:latin typeface="微软雅黑" panose="020B0503020204020204" pitchFamily="34" charset="-122"/>
                    <a:ea typeface="微软雅黑" panose="020B0503020204020204" pitchFamily="34" charset="-122"/>
                  </a:rPr>
                  <a:t>04</a:t>
                </a:r>
                <a:endParaRPr lang="zh-CN" altLang="en-US" sz="2700" dirty="0">
                  <a:solidFill>
                    <a:schemeClr val="bg1"/>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3645317" y="3743266"/>
              <a:ext cx="524509" cy="525571"/>
              <a:chOff x="3002267" y="2879804"/>
              <a:chExt cx="775207" cy="776777"/>
            </a:xfrm>
          </p:grpSpPr>
          <p:sp>
            <p:nvSpPr>
              <p:cNvPr id="15" name="椭圆 80"/>
              <p:cNvSpPr/>
              <p:nvPr/>
            </p:nvSpPr>
            <p:spPr bwMode="auto">
              <a:xfrm>
                <a:off x="3002267" y="2879804"/>
                <a:ext cx="775207" cy="776777"/>
              </a:xfrm>
              <a:prstGeom prst="ellipse">
                <a:avLst/>
              </a:prstGeom>
              <a:solidFill>
                <a:schemeClr val="accent2"/>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dirty="0">
                  <a:solidFill>
                    <a:srgbClr val="FFFFFF"/>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3021853" y="2989776"/>
                <a:ext cx="739230" cy="562919"/>
              </a:xfrm>
              <a:prstGeom prst="rect">
                <a:avLst/>
              </a:prstGeom>
              <a:noFill/>
              <a:ln>
                <a:noFill/>
              </a:ln>
            </p:spPr>
            <p:txBody>
              <a:bodyPr wrap="square" rtlCol="0">
                <a:spAutoFit/>
              </a:bodyPr>
              <a:lstStyle/>
              <a:p>
                <a:pPr algn="ctr"/>
                <a:r>
                  <a:rPr lang="en-US" altLang="zh-CN" sz="2700" dirty="0">
                    <a:solidFill>
                      <a:schemeClr val="bg1"/>
                    </a:solidFill>
                    <a:latin typeface="微软雅黑" panose="020B0503020204020204" pitchFamily="34" charset="-122"/>
                    <a:ea typeface="微软雅黑" panose="020B0503020204020204" pitchFamily="34" charset="-122"/>
                  </a:rPr>
                  <a:t>05</a:t>
                </a:r>
                <a:endParaRPr lang="zh-CN" altLang="en-US" sz="2700" dirty="0">
                  <a:solidFill>
                    <a:schemeClr val="bg1"/>
                  </a:solidFill>
                  <a:latin typeface="微软雅黑" panose="020B0503020204020204" pitchFamily="34" charset="-122"/>
                  <a:ea typeface="微软雅黑" panose="020B0503020204020204" pitchFamily="34" charset="-122"/>
                </a:endParaRPr>
              </a:p>
            </p:txBody>
          </p:sp>
        </p:grpSp>
        <p:sp>
          <p:nvSpPr>
            <p:cNvPr id="10" name="TextBox 9"/>
            <p:cNvSpPr txBox="1"/>
            <p:nvPr/>
          </p:nvSpPr>
          <p:spPr>
            <a:xfrm>
              <a:off x="1760303" y="1401616"/>
              <a:ext cx="946536" cy="311623"/>
            </a:xfrm>
            <a:prstGeom prst="rect">
              <a:avLst/>
            </a:prstGeom>
            <a:noFill/>
          </p:spPr>
          <p:txBody>
            <a:bodyPr wrap="none" rtlCol="0">
              <a:spAutoFit/>
            </a:bodyPr>
            <a:lstStyle/>
            <a:p>
              <a:pPr algn="ctr"/>
              <a:r>
                <a:rPr lang="zh-CN" altLang="en-US" sz="2100" dirty="0">
                  <a:solidFill>
                    <a:schemeClr val="tx1">
                      <a:lumMod val="50000"/>
                      <a:lumOff val="50000"/>
                    </a:schemeClr>
                  </a:solidFill>
                  <a:latin typeface="微软雅黑" panose="020B0503020204020204" pitchFamily="34" charset="-122"/>
                  <a:ea typeface="微软雅黑" panose="020B0503020204020204" pitchFamily="34" charset="-122"/>
                </a:rPr>
                <a:t>标题文字</a:t>
              </a:r>
            </a:p>
          </p:txBody>
        </p:sp>
        <p:sp>
          <p:nvSpPr>
            <p:cNvPr id="11" name="TextBox 10"/>
            <p:cNvSpPr txBox="1"/>
            <p:nvPr/>
          </p:nvSpPr>
          <p:spPr>
            <a:xfrm>
              <a:off x="4844876" y="2418122"/>
              <a:ext cx="946536" cy="311623"/>
            </a:xfrm>
            <a:prstGeom prst="rect">
              <a:avLst/>
            </a:prstGeom>
            <a:noFill/>
          </p:spPr>
          <p:txBody>
            <a:bodyPr wrap="none" rtlCol="0">
              <a:spAutoFit/>
            </a:bodyPr>
            <a:lstStyle/>
            <a:p>
              <a:r>
                <a:rPr lang="zh-CN" altLang="en-US" sz="2100" dirty="0">
                  <a:solidFill>
                    <a:schemeClr val="tx1">
                      <a:lumMod val="50000"/>
                      <a:lumOff val="50000"/>
                    </a:schemeClr>
                  </a:solidFill>
                  <a:latin typeface="微软雅黑" panose="020B0503020204020204" pitchFamily="34" charset="-122"/>
                  <a:ea typeface="微软雅黑" panose="020B0503020204020204" pitchFamily="34" charset="-122"/>
                </a:rPr>
                <a:t>标题文字</a:t>
              </a:r>
            </a:p>
          </p:txBody>
        </p:sp>
        <p:sp>
          <p:nvSpPr>
            <p:cNvPr id="12" name="TextBox 11"/>
            <p:cNvSpPr txBox="1"/>
            <p:nvPr/>
          </p:nvSpPr>
          <p:spPr>
            <a:xfrm>
              <a:off x="4338218" y="3920157"/>
              <a:ext cx="946536" cy="311623"/>
            </a:xfrm>
            <a:prstGeom prst="rect">
              <a:avLst/>
            </a:prstGeom>
            <a:noFill/>
          </p:spPr>
          <p:txBody>
            <a:bodyPr wrap="none" rtlCol="0">
              <a:spAutoFit/>
            </a:bodyPr>
            <a:lstStyle/>
            <a:p>
              <a:r>
                <a:rPr lang="zh-CN" altLang="en-US" sz="2100" dirty="0">
                  <a:solidFill>
                    <a:schemeClr val="tx1">
                      <a:lumMod val="50000"/>
                      <a:lumOff val="50000"/>
                    </a:schemeClr>
                  </a:solidFill>
                  <a:latin typeface="微软雅黑" panose="020B0503020204020204" pitchFamily="34" charset="-122"/>
                  <a:ea typeface="微软雅黑" panose="020B0503020204020204" pitchFamily="34" charset="-122"/>
                </a:rPr>
                <a:t>标题文字</a:t>
              </a:r>
            </a:p>
          </p:txBody>
        </p:sp>
        <p:sp>
          <p:nvSpPr>
            <p:cNvPr id="13" name="TextBox 12"/>
            <p:cNvSpPr txBox="1"/>
            <p:nvPr/>
          </p:nvSpPr>
          <p:spPr>
            <a:xfrm>
              <a:off x="447425" y="2451600"/>
              <a:ext cx="1006657" cy="311623"/>
            </a:xfrm>
            <a:prstGeom prst="rect">
              <a:avLst/>
            </a:prstGeom>
            <a:noFill/>
          </p:spPr>
          <p:txBody>
            <a:bodyPr wrap="none" rtlCol="0">
              <a:spAutoFit/>
            </a:bodyPr>
            <a:lstStyle/>
            <a:p>
              <a:pPr algn="ctr"/>
              <a:r>
                <a:rPr lang="zh-CN" altLang="en-US" sz="2100" dirty="0">
                  <a:solidFill>
                    <a:schemeClr val="tx1">
                      <a:lumMod val="50000"/>
                      <a:lumOff val="50000"/>
                    </a:schemeClr>
                  </a:solidFill>
                  <a:latin typeface="微软雅黑" panose="020B0503020204020204" pitchFamily="34" charset="-122"/>
                  <a:ea typeface="微软雅黑" panose="020B0503020204020204" pitchFamily="34" charset="-122"/>
                </a:rPr>
                <a:t>标题文字 </a:t>
              </a:r>
            </a:p>
          </p:txBody>
        </p:sp>
        <p:sp>
          <p:nvSpPr>
            <p:cNvPr id="14" name="TextBox 13"/>
            <p:cNvSpPr txBox="1"/>
            <p:nvPr/>
          </p:nvSpPr>
          <p:spPr>
            <a:xfrm>
              <a:off x="988015" y="3870314"/>
              <a:ext cx="946536" cy="311623"/>
            </a:xfrm>
            <a:prstGeom prst="rect">
              <a:avLst/>
            </a:prstGeom>
            <a:noFill/>
          </p:spPr>
          <p:txBody>
            <a:bodyPr wrap="none" rtlCol="0">
              <a:spAutoFit/>
            </a:bodyPr>
            <a:lstStyle/>
            <a:p>
              <a:pPr algn="ctr"/>
              <a:r>
                <a:rPr lang="zh-CN" altLang="en-US" sz="2100" dirty="0">
                  <a:solidFill>
                    <a:schemeClr val="tx1">
                      <a:lumMod val="50000"/>
                      <a:lumOff val="50000"/>
                    </a:schemeClr>
                  </a:solidFill>
                  <a:latin typeface="微软雅黑" panose="020B0503020204020204" pitchFamily="34" charset="-122"/>
                  <a:ea typeface="微软雅黑" panose="020B0503020204020204" pitchFamily="34" charset="-122"/>
                </a:rPr>
                <a:t>标题文字</a:t>
              </a:r>
            </a:p>
          </p:txBody>
        </p:sp>
      </p:grpSp>
      <p:grpSp>
        <p:nvGrpSpPr>
          <p:cNvPr id="27" name="组合 26"/>
          <p:cNvGrpSpPr/>
          <p:nvPr/>
        </p:nvGrpSpPr>
        <p:grpSpPr>
          <a:xfrm>
            <a:off x="8223831" y="2257127"/>
            <a:ext cx="1402767" cy="457556"/>
            <a:chOff x="4516579" y="722741"/>
            <a:chExt cx="1052212" cy="343167"/>
          </a:xfrm>
        </p:grpSpPr>
        <p:sp>
          <p:nvSpPr>
            <p:cNvPr id="28" name="圆角矩形 27"/>
            <p:cNvSpPr/>
            <p:nvPr/>
          </p:nvSpPr>
          <p:spPr>
            <a:xfrm>
              <a:off x="4516579" y="746402"/>
              <a:ext cx="1052212" cy="319506"/>
            </a:xfrm>
            <a:prstGeom prst="roundRect">
              <a:avLst/>
            </a:prstGeom>
            <a:solidFill>
              <a:schemeClr val="accent2"/>
            </a:solidFill>
            <a:ln w="25400" cap="flat" cmpd="sng" algn="ctr">
              <a:noFill/>
              <a:prstDash val="solid"/>
            </a:ln>
            <a:effectLst/>
          </p:spPr>
          <p:txBody>
            <a:bodyPr anchor="ctr"/>
            <a:lstStyle/>
            <a:p>
              <a:pPr algn="ctr" fontAlgn="base">
                <a:spcBef>
                  <a:spcPct val="0"/>
                </a:spcBef>
                <a:spcAft>
                  <a:spcPct val="0"/>
                </a:spcAft>
              </a:pPr>
              <a:endParaRPr lang="zh-CN" altLang="en-US" kern="0" dirty="0">
                <a:solidFill>
                  <a:srgbClr val="FFFFFF"/>
                </a:solidFill>
                <a:latin typeface="微软雅黑" panose="020B0503020204020204" pitchFamily="34" charset="-122"/>
                <a:ea typeface="微软雅黑" panose="020B0503020204020204" pitchFamily="34" charset="-122"/>
              </a:endParaRPr>
            </a:p>
          </p:txBody>
        </p:sp>
        <p:sp>
          <p:nvSpPr>
            <p:cNvPr id="29" name="矩形 28"/>
            <p:cNvSpPr/>
            <p:nvPr/>
          </p:nvSpPr>
          <p:spPr>
            <a:xfrm>
              <a:off x="4546013" y="722741"/>
              <a:ext cx="946536" cy="311624"/>
            </a:xfrm>
            <a:prstGeom prst="rect">
              <a:avLst/>
            </a:prstGeom>
          </p:spPr>
          <p:txBody>
            <a:bodyPr wrap="none">
              <a:spAutoFit/>
            </a:bodyPr>
            <a:lstStyle/>
            <a:p>
              <a:pPr algn="ctr"/>
              <a:r>
                <a:rPr lang="zh-CN" altLang="en-US" sz="2100" dirty="0">
                  <a:solidFill>
                    <a:schemeClr val="bg1"/>
                  </a:solidFill>
                  <a:latin typeface="微软雅黑" panose="020B0503020204020204" pitchFamily="34" charset="-122"/>
                  <a:ea typeface="微软雅黑" panose="020B0503020204020204" pitchFamily="34" charset="-122"/>
                </a:rPr>
                <a:t>添加标题</a:t>
              </a:r>
            </a:p>
          </p:txBody>
        </p:sp>
      </p:grpSp>
      <p:sp>
        <p:nvSpPr>
          <p:cNvPr id="30" name="矩形 29"/>
          <p:cNvSpPr/>
          <p:nvPr/>
        </p:nvSpPr>
        <p:spPr>
          <a:xfrm>
            <a:off x="8111962" y="2966945"/>
            <a:ext cx="3392668" cy="2457586"/>
          </a:xfrm>
          <a:prstGeom prst="rect">
            <a:avLst/>
          </a:prstGeom>
        </p:spPr>
        <p:txBody>
          <a:bodyPr wrap="square" lIns="91431" tIns="45715" rIns="91431" bIns="45715">
            <a:spAutoFit/>
          </a:bodyPr>
          <a:lstStyle/>
          <a:p>
            <a:pPr>
              <a:lnSpc>
                <a:spcPct val="150000"/>
              </a:lnSpc>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单击此处可添加文本单击此处可添加文本单击此</a:t>
            </a:r>
            <a:r>
              <a:rPr lang="en-US" altLang="zh-CN" sz="1300" kern="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a:t>
            </a: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婷婷</a:t>
            </a:r>
            <a:r>
              <a:rPr lang="en-US" altLang="zh-CN" sz="1300" kern="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a:t>
            </a: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旗舰店</a:t>
            </a:r>
            <a:r>
              <a:rPr lang="en-US" altLang="zh-CN" sz="1300" kern="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https://[-</a:t>
            </a: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婷婷</a:t>
            </a:r>
            <a:r>
              <a:rPr lang="en-US" altLang="zh-CN" sz="1300" kern="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a:t>
            </a: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单击此处可添加文本单击此处可添加文本单击此处可添加文本单击此处可添加文本单击此处可添加文本单击此处可添加文本单击此处可添加文本</a:t>
            </a:r>
            <a:endParaRPr lang="en-US" altLang="zh-CN" sz="1300" kern="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a:p>
            <a:pPr>
              <a:lnSpc>
                <a:spcPct val="150000"/>
              </a:lnSpc>
              <a:defRPr/>
            </a:pPr>
            <a:endParaRPr lang="en-US" altLang="zh-CN" sz="1300" kern="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a:p>
            <a:pPr>
              <a:lnSpc>
                <a:spcPct val="150000"/>
              </a:lnSpc>
              <a:defRPr/>
            </a:pPr>
            <a:endParaRPr lang="en-US" altLang="zh-CN" sz="1300" kern="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1" name="标题 30"/>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27"/>
                                        </p:tgtEl>
                                        <p:attrNameLst>
                                          <p:attrName>style.visibility</p:attrName>
                                        </p:attrNameLst>
                                      </p:cBhvr>
                                      <p:to>
                                        <p:strVal val="visible"/>
                                      </p:to>
                                    </p:set>
                                    <p:anim calcmode="lin" valueType="num">
                                      <p:cBhvr additive="base">
                                        <p:cTn id="14" dur="500" fill="hold"/>
                                        <p:tgtEl>
                                          <p:spTgt spid="27"/>
                                        </p:tgtEl>
                                        <p:attrNameLst>
                                          <p:attrName>ppt_x</p:attrName>
                                        </p:attrNameLst>
                                      </p:cBhvr>
                                      <p:tavLst>
                                        <p:tav tm="0">
                                          <p:val>
                                            <p:strVal val="#ppt_x"/>
                                          </p:val>
                                        </p:tav>
                                        <p:tav tm="100000">
                                          <p:val>
                                            <p:strVal val="#ppt_x"/>
                                          </p:val>
                                        </p:tav>
                                      </p:tavLst>
                                    </p:anim>
                                    <p:anim calcmode="lin" valueType="num">
                                      <p:cBhvr additive="base">
                                        <p:cTn id="15" dur="500" fill="hold"/>
                                        <p:tgtEl>
                                          <p:spTgt spid="27"/>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30"/>
                                        </p:tgtEl>
                                        <p:attrNameLst>
                                          <p:attrName>style.visibility</p:attrName>
                                        </p:attrNameLst>
                                      </p:cBhvr>
                                      <p:to>
                                        <p:strVal val="visible"/>
                                      </p:to>
                                    </p:set>
                                    <p:anim calcmode="lin" valueType="num">
                                      <p:cBhvr additive="base">
                                        <p:cTn id="18" dur="500" fill="hold"/>
                                        <p:tgtEl>
                                          <p:spTgt spid="30"/>
                                        </p:tgtEl>
                                        <p:attrNameLst>
                                          <p:attrName>ppt_x</p:attrName>
                                        </p:attrNameLst>
                                      </p:cBhvr>
                                      <p:tavLst>
                                        <p:tav tm="0">
                                          <p:val>
                                            <p:strVal val="#ppt_x"/>
                                          </p:val>
                                        </p:tav>
                                        <p:tav tm="100000">
                                          <p:val>
                                            <p:strVal val="#ppt_x"/>
                                          </p:val>
                                        </p:tav>
                                      </p:tavLst>
                                    </p:anim>
                                    <p:anim calcmode="lin" valueType="num">
                                      <p:cBhvr additive="base">
                                        <p:cTn id="19"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等腰三角形 2"/>
          <p:cNvSpPr/>
          <p:nvPr/>
        </p:nvSpPr>
        <p:spPr>
          <a:xfrm rot="5400000">
            <a:off x="1486569" y="448647"/>
            <a:ext cx="3542380" cy="6513932"/>
          </a:xfrm>
          <a:prstGeom prst="triangle">
            <a:avLst/>
          </a:prstGeom>
          <a:solidFill>
            <a:schemeClr val="accent2">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31" name="等腰三角形 30"/>
          <p:cNvSpPr/>
          <p:nvPr/>
        </p:nvSpPr>
        <p:spPr>
          <a:xfrm rot="16200000">
            <a:off x="7163052" y="448650"/>
            <a:ext cx="3542380" cy="6513932"/>
          </a:xfrm>
          <a:prstGeom prst="triangle">
            <a:avLst/>
          </a:prstGeom>
          <a:solidFill>
            <a:schemeClr val="accent2">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grpSp>
        <p:nvGrpSpPr>
          <p:cNvPr id="52" name="组合 51"/>
          <p:cNvGrpSpPr/>
          <p:nvPr/>
        </p:nvGrpSpPr>
        <p:grpSpPr>
          <a:xfrm>
            <a:off x="2067549" y="2680260"/>
            <a:ext cx="1848463" cy="1597533"/>
            <a:chOff x="1550267" y="1915846"/>
            <a:chExt cx="1386528" cy="1198150"/>
          </a:xfrm>
        </p:grpSpPr>
        <p:sp>
          <p:nvSpPr>
            <p:cNvPr id="16" name="矩形 15"/>
            <p:cNvSpPr/>
            <p:nvPr/>
          </p:nvSpPr>
          <p:spPr>
            <a:xfrm>
              <a:off x="1550267" y="1915846"/>
              <a:ext cx="1386528" cy="1198150"/>
            </a:xfrm>
            <a:prstGeom prst="rect">
              <a:avLst/>
            </a:prstGeom>
            <a:blipFill>
              <a:blip r:embed="rId3" cstate="print"/>
              <a:stretch>
                <a:fillRect/>
              </a:stretch>
            </a:blipFill>
            <a:ln>
              <a:solidFill>
                <a:schemeClr val="accent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7" name="组合 46"/>
            <p:cNvGrpSpPr/>
            <p:nvPr/>
          </p:nvGrpSpPr>
          <p:grpSpPr>
            <a:xfrm>
              <a:off x="1550267" y="2786540"/>
              <a:ext cx="285429" cy="173124"/>
              <a:chOff x="1550267" y="2786540"/>
              <a:chExt cx="285429" cy="173124"/>
            </a:xfrm>
          </p:grpSpPr>
          <p:sp>
            <p:nvSpPr>
              <p:cNvPr id="35" name="对角圆角矩形 34"/>
              <p:cNvSpPr/>
              <p:nvPr/>
            </p:nvSpPr>
            <p:spPr>
              <a:xfrm>
                <a:off x="1550267" y="2827461"/>
                <a:ext cx="285429" cy="131115"/>
              </a:xfrm>
              <a:prstGeom prst="round2Diag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33"/>
              <p:cNvSpPr txBox="1"/>
              <p:nvPr/>
            </p:nvSpPr>
            <p:spPr>
              <a:xfrm>
                <a:off x="1550267" y="2786540"/>
                <a:ext cx="285429" cy="173124"/>
              </a:xfrm>
              <a:prstGeom prst="rect">
                <a:avLst/>
              </a:prstGeom>
              <a:noFill/>
              <a:effectLst/>
            </p:spPr>
            <p:txBody>
              <a:bodyPr wrap="square" rtlCol="0">
                <a:spAutoFit/>
              </a:bodyPr>
              <a:lstStyle/>
              <a:p>
                <a:r>
                  <a:rPr lang="en-US" altLang="zh-CN" sz="900" dirty="0">
                    <a:solidFill>
                      <a:schemeClr val="bg1"/>
                    </a:solidFill>
                    <a:latin typeface="DFGothic-EB" panose="02010609010101010101" pitchFamily="1" charset="-128"/>
                    <a:ea typeface="DFGothic-EB" panose="02010609010101010101" pitchFamily="1" charset="-128"/>
                  </a:rPr>
                  <a:t>01</a:t>
                </a:r>
                <a:endParaRPr lang="zh-CN" altLang="en-US" sz="900" dirty="0">
                  <a:solidFill>
                    <a:schemeClr val="bg1"/>
                  </a:solidFill>
                  <a:latin typeface="DFGothic-EB" panose="02010609010101010101" pitchFamily="1" charset="-128"/>
                  <a:ea typeface="DFGothic-EB" panose="02010609010101010101" pitchFamily="1" charset="-128"/>
                </a:endParaRPr>
              </a:p>
            </p:txBody>
          </p:sp>
        </p:grpSp>
      </p:grpSp>
      <p:grpSp>
        <p:nvGrpSpPr>
          <p:cNvPr id="53" name="组合 52"/>
          <p:cNvGrpSpPr/>
          <p:nvPr/>
        </p:nvGrpSpPr>
        <p:grpSpPr>
          <a:xfrm>
            <a:off x="3333527" y="2441948"/>
            <a:ext cx="2399954" cy="2074157"/>
            <a:chOff x="2499875" y="1737112"/>
            <a:chExt cx="1800200" cy="1555618"/>
          </a:xfrm>
        </p:grpSpPr>
        <p:sp>
          <p:nvSpPr>
            <p:cNvPr id="17" name="矩形 16"/>
            <p:cNvSpPr/>
            <p:nvPr/>
          </p:nvSpPr>
          <p:spPr>
            <a:xfrm>
              <a:off x="2499875" y="1737112"/>
              <a:ext cx="1800200" cy="1555618"/>
            </a:xfrm>
            <a:prstGeom prst="rect">
              <a:avLst/>
            </a:prstGeom>
            <a:blipFill>
              <a:blip r:embed="rId4" cstate="print"/>
              <a:srcRect/>
              <a:stretch>
                <a:fillRect l="-40537" t="-7959" r="-2747" b="-18027"/>
              </a:stretch>
            </a:blipFill>
            <a:ln>
              <a:solidFill>
                <a:schemeClr val="accent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8" name="组合 47"/>
            <p:cNvGrpSpPr/>
            <p:nvPr/>
          </p:nvGrpSpPr>
          <p:grpSpPr>
            <a:xfrm>
              <a:off x="2499875" y="2898552"/>
              <a:ext cx="343933" cy="196207"/>
              <a:chOff x="2499875" y="2898552"/>
              <a:chExt cx="343933" cy="196207"/>
            </a:xfrm>
          </p:grpSpPr>
          <p:sp>
            <p:nvSpPr>
              <p:cNvPr id="37" name="对角圆角矩形 36"/>
              <p:cNvSpPr/>
              <p:nvPr/>
            </p:nvSpPr>
            <p:spPr>
              <a:xfrm>
                <a:off x="2499875" y="2939416"/>
                <a:ext cx="343933" cy="146562"/>
              </a:xfrm>
              <a:prstGeom prst="round2Diag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TextBox 37"/>
              <p:cNvSpPr txBox="1"/>
              <p:nvPr/>
            </p:nvSpPr>
            <p:spPr>
              <a:xfrm>
                <a:off x="2529126" y="2898552"/>
                <a:ext cx="285429" cy="196207"/>
              </a:xfrm>
              <a:prstGeom prst="rect">
                <a:avLst/>
              </a:prstGeom>
              <a:noFill/>
              <a:effectLst/>
            </p:spPr>
            <p:txBody>
              <a:bodyPr wrap="square" rtlCol="0">
                <a:spAutoFit/>
              </a:bodyPr>
              <a:lstStyle/>
              <a:p>
                <a:r>
                  <a:rPr lang="en-US" altLang="zh-CN" sz="1100" dirty="0">
                    <a:solidFill>
                      <a:schemeClr val="bg1"/>
                    </a:solidFill>
                    <a:latin typeface="DFGothic-EB" panose="02010609010101010101" pitchFamily="1" charset="-128"/>
                    <a:ea typeface="DFGothic-EB" panose="02010609010101010101" pitchFamily="1" charset="-128"/>
                  </a:rPr>
                  <a:t>02</a:t>
                </a:r>
                <a:endParaRPr lang="zh-CN" altLang="en-US" sz="1100" dirty="0">
                  <a:solidFill>
                    <a:schemeClr val="bg1"/>
                  </a:solidFill>
                  <a:latin typeface="DFGothic-EB" panose="02010609010101010101" pitchFamily="1" charset="-128"/>
                  <a:ea typeface="DFGothic-EB" panose="02010609010101010101" pitchFamily="1" charset="-128"/>
                </a:endParaRPr>
              </a:p>
            </p:txBody>
          </p:sp>
        </p:grpSp>
      </p:grpSp>
      <p:grpSp>
        <p:nvGrpSpPr>
          <p:cNvPr id="56" name="组合 55"/>
          <p:cNvGrpSpPr/>
          <p:nvPr/>
        </p:nvGrpSpPr>
        <p:grpSpPr>
          <a:xfrm>
            <a:off x="8873628" y="2658256"/>
            <a:ext cx="2053098" cy="1704480"/>
            <a:chOff x="6732240" y="1963052"/>
            <a:chExt cx="1386528" cy="1150944"/>
          </a:xfrm>
        </p:grpSpPr>
        <p:sp>
          <p:nvSpPr>
            <p:cNvPr id="15" name="矩形 14"/>
            <p:cNvSpPr/>
            <p:nvPr/>
          </p:nvSpPr>
          <p:spPr>
            <a:xfrm>
              <a:off x="6732240" y="1963052"/>
              <a:ext cx="1340376" cy="1150944"/>
            </a:xfrm>
            <a:prstGeom prst="rect">
              <a:avLst/>
            </a:prstGeom>
            <a:blipFill>
              <a:blip r:embed="rId5" cstate="print"/>
              <a:srcRect/>
              <a:stretch>
                <a:fillRect/>
              </a:stretch>
            </a:blipFill>
            <a:ln>
              <a:solidFill>
                <a:schemeClr val="accent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1" name="组合 50"/>
            <p:cNvGrpSpPr/>
            <p:nvPr/>
          </p:nvGrpSpPr>
          <p:grpSpPr>
            <a:xfrm>
              <a:off x="7833339" y="2786540"/>
              <a:ext cx="285429" cy="172036"/>
              <a:chOff x="7833339" y="2786540"/>
              <a:chExt cx="285429" cy="172036"/>
            </a:xfrm>
          </p:grpSpPr>
          <p:sp>
            <p:nvSpPr>
              <p:cNvPr id="45" name="对角圆角矩形 44"/>
              <p:cNvSpPr/>
              <p:nvPr/>
            </p:nvSpPr>
            <p:spPr>
              <a:xfrm>
                <a:off x="7833339" y="2827461"/>
                <a:ext cx="285429" cy="131115"/>
              </a:xfrm>
              <a:prstGeom prst="round2Diag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TextBox 45"/>
              <p:cNvSpPr txBox="1"/>
              <p:nvPr/>
            </p:nvSpPr>
            <p:spPr>
              <a:xfrm>
                <a:off x="7833339" y="2786540"/>
                <a:ext cx="285429" cy="155868"/>
              </a:xfrm>
              <a:prstGeom prst="rect">
                <a:avLst/>
              </a:prstGeom>
              <a:noFill/>
              <a:effectLst/>
            </p:spPr>
            <p:txBody>
              <a:bodyPr wrap="square" rtlCol="0">
                <a:spAutoFit/>
              </a:bodyPr>
              <a:lstStyle/>
              <a:p>
                <a:r>
                  <a:rPr lang="en-US" altLang="zh-CN" sz="900" dirty="0">
                    <a:solidFill>
                      <a:schemeClr val="bg1"/>
                    </a:solidFill>
                    <a:latin typeface="DFGothic-EB" panose="02010609010101010101" pitchFamily="1" charset="-128"/>
                    <a:ea typeface="DFGothic-EB" panose="02010609010101010101" pitchFamily="1" charset="-128"/>
                  </a:rPr>
                  <a:t>05</a:t>
                </a:r>
                <a:endParaRPr lang="zh-CN" altLang="en-US" sz="900" dirty="0">
                  <a:solidFill>
                    <a:schemeClr val="bg1"/>
                  </a:solidFill>
                  <a:latin typeface="DFGothic-EB" panose="02010609010101010101" pitchFamily="1" charset="-128"/>
                  <a:ea typeface="DFGothic-EB" panose="02010609010101010101" pitchFamily="1" charset="-128"/>
                </a:endParaRPr>
              </a:p>
            </p:txBody>
          </p:sp>
        </p:grpSp>
      </p:grpSp>
      <p:grpSp>
        <p:nvGrpSpPr>
          <p:cNvPr id="55" name="组合 54"/>
          <p:cNvGrpSpPr/>
          <p:nvPr/>
        </p:nvGrpSpPr>
        <p:grpSpPr>
          <a:xfrm>
            <a:off x="7055982" y="2441948"/>
            <a:ext cx="2413702" cy="2074157"/>
            <a:chOff x="5292080" y="1737112"/>
            <a:chExt cx="1810512" cy="1555618"/>
          </a:xfrm>
        </p:grpSpPr>
        <p:sp>
          <p:nvSpPr>
            <p:cNvPr id="14" name="矩形 13"/>
            <p:cNvSpPr/>
            <p:nvPr/>
          </p:nvSpPr>
          <p:spPr>
            <a:xfrm>
              <a:off x="5292080" y="1737112"/>
              <a:ext cx="1800200" cy="1555618"/>
            </a:xfrm>
            <a:prstGeom prst="rect">
              <a:avLst/>
            </a:prstGeom>
            <a:blipFill>
              <a:blip r:embed="rId6" cstate="print">
                <a:extLst>
                  <a:ext uri="{BEBA8EAE-BF5A-486C-A8C5-ECC9F3942E4B}">
                    <a14:imgProps xmlns:a14="http://schemas.microsoft.com/office/drawing/2010/main">
                      <a14:imgLayer r:embed="rId7">
                        <a14:imgEffect>
                          <a14:brightnessContrast bright="28000"/>
                        </a14:imgEffect>
                      </a14:imgLayer>
                    </a14:imgProps>
                  </a:ext>
                </a:extLst>
              </a:blip>
              <a:stretch>
                <a:fillRect/>
              </a:stretch>
            </a:blipFill>
            <a:ln>
              <a:solidFill>
                <a:schemeClr val="accent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0" name="组合 49"/>
            <p:cNvGrpSpPr/>
            <p:nvPr/>
          </p:nvGrpSpPr>
          <p:grpSpPr>
            <a:xfrm>
              <a:off x="6758659" y="2898552"/>
              <a:ext cx="343933" cy="196207"/>
              <a:chOff x="6758659" y="2898552"/>
              <a:chExt cx="343933" cy="196207"/>
            </a:xfrm>
          </p:grpSpPr>
          <p:sp>
            <p:nvSpPr>
              <p:cNvPr id="43" name="对角圆角矩形 42"/>
              <p:cNvSpPr/>
              <p:nvPr/>
            </p:nvSpPr>
            <p:spPr>
              <a:xfrm>
                <a:off x="6758659" y="2939416"/>
                <a:ext cx="343933" cy="146562"/>
              </a:xfrm>
              <a:prstGeom prst="round2Diag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TextBox 43"/>
              <p:cNvSpPr txBox="1"/>
              <p:nvPr/>
            </p:nvSpPr>
            <p:spPr>
              <a:xfrm>
                <a:off x="6787910" y="2898552"/>
                <a:ext cx="285429" cy="196207"/>
              </a:xfrm>
              <a:prstGeom prst="rect">
                <a:avLst/>
              </a:prstGeom>
              <a:noFill/>
              <a:effectLst/>
            </p:spPr>
            <p:txBody>
              <a:bodyPr wrap="square" rtlCol="0">
                <a:spAutoFit/>
              </a:bodyPr>
              <a:lstStyle/>
              <a:p>
                <a:r>
                  <a:rPr lang="en-US" altLang="zh-CN" sz="1100" dirty="0">
                    <a:solidFill>
                      <a:schemeClr val="bg1"/>
                    </a:solidFill>
                    <a:latin typeface="DFGothic-EB" panose="02010609010101010101" pitchFamily="1" charset="-128"/>
                    <a:ea typeface="DFGothic-EB" panose="02010609010101010101" pitchFamily="1" charset="-128"/>
                  </a:rPr>
                  <a:t>04</a:t>
                </a:r>
                <a:endParaRPr lang="zh-CN" altLang="en-US" sz="1100" dirty="0">
                  <a:solidFill>
                    <a:schemeClr val="bg1"/>
                  </a:solidFill>
                  <a:latin typeface="DFGothic-EB" panose="02010609010101010101" pitchFamily="1" charset="-128"/>
                  <a:ea typeface="DFGothic-EB" panose="02010609010101010101" pitchFamily="1" charset="-128"/>
                </a:endParaRPr>
              </a:p>
            </p:txBody>
          </p:sp>
        </p:grpSp>
      </p:grpSp>
      <p:grpSp>
        <p:nvGrpSpPr>
          <p:cNvPr id="54" name="组合 53"/>
          <p:cNvGrpSpPr/>
          <p:nvPr/>
        </p:nvGrpSpPr>
        <p:grpSpPr>
          <a:xfrm>
            <a:off x="4656029" y="2276873"/>
            <a:ext cx="3482467" cy="2404307"/>
            <a:chOff x="3779912" y="1613306"/>
            <a:chExt cx="1916220" cy="1803230"/>
          </a:xfrm>
        </p:grpSpPr>
        <p:sp>
          <p:nvSpPr>
            <p:cNvPr id="2" name="矩形 1"/>
            <p:cNvSpPr/>
            <p:nvPr/>
          </p:nvSpPr>
          <p:spPr>
            <a:xfrm>
              <a:off x="3779912" y="1613306"/>
              <a:ext cx="1916220" cy="1803230"/>
            </a:xfrm>
            <a:prstGeom prst="rect">
              <a:avLst/>
            </a:prstGeom>
            <a:blipFill>
              <a:blip r:embed="rId8" cstate="print"/>
              <a:stretch>
                <a:fillRect/>
              </a:stretch>
            </a:blipFill>
            <a:ln w="22225">
              <a:solidFill>
                <a:schemeClr val="accent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9" name="组合 48"/>
            <p:cNvGrpSpPr/>
            <p:nvPr/>
          </p:nvGrpSpPr>
          <p:grpSpPr>
            <a:xfrm>
              <a:off x="3779912" y="3067490"/>
              <a:ext cx="432048" cy="207749"/>
              <a:chOff x="3779912" y="3067490"/>
              <a:chExt cx="432048" cy="207749"/>
            </a:xfrm>
          </p:grpSpPr>
          <p:sp>
            <p:nvSpPr>
              <p:cNvPr id="39" name="对角圆角矩形 38"/>
              <p:cNvSpPr/>
              <p:nvPr/>
            </p:nvSpPr>
            <p:spPr>
              <a:xfrm>
                <a:off x="3779912" y="3124200"/>
                <a:ext cx="432048" cy="149195"/>
              </a:xfrm>
              <a:prstGeom prst="round2Diag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TextBox 39"/>
              <p:cNvSpPr txBox="1"/>
              <p:nvPr/>
            </p:nvSpPr>
            <p:spPr>
              <a:xfrm>
                <a:off x="3831925" y="3067490"/>
                <a:ext cx="360040" cy="207749"/>
              </a:xfrm>
              <a:prstGeom prst="rect">
                <a:avLst/>
              </a:prstGeom>
              <a:noFill/>
              <a:effectLst/>
            </p:spPr>
            <p:txBody>
              <a:bodyPr wrap="square" rtlCol="0">
                <a:spAutoFit/>
              </a:bodyPr>
              <a:lstStyle/>
              <a:p>
                <a:r>
                  <a:rPr lang="en-US" altLang="zh-CN" sz="1200" dirty="0">
                    <a:solidFill>
                      <a:schemeClr val="bg1"/>
                    </a:solidFill>
                    <a:latin typeface="DFGothic-EB" panose="02010609010101010101" pitchFamily="1" charset="-128"/>
                    <a:ea typeface="DFGothic-EB" panose="02010609010101010101" pitchFamily="1" charset="-128"/>
                  </a:rPr>
                  <a:t>03</a:t>
                </a:r>
                <a:endParaRPr lang="zh-CN" altLang="en-US" sz="1200" dirty="0">
                  <a:solidFill>
                    <a:schemeClr val="bg1"/>
                  </a:solidFill>
                  <a:latin typeface="DFGothic-EB" panose="02010609010101010101" pitchFamily="1" charset="-128"/>
                  <a:ea typeface="DFGothic-EB" panose="02010609010101010101" pitchFamily="1" charset="-128"/>
                </a:endParaRPr>
              </a:p>
            </p:txBody>
          </p:sp>
        </p:grpSp>
      </p:grpSp>
      <p:sp>
        <p:nvSpPr>
          <p:cNvPr id="57" name="TextBox 56"/>
          <p:cNvSpPr txBox="1"/>
          <p:nvPr/>
        </p:nvSpPr>
        <p:spPr>
          <a:xfrm>
            <a:off x="4080039" y="5476806"/>
            <a:ext cx="4560772" cy="630930"/>
          </a:xfrm>
          <a:prstGeom prst="rect">
            <a:avLst/>
          </a:prstGeom>
          <a:noFill/>
        </p:spPr>
        <p:txBody>
          <a:bodyPr wrap="square" lIns="121908" tIns="60954" rIns="121908" bIns="60954" rtlCol="0">
            <a:spAutoFit/>
          </a:bodyPr>
          <a:lstStyle/>
          <a:p>
            <a:pPr>
              <a:lnSpc>
                <a:spcPct val="15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9" name="TextBox 58"/>
          <p:cNvSpPr txBox="1"/>
          <p:nvPr/>
        </p:nvSpPr>
        <p:spPr>
          <a:xfrm>
            <a:off x="5540532" y="5009520"/>
            <a:ext cx="2140384" cy="451405"/>
          </a:xfrm>
          <a:prstGeom prst="rect">
            <a:avLst/>
          </a:prstGeom>
          <a:noFill/>
        </p:spPr>
        <p:txBody>
          <a:bodyPr wrap="square" lIns="121908" tIns="60954" rIns="121908" bIns="60954" rtlCol="0">
            <a:spAutoFit/>
          </a:bodyPr>
          <a:lstStyle/>
          <a:p>
            <a:pPr lvl="0"/>
            <a:r>
              <a:rPr lang="zh-CN" altLang="en-US" sz="2100" spc="133" dirty="0">
                <a:solidFill>
                  <a:schemeClr val="accent3"/>
                </a:solidFill>
                <a:latin typeface="+mj-ea"/>
              </a:rPr>
              <a:t>展示部分</a:t>
            </a:r>
            <a:endParaRPr lang="zh-CN" altLang="en-US" sz="1500" spc="133" dirty="0">
              <a:solidFill>
                <a:schemeClr val="accent2"/>
              </a:solidFill>
              <a:latin typeface="+mj-ea"/>
              <a:ea typeface="+mj-ea"/>
            </a:endParaRPr>
          </a:p>
        </p:txBody>
      </p:sp>
      <p:sp>
        <p:nvSpPr>
          <p:cNvPr id="4" name="标题 3"/>
          <p:cNvSpPr>
            <a:spLocks noGrp="1"/>
          </p:cNvSpPr>
          <p:nvPr>
            <p:ph type="title"/>
          </p:nvPr>
        </p:nvSpPr>
        <p:spPr/>
        <p:txBody>
          <a:bodyPr>
            <a:normAutofit fontScale="90000"/>
          </a:bodyPr>
          <a:lstStyle/>
          <a:p>
            <a:r>
              <a:rPr lang="zh-CN" altLang="en-US" dirty="0">
                <a:cs typeface="+mn-ea"/>
              </a:rPr>
              <a:t>单击此处添加标题</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500" fill="hold"/>
                                        <p:tgtEl>
                                          <p:spTgt spid="31"/>
                                        </p:tgtEl>
                                        <p:attrNameLst>
                                          <p:attrName>ppt_x</p:attrName>
                                        </p:attrNameLst>
                                      </p:cBhvr>
                                      <p:tavLst>
                                        <p:tav tm="0">
                                          <p:val>
                                            <p:strVal val="1+#ppt_w/2"/>
                                          </p:val>
                                        </p:tav>
                                        <p:tav tm="100000">
                                          <p:val>
                                            <p:strVal val="#ppt_x"/>
                                          </p:val>
                                        </p:tav>
                                      </p:tavLst>
                                    </p:anim>
                                    <p:anim calcmode="lin" valueType="num">
                                      <p:cBhvr additive="base">
                                        <p:cTn id="12" dur="500" fill="hold"/>
                                        <p:tgtEl>
                                          <p:spTgt spid="31"/>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4" fill="hold" nodeType="afterEffect">
                                  <p:stCondLst>
                                    <p:cond delay="0"/>
                                  </p:stCondLst>
                                  <p:childTnLst>
                                    <p:set>
                                      <p:cBhvr>
                                        <p:cTn id="15" dur="1" fill="hold">
                                          <p:stCondLst>
                                            <p:cond delay="0"/>
                                          </p:stCondLst>
                                        </p:cTn>
                                        <p:tgtEl>
                                          <p:spTgt spid="52"/>
                                        </p:tgtEl>
                                        <p:attrNameLst>
                                          <p:attrName>style.visibility</p:attrName>
                                        </p:attrNameLst>
                                      </p:cBhvr>
                                      <p:to>
                                        <p:strVal val="visible"/>
                                      </p:to>
                                    </p:set>
                                    <p:anim calcmode="lin" valueType="num">
                                      <p:cBhvr additive="base">
                                        <p:cTn id="16" dur="500" fill="hold"/>
                                        <p:tgtEl>
                                          <p:spTgt spid="52"/>
                                        </p:tgtEl>
                                        <p:attrNameLst>
                                          <p:attrName>ppt_x</p:attrName>
                                        </p:attrNameLst>
                                      </p:cBhvr>
                                      <p:tavLst>
                                        <p:tav tm="0">
                                          <p:val>
                                            <p:strVal val="#ppt_x"/>
                                          </p:val>
                                        </p:tav>
                                        <p:tav tm="100000">
                                          <p:val>
                                            <p:strVal val="#ppt_x"/>
                                          </p:val>
                                        </p:tav>
                                      </p:tavLst>
                                    </p:anim>
                                    <p:anim calcmode="lin" valueType="num">
                                      <p:cBhvr additive="base">
                                        <p:cTn id="17" dur="500" fill="hold"/>
                                        <p:tgtEl>
                                          <p:spTgt spid="52"/>
                                        </p:tgtEl>
                                        <p:attrNameLst>
                                          <p:attrName>ppt_y</p:attrName>
                                        </p:attrNameLst>
                                      </p:cBhvr>
                                      <p:tavLst>
                                        <p:tav tm="0">
                                          <p:val>
                                            <p:strVal val="1+#ppt_h/2"/>
                                          </p:val>
                                        </p:tav>
                                        <p:tav tm="100000">
                                          <p:val>
                                            <p:strVal val="#ppt_y"/>
                                          </p:val>
                                        </p:tav>
                                      </p:tavLst>
                                    </p:anim>
                                  </p:childTnLst>
                                </p:cTn>
                              </p:par>
                              <p:par>
                                <p:cTn id="18" presetID="2" presetClass="entr" presetSubtype="1" fill="hold" nodeType="withEffect">
                                  <p:stCondLst>
                                    <p:cond delay="0"/>
                                  </p:stCondLst>
                                  <p:childTnLst>
                                    <p:set>
                                      <p:cBhvr>
                                        <p:cTn id="19" dur="1" fill="hold">
                                          <p:stCondLst>
                                            <p:cond delay="0"/>
                                          </p:stCondLst>
                                        </p:cTn>
                                        <p:tgtEl>
                                          <p:spTgt spid="53"/>
                                        </p:tgtEl>
                                        <p:attrNameLst>
                                          <p:attrName>style.visibility</p:attrName>
                                        </p:attrNameLst>
                                      </p:cBhvr>
                                      <p:to>
                                        <p:strVal val="visible"/>
                                      </p:to>
                                    </p:set>
                                    <p:anim calcmode="lin" valueType="num">
                                      <p:cBhvr additive="base">
                                        <p:cTn id="20" dur="500" fill="hold"/>
                                        <p:tgtEl>
                                          <p:spTgt spid="53"/>
                                        </p:tgtEl>
                                        <p:attrNameLst>
                                          <p:attrName>ppt_x</p:attrName>
                                        </p:attrNameLst>
                                      </p:cBhvr>
                                      <p:tavLst>
                                        <p:tav tm="0">
                                          <p:val>
                                            <p:strVal val="#ppt_x"/>
                                          </p:val>
                                        </p:tav>
                                        <p:tav tm="100000">
                                          <p:val>
                                            <p:strVal val="#ppt_x"/>
                                          </p:val>
                                        </p:tav>
                                      </p:tavLst>
                                    </p:anim>
                                    <p:anim calcmode="lin" valueType="num">
                                      <p:cBhvr additive="base">
                                        <p:cTn id="21" dur="500" fill="hold"/>
                                        <p:tgtEl>
                                          <p:spTgt spid="53"/>
                                        </p:tgtEl>
                                        <p:attrNameLst>
                                          <p:attrName>ppt_y</p:attrName>
                                        </p:attrNameLst>
                                      </p:cBhvr>
                                      <p:tavLst>
                                        <p:tav tm="0">
                                          <p:val>
                                            <p:strVal val="0-#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54"/>
                                        </p:tgtEl>
                                        <p:attrNameLst>
                                          <p:attrName>style.visibility</p:attrName>
                                        </p:attrNameLst>
                                      </p:cBhvr>
                                      <p:to>
                                        <p:strVal val="visible"/>
                                      </p:to>
                                    </p:set>
                                    <p:anim calcmode="lin" valueType="num">
                                      <p:cBhvr additive="base">
                                        <p:cTn id="24" dur="500" fill="hold"/>
                                        <p:tgtEl>
                                          <p:spTgt spid="54"/>
                                        </p:tgtEl>
                                        <p:attrNameLst>
                                          <p:attrName>ppt_x</p:attrName>
                                        </p:attrNameLst>
                                      </p:cBhvr>
                                      <p:tavLst>
                                        <p:tav tm="0">
                                          <p:val>
                                            <p:strVal val="#ppt_x"/>
                                          </p:val>
                                        </p:tav>
                                        <p:tav tm="100000">
                                          <p:val>
                                            <p:strVal val="#ppt_x"/>
                                          </p:val>
                                        </p:tav>
                                      </p:tavLst>
                                    </p:anim>
                                    <p:anim calcmode="lin" valueType="num">
                                      <p:cBhvr additive="base">
                                        <p:cTn id="25" dur="500" fill="hold"/>
                                        <p:tgtEl>
                                          <p:spTgt spid="54"/>
                                        </p:tgtEl>
                                        <p:attrNameLst>
                                          <p:attrName>ppt_y</p:attrName>
                                        </p:attrNameLst>
                                      </p:cBhvr>
                                      <p:tavLst>
                                        <p:tav tm="0">
                                          <p:val>
                                            <p:strVal val="1+#ppt_h/2"/>
                                          </p:val>
                                        </p:tav>
                                        <p:tav tm="100000">
                                          <p:val>
                                            <p:strVal val="#ppt_y"/>
                                          </p:val>
                                        </p:tav>
                                      </p:tavLst>
                                    </p:anim>
                                  </p:childTnLst>
                                </p:cTn>
                              </p:par>
                              <p:par>
                                <p:cTn id="26" presetID="2" presetClass="entr" presetSubtype="1" fill="hold" nodeType="withEffect">
                                  <p:stCondLst>
                                    <p:cond delay="0"/>
                                  </p:stCondLst>
                                  <p:childTnLst>
                                    <p:set>
                                      <p:cBhvr>
                                        <p:cTn id="27" dur="1" fill="hold">
                                          <p:stCondLst>
                                            <p:cond delay="0"/>
                                          </p:stCondLst>
                                        </p:cTn>
                                        <p:tgtEl>
                                          <p:spTgt spid="55"/>
                                        </p:tgtEl>
                                        <p:attrNameLst>
                                          <p:attrName>style.visibility</p:attrName>
                                        </p:attrNameLst>
                                      </p:cBhvr>
                                      <p:to>
                                        <p:strVal val="visible"/>
                                      </p:to>
                                    </p:set>
                                    <p:anim calcmode="lin" valueType="num">
                                      <p:cBhvr additive="base">
                                        <p:cTn id="28" dur="500" fill="hold"/>
                                        <p:tgtEl>
                                          <p:spTgt spid="55"/>
                                        </p:tgtEl>
                                        <p:attrNameLst>
                                          <p:attrName>ppt_x</p:attrName>
                                        </p:attrNameLst>
                                      </p:cBhvr>
                                      <p:tavLst>
                                        <p:tav tm="0">
                                          <p:val>
                                            <p:strVal val="#ppt_x"/>
                                          </p:val>
                                        </p:tav>
                                        <p:tav tm="100000">
                                          <p:val>
                                            <p:strVal val="#ppt_x"/>
                                          </p:val>
                                        </p:tav>
                                      </p:tavLst>
                                    </p:anim>
                                    <p:anim calcmode="lin" valueType="num">
                                      <p:cBhvr additive="base">
                                        <p:cTn id="29" dur="500" fill="hold"/>
                                        <p:tgtEl>
                                          <p:spTgt spid="55"/>
                                        </p:tgtEl>
                                        <p:attrNameLst>
                                          <p:attrName>ppt_y</p:attrName>
                                        </p:attrNameLst>
                                      </p:cBhvr>
                                      <p:tavLst>
                                        <p:tav tm="0">
                                          <p:val>
                                            <p:strVal val="0-#ppt_h/2"/>
                                          </p:val>
                                        </p:tav>
                                        <p:tav tm="100000">
                                          <p:val>
                                            <p:strVal val="#ppt_y"/>
                                          </p:val>
                                        </p:tav>
                                      </p:tavLst>
                                    </p:anim>
                                  </p:childTnLst>
                                </p:cTn>
                              </p:par>
                              <p:par>
                                <p:cTn id="30" presetID="2" presetClass="entr" presetSubtype="4" fill="hold" nodeType="withEffect">
                                  <p:stCondLst>
                                    <p:cond delay="0"/>
                                  </p:stCondLst>
                                  <p:childTnLst>
                                    <p:set>
                                      <p:cBhvr>
                                        <p:cTn id="31" dur="1" fill="hold">
                                          <p:stCondLst>
                                            <p:cond delay="0"/>
                                          </p:stCondLst>
                                        </p:cTn>
                                        <p:tgtEl>
                                          <p:spTgt spid="56"/>
                                        </p:tgtEl>
                                        <p:attrNameLst>
                                          <p:attrName>style.visibility</p:attrName>
                                        </p:attrNameLst>
                                      </p:cBhvr>
                                      <p:to>
                                        <p:strVal val="visible"/>
                                      </p:to>
                                    </p:set>
                                    <p:anim calcmode="lin" valueType="num">
                                      <p:cBhvr additive="base">
                                        <p:cTn id="32" dur="500" fill="hold"/>
                                        <p:tgtEl>
                                          <p:spTgt spid="56"/>
                                        </p:tgtEl>
                                        <p:attrNameLst>
                                          <p:attrName>ppt_x</p:attrName>
                                        </p:attrNameLst>
                                      </p:cBhvr>
                                      <p:tavLst>
                                        <p:tav tm="0">
                                          <p:val>
                                            <p:strVal val="#ppt_x"/>
                                          </p:val>
                                        </p:tav>
                                        <p:tav tm="100000">
                                          <p:val>
                                            <p:strVal val="#ppt_x"/>
                                          </p:val>
                                        </p:tav>
                                      </p:tavLst>
                                    </p:anim>
                                    <p:anim calcmode="lin" valueType="num">
                                      <p:cBhvr additive="base">
                                        <p:cTn id="33" dur="500" fill="hold"/>
                                        <p:tgtEl>
                                          <p:spTgt spid="56"/>
                                        </p:tgtEl>
                                        <p:attrNameLst>
                                          <p:attrName>ppt_y</p:attrName>
                                        </p:attrNameLst>
                                      </p:cBhvr>
                                      <p:tavLst>
                                        <p:tav tm="0">
                                          <p:val>
                                            <p:strVal val="1+#ppt_h/2"/>
                                          </p:val>
                                        </p:tav>
                                        <p:tav tm="100000">
                                          <p:val>
                                            <p:strVal val="#ppt_y"/>
                                          </p:val>
                                        </p:tav>
                                      </p:tavLst>
                                    </p:anim>
                                  </p:childTnLst>
                                </p:cTn>
                              </p:par>
                            </p:childTnLst>
                          </p:cTn>
                        </p:par>
                        <p:par>
                          <p:cTn id="34" fill="hold">
                            <p:stCondLst>
                              <p:cond delay="1000"/>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59"/>
                                        </p:tgtEl>
                                        <p:attrNameLst>
                                          <p:attrName>style.visibility</p:attrName>
                                        </p:attrNameLst>
                                      </p:cBhvr>
                                      <p:to>
                                        <p:strVal val="visible"/>
                                      </p:to>
                                    </p:set>
                                    <p:anim calcmode="lin" valueType="num">
                                      <p:cBhvr>
                                        <p:cTn id="37" dur="500" fill="hold"/>
                                        <p:tgtEl>
                                          <p:spTgt spid="59"/>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59"/>
                                        </p:tgtEl>
                                        <p:attrNameLst>
                                          <p:attrName>ppt_y</p:attrName>
                                        </p:attrNameLst>
                                      </p:cBhvr>
                                      <p:tavLst>
                                        <p:tav tm="0">
                                          <p:val>
                                            <p:strVal val="#ppt_y"/>
                                          </p:val>
                                        </p:tav>
                                        <p:tav tm="100000">
                                          <p:val>
                                            <p:strVal val="#ppt_y"/>
                                          </p:val>
                                        </p:tav>
                                      </p:tavLst>
                                    </p:anim>
                                    <p:anim calcmode="lin" valueType="num">
                                      <p:cBhvr>
                                        <p:cTn id="39" dur="500" fill="hold"/>
                                        <p:tgtEl>
                                          <p:spTgt spid="59"/>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59"/>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59"/>
                                        </p:tgtEl>
                                      </p:cBhvr>
                                    </p:animEffect>
                                  </p:childTnLst>
                                </p:cTn>
                              </p:par>
                            </p:childTnLst>
                          </p:cTn>
                        </p:par>
                        <p:par>
                          <p:cTn id="42" fill="hold">
                            <p:stCondLst>
                              <p:cond delay="1649"/>
                            </p:stCondLst>
                            <p:childTnLst>
                              <p:par>
                                <p:cTn id="43" presetID="19" presetClass="entr" presetSubtype="5" fill="hold" grpId="0" nodeType="afterEffect">
                                  <p:stCondLst>
                                    <p:cond delay="0"/>
                                  </p:stCondLst>
                                  <p:iterate type="lt">
                                    <p:tmPct val="10000"/>
                                  </p:iterate>
                                  <p:childTnLst>
                                    <p:set>
                                      <p:cBhvr>
                                        <p:cTn id="44" dur="1" fill="hold">
                                          <p:stCondLst>
                                            <p:cond delay="0"/>
                                          </p:stCondLst>
                                        </p:cTn>
                                        <p:tgtEl>
                                          <p:spTgt spid="57"/>
                                        </p:tgtEl>
                                        <p:attrNameLst>
                                          <p:attrName>style.visibility</p:attrName>
                                        </p:attrNameLst>
                                      </p:cBhvr>
                                      <p:to>
                                        <p:strVal val="visible"/>
                                      </p:to>
                                    </p:set>
                                    <p:anim calcmode="lin" valueType="num">
                                      <p:cBhvr>
                                        <p:cTn id="45" dur="300" fill="hold"/>
                                        <p:tgtEl>
                                          <p:spTgt spid="57"/>
                                        </p:tgtEl>
                                        <p:attrNameLst>
                                          <p:attrName>ppt_w</p:attrName>
                                        </p:attrNameLst>
                                      </p:cBhvr>
                                      <p:tavLst>
                                        <p:tav tm="0">
                                          <p:val>
                                            <p:strVal val="#ppt_w"/>
                                          </p:val>
                                        </p:tav>
                                        <p:tav tm="100000">
                                          <p:val>
                                            <p:strVal val="#ppt_w"/>
                                          </p:val>
                                        </p:tav>
                                      </p:tavLst>
                                    </p:anim>
                                    <p:anim calcmode="lin" valueType="num">
                                      <p:cBhvr>
                                        <p:cTn id="46" dur="300" fill="hold"/>
                                        <p:tgtEl>
                                          <p:spTgt spid="57"/>
                                        </p:tgtEl>
                                        <p:attrNameLst>
                                          <p:attrName>ppt_h</p:attrName>
                                        </p:attrNameLst>
                                      </p:cBhvr>
                                      <p:tavLst>
                                        <p:tav tm="0" fmla="#ppt_h*sin(2.5*pi*$)">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1" grpId="0" animBg="1"/>
      <p:bldP spid="57" grpId="0"/>
      <p:bldP spid="5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447374" y="1485234"/>
            <a:ext cx="6689186" cy="1107996"/>
          </a:xfrm>
          <a:prstGeom prst="rect">
            <a:avLst/>
          </a:prstGeom>
          <a:noFill/>
        </p:spPr>
        <p:txBody>
          <a:bodyPr wrap="square" rtlCol="0">
            <a:spAutoFit/>
          </a:bodyPr>
          <a:lstStyle/>
          <a:p>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rPr>
              <a:t>点击输入标题内容</a:t>
            </a:r>
            <a:endParaRPr lang="en-US" altLang="zh-CN" b="1"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本模板所有颜色、图标均符合中国移动推出</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4G</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业务以后的</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VIS</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规范，所有图标均非图片格式，因此可以编辑、换色、放大。版式设计简约、实用，所有页面均有动画效果。</a:t>
            </a:r>
          </a:p>
        </p:txBody>
      </p:sp>
      <p:sp>
        <p:nvSpPr>
          <p:cNvPr id="3" name="TextBox 2"/>
          <p:cNvSpPr txBox="1"/>
          <p:nvPr/>
        </p:nvSpPr>
        <p:spPr>
          <a:xfrm>
            <a:off x="4447374" y="3164837"/>
            <a:ext cx="6689186" cy="861774"/>
          </a:xfrm>
          <a:prstGeom prst="rect">
            <a:avLst/>
          </a:prstGeom>
          <a:noFill/>
        </p:spPr>
        <p:txBody>
          <a:bodyPr wrap="square" rtlCol="0">
            <a:spAutoFit/>
          </a:bodyPr>
          <a:lstStyle/>
          <a:p>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rPr>
              <a:t>点击输入标题内容</a:t>
            </a:r>
            <a:endParaRPr lang="en-US" altLang="zh-CN" b="1"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漂亮的动态封面，各种精制的动态图形，包含各种逻辑关系图、图表、图文混排，让您制作</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省时省力。所有图型均根据不同类型设有动画效果。</a:t>
            </a: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 name="TextBox 3"/>
          <p:cNvSpPr txBox="1"/>
          <p:nvPr/>
        </p:nvSpPr>
        <p:spPr>
          <a:xfrm>
            <a:off x="4511824" y="4596767"/>
            <a:ext cx="6624736" cy="861774"/>
          </a:xfrm>
          <a:prstGeom prst="rect">
            <a:avLst/>
          </a:prstGeom>
          <a:noFill/>
        </p:spPr>
        <p:txBody>
          <a:bodyPr wrap="square" rtlCol="0">
            <a:spAutoFit/>
          </a:bodyPr>
          <a:lstStyle/>
          <a:p>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rPr>
              <a:t>点击输入标题内容</a:t>
            </a:r>
            <a:endParaRPr lang="en-US" altLang="zh-CN" b="1" dirty="0">
              <a:solidFill>
                <a:schemeClr val="tx1">
                  <a:lumMod val="50000"/>
                  <a:lumOff val="50000"/>
                </a:schemeClr>
              </a:solidFill>
              <a:latin typeface="微软雅黑" panose="020B0503020204020204" pitchFamily="34" charset="-122"/>
              <a:ea typeface="微软雅黑" panose="020B0503020204020204" pitchFamily="34" charset="-122"/>
            </a:endParaRPr>
          </a:p>
          <a:p>
            <a:pPr algn="just"/>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模板规划出了封面、前言、目录页、过渡页、内容页，让您制起</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条理清楚，节省时间。</a:t>
            </a: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flipV="1">
            <a:off x="4447374" y="2768498"/>
            <a:ext cx="6689186" cy="26210"/>
          </a:xfrm>
          <a:prstGeom prst="line">
            <a:avLst/>
          </a:prstGeom>
          <a:noFill/>
          <a:ln w="9525" cap="flat" cmpd="sng" algn="ctr">
            <a:solidFill>
              <a:schemeClr val="tx1"/>
            </a:solidFill>
            <a:prstDash val="dash"/>
          </a:ln>
          <a:effectLst/>
        </p:spPr>
      </p:cxnSp>
      <p:cxnSp>
        <p:nvCxnSpPr>
          <p:cNvPr id="6" name="直接连接符 5"/>
          <p:cNvCxnSpPr/>
          <p:nvPr/>
        </p:nvCxnSpPr>
        <p:spPr>
          <a:xfrm>
            <a:off x="4447374" y="4508870"/>
            <a:ext cx="6833202" cy="0"/>
          </a:xfrm>
          <a:prstGeom prst="line">
            <a:avLst/>
          </a:prstGeom>
          <a:noFill/>
          <a:ln w="9525" cap="flat" cmpd="sng" algn="ctr">
            <a:solidFill>
              <a:schemeClr val="tx1"/>
            </a:solidFill>
            <a:prstDash val="dash"/>
          </a:ln>
          <a:effectLst/>
        </p:spPr>
      </p:cxnSp>
      <p:grpSp>
        <p:nvGrpSpPr>
          <p:cNvPr id="7" name="组合 6"/>
          <p:cNvGrpSpPr/>
          <p:nvPr/>
        </p:nvGrpSpPr>
        <p:grpSpPr>
          <a:xfrm>
            <a:off x="3359698" y="1648121"/>
            <a:ext cx="874557" cy="874355"/>
            <a:chOff x="5068579" y="1163938"/>
            <a:chExt cx="555066" cy="555066"/>
          </a:xfrm>
        </p:grpSpPr>
        <p:sp>
          <p:nvSpPr>
            <p:cNvPr id="8" name="椭圆 7"/>
            <p:cNvSpPr/>
            <p:nvPr/>
          </p:nvSpPr>
          <p:spPr>
            <a:xfrm>
              <a:off x="5068579" y="1163938"/>
              <a:ext cx="555066" cy="555066"/>
            </a:xfrm>
            <a:prstGeom prst="ellipse">
              <a:avLst/>
            </a:prstGeom>
            <a:solidFill>
              <a:schemeClr val="accent1"/>
            </a:solidFill>
            <a:ln w="25400" cap="flat" cmpd="sng" algn="ctr">
              <a:noFill/>
              <a:prstDash val="solid"/>
            </a:ln>
            <a:effectLst/>
          </p:spPr>
          <p:txBody>
            <a:bodyPr rtlCol="0"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9" name="Freeform 70"/>
            <p:cNvSpPr>
              <a:spLocks noEditPoints="1"/>
            </p:cNvSpPr>
            <p:nvPr/>
          </p:nvSpPr>
          <p:spPr bwMode="auto">
            <a:xfrm>
              <a:off x="5235099" y="1295926"/>
              <a:ext cx="242524" cy="290241"/>
            </a:xfrm>
            <a:custGeom>
              <a:avLst/>
              <a:gdLst>
                <a:gd name="T0" fmla="*/ 346 w 346"/>
                <a:gd name="T1" fmla="*/ 77 h 414"/>
                <a:gd name="T2" fmla="*/ 345 w 346"/>
                <a:gd name="T3" fmla="*/ 75 h 414"/>
                <a:gd name="T4" fmla="*/ 345 w 346"/>
                <a:gd name="T5" fmla="*/ 74 h 414"/>
                <a:gd name="T6" fmla="*/ 343 w 346"/>
                <a:gd name="T7" fmla="*/ 72 h 414"/>
                <a:gd name="T8" fmla="*/ 273 w 346"/>
                <a:gd name="T9" fmla="*/ 2 h 414"/>
                <a:gd name="T10" fmla="*/ 271 w 346"/>
                <a:gd name="T11" fmla="*/ 0 h 414"/>
                <a:gd name="T12" fmla="*/ 270 w 346"/>
                <a:gd name="T13" fmla="*/ 0 h 414"/>
                <a:gd name="T14" fmla="*/ 268 w 346"/>
                <a:gd name="T15" fmla="*/ 0 h 414"/>
                <a:gd name="T16" fmla="*/ 268 w 346"/>
                <a:gd name="T17" fmla="*/ 0 h 414"/>
                <a:gd name="T18" fmla="*/ 7 w 346"/>
                <a:gd name="T19" fmla="*/ 0 h 414"/>
                <a:gd name="T20" fmla="*/ 0 w 346"/>
                <a:gd name="T21" fmla="*/ 7 h 414"/>
                <a:gd name="T22" fmla="*/ 0 w 346"/>
                <a:gd name="T23" fmla="*/ 407 h 414"/>
                <a:gd name="T24" fmla="*/ 7 w 346"/>
                <a:gd name="T25" fmla="*/ 414 h 414"/>
                <a:gd name="T26" fmla="*/ 338 w 346"/>
                <a:gd name="T27" fmla="*/ 414 h 414"/>
                <a:gd name="T28" fmla="*/ 346 w 346"/>
                <a:gd name="T29" fmla="*/ 407 h 414"/>
                <a:gd name="T30" fmla="*/ 346 w 346"/>
                <a:gd name="T31" fmla="*/ 77 h 414"/>
                <a:gd name="T32" fmla="*/ 346 w 346"/>
                <a:gd name="T33" fmla="*/ 77 h 414"/>
                <a:gd name="T34" fmla="*/ 275 w 346"/>
                <a:gd name="T35" fmla="*/ 25 h 414"/>
                <a:gd name="T36" fmla="*/ 320 w 346"/>
                <a:gd name="T37" fmla="*/ 70 h 414"/>
                <a:gd name="T38" fmla="*/ 275 w 346"/>
                <a:gd name="T39" fmla="*/ 70 h 414"/>
                <a:gd name="T40" fmla="*/ 275 w 346"/>
                <a:gd name="T41" fmla="*/ 25 h 414"/>
                <a:gd name="T42" fmla="*/ 14 w 346"/>
                <a:gd name="T43" fmla="*/ 400 h 414"/>
                <a:gd name="T44" fmla="*/ 14 w 346"/>
                <a:gd name="T45" fmla="*/ 14 h 414"/>
                <a:gd name="T46" fmla="*/ 260 w 346"/>
                <a:gd name="T47" fmla="*/ 14 h 414"/>
                <a:gd name="T48" fmla="*/ 260 w 346"/>
                <a:gd name="T49" fmla="*/ 77 h 414"/>
                <a:gd name="T50" fmla="*/ 268 w 346"/>
                <a:gd name="T51" fmla="*/ 85 h 414"/>
                <a:gd name="T52" fmla="*/ 331 w 346"/>
                <a:gd name="T53" fmla="*/ 85 h 414"/>
                <a:gd name="T54" fmla="*/ 331 w 346"/>
                <a:gd name="T55" fmla="*/ 400 h 414"/>
                <a:gd name="T56" fmla="*/ 14 w 346"/>
                <a:gd name="T57" fmla="*/ 40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6" h="414">
                  <a:moveTo>
                    <a:pt x="346" y="77"/>
                  </a:moveTo>
                  <a:cubicBezTo>
                    <a:pt x="345" y="76"/>
                    <a:pt x="345" y="76"/>
                    <a:pt x="345" y="75"/>
                  </a:cubicBezTo>
                  <a:cubicBezTo>
                    <a:pt x="345" y="75"/>
                    <a:pt x="345" y="75"/>
                    <a:pt x="345" y="74"/>
                  </a:cubicBezTo>
                  <a:cubicBezTo>
                    <a:pt x="345" y="74"/>
                    <a:pt x="344" y="73"/>
                    <a:pt x="343" y="72"/>
                  </a:cubicBezTo>
                  <a:cubicBezTo>
                    <a:pt x="273" y="2"/>
                    <a:pt x="273" y="2"/>
                    <a:pt x="273" y="2"/>
                  </a:cubicBezTo>
                  <a:cubicBezTo>
                    <a:pt x="272" y="1"/>
                    <a:pt x="272" y="1"/>
                    <a:pt x="271" y="0"/>
                  </a:cubicBezTo>
                  <a:cubicBezTo>
                    <a:pt x="271" y="0"/>
                    <a:pt x="270" y="0"/>
                    <a:pt x="270" y="0"/>
                  </a:cubicBezTo>
                  <a:cubicBezTo>
                    <a:pt x="270" y="0"/>
                    <a:pt x="269" y="0"/>
                    <a:pt x="268" y="0"/>
                  </a:cubicBezTo>
                  <a:cubicBezTo>
                    <a:pt x="268" y="0"/>
                    <a:pt x="268" y="0"/>
                    <a:pt x="268" y="0"/>
                  </a:cubicBezTo>
                  <a:cubicBezTo>
                    <a:pt x="7" y="0"/>
                    <a:pt x="7" y="0"/>
                    <a:pt x="7" y="0"/>
                  </a:cubicBezTo>
                  <a:cubicBezTo>
                    <a:pt x="3" y="0"/>
                    <a:pt x="0" y="3"/>
                    <a:pt x="0" y="7"/>
                  </a:cubicBezTo>
                  <a:cubicBezTo>
                    <a:pt x="0" y="407"/>
                    <a:pt x="0" y="407"/>
                    <a:pt x="0" y="407"/>
                  </a:cubicBezTo>
                  <a:cubicBezTo>
                    <a:pt x="0" y="411"/>
                    <a:pt x="3" y="414"/>
                    <a:pt x="7" y="414"/>
                  </a:cubicBezTo>
                  <a:cubicBezTo>
                    <a:pt x="338" y="414"/>
                    <a:pt x="338" y="414"/>
                    <a:pt x="338" y="414"/>
                  </a:cubicBezTo>
                  <a:cubicBezTo>
                    <a:pt x="342" y="414"/>
                    <a:pt x="346" y="411"/>
                    <a:pt x="346" y="407"/>
                  </a:cubicBezTo>
                  <a:cubicBezTo>
                    <a:pt x="346" y="77"/>
                    <a:pt x="346" y="77"/>
                    <a:pt x="346" y="77"/>
                  </a:cubicBezTo>
                  <a:cubicBezTo>
                    <a:pt x="346" y="77"/>
                    <a:pt x="346" y="77"/>
                    <a:pt x="346" y="77"/>
                  </a:cubicBezTo>
                  <a:close/>
                  <a:moveTo>
                    <a:pt x="275" y="25"/>
                  </a:moveTo>
                  <a:cubicBezTo>
                    <a:pt x="320" y="70"/>
                    <a:pt x="320" y="70"/>
                    <a:pt x="320" y="70"/>
                  </a:cubicBezTo>
                  <a:cubicBezTo>
                    <a:pt x="275" y="70"/>
                    <a:pt x="275" y="70"/>
                    <a:pt x="275" y="70"/>
                  </a:cubicBezTo>
                  <a:lnTo>
                    <a:pt x="275" y="25"/>
                  </a:lnTo>
                  <a:close/>
                  <a:moveTo>
                    <a:pt x="14" y="400"/>
                  </a:moveTo>
                  <a:cubicBezTo>
                    <a:pt x="14" y="14"/>
                    <a:pt x="14" y="14"/>
                    <a:pt x="14" y="14"/>
                  </a:cubicBezTo>
                  <a:cubicBezTo>
                    <a:pt x="260" y="14"/>
                    <a:pt x="260" y="14"/>
                    <a:pt x="260" y="14"/>
                  </a:cubicBezTo>
                  <a:cubicBezTo>
                    <a:pt x="260" y="77"/>
                    <a:pt x="260" y="77"/>
                    <a:pt x="260" y="77"/>
                  </a:cubicBezTo>
                  <a:cubicBezTo>
                    <a:pt x="260" y="81"/>
                    <a:pt x="264" y="85"/>
                    <a:pt x="268" y="85"/>
                  </a:cubicBezTo>
                  <a:cubicBezTo>
                    <a:pt x="331" y="85"/>
                    <a:pt x="331" y="85"/>
                    <a:pt x="331" y="85"/>
                  </a:cubicBezTo>
                  <a:cubicBezTo>
                    <a:pt x="331" y="400"/>
                    <a:pt x="331" y="400"/>
                    <a:pt x="331" y="400"/>
                  </a:cubicBezTo>
                  <a:lnTo>
                    <a:pt x="14" y="400"/>
                  </a:lnTo>
                  <a:close/>
                </a:path>
              </a:pathLst>
            </a:custGeom>
            <a:solidFill>
              <a:srgbClr val="FFFFFF"/>
            </a:solidFill>
            <a:ln>
              <a:noFill/>
            </a:ln>
          </p:spPr>
          <p:txBody>
            <a:bodyPr vert="horz" wrap="square" lIns="68571" tIns="34286" rIns="68571" bIns="34286" numCol="1" anchor="t" anchorCtr="0" compatLnSpc="1"/>
            <a:lstStyle/>
            <a:p>
              <a:endParaRPr lang="en-US">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3359752" y="3243892"/>
            <a:ext cx="873509" cy="873307"/>
            <a:chOff x="5068633" y="2251819"/>
            <a:chExt cx="554400" cy="554400"/>
          </a:xfrm>
        </p:grpSpPr>
        <p:sp>
          <p:nvSpPr>
            <p:cNvPr id="11" name="椭圆 10"/>
            <p:cNvSpPr/>
            <p:nvPr/>
          </p:nvSpPr>
          <p:spPr>
            <a:xfrm>
              <a:off x="5068633" y="2251819"/>
              <a:ext cx="554400" cy="554400"/>
            </a:xfrm>
            <a:prstGeom prst="ellipse">
              <a:avLst/>
            </a:prstGeom>
            <a:solidFill>
              <a:schemeClr val="accent3"/>
            </a:solidFill>
            <a:ln w="25400" cap="flat" cmpd="sng" algn="ctr">
              <a:noFill/>
              <a:prstDash val="solid"/>
            </a:ln>
            <a:effectLst/>
          </p:spPr>
          <p:txBody>
            <a:bodyPr rtlCol="0"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12" name="Freeform 72"/>
            <p:cNvSpPr>
              <a:spLocks noEditPoints="1"/>
            </p:cNvSpPr>
            <p:nvPr/>
          </p:nvSpPr>
          <p:spPr bwMode="auto">
            <a:xfrm>
              <a:off x="5180447" y="2343925"/>
              <a:ext cx="369521" cy="370187"/>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FFFFFF"/>
            </a:solidFill>
            <a:ln>
              <a:noFill/>
            </a:ln>
          </p:spPr>
          <p:txBody>
            <a:bodyPr vert="horz" wrap="square" lIns="68571" tIns="34286" rIns="68571" bIns="34286" numCol="1" anchor="t" anchorCtr="0" compatLnSpc="1"/>
            <a:lstStyle/>
            <a:p>
              <a:endParaRPr lang="en-US">
                <a:latin typeface="微软雅黑" panose="020B0503020204020204" pitchFamily="34" charset="-122"/>
                <a:ea typeface="微软雅黑" panose="020B0503020204020204" pitchFamily="34" charset="-122"/>
              </a:endParaRPr>
            </a:p>
          </p:txBody>
        </p:sp>
      </p:grpSp>
      <p:cxnSp>
        <p:nvCxnSpPr>
          <p:cNvPr id="16" name="直接连接符 15"/>
          <p:cNvCxnSpPr/>
          <p:nvPr/>
        </p:nvCxnSpPr>
        <p:spPr>
          <a:xfrm>
            <a:off x="4447374" y="5709409"/>
            <a:ext cx="6833202" cy="0"/>
          </a:xfrm>
          <a:prstGeom prst="line">
            <a:avLst/>
          </a:prstGeom>
          <a:noFill/>
          <a:ln w="9525" cap="flat" cmpd="sng" algn="ctr">
            <a:solidFill>
              <a:schemeClr val="tx1"/>
            </a:solidFill>
            <a:prstDash val="dash"/>
          </a:ln>
          <a:effectLst/>
        </p:spPr>
      </p:cxnSp>
      <p:grpSp>
        <p:nvGrpSpPr>
          <p:cNvPr id="17" name="组合 16"/>
          <p:cNvGrpSpPr/>
          <p:nvPr/>
        </p:nvGrpSpPr>
        <p:grpSpPr>
          <a:xfrm>
            <a:off x="1202633" y="1546468"/>
            <a:ext cx="1865711" cy="4572857"/>
            <a:chOff x="10256838" y="1484313"/>
            <a:chExt cx="1163638" cy="2852737"/>
          </a:xfrm>
        </p:grpSpPr>
        <p:sp>
          <p:nvSpPr>
            <p:cNvPr id="18" name="Freeform 33"/>
            <p:cNvSpPr/>
            <p:nvPr/>
          </p:nvSpPr>
          <p:spPr bwMode="auto">
            <a:xfrm>
              <a:off x="10591801" y="1736725"/>
              <a:ext cx="188913" cy="273050"/>
            </a:xfrm>
            <a:custGeom>
              <a:avLst/>
              <a:gdLst>
                <a:gd name="T0" fmla="*/ 0 w 132"/>
                <a:gd name="T1" fmla="*/ 83 h 190"/>
                <a:gd name="T2" fmla="*/ 5 w 132"/>
                <a:gd name="T3" fmla="*/ 7 h 190"/>
                <a:gd name="T4" fmla="*/ 90 w 132"/>
                <a:gd name="T5" fmla="*/ 44 h 190"/>
                <a:gd name="T6" fmla="*/ 124 w 132"/>
                <a:gd name="T7" fmla="*/ 131 h 190"/>
                <a:gd name="T8" fmla="*/ 62 w 132"/>
                <a:gd name="T9" fmla="*/ 190 h 190"/>
                <a:gd name="T10" fmla="*/ 0 w 132"/>
                <a:gd name="T11" fmla="*/ 83 h 190"/>
              </a:gdLst>
              <a:ahLst/>
              <a:cxnLst>
                <a:cxn ang="0">
                  <a:pos x="T0" y="T1"/>
                </a:cxn>
                <a:cxn ang="0">
                  <a:pos x="T2" y="T3"/>
                </a:cxn>
                <a:cxn ang="0">
                  <a:pos x="T4" y="T5"/>
                </a:cxn>
                <a:cxn ang="0">
                  <a:pos x="T6" y="T7"/>
                </a:cxn>
                <a:cxn ang="0">
                  <a:pos x="T8" y="T9"/>
                </a:cxn>
                <a:cxn ang="0">
                  <a:pos x="T10" y="T11"/>
                </a:cxn>
              </a:cxnLst>
              <a:rect l="0" t="0" r="r" b="b"/>
              <a:pathLst>
                <a:path w="132" h="190">
                  <a:moveTo>
                    <a:pt x="0" y="83"/>
                  </a:moveTo>
                  <a:cubicBezTo>
                    <a:pt x="0" y="83"/>
                    <a:pt x="5" y="15"/>
                    <a:pt x="5" y="7"/>
                  </a:cubicBezTo>
                  <a:cubicBezTo>
                    <a:pt x="5" y="0"/>
                    <a:pt x="90" y="44"/>
                    <a:pt x="90" y="44"/>
                  </a:cubicBezTo>
                  <a:cubicBezTo>
                    <a:pt x="90" y="44"/>
                    <a:pt x="116" y="103"/>
                    <a:pt x="124" y="131"/>
                  </a:cubicBezTo>
                  <a:cubicBezTo>
                    <a:pt x="132" y="159"/>
                    <a:pt x="62" y="190"/>
                    <a:pt x="62" y="190"/>
                  </a:cubicBezTo>
                  <a:lnTo>
                    <a:pt x="0" y="83"/>
                  </a:lnTo>
                  <a:close/>
                </a:path>
              </a:pathLst>
            </a:custGeom>
            <a:solidFill>
              <a:srgbClr val="C68C5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34"/>
            <p:cNvSpPr/>
            <p:nvPr/>
          </p:nvSpPr>
          <p:spPr bwMode="auto">
            <a:xfrm>
              <a:off x="10456863" y="4075113"/>
              <a:ext cx="282575" cy="261937"/>
            </a:xfrm>
            <a:custGeom>
              <a:avLst/>
              <a:gdLst>
                <a:gd name="T0" fmla="*/ 27 w 196"/>
                <a:gd name="T1" fmla="*/ 16 h 182"/>
                <a:gd name="T2" fmla="*/ 16 w 196"/>
                <a:gd name="T3" fmla="*/ 102 h 182"/>
                <a:gd name="T4" fmla="*/ 11 w 196"/>
                <a:gd name="T5" fmla="*/ 126 h 182"/>
                <a:gd name="T6" fmla="*/ 38 w 196"/>
                <a:gd name="T7" fmla="*/ 126 h 182"/>
                <a:gd name="T8" fmla="*/ 129 w 196"/>
                <a:gd name="T9" fmla="*/ 174 h 182"/>
                <a:gd name="T10" fmla="*/ 196 w 196"/>
                <a:gd name="T11" fmla="*/ 153 h 182"/>
                <a:gd name="T12" fmla="*/ 161 w 196"/>
                <a:gd name="T13" fmla="*/ 96 h 182"/>
                <a:gd name="T14" fmla="*/ 121 w 196"/>
                <a:gd name="T15" fmla="*/ 16 h 182"/>
                <a:gd name="T16" fmla="*/ 27 w 196"/>
                <a:gd name="T17" fmla="*/ 1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6" h="182">
                  <a:moveTo>
                    <a:pt x="27" y="16"/>
                  </a:moveTo>
                  <a:cubicBezTo>
                    <a:pt x="27" y="16"/>
                    <a:pt x="0" y="81"/>
                    <a:pt x="16" y="102"/>
                  </a:cubicBezTo>
                  <a:lnTo>
                    <a:pt x="11" y="126"/>
                  </a:lnTo>
                  <a:lnTo>
                    <a:pt x="38" y="126"/>
                  </a:lnTo>
                  <a:cubicBezTo>
                    <a:pt x="38" y="126"/>
                    <a:pt x="46" y="182"/>
                    <a:pt x="129" y="174"/>
                  </a:cubicBezTo>
                  <a:lnTo>
                    <a:pt x="196" y="153"/>
                  </a:lnTo>
                  <a:cubicBezTo>
                    <a:pt x="196" y="153"/>
                    <a:pt x="166" y="103"/>
                    <a:pt x="161" y="96"/>
                  </a:cubicBezTo>
                  <a:cubicBezTo>
                    <a:pt x="156" y="89"/>
                    <a:pt x="124" y="33"/>
                    <a:pt x="121" y="16"/>
                  </a:cubicBezTo>
                  <a:cubicBezTo>
                    <a:pt x="118" y="0"/>
                    <a:pt x="27" y="16"/>
                    <a:pt x="27" y="16"/>
                  </a:cubicBezTo>
                  <a:close/>
                </a:path>
              </a:pathLst>
            </a:custGeom>
            <a:solidFill>
              <a:srgbClr val="2E2C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35"/>
            <p:cNvSpPr/>
            <p:nvPr/>
          </p:nvSpPr>
          <p:spPr bwMode="auto">
            <a:xfrm>
              <a:off x="11185526" y="2214563"/>
              <a:ext cx="234950" cy="152400"/>
            </a:xfrm>
            <a:custGeom>
              <a:avLst/>
              <a:gdLst>
                <a:gd name="T0" fmla="*/ 29 w 163"/>
                <a:gd name="T1" fmla="*/ 101 h 106"/>
                <a:gd name="T2" fmla="*/ 91 w 163"/>
                <a:gd name="T3" fmla="*/ 101 h 106"/>
                <a:gd name="T4" fmla="*/ 163 w 163"/>
                <a:gd name="T5" fmla="*/ 61 h 106"/>
                <a:gd name="T6" fmla="*/ 163 w 163"/>
                <a:gd name="T7" fmla="*/ 40 h 106"/>
                <a:gd name="T8" fmla="*/ 120 w 163"/>
                <a:gd name="T9" fmla="*/ 40 h 106"/>
                <a:gd name="T10" fmla="*/ 62 w 163"/>
                <a:gd name="T11" fmla="*/ 48 h 106"/>
                <a:gd name="T12" fmla="*/ 48 w 163"/>
                <a:gd name="T13" fmla="*/ 35 h 106"/>
                <a:gd name="T14" fmla="*/ 56 w 163"/>
                <a:gd name="T15" fmla="*/ 7 h 106"/>
                <a:gd name="T16" fmla="*/ 29 w 163"/>
                <a:gd name="T17" fmla="*/ 42 h 106"/>
                <a:gd name="T18" fmla="*/ 0 w 163"/>
                <a:gd name="T19" fmla="*/ 69 h 106"/>
                <a:gd name="T20" fmla="*/ 29 w 163"/>
                <a:gd name="T21" fmla="*/ 101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06">
                  <a:moveTo>
                    <a:pt x="29" y="101"/>
                  </a:moveTo>
                  <a:cubicBezTo>
                    <a:pt x="29" y="101"/>
                    <a:pt x="80" y="106"/>
                    <a:pt x="91" y="101"/>
                  </a:cubicBezTo>
                  <a:cubicBezTo>
                    <a:pt x="102" y="96"/>
                    <a:pt x="163" y="61"/>
                    <a:pt x="163" y="61"/>
                  </a:cubicBezTo>
                  <a:lnTo>
                    <a:pt x="163" y="40"/>
                  </a:lnTo>
                  <a:cubicBezTo>
                    <a:pt x="163" y="40"/>
                    <a:pt x="131" y="29"/>
                    <a:pt x="120" y="40"/>
                  </a:cubicBezTo>
                  <a:cubicBezTo>
                    <a:pt x="120" y="40"/>
                    <a:pt x="72" y="48"/>
                    <a:pt x="62" y="48"/>
                  </a:cubicBezTo>
                  <a:lnTo>
                    <a:pt x="48" y="35"/>
                  </a:lnTo>
                  <a:cubicBezTo>
                    <a:pt x="48" y="35"/>
                    <a:pt x="64" y="16"/>
                    <a:pt x="56" y="7"/>
                  </a:cubicBezTo>
                  <a:cubicBezTo>
                    <a:pt x="48" y="0"/>
                    <a:pt x="29" y="42"/>
                    <a:pt x="29" y="42"/>
                  </a:cubicBezTo>
                  <a:lnTo>
                    <a:pt x="0" y="69"/>
                  </a:lnTo>
                  <a:lnTo>
                    <a:pt x="29" y="101"/>
                  </a:lnTo>
                  <a:close/>
                </a:path>
              </a:pathLst>
            </a:custGeom>
            <a:solidFill>
              <a:srgbClr val="EAAD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36"/>
            <p:cNvSpPr/>
            <p:nvPr/>
          </p:nvSpPr>
          <p:spPr bwMode="auto">
            <a:xfrm>
              <a:off x="10599738" y="4027488"/>
              <a:ext cx="347663" cy="182562"/>
            </a:xfrm>
            <a:custGeom>
              <a:avLst/>
              <a:gdLst>
                <a:gd name="T0" fmla="*/ 22 w 241"/>
                <a:gd name="T1" fmla="*/ 99 h 127"/>
                <a:gd name="T2" fmla="*/ 118 w 241"/>
                <a:gd name="T3" fmla="*/ 126 h 127"/>
                <a:gd name="T4" fmla="*/ 228 w 241"/>
                <a:gd name="T5" fmla="*/ 126 h 127"/>
                <a:gd name="T6" fmla="*/ 201 w 241"/>
                <a:gd name="T7" fmla="*/ 99 h 127"/>
                <a:gd name="T8" fmla="*/ 126 w 241"/>
                <a:gd name="T9" fmla="*/ 72 h 127"/>
                <a:gd name="T10" fmla="*/ 57 w 241"/>
                <a:gd name="T11" fmla="*/ 0 h 127"/>
                <a:gd name="T12" fmla="*/ 5 w 241"/>
                <a:gd name="T13" fmla="*/ 10 h 127"/>
                <a:gd name="T14" fmla="*/ 22 w 241"/>
                <a:gd name="T15" fmla="*/ 99 h 1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1" h="127">
                  <a:moveTo>
                    <a:pt x="22" y="99"/>
                  </a:moveTo>
                  <a:cubicBezTo>
                    <a:pt x="22" y="99"/>
                    <a:pt x="75" y="127"/>
                    <a:pt x="118" y="126"/>
                  </a:cubicBezTo>
                  <a:lnTo>
                    <a:pt x="228" y="126"/>
                  </a:lnTo>
                  <a:cubicBezTo>
                    <a:pt x="228" y="126"/>
                    <a:pt x="241" y="99"/>
                    <a:pt x="201" y="99"/>
                  </a:cubicBezTo>
                  <a:cubicBezTo>
                    <a:pt x="201" y="99"/>
                    <a:pt x="168" y="99"/>
                    <a:pt x="126" y="72"/>
                  </a:cubicBezTo>
                  <a:cubicBezTo>
                    <a:pt x="83" y="45"/>
                    <a:pt x="57" y="0"/>
                    <a:pt x="57" y="0"/>
                  </a:cubicBezTo>
                  <a:lnTo>
                    <a:pt x="5" y="10"/>
                  </a:lnTo>
                  <a:cubicBezTo>
                    <a:pt x="5" y="10"/>
                    <a:pt x="0" y="69"/>
                    <a:pt x="22" y="99"/>
                  </a:cubicBezTo>
                  <a:close/>
                </a:path>
              </a:pathLst>
            </a:custGeom>
            <a:solidFill>
              <a:srgbClr val="2E2C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37"/>
            <p:cNvSpPr/>
            <p:nvPr/>
          </p:nvSpPr>
          <p:spPr bwMode="auto">
            <a:xfrm>
              <a:off x="10563226" y="2703513"/>
              <a:ext cx="322263" cy="1371600"/>
            </a:xfrm>
            <a:custGeom>
              <a:avLst/>
              <a:gdLst>
                <a:gd name="T0" fmla="*/ 20 w 224"/>
                <a:gd name="T1" fmla="*/ 954 h 954"/>
                <a:gd name="T2" fmla="*/ 91 w 224"/>
                <a:gd name="T3" fmla="*/ 933 h 954"/>
                <a:gd name="T4" fmla="*/ 91 w 224"/>
                <a:gd name="T5" fmla="*/ 901 h 954"/>
                <a:gd name="T6" fmla="*/ 75 w 224"/>
                <a:gd name="T7" fmla="*/ 873 h 954"/>
                <a:gd name="T8" fmla="*/ 84 w 224"/>
                <a:gd name="T9" fmla="*/ 842 h 954"/>
                <a:gd name="T10" fmla="*/ 70 w 224"/>
                <a:gd name="T11" fmla="*/ 816 h 954"/>
                <a:gd name="T12" fmla="*/ 94 w 224"/>
                <a:gd name="T13" fmla="*/ 796 h 954"/>
                <a:gd name="T14" fmla="*/ 81 w 224"/>
                <a:gd name="T15" fmla="*/ 750 h 954"/>
                <a:gd name="T16" fmla="*/ 94 w 224"/>
                <a:gd name="T17" fmla="*/ 668 h 954"/>
                <a:gd name="T18" fmla="*/ 103 w 224"/>
                <a:gd name="T19" fmla="*/ 613 h 954"/>
                <a:gd name="T20" fmla="*/ 101 w 224"/>
                <a:gd name="T21" fmla="*/ 605 h 954"/>
                <a:gd name="T22" fmla="*/ 132 w 224"/>
                <a:gd name="T23" fmla="*/ 580 h 954"/>
                <a:gd name="T24" fmla="*/ 123 w 224"/>
                <a:gd name="T25" fmla="*/ 545 h 954"/>
                <a:gd name="T26" fmla="*/ 143 w 224"/>
                <a:gd name="T27" fmla="*/ 503 h 954"/>
                <a:gd name="T28" fmla="*/ 213 w 224"/>
                <a:gd name="T29" fmla="*/ 156 h 954"/>
                <a:gd name="T30" fmla="*/ 214 w 224"/>
                <a:gd name="T31" fmla="*/ 0 h 954"/>
                <a:gd name="T32" fmla="*/ 143 w 224"/>
                <a:gd name="T33" fmla="*/ 18 h 954"/>
                <a:gd name="T34" fmla="*/ 101 w 224"/>
                <a:gd name="T35" fmla="*/ 66 h 954"/>
                <a:gd name="T36" fmla="*/ 31 w 224"/>
                <a:gd name="T37" fmla="*/ 279 h 954"/>
                <a:gd name="T38" fmla="*/ 40 w 224"/>
                <a:gd name="T39" fmla="*/ 477 h 954"/>
                <a:gd name="T40" fmla="*/ 7 w 224"/>
                <a:gd name="T41" fmla="*/ 640 h 954"/>
                <a:gd name="T42" fmla="*/ 7 w 224"/>
                <a:gd name="T43" fmla="*/ 879 h 954"/>
                <a:gd name="T44" fmla="*/ 20 w 224"/>
                <a:gd name="T45" fmla="*/ 954 h 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4" h="954">
                  <a:moveTo>
                    <a:pt x="20" y="954"/>
                  </a:moveTo>
                  <a:lnTo>
                    <a:pt x="91" y="933"/>
                  </a:lnTo>
                  <a:cubicBezTo>
                    <a:pt x="91" y="933"/>
                    <a:pt x="97" y="908"/>
                    <a:pt x="91" y="901"/>
                  </a:cubicBezTo>
                  <a:cubicBezTo>
                    <a:pt x="86" y="895"/>
                    <a:pt x="75" y="873"/>
                    <a:pt x="75" y="873"/>
                  </a:cubicBezTo>
                  <a:cubicBezTo>
                    <a:pt x="75" y="873"/>
                    <a:pt x="90" y="855"/>
                    <a:pt x="84" y="842"/>
                  </a:cubicBezTo>
                  <a:cubicBezTo>
                    <a:pt x="77" y="829"/>
                    <a:pt x="70" y="816"/>
                    <a:pt x="70" y="816"/>
                  </a:cubicBezTo>
                  <a:lnTo>
                    <a:pt x="94" y="796"/>
                  </a:lnTo>
                  <a:cubicBezTo>
                    <a:pt x="94" y="796"/>
                    <a:pt x="79" y="761"/>
                    <a:pt x="81" y="750"/>
                  </a:cubicBezTo>
                  <a:cubicBezTo>
                    <a:pt x="84" y="739"/>
                    <a:pt x="94" y="668"/>
                    <a:pt x="94" y="668"/>
                  </a:cubicBezTo>
                  <a:cubicBezTo>
                    <a:pt x="94" y="668"/>
                    <a:pt x="106" y="622"/>
                    <a:pt x="103" y="613"/>
                  </a:cubicBezTo>
                  <a:lnTo>
                    <a:pt x="101" y="605"/>
                  </a:lnTo>
                  <a:lnTo>
                    <a:pt x="132" y="580"/>
                  </a:lnTo>
                  <a:lnTo>
                    <a:pt x="123" y="545"/>
                  </a:lnTo>
                  <a:lnTo>
                    <a:pt x="143" y="503"/>
                  </a:lnTo>
                  <a:cubicBezTo>
                    <a:pt x="143" y="503"/>
                    <a:pt x="224" y="174"/>
                    <a:pt x="213" y="156"/>
                  </a:cubicBezTo>
                  <a:cubicBezTo>
                    <a:pt x="202" y="139"/>
                    <a:pt x="214" y="0"/>
                    <a:pt x="214" y="0"/>
                  </a:cubicBezTo>
                  <a:lnTo>
                    <a:pt x="143" y="18"/>
                  </a:lnTo>
                  <a:cubicBezTo>
                    <a:pt x="143" y="18"/>
                    <a:pt x="103" y="53"/>
                    <a:pt x="101" y="66"/>
                  </a:cubicBezTo>
                  <a:cubicBezTo>
                    <a:pt x="99" y="79"/>
                    <a:pt x="31" y="279"/>
                    <a:pt x="31" y="279"/>
                  </a:cubicBezTo>
                  <a:lnTo>
                    <a:pt x="40" y="477"/>
                  </a:lnTo>
                  <a:lnTo>
                    <a:pt x="7" y="640"/>
                  </a:lnTo>
                  <a:cubicBezTo>
                    <a:pt x="7" y="640"/>
                    <a:pt x="13" y="873"/>
                    <a:pt x="7" y="879"/>
                  </a:cubicBezTo>
                  <a:cubicBezTo>
                    <a:pt x="0" y="886"/>
                    <a:pt x="20" y="954"/>
                    <a:pt x="20" y="954"/>
                  </a:cubicBezTo>
                  <a:close/>
                </a:path>
              </a:pathLst>
            </a:custGeom>
            <a:solidFill>
              <a:srgbClr val="3838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38"/>
            <p:cNvSpPr/>
            <p:nvPr/>
          </p:nvSpPr>
          <p:spPr bwMode="auto">
            <a:xfrm>
              <a:off x="10563226" y="2703513"/>
              <a:ext cx="307975" cy="1371600"/>
            </a:xfrm>
            <a:custGeom>
              <a:avLst/>
              <a:gdLst>
                <a:gd name="T0" fmla="*/ 214 w 214"/>
                <a:gd name="T1" fmla="*/ 0 h 954"/>
                <a:gd name="T2" fmla="*/ 143 w 214"/>
                <a:gd name="T3" fmla="*/ 18 h 954"/>
                <a:gd name="T4" fmla="*/ 101 w 214"/>
                <a:gd name="T5" fmla="*/ 66 h 954"/>
                <a:gd name="T6" fmla="*/ 31 w 214"/>
                <a:gd name="T7" fmla="*/ 279 h 954"/>
                <a:gd name="T8" fmla="*/ 40 w 214"/>
                <a:gd name="T9" fmla="*/ 477 h 954"/>
                <a:gd name="T10" fmla="*/ 7 w 214"/>
                <a:gd name="T11" fmla="*/ 640 h 954"/>
                <a:gd name="T12" fmla="*/ 7 w 214"/>
                <a:gd name="T13" fmla="*/ 879 h 954"/>
                <a:gd name="T14" fmla="*/ 20 w 214"/>
                <a:gd name="T15" fmla="*/ 954 h 954"/>
                <a:gd name="T16" fmla="*/ 91 w 214"/>
                <a:gd name="T17" fmla="*/ 933 h 954"/>
                <a:gd name="T18" fmla="*/ 93 w 214"/>
                <a:gd name="T19" fmla="*/ 919 h 954"/>
                <a:gd name="T20" fmla="*/ 62 w 214"/>
                <a:gd name="T21" fmla="*/ 887 h 954"/>
                <a:gd name="T22" fmla="*/ 76 w 214"/>
                <a:gd name="T23" fmla="*/ 875 h 954"/>
                <a:gd name="T24" fmla="*/ 75 w 214"/>
                <a:gd name="T25" fmla="*/ 873 h 954"/>
                <a:gd name="T26" fmla="*/ 85 w 214"/>
                <a:gd name="T27" fmla="*/ 854 h 954"/>
                <a:gd name="T28" fmla="*/ 55 w 214"/>
                <a:gd name="T29" fmla="*/ 810 h 954"/>
                <a:gd name="T30" fmla="*/ 73 w 214"/>
                <a:gd name="T31" fmla="*/ 814 h 954"/>
                <a:gd name="T32" fmla="*/ 94 w 214"/>
                <a:gd name="T33" fmla="*/ 796 h 954"/>
                <a:gd name="T34" fmla="*/ 93 w 214"/>
                <a:gd name="T35" fmla="*/ 794 h 954"/>
                <a:gd name="T36" fmla="*/ 55 w 214"/>
                <a:gd name="T37" fmla="*/ 773 h 954"/>
                <a:gd name="T38" fmla="*/ 40 w 214"/>
                <a:gd name="T39" fmla="*/ 716 h 954"/>
                <a:gd name="T40" fmla="*/ 82 w 214"/>
                <a:gd name="T41" fmla="*/ 757 h 954"/>
                <a:gd name="T42" fmla="*/ 66 w 214"/>
                <a:gd name="T43" fmla="*/ 675 h 954"/>
                <a:gd name="T44" fmla="*/ 87 w 214"/>
                <a:gd name="T45" fmla="*/ 714 h 954"/>
                <a:gd name="T46" fmla="*/ 93 w 214"/>
                <a:gd name="T47" fmla="*/ 671 h 954"/>
                <a:gd name="T48" fmla="*/ 66 w 214"/>
                <a:gd name="T49" fmla="*/ 608 h 954"/>
                <a:gd name="T50" fmla="*/ 78 w 214"/>
                <a:gd name="T51" fmla="*/ 558 h 954"/>
                <a:gd name="T52" fmla="*/ 106 w 214"/>
                <a:gd name="T53" fmla="*/ 600 h 954"/>
                <a:gd name="T54" fmla="*/ 132 w 214"/>
                <a:gd name="T55" fmla="*/ 580 h 954"/>
                <a:gd name="T56" fmla="*/ 78 w 214"/>
                <a:gd name="T57" fmla="*/ 519 h 954"/>
                <a:gd name="T58" fmla="*/ 93 w 214"/>
                <a:gd name="T59" fmla="*/ 491 h 954"/>
                <a:gd name="T60" fmla="*/ 140 w 214"/>
                <a:gd name="T61" fmla="*/ 510 h 954"/>
                <a:gd name="T62" fmla="*/ 143 w 214"/>
                <a:gd name="T63" fmla="*/ 504 h 954"/>
                <a:gd name="T64" fmla="*/ 94 w 214"/>
                <a:gd name="T65" fmla="*/ 448 h 954"/>
                <a:gd name="T66" fmla="*/ 143 w 214"/>
                <a:gd name="T67" fmla="*/ 295 h 954"/>
                <a:gd name="T68" fmla="*/ 212 w 214"/>
                <a:gd name="T69" fmla="*/ 153 h 954"/>
                <a:gd name="T70" fmla="*/ 214 w 214"/>
                <a:gd name="T71" fmla="*/ 0 h 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14" h="954">
                  <a:moveTo>
                    <a:pt x="214" y="0"/>
                  </a:moveTo>
                  <a:lnTo>
                    <a:pt x="143" y="18"/>
                  </a:lnTo>
                  <a:cubicBezTo>
                    <a:pt x="143" y="18"/>
                    <a:pt x="103" y="53"/>
                    <a:pt x="101" y="66"/>
                  </a:cubicBezTo>
                  <a:cubicBezTo>
                    <a:pt x="99" y="79"/>
                    <a:pt x="31" y="279"/>
                    <a:pt x="31" y="279"/>
                  </a:cubicBezTo>
                  <a:lnTo>
                    <a:pt x="40" y="477"/>
                  </a:lnTo>
                  <a:lnTo>
                    <a:pt x="7" y="640"/>
                  </a:lnTo>
                  <a:cubicBezTo>
                    <a:pt x="7" y="640"/>
                    <a:pt x="13" y="873"/>
                    <a:pt x="7" y="879"/>
                  </a:cubicBezTo>
                  <a:cubicBezTo>
                    <a:pt x="0" y="886"/>
                    <a:pt x="20" y="954"/>
                    <a:pt x="20" y="954"/>
                  </a:cubicBezTo>
                  <a:lnTo>
                    <a:pt x="91" y="933"/>
                  </a:lnTo>
                  <a:cubicBezTo>
                    <a:pt x="91" y="933"/>
                    <a:pt x="93" y="926"/>
                    <a:pt x="93" y="919"/>
                  </a:cubicBezTo>
                  <a:cubicBezTo>
                    <a:pt x="72" y="906"/>
                    <a:pt x="54" y="893"/>
                    <a:pt x="62" y="887"/>
                  </a:cubicBezTo>
                  <a:cubicBezTo>
                    <a:pt x="66" y="884"/>
                    <a:pt x="71" y="880"/>
                    <a:pt x="76" y="875"/>
                  </a:cubicBezTo>
                  <a:cubicBezTo>
                    <a:pt x="75" y="874"/>
                    <a:pt x="75" y="873"/>
                    <a:pt x="75" y="873"/>
                  </a:cubicBezTo>
                  <a:cubicBezTo>
                    <a:pt x="75" y="873"/>
                    <a:pt x="83" y="864"/>
                    <a:pt x="85" y="854"/>
                  </a:cubicBezTo>
                  <a:cubicBezTo>
                    <a:pt x="29" y="866"/>
                    <a:pt x="55" y="810"/>
                    <a:pt x="55" y="810"/>
                  </a:cubicBezTo>
                  <a:cubicBezTo>
                    <a:pt x="58" y="811"/>
                    <a:pt x="65" y="813"/>
                    <a:pt x="73" y="814"/>
                  </a:cubicBezTo>
                  <a:lnTo>
                    <a:pt x="94" y="796"/>
                  </a:lnTo>
                  <a:cubicBezTo>
                    <a:pt x="94" y="796"/>
                    <a:pt x="93" y="795"/>
                    <a:pt x="93" y="794"/>
                  </a:cubicBezTo>
                  <a:cubicBezTo>
                    <a:pt x="78" y="788"/>
                    <a:pt x="62" y="781"/>
                    <a:pt x="55" y="773"/>
                  </a:cubicBezTo>
                  <a:cubicBezTo>
                    <a:pt x="39" y="757"/>
                    <a:pt x="40" y="716"/>
                    <a:pt x="40" y="716"/>
                  </a:cubicBezTo>
                  <a:cubicBezTo>
                    <a:pt x="49" y="739"/>
                    <a:pt x="82" y="757"/>
                    <a:pt x="82" y="757"/>
                  </a:cubicBezTo>
                  <a:lnTo>
                    <a:pt x="66" y="675"/>
                  </a:lnTo>
                  <a:lnTo>
                    <a:pt x="87" y="714"/>
                  </a:lnTo>
                  <a:cubicBezTo>
                    <a:pt x="90" y="696"/>
                    <a:pt x="92" y="677"/>
                    <a:pt x="93" y="671"/>
                  </a:cubicBezTo>
                  <a:cubicBezTo>
                    <a:pt x="81" y="645"/>
                    <a:pt x="69" y="618"/>
                    <a:pt x="66" y="608"/>
                  </a:cubicBezTo>
                  <a:cubicBezTo>
                    <a:pt x="62" y="588"/>
                    <a:pt x="78" y="558"/>
                    <a:pt x="78" y="558"/>
                  </a:cubicBezTo>
                  <a:cubicBezTo>
                    <a:pt x="85" y="576"/>
                    <a:pt x="96" y="590"/>
                    <a:pt x="106" y="600"/>
                  </a:cubicBezTo>
                  <a:lnTo>
                    <a:pt x="132" y="580"/>
                  </a:lnTo>
                  <a:lnTo>
                    <a:pt x="78" y="519"/>
                  </a:lnTo>
                  <a:lnTo>
                    <a:pt x="93" y="491"/>
                  </a:lnTo>
                  <a:cubicBezTo>
                    <a:pt x="102" y="488"/>
                    <a:pt x="125" y="500"/>
                    <a:pt x="140" y="510"/>
                  </a:cubicBezTo>
                  <a:lnTo>
                    <a:pt x="143" y="504"/>
                  </a:lnTo>
                  <a:lnTo>
                    <a:pt x="94" y="448"/>
                  </a:lnTo>
                  <a:cubicBezTo>
                    <a:pt x="85" y="416"/>
                    <a:pt x="133" y="318"/>
                    <a:pt x="143" y="295"/>
                  </a:cubicBezTo>
                  <a:cubicBezTo>
                    <a:pt x="149" y="282"/>
                    <a:pt x="183" y="213"/>
                    <a:pt x="212" y="153"/>
                  </a:cubicBezTo>
                  <a:cubicBezTo>
                    <a:pt x="203" y="125"/>
                    <a:pt x="214" y="0"/>
                    <a:pt x="214" y="0"/>
                  </a:cubicBezTo>
                  <a:close/>
                </a:path>
              </a:pathLst>
            </a:custGeom>
            <a:solidFill>
              <a:srgbClr val="2E2C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39"/>
            <p:cNvSpPr/>
            <p:nvPr/>
          </p:nvSpPr>
          <p:spPr bwMode="auto">
            <a:xfrm>
              <a:off x="10394951" y="2676525"/>
              <a:ext cx="438150" cy="1462087"/>
            </a:xfrm>
            <a:custGeom>
              <a:avLst/>
              <a:gdLst>
                <a:gd name="T0" fmla="*/ 35 w 304"/>
                <a:gd name="T1" fmla="*/ 865 h 1016"/>
                <a:gd name="T2" fmla="*/ 61 w 304"/>
                <a:gd name="T3" fmla="*/ 1016 h 1016"/>
                <a:gd name="T4" fmla="*/ 121 w 304"/>
                <a:gd name="T5" fmla="*/ 1016 h 1016"/>
                <a:gd name="T6" fmla="*/ 164 w 304"/>
                <a:gd name="T7" fmla="*/ 988 h 1016"/>
                <a:gd name="T8" fmla="*/ 164 w 304"/>
                <a:gd name="T9" fmla="*/ 915 h 1016"/>
                <a:gd name="T10" fmla="*/ 147 w 304"/>
                <a:gd name="T11" fmla="*/ 856 h 1016"/>
                <a:gd name="T12" fmla="*/ 147 w 304"/>
                <a:gd name="T13" fmla="*/ 755 h 1016"/>
                <a:gd name="T14" fmla="*/ 160 w 304"/>
                <a:gd name="T15" fmla="*/ 587 h 1016"/>
                <a:gd name="T16" fmla="*/ 184 w 304"/>
                <a:gd name="T17" fmla="*/ 495 h 1016"/>
                <a:gd name="T18" fmla="*/ 184 w 304"/>
                <a:gd name="T19" fmla="*/ 385 h 1016"/>
                <a:gd name="T20" fmla="*/ 226 w 304"/>
                <a:gd name="T21" fmla="*/ 291 h 1016"/>
                <a:gd name="T22" fmla="*/ 283 w 304"/>
                <a:gd name="T23" fmla="*/ 108 h 1016"/>
                <a:gd name="T24" fmla="*/ 304 w 304"/>
                <a:gd name="T25" fmla="*/ 25 h 1016"/>
                <a:gd name="T26" fmla="*/ 177 w 304"/>
                <a:gd name="T27" fmla="*/ 5 h 1016"/>
                <a:gd name="T28" fmla="*/ 50 w 304"/>
                <a:gd name="T29" fmla="*/ 5 h 1016"/>
                <a:gd name="T30" fmla="*/ 13 w 304"/>
                <a:gd name="T31" fmla="*/ 162 h 1016"/>
                <a:gd name="T32" fmla="*/ 26 w 304"/>
                <a:gd name="T33" fmla="*/ 282 h 1016"/>
                <a:gd name="T34" fmla="*/ 30 w 304"/>
                <a:gd name="T35" fmla="*/ 346 h 1016"/>
                <a:gd name="T36" fmla="*/ 39 w 304"/>
                <a:gd name="T37" fmla="*/ 449 h 1016"/>
                <a:gd name="T38" fmla="*/ 12 w 304"/>
                <a:gd name="T39" fmla="*/ 521 h 1016"/>
                <a:gd name="T40" fmla="*/ 10 w 304"/>
                <a:gd name="T41" fmla="*/ 737 h 1016"/>
                <a:gd name="T42" fmla="*/ 35 w 304"/>
                <a:gd name="T43" fmla="*/ 865 h 1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4" h="1016">
                  <a:moveTo>
                    <a:pt x="35" y="865"/>
                  </a:moveTo>
                  <a:cubicBezTo>
                    <a:pt x="35" y="865"/>
                    <a:pt x="17" y="989"/>
                    <a:pt x="61" y="1016"/>
                  </a:cubicBezTo>
                  <a:lnTo>
                    <a:pt x="121" y="1016"/>
                  </a:lnTo>
                  <a:lnTo>
                    <a:pt x="164" y="988"/>
                  </a:lnTo>
                  <a:cubicBezTo>
                    <a:pt x="164" y="988"/>
                    <a:pt x="183" y="937"/>
                    <a:pt x="164" y="915"/>
                  </a:cubicBezTo>
                  <a:cubicBezTo>
                    <a:pt x="145" y="893"/>
                    <a:pt x="147" y="856"/>
                    <a:pt x="147" y="856"/>
                  </a:cubicBezTo>
                  <a:lnTo>
                    <a:pt x="147" y="755"/>
                  </a:lnTo>
                  <a:cubicBezTo>
                    <a:pt x="147" y="755"/>
                    <a:pt x="145" y="645"/>
                    <a:pt x="160" y="587"/>
                  </a:cubicBezTo>
                  <a:cubicBezTo>
                    <a:pt x="175" y="530"/>
                    <a:pt x="184" y="495"/>
                    <a:pt x="184" y="495"/>
                  </a:cubicBezTo>
                  <a:cubicBezTo>
                    <a:pt x="184" y="495"/>
                    <a:pt x="180" y="398"/>
                    <a:pt x="184" y="385"/>
                  </a:cubicBezTo>
                  <a:cubicBezTo>
                    <a:pt x="189" y="372"/>
                    <a:pt x="226" y="302"/>
                    <a:pt x="226" y="291"/>
                  </a:cubicBezTo>
                  <a:cubicBezTo>
                    <a:pt x="226" y="280"/>
                    <a:pt x="274" y="119"/>
                    <a:pt x="283" y="108"/>
                  </a:cubicBezTo>
                  <a:cubicBezTo>
                    <a:pt x="292" y="97"/>
                    <a:pt x="304" y="25"/>
                    <a:pt x="304" y="25"/>
                  </a:cubicBezTo>
                  <a:cubicBezTo>
                    <a:pt x="304" y="25"/>
                    <a:pt x="185" y="9"/>
                    <a:pt x="177" y="5"/>
                  </a:cubicBezTo>
                  <a:cubicBezTo>
                    <a:pt x="169" y="0"/>
                    <a:pt x="50" y="5"/>
                    <a:pt x="50" y="5"/>
                  </a:cubicBezTo>
                  <a:cubicBezTo>
                    <a:pt x="50" y="5"/>
                    <a:pt x="6" y="135"/>
                    <a:pt x="13" y="162"/>
                  </a:cubicBezTo>
                  <a:cubicBezTo>
                    <a:pt x="19" y="189"/>
                    <a:pt x="33" y="264"/>
                    <a:pt x="26" y="282"/>
                  </a:cubicBezTo>
                  <a:cubicBezTo>
                    <a:pt x="19" y="299"/>
                    <a:pt x="30" y="346"/>
                    <a:pt x="30" y="346"/>
                  </a:cubicBezTo>
                  <a:cubicBezTo>
                    <a:pt x="30" y="346"/>
                    <a:pt x="37" y="436"/>
                    <a:pt x="39" y="449"/>
                  </a:cubicBezTo>
                  <a:cubicBezTo>
                    <a:pt x="41" y="462"/>
                    <a:pt x="0" y="497"/>
                    <a:pt x="12" y="521"/>
                  </a:cubicBezTo>
                  <a:cubicBezTo>
                    <a:pt x="24" y="546"/>
                    <a:pt x="3" y="719"/>
                    <a:pt x="10" y="737"/>
                  </a:cubicBezTo>
                  <a:cubicBezTo>
                    <a:pt x="17" y="755"/>
                    <a:pt x="35" y="865"/>
                    <a:pt x="35" y="865"/>
                  </a:cubicBezTo>
                  <a:close/>
                </a:path>
              </a:pathLst>
            </a:custGeom>
            <a:solidFill>
              <a:srgbClr val="3838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40"/>
            <p:cNvSpPr/>
            <p:nvPr/>
          </p:nvSpPr>
          <p:spPr bwMode="auto">
            <a:xfrm>
              <a:off x="10396538" y="3327400"/>
              <a:ext cx="238125" cy="811212"/>
            </a:xfrm>
            <a:custGeom>
              <a:avLst/>
              <a:gdLst>
                <a:gd name="T0" fmla="*/ 165 w 165"/>
                <a:gd name="T1" fmla="*/ 57 h 564"/>
                <a:gd name="T2" fmla="*/ 38 w 165"/>
                <a:gd name="T3" fmla="*/ 0 h 564"/>
                <a:gd name="T4" fmla="*/ 11 w 165"/>
                <a:gd name="T5" fmla="*/ 69 h 564"/>
                <a:gd name="T6" fmla="*/ 8 w 165"/>
                <a:gd name="T7" fmla="*/ 279 h 564"/>
                <a:gd name="T8" fmla="*/ 8 w 165"/>
                <a:gd name="T9" fmla="*/ 281 h 564"/>
                <a:gd name="T10" fmla="*/ 8 w 165"/>
                <a:gd name="T11" fmla="*/ 282 h 564"/>
                <a:gd name="T12" fmla="*/ 8 w 165"/>
                <a:gd name="T13" fmla="*/ 283 h 564"/>
                <a:gd name="T14" fmla="*/ 9 w 165"/>
                <a:gd name="T15" fmla="*/ 285 h 564"/>
                <a:gd name="T16" fmla="*/ 34 w 165"/>
                <a:gd name="T17" fmla="*/ 413 h 564"/>
                <a:gd name="T18" fmla="*/ 56 w 165"/>
                <a:gd name="T19" fmla="*/ 561 h 564"/>
                <a:gd name="T20" fmla="*/ 57 w 165"/>
                <a:gd name="T21" fmla="*/ 560 h 564"/>
                <a:gd name="T22" fmla="*/ 60 w 165"/>
                <a:gd name="T23" fmla="*/ 564 h 564"/>
                <a:gd name="T24" fmla="*/ 120 w 165"/>
                <a:gd name="T25" fmla="*/ 564 h 564"/>
                <a:gd name="T26" fmla="*/ 159 w 165"/>
                <a:gd name="T27" fmla="*/ 539 h 564"/>
                <a:gd name="T28" fmla="*/ 138 w 165"/>
                <a:gd name="T29" fmla="*/ 504 h 564"/>
                <a:gd name="T30" fmla="*/ 74 w 165"/>
                <a:gd name="T31" fmla="*/ 504 h 564"/>
                <a:gd name="T32" fmla="*/ 163 w 165"/>
                <a:gd name="T33" fmla="*/ 463 h 564"/>
                <a:gd name="T34" fmla="*/ 50 w 165"/>
                <a:gd name="T35" fmla="*/ 479 h 564"/>
                <a:gd name="T36" fmla="*/ 51 w 165"/>
                <a:gd name="T37" fmla="*/ 414 h 564"/>
                <a:gd name="T38" fmla="*/ 93 w 165"/>
                <a:gd name="T39" fmla="*/ 440 h 564"/>
                <a:gd name="T40" fmla="*/ 53 w 165"/>
                <a:gd name="T41" fmla="*/ 371 h 564"/>
                <a:gd name="T42" fmla="*/ 93 w 165"/>
                <a:gd name="T43" fmla="*/ 380 h 564"/>
                <a:gd name="T44" fmla="*/ 51 w 165"/>
                <a:gd name="T45" fmla="*/ 339 h 564"/>
                <a:gd name="T46" fmla="*/ 93 w 165"/>
                <a:gd name="T47" fmla="*/ 296 h 564"/>
                <a:gd name="T48" fmla="*/ 79 w 165"/>
                <a:gd name="T49" fmla="*/ 243 h 564"/>
                <a:gd name="T50" fmla="*/ 40 w 165"/>
                <a:gd name="T51" fmla="*/ 234 h 564"/>
                <a:gd name="T52" fmla="*/ 42 w 165"/>
                <a:gd name="T53" fmla="*/ 225 h 564"/>
                <a:gd name="T54" fmla="*/ 93 w 165"/>
                <a:gd name="T55" fmla="*/ 154 h 564"/>
                <a:gd name="T56" fmla="*/ 37 w 165"/>
                <a:gd name="T57" fmla="*/ 154 h 564"/>
                <a:gd name="T58" fmla="*/ 108 w 165"/>
                <a:gd name="T59" fmla="*/ 110 h 564"/>
                <a:gd name="T60" fmla="*/ 90 w 165"/>
                <a:gd name="T61" fmla="*/ 99 h 564"/>
                <a:gd name="T62" fmla="*/ 37 w 165"/>
                <a:gd name="T63" fmla="*/ 90 h 564"/>
                <a:gd name="T64" fmla="*/ 74 w 165"/>
                <a:gd name="T65" fmla="*/ 81 h 564"/>
                <a:gd name="T66" fmla="*/ 40 w 165"/>
                <a:gd name="T67" fmla="*/ 57 h 564"/>
                <a:gd name="T68" fmla="*/ 165 w 165"/>
                <a:gd name="T69" fmla="*/ 57 h 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5" h="564">
                  <a:moveTo>
                    <a:pt x="165" y="57"/>
                  </a:moveTo>
                  <a:cubicBezTo>
                    <a:pt x="148" y="40"/>
                    <a:pt x="82" y="15"/>
                    <a:pt x="38" y="0"/>
                  </a:cubicBezTo>
                  <a:cubicBezTo>
                    <a:pt x="34" y="15"/>
                    <a:pt x="0" y="47"/>
                    <a:pt x="11" y="69"/>
                  </a:cubicBezTo>
                  <a:cubicBezTo>
                    <a:pt x="22" y="92"/>
                    <a:pt x="5" y="243"/>
                    <a:pt x="8" y="279"/>
                  </a:cubicBezTo>
                  <a:cubicBezTo>
                    <a:pt x="8" y="279"/>
                    <a:pt x="8" y="280"/>
                    <a:pt x="8" y="281"/>
                  </a:cubicBezTo>
                  <a:cubicBezTo>
                    <a:pt x="8" y="281"/>
                    <a:pt x="8" y="282"/>
                    <a:pt x="8" y="282"/>
                  </a:cubicBezTo>
                  <a:cubicBezTo>
                    <a:pt x="8" y="283"/>
                    <a:pt x="8" y="283"/>
                    <a:pt x="8" y="283"/>
                  </a:cubicBezTo>
                  <a:cubicBezTo>
                    <a:pt x="9" y="284"/>
                    <a:pt x="9" y="284"/>
                    <a:pt x="9" y="285"/>
                  </a:cubicBezTo>
                  <a:cubicBezTo>
                    <a:pt x="16" y="303"/>
                    <a:pt x="34" y="413"/>
                    <a:pt x="34" y="413"/>
                  </a:cubicBezTo>
                  <a:cubicBezTo>
                    <a:pt x="34" y="413"/>
                    <a:pt x="17" y="530"/>
                    <a:pt x="56" y="561"/>
                  </a:cubicBezTo>
                  <a:lnTo>
                    <a:pt x="57" y="560"/>
                  </a:lnTo>
                  <a:cubicBezTo>
                    <a:pt x="58" y="561"/>
                    <a:pt x="59" y="563"/>
                    <a:pt x="60" y="564"/>
                  </a:cubicBezTo>
                  <a:lnTo>
                    <a:pt x="120" y="564"/>
                  </a:lnTo>
                  <a:lnTo>
                    <a:pt x="159" y="539"/>
                  </a:lnTo>
                  <a:cubicBezTo>
                    <a:pt x="148" y="521"/>
                    <a:pt x="138" y="504"/>
                    <a:pt x="138" y="504"/>
                  </a:cubicBezTo>
                  <a:lnTo>
                    <a:pt x="74" y="504"/>
                  </a:lnTo>
                  <a:cubicBezTo>
                    <a:pt x="79" y="471"/>
                    <a:pt x="163" y="463"/>
                    <a:pt x="163" y="463"/>
                  </a:cubicBezTo>
                  <a:cubicBezTo>
                    <a:pt x="150" y="443"/>
                    <a:pt x="81" y="467"/>
                    <a:pt x="50" y="479"/>
                  </a:cubicBezTo>
                  <a:cubicBezTo>
                    <a:pt x="41" y="463"/>
                    <a:pt x="48" y="429"/>
                    <a:pt x="51" y="414"/>
                  </a:cubicBezTo>
                  <a:cubicBezTo>
                    <a:pt x="71" y="417"/>
                    <a:pt x="93" y="440"/>
                    <a:pt x="93" y="440"/>
                  </a:cubicBezTo>
                  <a:lnTo>
                    <a:pt x="53" y="371"/>
                  </a:lnTo>
                  <a:cubicBezTo>
                    <a:pt x="49" y="357"/>
                    <a:pt x="93" y="380"/>
                    <a:pt x="93" y="380"/>
                  </a:cubicBezTo>
                  <a:lnTo>
                    <a:pt x="51" y="339"/>
                  </a:lnTo>
                  <a:cubicBezTo>
                    <a:pt x="51" y="339"/>
                    <a:pt x="76" y="325"/>
                    <a:pt x="93" y="296"/>
                  </a:cubicBezTo>
                  <a:cubicBezTo>
                    <a:pt x="110" y="266"/>
                    <a:pt x="79" y="243"/>
                    <a:pt x="79" y="243"/>
                  </a:cubicBezTo>
                  <a:cubicBezTo>
                    <a:pt x="79" y="243"/>
                    <a:pt x="30" y="277"/>
                    <a:pt x="40" y="234"/>
                  </a:cubicBezTo>
                  <a:cubicBezTo>
                    <a:pt x="40" y="231"/>
                    <a:pt x="41" y="228"/>
                    <a:pt x="42" y="225"/>
                  </a:cubicBezTo>
                  <a:cubicBezTo>
                    <a:pt x="54" y="186"/>
                    <a:pt x="93" y="154"/>
                    <a:pt x="93" y="154"/>
                  </a:cubicBezTo>
                  <a:lnTo>
                    <a:pt x="37" y="154"/>
                  </a:lnTo>
                  <a:cubicBezTo>
                    <a:pt x="49" y="122"/>
                    <a:pt x="124" y="129"/>
                    <a:pt x="108" y="110"/>
                  </a:cubicBezTo>
                  <a:cubicBezTo>
                    <a:pt x="104" y="106"/>
                    <a:pt x="98" y="102"/>
                    <a:pt x="90" y="99"/>
                  </a:cubicBezTo>
                  <a:cubicBezTo>
                    <a:pt x="68" y="91"/>
                    <a:pt x="37" y="90"/>
                    <a:pt x="37" y="90"/>
                  </a:cubicBezTo>
                  <a:lnTo>
                    <a:pt x="74" y="81"/>
                  </a:lnTo>
                  <a:lnTo>
                    <a:pt x="40" y="57"/>
                  </a:lnTo>
                  <a:cubicBezTo>
                    <a:pt x="68" y="45"/>
                    <a:pt x="165" y="57"/>
                    <a:pt x="165" y="57"/>
                  </a:cubicBezTo>
                  <a:close/>
                </a:path>
              </a:pathLst>
            </a:custGeom>
            <a:solidFill>
              <a:srgbClr val="2E2C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41"/>
            <p:cNvSpPr/>
            <p:nvPr/>
          </p:nvSpPr>
          <p:spPr bwMode="auto">
            <a:xfrm>
              <a:off x="10380663" y="2678113"/>
              <a:ext cx="452438" cy="608012"/>
            </a:xfrm>
            <a:custGeom>
              <a:avLst/>
              <a:gdLst>
                <a:gd name="T0" fmla="*/ 187 w 314"/>
                <a:gd name="T1" fmla="*/ 4 h 422"/>
                <a:gd name="T2" fmla="*/ 60 w 314"/>
                <a:gd name="T3" fmla="*/ 4 h 422"/>
                <a:gd name="T4" fmla="*/ 7 w 314"/>
                <a:gd name="T5" fmla="*/ 146 h 422"/>
                <a:gd name="T6" fmla="*/ 9 w 314"/>
                <a:gd name="T7" fmla="*/ 267 h 422"/>
                <a:gd name="T8" fmla="*/ 18 w 314"/>
                <a:gd name="T9" fmla="*/ 349 h 422"/>
                <a:gd name="T10" fmla="*/ 46 w 314"/>
                <a:gd name="T11" fmla="*/ 422 h 422"/>
                <a:gd name="T12" fmla="*/ 104 w 314"/>
                <a:gd name="T13" fmla="*/ 337 h 422"/>
                <a:gd name="T14" fmla="*/ 62 w 314"/>
                <a:gd name="T15" fmla="*/ 353 h 422"/>
                <a:gd name="T16" fmla="*/ 89 w 314"/>
                <a:gd name="T17" fmla="*/ 209 h 422"/>
                <a:gd name="T18" fmla="*/ 104 w 314"/>
                <a:gd name="T19" fmla="*/ 99 h 422"/>
                <a:gd name="T20" fmla="*/ 236 w 314"/>
                <a:gd name="T21" fmla="*/ 99 h 422"/>
                <a:gd name="T22" fmla="*/ 288 w 314"/>
                <a:gd name="T23" fmla="*/ 119 h 422"/>
                <a:gd name="T24" fmla="*/ 293 w 314"/>
                <a:gd name="T25" fmla="*/ 107 h 422"/>
                <a:gd name="T26" fmla="*/ 314 w 314"/>
                <a:gd name="T27" fmla="*/ 24 h 422"/>
                <a:gd name="T28" fmla="*/ 187 w 314"/>
                <a:gd name="T29" fmla="*/ 4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4" h="422">
                  <a:moveTo>
                    <a:pt x="187" y="4"/>
                  </a:moveTo>
                  <a:cubicBezTo>
                    <a:pt x="179" y="0"/>
                    <a:pt x="60" y="4"/>
                    <a:pt x="60" y="4"/>
                  </a:cubicBezTo>
                  <a:cubicBezTo>
                    <a:pt x="60" y="4"/>
                    <a:pt x="0" y="119"/>
                    <a:pt x="7" y="146"/>
                  </a:cubicBezTo>
                  <a:cubicBezTo>
                    <a:pt x="13" y="173"/>
                    <a:pt x="15" y="250"/>
                    <a:pt x="9" y="267"/>
                  </a:cubicBezTo>
                  <a:cubicBezTo>
                    <a:pt x="2" y="285"/>
                    <a:pt x="18" y="349"/>
                    <a:pt x="18" y="349"/>
                  </a:cubicBezTo>
                  <a:cubicBezTo>
                    <a:pt x="18" y="349"/>
                    <a:pt x="44" y="391"/>
                    <a:pt x="46" y="422"/>
                  </a:cubicBezTo>
                  <a:cubicBezTo>
                    <a:pt x="79" y="388"/>
                    <a:pt x="104" y="337"/>
                    <a:pt x="104" y="337"/>
                  </a:cubicBezTo>
                  <a:cubicBezTo>
                    <a:pt x="91" y="346"/>
                    <a:pt x="62" y="353"/>
                    <a:pt x="62" y="353"/>
                  </a:cubicBezTo>
                  <a:cubicBezTo>
                    <a:pt x="65" y="321"/>
                    <a:pt x="89" y="209"/>
                    <a:pt x="89" y="209"/>
                  </a:cubicBezTo>
                  <a:cubicBezTo>
                    <a:pt x="89" y="209"/>
                    <a:pt x="202" y="129"/>
                    <a:pt x="104" y="99"/>
                  </a:cubicBezTo>
                  <a:cubicBezTo>
                    <a:pt x="114" y="60"/>
                    <a:pt x="236" y="99"/>
                    <a:pt x="236" y="99"/>
                  </a:cubicBezTo>
                  <a:lnTo>
                    <a:pt x="288" y="119"/>
                  </a:lnTo>
                  <a:cubicBezTo>
                    <a:pt x="290" y="113"/>
                    <a:pt x="292" y="109"/>
                    <a:pt x="293" y="107"/>
                  </a:cubicBezTo>
                  <a:cubicBezTo>
                    <a:pt x="302" y="96"/>
                    <a:pt x="314" y="24"/>
                    <a:pt x="314" y="24"/>
                  </a:cubicBezTo>
                  <a:cubicBezTo>
                    <a:pt x="314" y="24"/>
                    <a:pt x="195" y="8"/>
                    <a:pt x="187" y="4"/>
                  </a:cubicBezTo>
                  <a:close/>
                </a:path>
              </a:pathLst>
            </a:custGeom>
            <a:solidFill>
              <a:srgbClr val="2E2C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42"/>
            <p:cNvSpPr/>
            <p:nvPr/>
          </p:nvSpPr>
          <p:spPr bwMode="auto">
            <a:xfrm>
              <a:off x="10531476" y="2614613"/>
              <a:ext cx="339725" cy="120650"/>
            </a:xfrm>
            <a:custGeom>
              <a:avLst/>
              <a:gdLst>
                <a:gd name="T0" fmla="*/ 0 w 236"/>
                <a:gd name="T1" fmla="*/ 39 h 83"/>
                <a:gd name="T2" fmla="*/ 191 w 236"/>
                <a:gd name="T3" fmla="*/ 81 h 83"/>
                <a:gd name="T4" fmla="*/ 236 w 236"/>
                <a:gd name="T5" fmla="*/ 61 h 83"/>
                <a:gd name="T6" fmla="*/ 230 w 236"/>
                <a:gd name="T7" fmla="*/ 17 h 83"/>
                <a:gd name="T8" fmla="*/ 9 w 236"/>
                <a:gd name="T9" fmla="*/ 0 h 83"/>
                <a:gd name="T10" fmla="*/ 0 w 236"/>
                <a:gd name="T11" fmla="*/ 39 h 83"/>
              </a:gdLst>
              <a:ahLst/>
              <a:cxnLst>
                <a:cxn ang="0">
                  <a:pos x="T0" y="T1"/>
                </a:cxn>
                <a:cxn ang="0">
                  <a:pos x="T2" y="T3"/>
                </a:cxn>
                <a:cxn ang="0">
                  <a:pos x="T4" y="T5"/>
                </a:cxn>
                <a:cxn ang="0">
                  <a:pos x="T6" y="T7"/>
                </a:cxn>
                <a:cxn ang="0">
                  <a:pos x="T8" y="T9"/>
                </a:cxn>
                <a:cxn ang="0">
                  <a:pos x="T10" y="T11"/>
                </a:cxn>
              </a:cxnLst>
              <a:rect l="0" t="0" r="r" b="b"/>
              <a:pathLst>
                <a:path w="236" h="83">
                  <a:moveTo>
                    <a:pt x="0" y="39"/>
                  </a:moveTo>
                  <a:cubicBezTo>
                    <a:pt x="0" y="39"/>
                    <a:pt x="136" y="83"/>
                    <a:pt x="191" y="81"/>
                  </a:cubicBezTo>
                  <a:lnTo>
                    <a:pt x="236" y="61"/>
                  </a:lnTo>
                  <a:lnTo>
                    <a:pt x="230" y="17"/>
                  </a:lnTo>
                  <a:lnTo>
                    <a:pt x="9" y="0"/>
                  </a:lnTo>
                  <a:lnTo>
                    <a:pt x="0" y="39"/>
                  </a:lnTo>
                  <a:close/>
                </a:path>
              </a:pathLst>
            </a:custGeom>
            <a:solidFill>
              <a:srgbClr val="2E2C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43"/>
            <p:cNvSpPr/>
            <p:nvPr/>
          </p:nvSpPr>
          <p:spPr bwMode="auto">
            <a:xfrm>
              <a:off x="10555288" y="1828800"/>
              <a:ext cx="309563" cy="857250"/>
            </a:xfrm>
            <a:custGeom>
              <a:avLst/>
              <a:gdLst>
                <a:gd name="T0" fmla="*/ 2 w 215"/>
                <a:gd name="T1" fmla="*/ 534 h 596"/>
                <a:gd name="T2" fmla="*/ 71 w 215"/>
                <a:gd name="T3" fmla="*/ 586 h 596"/>
                <a:gd name="T4" fmla="*/ 215 w 215"/>
                <a:gd name="T5" fmla="*/ 576 h 596"/>
                <a:gd name="T6" fmla="*/ 193 w 215"/>
                <a:gd name="T7" fmla="*/ 388 h 596"/>
                <a:gd name="T8" fmla="*/ 204 w 215"/>
                <a:gd name="T9" fmla="*/ 267 h 596"/>
                <a:gd name="T10" fmla="*/ 149 w 215"/>
                <a:gd name="T11" fmla="*/ 111 h 596"/>
                <a:gd name="T12" fmla="*/ 141 w 215"/>
                <a:gd name="T13" fmla="*/ 32 h 596"/>
                <a:gd name="T14" fmla="*/ 123 w 215"/>
                <a:gd name="T15" fmla="*/ 79 h 596"/>
                <a:gd name="T16" fmla="*/ 25 w 215"/>
                <a:gd name="T17" fmla="*/ 0 h 596"/>
                <a:gd name="T18" fmla="*/ 2 w 215"/>
                <a:gd name="T19" fmla="*/ 28 h 596"/>
                <a:gd name="T20" fmla="*/ 2 w 215"/>
                <a:gd name="T21" fmla="*/ 534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 h="596">
                  <a:moveTo>
                    <a:pt x="2" y="534"/>
                  </a:moveTo>
                  <a:cubicBezTo>
                    <a:pt x="2" y="534"/>
                    <a:pt x="0" y="576"/>
                    <a:pt x="71" y="586"/>
                  </a:cubicBezTo>
                  <a:cubicBezTo>
                    <a:pt x="141" y="596"/>
                    <a:pt x="200" y="596"/>
                    <a:pt x="215" y="576"/>
                  </a:cubicBezTo>
                  <a:lnTo>
                    <a:pt x="193" y="388"/>
                  </a:lnTo>
                  <a:cubicBezTo>
                    <a:pt x="193" y="388"/>
                    <a:pt x="208" y="305"/>
                    <a:pt x="204" y="267"/>
                  </a:cubicBezTo>
                  <a:cubicBezTo>
                    <a:pt x="200" y="228"/>
                    <a:pt x="149" y="111"/>
                    <a:pt x="149" y="111"/>
                  </a:cubicBezTo>
                  <a:cubicBezTo>
                    <a:pt x="149" y="111"/>
                    <a:pt x="161" y="54"/>
                    <a:pt x="141" y="32"/>
                  </a:cubicBezTo>
                  <a:lnTo>
                    <a:pt x="123" y="79"/>
                  </a:lnTo>
                  <a:cubicBezTo>
                    <a:pt x="123" y="79"/>
                    <a:pt x="103" y="79"/>
                    <a:pt x="25" y="0"/>
                  </a:cubicBezTo>
                  <a:cubicBezTo>
                    <a:pt x="25" y="0"/>
                    <a:pt x="9" y="18"/>
                    <a:pt x="2" y="28"/>
                  </a:cubicBezTo>
                  <a:lnTo>
                    <a:pt x="2" y="534"/>
                  </a:lnTo>
                  <a:close/>
                </a:path>
              </a:pathLst>
            </a:custGeom>
            <a:solidFill>
              <a:srgbClr val="D8DC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44"/>
            <p:cNvSpPr/>
            <p:nvPr/>
          </p:nvSpPr>
          <p:spPr bwMode="auto">
            <a:xfrm>
              <a:off x="10555288" y="1828800"/>
              <a:ext cx="309563" cy="857250"/>
            </a:xfrm>
            <a:custGeom>
              <a:avLst/>
              <a:gdLst>
                <a:gd name="T0" fmla="*/ 149 w 215"/>
                <a:gd name="T1" fmla="*/ 578 h 596"/>
                <a:gd name="T2" fmla="*/ 39 w 215"/>
                <a:gd name="T3" fmla="*/ 509 h 596"/>
                <a:gd name="T4" fmla="*/ 45 w 215"/>
                <a:gd name="T5" fmla="*/ 470 h 596"/>
                <a:gd name="T6" fmla="*/ 149 w 215"/>
                <a:gd name="T7" fmla="*/ 530 h 596"/>
                <a:gd name="T8" fmla="*/ 47 w 215"/>
                <a:gd name="T9" fmla="*/ 372 h 596"/>
                <a:gd name="T10" fmla="*/ 32 w 215"/>
                <a:gd name="T11" fmla="*/ 79 h 596"/>
                <a:gd name="T12" fmla="*/ 78 w 215"/>
                <a:gd name="T13" fmla="*/ 121 h 596"/>
                <a:gd name="T14" fmla="*/ 47 w 215"/>
                <a:gd name="T15" fmla="*/ 69 h 596"/>
                <a:gd name="T16" fmla="*/ 96 w 215"/>
                <a:gd name="T17" fmla="*/ 63 h 596"/>
                <a:gd name="T18" fmla="*/ 25 w 215"/>
                <a:gd name="T19" fmla="*/ 0 h 596"/>
                <a:gd name="T20" fmla="*/ 2 w 215"/>
                <a:gd name="T21" fmla="*/ 28 h 596"/>
                <a:gd name="T22" fmla="*/ 2 w 215"/>
                <a:gd name="T23" fmla="*/ 534 h 596"/>
                <a:gd name="T24" fmla="*/ 71 w 215"/>
                <a:gd name="T25" fmla="*/ 586 h 596"/>
                <a:gd name="T26" fmla="*/ 215 w 215"/>
                <a:gd name="T27" fmla="*/ 576 h 596"/>
                <a:gd name="T28" fmla="*/ 215 w 215"/>
                <a:gd name="T29" fmla="*/ 575 h 596"/>
                <a:gd name="T30" fmla="*/ 149 w 215"/>
                <a:gd name="T31" fmla="*/ 578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5" h="596">
                  <a:moveTo>
                    <a:pt x="149" y="578"/>
                  </a:moveTo>
                  <a:cubicBezTo>
                    <a:pt x="66" y="574"/>
                    <a:pt x="39" y="509"/>
                    <a:pt x="39" y="509"/>
                  </a:cubicBezTo>
                  <a:cubicBezTo>
                    <a:pt x="39" y="509"/>
                    <a:pt x="17" y="470"/>
                    <a:pt x="45" y="470"/>
                  </a:cubicBezTo>
                  <a:cubicBezTo>
                    <a:pt x="73" y="471"/>
                    <a:pt x="149" y="530"/>
                    <a:pt x="149" y="530"/>
                  </a:cubicBezTo>
                  <a:cubicBezTo>
                    <a:pt x="130" y="485"/>
                    <a:pt x="83" y="428"/>
                    <a:pt x="47" y="372"/>
                  </a:cubicBezTo>
                  <a:cubicBezTo>
                    <a:pt x="11" y="315"/>
                    <a:pt x="32" y="79"/>
                    <a:pt x="32" y="79"/>
                  </a:cubicBezTo>
                  <a:lnTo>
                    <a:pt x="78" y="121"/>
                  </a:lnTo>
                  <a:lnTo>
                    <a:pt x="47" y="69"/>
                  </a:lnTo>
                  <a:cubicBezTo>
                    <a:pt x="72" y="84"/>
                    <a:pt x="87" y="77"/>
                    <a:pt x="96" y="63"/>
                  </a:cubicBezTo>
                  <a:cubicBezTo>
                    <a:pt x="80" y="52"/>
                    <a:pt x="58" y="33"/>
                    <a:pt x="25" y="0"/>
                  </a:cubicBezTo>
                  <a:cubicBezTo>
                    <a:pt x="25" y="0"/>
                    <a:pt x="9" y="18"/>
                    <a:pt x="2" y="28"/>
                  </a:cubicBezTo>
                  <a:lnTo>
                    <a:pt x="2" y="534"/>
                  </a:lnTo>
                  <a:cubicBezTo>
                    <a:pt x="2" y="534"/>
                    <a:pt x="0" y="576"/>
                    <a:pt x="71" y="586"/>
                  </a:cubicBezTo>
                  <a:cubicBezTo>
                    <a:pt x="141" y="596"/>
                    <a:pt x="200" y="596"/>
                    <a:pt x="215" y="576"/>
                  </a:cubicBezTo>
                  <a:lnTo>
                    <a:pt x="215" y="575"/>
                  </a:lnTo>
                  <a:cubicBezTo>
                    <a:pt x="192" y="577"/>
                    <a:pt x="169" y="578"/>
                    <a:pt x="149" y="578"/>
                  </a:cubicBezTo>
                  <a:close/>
                </a:path>
              </a:pathLst>
            </a:custGeom>
            <a:solidFill>
              <a:srgbClr val="AFB0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45"/>
            <p:cNvSpPr/>
            <p:nvPr/>
          </p:nvSpPr>
          <p:spPr bwMode="auto">
            <a:xfrm>
              <a:off x="10256838" y="1855788"/>
              <a:ext cx="457200" cy="1096962"/>
            </a:xfrm>
            <a:custGeom>
              <a:avLst/>
              <a:gdLst>
                <a:gd name="T0" fmla="*/ 0 w 318"/>
                <a:gd name="T1" fmla="*/ 730 h 763"/>
                <a:gd name="T2" fmla="*/ 116 w 318"/>
                <a:gd name="T3" fmla="*/ 763 h 763"/>
                <a:gd name="T4" fmla="*/ 263 w 318"/>
                <a:gd name="T5" fmla="*/ 490 h 763"/>
                <a:gd name="T6" fmla="*/ 309 w 318"/>
                <a:gd name="T7" fmla="*/ 362 h 763"/>
                <a:gd name="T8" fmla="*/ 203 w 318"/>
                <a:gd name="T9" fmla="*/ 0 h 763"/>
                <a:gd name="T10" fmla="*/ 116 w 318"/>
                <a:gd name="T11" fmla="*/ 48 h 763"/>
                <a:gd name="T12" fmla="*/ 118 w 318"/>
                <a:gd name="T13" fmla="*/ 238 h 763"/>
                <a:gd name="T14" fmla="*/ 0 w 318"/>
                <a:gd name="T15" fmla="*/ 730 h 7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8" h="763">
                  <a:moveTo>
                    <a:pt x="0" y="730"/>
                  </a:moveTo>
                  <a:lnTo>
                    <a:pt x="116" y="763"/>
                  </a:lnTo>
                  <a:cubicBezTo>
                    <a:pt x="116" y="763"/>
                    <a:pt x="251" y="503"/>
                    <a:pt x="263" y="490"/>
                  </a:cubicBezTo>
                  <a:cubicBezTo>
                    <a:pt x="275" y="476"/>
                    <a:pt x="318" y="439"/>
                    <a:pt x="309" y="362"/>
                  </a:cubicBezTo>
                  <a:cubicBezTo>
                    <a:pt x="301" y="285"/>
                    <a:pt x="292" y="104"/>
                    <a:pt x="203" y="0"/>
                  </a:cubicBezTo>
                  <a:cubicBezTo>
                    <a:pt x="203" y="0"/>
                    <a:pt x="166" y="51"/>
                    <a:pt x="116" y="48"/>
                  </a:cubicBezTo>
                  <a:lnTo>
                    <a:pt x="118" y="238"/>
                  </a:lnTo>
                  <a:cubicBezTo>
                    <a:pt x="118" y="238"/>
                    <a:pt x="92" y="554"/>
                    <a:pt x="0" y="730"/>
                  </a:cubicBezTo>
                  <a:close/>
                </a:path>
              </a:pathLst>
            </a:custGeom>
            <a:solidFill>
              <a:srgbClr val="3838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46"/>
            <p:cNvSpPr/>
            <p:nvPr/>
          </p:nvSpPr>
          <p:spPr bwMode="auto">
            <a:xfrm>
              <a:off x="10687051" y="1941513"/>
              <a:ext cx="184150" cy="730250"/>
            </a:xfrm>
            <a:custGeom>
              <a:avLst/>
              <a:gdLst>
                <a:gd name="T0" fmla="*/ 68 w 127"/>
                <a:gd name="T1" fmla="*/ 472 h 507"/>
                <a:gd name="T2" fmla="*/ 101 w 127"/>
                <a:gd name="T3" fmla="*/ 507 h 507"/>
                <a:gd name="T4" fmla="*/ 127 w 127"/>
                <a:gd name="T5" fmla="*/ 478 h 507"/>
                <a:gd name="T6" fmla="*/ 98 w 127"/>
                <a:gd name="T7" fmla="*/ 218 h 507"/>
                <a:gd name="T8" fmla="*/ 43 w 127"/>
                <a:gd name="T9" fmla="*/ 53 h 507"/>
                <a:gd name="T10" fmla="*/ 31 w 127"/>
                <a:gd name="T11" fmla="*/ 0 h 507"/>
                <a:gd name="T12" fmla="*/ 0 w 127"/>
                <a:gd name="T13" fmla="*/ 32 h 507"/>
                <a:gd name="T14" fmla="*/ 14 w 127"/>
                <a:gd name="T15" fmla="*/ 59 h 507"/>
                <a:gd name="T16" fmla="*/ 41 w 127"/>
                <a:gd name="T17" fmla="*/ 184 h 507"/>
                <a:gd name="T18" fmla="*/ 68 w 127"/>
                <a:gd name="T19" fmla="*/ 472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 h="507">
                  <a:moveTo>
                    <a:pt x="68" y="472"/>
                  </a:moveTo>
                  <a:lnTo>
                    <a:pt x="101" y="507"/>
                  </a:lnTo>
                  <a:lnTo>
                    <a:pt x="127" y="478"/>
                  </a:lnTo>
                  <a:cubicBezTo>
                    <a:pt x="127" y="478"/>
                    <a:pt x="107" y="272"/>
                    <a:pt x="98" y="218"/>
                  </a:cubicBezTo>
                  <a:cubicBezTo>
                    <a:pt x="88" y="164"/>
                    <a:pt x="43" y="53"/>
                    <a:pt x="43" y="53"/>
                  </a:cubicBezTo>
                  <a:cubicBezTo>
                    <a:pt x="43" y="53"/>
                    <a:pt x="61" y="22"/>
                    <a:pt x="31" y="0"/>
                  </a:cubicBezTo>
                  <a:cubicBezTo>
                    <a:pt x="31" y="0"/>
                    <a:pt x="6" y="5"/>
                    <a:pt x="0" y="32"/>
                  </a:cubicBezTo>
                  <a:lnTo>
                    <a:pt x="14" y="59"/>
                  </a:lnTo>
                  <a:cubicBezTo>
                    <a:pt x="14" y="59"/>
                    <a:pt x="36" y="146"/>
                    <a:pt x="41" y="184"/>
                  </a:cubicBezTo>
                  <a:cubicBezTo>
                    <a:pt x="46" y="223"/>
                    <a:pt x="48" y="451"/>
                    <a:pt x="68" y="472"/>
                  </a:cubicBezTo>
                  <a:close/>
                </a:path>
              </a:pathLst>
            </a:custGeom>
            <a:solidFill>
              <a:srgbClr val="9D3D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47"/>
            <p:cNvSpPr/>
            <p:nvPr/>
          </p:nvSpPr>
          <p:spPr bwMode="auto">
            <a:xfrm>
              <a:off x="10871201" y="2209800"/>
              <a:ext cx="412750" cy="296862"/>
            </a:xfrm>
            <a:custGeom>
              <a:avLst/>
              <a:gdLst>
                <a:gd name="T0" fmla="*/ 277 w 287"/>
                <a:gd name="T1" fmla="*/ 151 h 206"/>
                <a:gd name="T2" fmla="*/ 239 w 287"/>
                <a:gd name="T3" fmla="*/ 54 h 206"/>
                <a:gd name="T4" fmla="*/ 154 w 287"/>
                <a:gd name="T5" fmla="*/ 76 h 206"/>
                <a:gd name="T6" fmla="*/ 127 w 287"/>
                <a:gd name="T7" fmla="*/ 90 h 206"/>
                <a:gd name="T8" fmla="*/ 87 w 287"/>
                <a:gd name="T9" fmla="*/ 90 h 206"/>
                <a:gd name="T10" fmla="*/ 50 w 287"/>
                <a:gd name="T11" fmla="*/ 90 h 206"/>
                <a:gd name="T12" fmla="*/ 37 w 287"/>
                <a:gd name="T13" fmla="*/ 77 h 206"/>
                <a:gd name="T14" fmla="*/ 12 w 287"/>
                <a:gd name="T15" fmla="*/ 0 h 206"/>
                <a:gd name="T16" fmla="*/ 0 w 287"/>
                <a:gd name="T17" fmla="*/ 175 h 206"/>
                <a:gd name="T18" fmla="*/ 6 w 287"/>
                <a:gd name="T19" fmla="*/ 205 h 206"/>
                <a:gd name="T20" fmla="*/ 122 w 287"/>
                <a:gd name="T21" fmla="*/ 192 h 206"/>
                <a:gd name="T22" fmla="*/ 277 w 287"/>
                <a:gd name="T23" fmla="*/ 151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7" h="206">
                  <a:moveTo>
                    <a:pt x="277" y="151"/>
                  </a:moveTo>
                  <a:cubicBezTo>
                    <a:pt x="277" y="151"/>
                    <a:pt x="287" y="89"/>
                    <a:pt x="239" y="54"/>
                  </a:cubicBezTo>
                  <a:cubicBezTo>
                    <a:pt x="239" y="54"/>
                    <a:pt x="158" y="69"/>
                    <a:pt x="154" y="76"/>
                  </a:cubicBezTo>
                  <a:cubicBezTo>
                    <a:pt x="151" y="82"/>
                    <a:pt x="127" y="90"/>
                    <a:pt x="127" y="90"/>
                  </a:cubicBezTo>
                  <a:cubicBezTo>
                    <a:pt x="127" y="90"/>
                    <a:pt x="92" y="88"/>
                    <a:pt x="87" y="90"/>
                  </a:cubicBezTo>
                  <a:cubicBezTo>
                    <a:pt x="82" y="92"/>
                    <a:pt x="58" y="76"/>
                    <a:pt x="50" y="90"/>
                  </a:cubicBezTo>
                  <a:lnTo>
                    <a:pt x="37" y="77"/>
                  </a:lnTo>
                  <a:cubicBezTo>
                    <a:pt x="37" y="77"/>
                    <a:pt x="42" y="34"/>
                    <a:pt x="12" y="0"/>
                  </a:cubicBezTo>
                  <a:lnTo>
                    <a:pt x="0" y="175"/>
                  </a:lnTo>
                  <a:lnTo>
                    <a:pt x="6" y="205"/>
                  </a:lnTo>
                  <a:cubicBezTo>
                    <a:pt x="6" y="205"/>
                    <a:pt x="95" y="206"/>
                    <a:pt x="122" y="192"/>
                  </a:cubicBezTo>
                  <a:cubicBezTo>
                    <a:pt x="149" y="178"/>
                    <a:pt x="260" y="165"/>
                    <a:pt x="277" y="151"/>
                  </a:cubicBezTo>
                  <a:close/>
                </a:path>
              </a:pathLst>
            </a:custGeom>
            <a:solidFill>
              <a:srgbClr val="3838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48"/>
            <p:cNvSpPr/>
            <p:nvPr/>
          </p:nvSpPr>
          <p:spPr bwMode="auto">
            <a:xfrm>
              <a:off x="10910888" y="2284413"/>
              <a:ext cx="357188" cy="190500"/>
            </a:xfrm>
            <a:custGeom>
              <a:avLst/>
              <a:gdLst>
                <a:gd name="T0" fmla="*/ 211 w 248"/>
                <a:gd name="T1" fmla="*/ 2 h 133"/>
                <a:gd name="T2" fmla="*/ 126 w 248"/>
                <a:gd name="T3" fmla="*/ 24 h 133"/>
                <a:gd name="T4" fmla="*/ 99 w 248"/>
                <a:gd name="T5" fmla="*/ 38 h 133"/>
                <a:gd name="T6" fmla="*/ 59 w 248"/>
                <a:gd name="T7" fmla="*/ 38 h 133"/>
                <a:gd name="T8" fmla="*/ 31 w 248"/>
                <a:gd name="T9" fmla="*/ 33 h 133"/>
                <a:gd name="T10" fmla="*/ 14 w 248"/>
                <a:gd name="T11" fmla="*/ 69 h 133"/>
                <a:gd name="T12" fmla="*/ 37 w 248"/>
                <a:gd name="T13" fmla="*/ 64 h 133"/>
                <a:gd name="T14" fmla="*/ 0 w 248"/>
                <a:gd name="T15" fmla="*/ 133 h 133"/>
                <a:gd name="T16" fmla="*/ 59 w 248"/>
                <a:gd name="T17" fmla="*/ 67 h 133"/>
                <a:gd name="T18" fmla="*/ 111 w 248"/>
                <a:gd name="T19" fmla="*/ 51 h 133"/>
                <a:gd name="T20" fmla="*/ 83 w 248"/>
                <a:gd name="T21" fmla="*/ 114 h 133"/>
                <a:gd name="T22" fmla="*/ 162 w 248"/>
                <a:gd name="T23" fmla="*/ 38 h 133"/>
                <a:gd name="T24" fmla="*/ 199 w 248"/>
                <a:gd name="T25" fmla="*/ 51 h 133"/>
                <a:gd name="T26" fmla="*/ 242 w 248"/>
                <a:gd name="T27" fmla="*/ 67 h 133"/>
                <a:gd name="T28" fmla="*/ 248 w 248"/>
                <a:gd name="T29" fmla="*/ 66 h 133"/>
                <a:gd name="T30" fmla="*/ 211 w 248"/>
                <a:gd name="T31" fmla="*/ 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8" h="133">
                  <a:moveTo>
                    <a:pt x="211" y="2"/>
                  </a:moveTo>
                  <a:cubicBezTo>
                    <a:pt x="211" y="2"/>
                    <a:pt x="130" y="17"/>
                    <a:pt x="126" y="24"/>
                  </a:cubicBezTo>
                  <a:cubicBezTo>
                    <a:pt x="123" y="30"/>
                    <a:pt x="99" y="38"/>
                    <a:pt x="99" y="38"/>
                  </a:cubicBezTo>
                  <a:cubicBezTo>
                    <a:pt x="99" y="38"/>
                    <a:pt x="64" y="36"/>
                    <a:pt x="59" y="38"/>
                  </a:cubicBezTo>
                  <a:cubicBezTo>
                    <a:pt x="55" y="40"/>
                    <a:pt x="42" y="31"/>
                    <a:pt x="31" y="33"/>
                  </a:cubicBezTo>
                  <a:cubicBezTo>
                    <a:pt x="27" y="47"/>
                    <a:pt x="22" y="63"/>
                    <a:pt x="14" y="69"/>
                  </a:cubicBezTo>
                  <a:lnTo>
                    <a:pt x="37" y="64"/>
                  </a:lnTo>
                  <a:cubicBezTo>
                    <a:pt x="37" y="64"/>
                    <a:pt x="11" y="123"/>
                    <a:pt x="0" y="133"/>
                  </a:cubicBezTo>
                  <a:cubicBezTo>
                    <a:pt x="0" y="133"/>
                    <a:pt x="59" y="96"/>
                    <a:pt x="59" y="67"/>
                  </a:cubicBezTo>
                  <a:cubicBezTo>
                    <a:pt x="59" y="38"/>
                    <a:pt x="111" y="51"/>
                    <a:pt x="111" y="51"/>
                  </a:cubicBezTo>
                  <a:cubicBezTo>
                    <a:pt x="111" y="51"/>
                    <a:pt x="142" y="77"/>
                    <a:pt x="83" y="114"/>
                  </a:cubicBezTo>
                  <a:cubicBezTo>
                    <a:pt x="83" y="114"/>
                    <a:pt x="146" y="76"/>
                    <a:pt x="162" y="38"/>
                  </a:cubicBezTo>
                  <a:cubicBezTo>
                    <a:pt x="177" y="0"/>
                    <a:pt x="199" y="51"/>
                    <a:pt x="199" y="51"/>
                  </a:cubicBezTo>
                  <a:cubicBezTo>
                    <a:pt x="199" y="51"/>
                    <a:pt x="242" y="67"/>
                    <a:pt x="242" y="67"/>
                  </a:cubicBezTo>
                  <a:lnTo>
                    <a:pt x="248" y="66"/>
                  </a:lnTo>
                  <a:cubicBezTo>
                    <a:pt x="245" y="46"/>
                    <a:pt x="236" y="20"/>
                    <a:pt x="211" y="2"/>
                  </a:cubicBezTo>
                  <a:close/>
                </a:path>
              </a:pathLst>
            </a:custGeom>
            <a:solidFill>
              <a:srgbClr val="2E2C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49"/>
            <p:cNvSpPr/>
            <p:nvPr/>
          </p:nvSpPr>
          <p:spPr bwMode="auto">
            <a:xfrm>
              <a:off x="10520363" y="1876425"/>
              <a:ext cx="173038" cy="774700"/>
            </a:xfrm>
            <a:custGeom>
              <a:avLst/>
              <a:gdLst>
                <a:gd name="T0" fmla="*/ 43 w 120"/>
                <a:gd name="T1" fmla="*/ 538 h 538"/>
                <a:gd name="T2" fmla="*/ 79 w 120"/>
                <a:gd name="T3" fmla="*/ 475 h 538"/>
                <a:gd name="T4" fmla="*/ 114 w 120"/>
                <a:gd name="T5" fmla="*/ 427 h 538"/>
                <a:gd name="T6" fmla="*/ 116 w 120"/>
                <a:gd name="T7" fmla="*/ 334 h 538"/>
                <a:gd name="T8" fmla="*/ 16 w 120"/>
                <a:gd name="T9" fmla="*/ 77 h 538"/>
                <a:gd name="T10" fmla="*/ 26 w 120"/>
                <a:gd name="T11" fmla="*/ 60 h 538"/>
                <a:gd name="T12" fmla="*/ 6 w 120"/>
                <a:gd name="T13" fmla="*/ 0 h 538"/>
                <a:gd name="T14" fmla="*/ 0 w 120"/>
                <a:gd name="T15" fmla="*/ 5 h 538"/>
                <a:gd name="T16" fmla="*/ 7 w 120"/>
                <a:gd name="T17" fmla="*/ 55 h 538"/>
                <a:gd name="T18" fmla="*/ 7 w 120"/>
                <a:gd name="T19" fmla="*/ 77 h 538"/>
                <a:gd name="T20" fmla="*/ 103 w 120"/>
                <a:gd name="T21" fmla="*/ 338 h 538"/>
                <a:gd name="T22" fmla="*/ 63 w 120"/>
                <a:gd name="T23" fmla="*/ 461 h 538"/>
                <a:gd name="T24" fmla="*/ 43 w 120"/>
                <a:gd name="T25" fmla="*/ 538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0" h="538">
                  <a:moveTo>
                    <a:pt x="43" y="538"/>
                  </a:moveTo>
                  <a:cubicBezTo>
                    <a:pt x="61" y="504"/>
                    <a:pt x="76" y="479"/>
                    <a:pt x="79" y="475"/>
                  </a:cubicBezTo>
                  <a:cubicBezTo>
                    <a:pt x="86" y="467"/>
                    <a:pt x="102" y="452"/>
                    <a:pt x="114" y="427"/>
                  </a:cubicBezTo>
                  <a:cubicBezTo>
                    <a:pt x="118" y="389"/>
                    <a:pt x="120" y="350"/>
                    <a:pt x="116" y="334"/>
                  </a:cubicBezTo>
                  <a:cubicBezTo>
                    <a:pt x="106" y="297"/>
                    <a:pt x="16" y="77"/>
                    <a:pt x="16" y="77"/>
                  </a:cubicBezTo>
                  <a:lnTo>
                    <a:pt x="26" y="60"/>
                  </a:lnTo>
                  <a:lnTo>
                    <a:pt x="6" y="0"/>
                  </a:lnTo>
                  <a:cubicBezTo>
                    <a:pt x="4" y="2"/>
                    <a:pt x="2" y="3"/>
                    <a:pt x="0" y="5"/>
                  </a:cubicBezTo>
                  <a:lnTo>
                    <a:pt x="7" y="55"/>
                  </a:lnTo>
                  <a:lnTo>
                    <a:pt x="7" y="77"/>
                  </a:lnTo>
                  <a:cubicBezTo>
                    <a:pt x="7" y="77"/>
                    <a:pt x="95" y="313"/>
                    <a:pt x="103" y="338"/>
                  </a:cubicBezTo>
                  <a:cubicBezTo>
                    <a:pt x="112" y="362"/>
                    <a:pt x="76" y="437"/>
                    <a:pt x="63" y="461"/>
                  </a:cubicBezTo>
                  <a:cubicBezTo>
                    <a:pt x="56" y="474"/>
                    <a:pt x="49" y="509"/>
                    <a:pt x="43" y="538"/>
                  </a:cubicBezTo>
                  <a:close/>
                </a:path>
              </a:pathLst>
            </a:custGeom>
            <a:solidFill>
              <a:srgbClr val="2E2C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50"/>
            <p:cNvSpPr/>
            <p:nvPr/>
          </p:nvSpPr>
          <p:spPr bwMode="auto">
            <a:xfrm>
              <a:off x="10379076" y="1941513"/>
              <a:ext cx="198438" cy="841375"/>
            </a:xfrm>
            <a:custGeom>
              <a:avLst/>
              <a:gdLst>
                <a:gd name="T0" fmla="*/ 99 w 138"/>
                <a:gd name="T1" fmla="*/ 122 h 585"/>
                <a:gd name="T2" fmla="*/ 138 w 138"/>
                <a:gd name="T3" fmla="*/ 154 h 585"/>
                <a:gd name="T4" fmla="*/ 58 w 138"/>
                <a:gd name="T5" fmla="*/ 42 h 585"/>
                <a:gd name="T6" fmla="*/ 31 w 138"/>
                <a:gd name="T7" fmla="*/ 0 h 585"/>
                <a:gd name="T8" fmla="*/ 32 w 138"/>
                <a:gd name="T9" fmla="*/ 178 h 585"/>
                <a:gd name="T10" fmla="*/ 0 w 138"/>
                <a:gd name="T11" fmla="*/ 402 h 585"/>
                <a:gd name="T12" fmla="*/ 29 w 138"/>
                <a:gd name="T13" fmla="*/ 462 h 585"/>
                <a:gd name="T14" fmla="*/ 93 w 138"/>
                <a:gd name="T15" fmla="*/ 585 h 585"/>
                <a:gd name="T16" fmla="*/ 127 w 138"/>
                <a:gd name="T17" fmla="*/ 522 h 585"/>
                <a:gd name="T18" fmla="*/ 85 w 138"/>
                <a:gd name="T19" fmla="*/ 391 h 585"/>
                <a:gd name="T20" fmla="*/ 118 w 138"/>
                <a:gd name="T21" fmla="*/ 391 h 585"/>
                <a:gd name="T22" fmla="*/ 85 w 138"/>
                <a:gd name="T23" fmla="*/ 371 h 585"/>
                <a:gd name="T24" fmla="*/ 78 w 138"/>
                <a:gd name="T25" fmla="*/ 289 h 585"/>
                <a:gd name="T26" fmla="*/ 88 w 138"/>
                <a:gd name="T27" fmla="*/ 240 h 585"/>
                <a:gd name="T28" fmla="*/ 99 w 138"/>
                <a:gd name="T29" fmla="*/ 186 h 585"/>
                <a:gd name="T30" fmla="*/ 99 w 138"/>
                <a:gd name="T31" fmla="*/ 122 h 5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8" h="585">
                  <a:moveTo>
                    <a:pt x="99" y="122"/>
                  </a:moveTo>
                  <a:lnTo>
                    <a:pt x="138" y="154"/>
                  </a:lnTo>
                  <a:cubicBezTo>
                    <a:pt x="138" y="154"/>
                    <a:pt x="67" y="65"/>
                    <a:pt x="58" y="42"/>
                  </a:cubicBezTo>
                  <a:cubicBezTo>
                    <a:pt x="53" y="30"/>
                    <a:pt x="42" y="14"/>
                    <a:pt x="31" y="0"/>
                  </a:cubicBezTo>
                  <a:lnTo>
                    <a:pt x="32" y="178"/>
                  </a:lnTo>
                  <a:cubicBezTo>
                    <a:pt x="32" y="178"/>
                    <a:pt x="24" y="281"/>
                    <a:pt x="0" y="402"/>
                  </a:cubicBezTo>
                  <a:lnTo>
                    <a:pt x="29" y="462"/>
                  </a:lnTo>
                  <a:lnTo>
                    <a:pt x="93" y="585"/>
                  </a:lnTo>
                  <a:cubicBezTo>
                    <a:pt x="104" y="564"/>
                    <a:pt x="116" y="542"/>
                    <a:pt x="127" y="522"/>
                  </a:cubicBezTo>
                  <a:cubicBezTo>
                    <a:pt x="111" y="475"/>
                    <a:pt x="85" y="398"/>
                    <a:pt x="85" y="391"/>
                  </a:cubicBezTo>
                  <a:cubicBezTo>
                    <a:pt x="85" y="383"/>
                    <a:pt x="105" y="383"/>
                    <a:pt x="118" y="391"/>
                  </a:cubicBezTo>
                  <a:lnTo>
                    <a:pt x="85" y="371"/>
                  </a:lnTo>
                  <a:lnTo>
                    <a:pt x="78" y="289"/>
                  </a:lnTo>
                  <a:cubicBezTo>
                    <a:pt x="78" y="289"/>
                    <a:pt x="90" y="261"/>
                    <a:pt x="88" y="240"/>
                  </a:cubicBezTo>
                  <a:cubicBezTo>
                    <a:pt x="86" y="218"/>
                    <a:pt x="99" y="186"/>
                    <a:pt x="99" y="186"/>
                  </a:cubicBezTo>
                  <a:lnTo>
                    <a:pt x="99" y="122"/>
                  </a:lnTo>
                  <a:close/>
                </a:path>
              </a:pathLst>
            </a:custGeom>
            <a:solidFill>
              <a:srgbClr val="2E2C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51"/>
            <p:cNvSpPr/>
            <p:nvPr/>
          </p:nvSpPr>
          <p:spPr bwMode="auto">
            <a:xfrm>
              <a:off x="10453688" y="1912938"/>
              <a:ext cx="77788" cy="134937"/>
            </a:xfrm>
            <a:custGeom>
              <a:avLst/>
              <a:gdLst>
                <a:gd name="T0" fmla="*/ 54 w 54"/>
                <a:gd name="T1" fmla="*/ 94 h 94"/>
                <a:gd name="T2" fmla="*/ 18 w 54"/>
                <a:gd name="T3" fmla="*/ 0 h 94"/>
                <a:gd name="T4" fmla="*/ 0 w 54"/>
                <a:gd name="T5" fmla="*/ 6 h 94"/>
                <a:gd name="T6" fmla="*/ 54 w 54"/>
                <a:gd name="T7" fmla="*/ 94 h 94"/>
              </a:gdLst>
              <a:ahLst/>
              <a:cxnLst>
                <a:cxn ang="0">
                  <a:pos x="T0" y="T1"/>
                </a:cxn>
                <a:cxn ang="0">
                  <a:pos x="T2" y="T3"/>
                </a:cxn>
                <a:cxn ang="0">
                  <a:pos x="T4" y="T5"/>
                </a:cxn>
                <a:cxn ang="0">
                  <a:pos x="T6" y="T7"/>
                </a:cxn>
              </a:cxnLst>
              <a:rect l="0" t="0" r="r" b="b"/>
              <a:pathLst>
                <a:path w="54" h="94">
                  <a:moveTo>
                    <a:pt x="54" y="94"/>
                  </a:moveTo>
                  <a:lnTo>
                    <a:pt x="18" y="0"/>
                  </a:lnTo>
                  <a:cubicBezTo>
                    <a:pt x="12" y="3"/>
                    <a:pt x="6" y="5"/>
                    <a:pt x="0" y="6"/>
                  </a:cubicBezTo>
                  <a:cubicBezTo>
                    <a:pt x="14" y="21"/>
                    <a:pt x="32" y="48"/>
                    <a:pt x="54" y="94"/>
                  </a:cubicBezTo>
                  <a:close/>
                </a:path>
              </a:pathLst>
            </a:custGeom>
            <a:solidFill>
              <a:srgbClr val="2E2C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52"/>
            <p:cNvSpPr/>
            <p:nvPr/>
          </p:nvSpPr>
          <p:spPr bwMode="auto">
            <a:xfrm>
              <a:off x="10467976" y="2744788"/>
              <a:ext cx="123825" cy="214312"/>
            </a:xfrm>
            <a:custGeom>
              <a:avLst/>
              <a:gdLst>
                <a:gd name="T0" fmla="*/ 4 w 86"/>
                <a:gd name="T1" fmla="*/ 46 h 149"/>
                <a:gd name="T2" fmla="*/ 15 w 86"/>
                <a:gd name="T3" fmla="*/ 115 h 149"/>
                <a:gd name="T4" fmla="*/ 15 w 86"/>
                <a:gd name="T5" fmla="*/ 149 h 149"/>
                <a:gd name="T6" fmla="*/ 86 w 86"/>
                <a:gd name="T7" fmla="*/ 88 h 149"/>
                <a:gd name="T8" fmla="*/ 59 w 86"/>
                <a:gd name="T9" fmla="*/ 24 h 149"/>
                <a:gd name="T10" fmla="*/ 4 w 86"/>
                <a:gd name="T11" fmla="*/ 46 h 149"/>
              </a:gdLst>
              <a:ahLst/>
              <a:cxnLst>
                <a:cxn ang="0">
                  <a:pos x="T0" y="T1"/>
                </a:cxn>
                <a:cxn ang="0">
                  <a:pos x="T2" y="T3"/>
                </a:cxn>
                <a:cxn ang="0">
                  <a:pos x="T4" y="T5"/>
                </a:cxn>
                <a:cxn ang="0">
                  <a:pos x="T6" y="T7"/>
                </a:cxn>
                <a:cxn ang="0">
                  <a:pos x="T8" y="T9"/>
                </a:cxn>
                <a:cxn ang="0">
                  <a:pos x="T10" y="T11"/>
                </a:cxn>
              </a:cxnLst>
              <a:rect l="0" t="0" r="r" b="b"/>
              <a:pathLst>
                <a:path w="86" h="149">
                  <a:moveTo>
                    <a:pt x="4" y="46"/>
                  </a:moveTo>
                  <a:cubicBezTo>
                    <a:pt x="0" y="52"/>
                    <a:pt x="2" y="110"/>
                    <a:pt x="15" y="115"/>
                  </a:cubicBezTo>
                  <a:lnTo>
                    <a:pt x="15" y="149"/>
                  </a:lnTo>
                  <a:lnTo>
                    <a:pt x="86" y="88"/>
                  </a:lnTo>
                  <a:cubicBezTo>
                    <a:pt x="86" y="88"/>
                    <a:pt x="77" y="48"/>
                    <a:pt x="59" y="24"/>
                  </a:cubicBezTo>
                  <a:cubicBezTo>
                    <a:pt x="42" y="0"/>
                    <a:pt x="4" y="46"/>
                    <a:pt x="4" y="46"/>
                  </a:cubicBezTo>
                  <a:close/>
                </a:path>
              </a:pathLst>
            </a:custGeom>
            <a:solidFill>
              <a:srgbClr val="EAAD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53"/>
            <p:cNvSpPr/>
            <p:nvPr/>
          </p:nvSpPr>
          <p:spPr bwMode="auto">
            <a:xfrm>
              <a:off x="10277476" y="1924050"/>
              <a:ext cx="280988" cy="928687"/>
            </a:xfrm>
            <a:custGeom>
              <a:avLst/>
              <a:gdLst>
                <a:gd name="T0" fmla="*/ 109 w 195"/>
                <a:gd name="T1" fmla="*/ 645 h 645"/>
                <a:gd name="T2" fmla="*/ 195 w 195"/>
                <a:gd name="T3" fmla="*/ 587 h 645"/>
                <a:gd name="T4" fmla="*/ 134 w 195"/>
                <a:gd name="T5" fmla="*/ 383 h 645"/>
                <a:gd name="T6" fmla="*/ 140 w 195"/>
                <a:gd name="T7" fmla="*/ 243 h 645"/>
                <a:gd name="T8" fmla="*/ 169 w 195"/>
                <a:gd name="T9" fmla="*/ 134 h 645"/>
                <a:gd name="T10" fmla="*/ 101 w 195"/>
                <a:gd name="T11" fmla="*/ 0 h 645"/>
                <a:gd name="T12" fmla="*/ 50 w 195"/>
                <a:gd name="T13" fmla="*/ 25 h 645"/>
                <a:gd name="T14" fmla="*/ 40 w 195"/>
                <a:gd name="T15" fmla="*/ 39 h 645"/>
                <a:gd name="T16" fmla="*/ 19 w 195"/>
                <a:gd name="T17" fmla="*/ 92 h 645"/>
                <a:gd name="T18" fmla="*/ 19 w 195"/>
                <a:gd name="T19" fmla="*/ 157 h 645"/>
                <a:gd name="T20" fmla="*/ 5 w 195"/>
                <a:gd name="T21" fmla="*/ 173 h 645"/>
                <a:gd name="T22" fmla="*/ 5 w 195"/>
                <a:gd name="T23" fmla="*/ 213 h 645"/>
                <a:gd name="T24" fmla="*/ 22 w 195"/>
                <a:gd name="T25" fmla="*/ 229 h 645"/>
                <a:gd name="T26" fmla="*/ 12 w 195"/>
                <a:gd name="T27" fmla="*/ 288 h 645"/>
                <a:gd name="T28" fmla="*/ 10 w 195"/>
                <a:gd name="T29" fmla="*/ 361 h 645"/>
                <a:gd name="T30" fmla="*/ 27 w 195"/>
                <a:gd name="T31" fmla="*/ 430 h 645"/>
                <a:gd name="T32" fmla="*/ 109 w 195"/>
                <a:gd name="T33" fmla="*/ 645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5" h="645">
                  <a:moveTo>
                    <a:pt x="109" y="645"/>
                  </a:moveTo>
                  <a:cubicBezTo>
                    <a:pt x="109" y="645"/>
                    <a:pt x="170" y="592"/>
                    <a:pt x="195" y="587"/>
                  </a:cubicBezTo>
                  <a:cubicBezTo>
                    <a:pt x="195" y="587"/>
                    <a:pt x="144" y="410"/>
                    <a:pt x="134" y="383"/>
                  </a:cubicBezTo>
                  <a:lnTo>
                    <a:pt x="140" y="243"/>
                  </a:lnTo>
                  <a:cubicBezTo>
                    <a:pt x="140" y="243"/>
                    <a:pt x="171" y="159"/>
                    <a:pt x="169" y="134"/>
                  </a:cubicBezTo>
                  <a:cubicBezTo>
                    <a:pt x="168" y="109"/>
                    <a:pt x="101" y="0"/>
                    <a:pt x="101" y="0"/>
                  </a:cubicBezTo>
                  <a:cubicBezTo>
                    <a:pt x="101" y="0"/>
                    <a:pt x="64" y="13"/>
                    <a:pt x="50" y="25"/>
                  </a:cubicBezTo>
                  <a:cubicBezTo>
                    <a:pt x="37" y="37"/>
                    <a:pt x="40" y="39"/>
                    <a:pt x="40" y="39"/>
                  </a:cubicBezTo>
                  <a:cubicBezTo>
                    <a:pt x="40" y="39"/>
                    <a:pt x="22" y="87"/>
                    <a:pt x="19" y="92"/>
                  </a:cubicBezTo>
                  <a:cubicBezTo>
                    <a:pt x="15" y="97"/>
                    <a:pt x="19" y="157"/>
                    <a:pt x="19" y="157"/>
                  </a:cubicBezTo>
                  <a:cubicBezTo>
                    <a:pt x="19" y="157"/>
                    <a:pt x="3" y="161"/>
                    <a:pt x="5" y="173"/>
                  </a:cubicBezTo>
                  <a:cubicBezTo>
                    <a:pt x="7" y="185"/>
                    <a:pt x="0" y="205"/>
                    <a:pt x="5" y="213"/>
                  </a:cubicBezTo>
                  <a:cubicBezTo>
                    <a:pt x="10" y="222"/>
                    <a:pt x="22" y="229"/>
                    <a:pt x="22" y="229"/>
                  </a:cubicBezTo>
                  <a:cubicBezTo>
                    <a:pt x="22" y="229"/>
                    <a:pt x="13" y="279"/>
                    <a:pt x="12" y="288"/>
                  </a:cubicBezTo>
                  <a:cubicBezTo>
                    <a:pt x="10" y="297"/>
                    <a:pt x="7" y="349"/>
                    <a:pt x="10" y="361"/>
                  </a:cubicBezTo>
                  <a:cubicBezTo>
                    <a:pt x="13" y="373"/>
                    <a:pt x="27" y="430"/>
                    <a:pt x="27" y="430"/>
                  </a:cubicBezTo>
                  <a:cubicBezTo>
                    <a:pt x="27" y="430"/>
                    <a:pt x="88" y="632"/>
                    <a:pt x="109" y="645"/>
                  </a:cubicBezTo>
                  <a:close/>
                </a:path>
              </a:pathLst>
            </a:custGeom>
            <a:solidFill>
              <a:srgbClr val="3838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54"/>
            <p:cNvSpPr>
              <a:spLocks noEditPoints="1"/>
            </p:cNvSpPr>
            <p:nvPr/>
          </p:nvSpPr>
          <p:spPr bwMode="auto">
            <a:xfrm>
              <a:off x="10277476" y="1955800"/>
              <a:ext cx="214313" cy="896937"/>
            </a:xfrm>
            <a:custGeom>
              <a:avLst/>
              <a:gdLst>
                <a:gd name="T0" fmla="*/ 31 w 149"/>
                <a:gd name="T1" fmla="*/ 109 h 623"/>
                <a:gd name="T2" fmla="*/ 30 w 149"/>
                <a:gd name="T3" fmla="*/ 108 h 623"/>
                <a:gd name="T4" fmla="*/ 31 w 149"/>
                <a:gd name="T5" fmla="*/ 109 h 623"/>
                <a:gd name="T6" fmla="*/ 70 w 149"/>
                <a:gd name="T7" fmla="*/ 483 h 623"/>
                <a:gd name="T8" fmla="*/ 26 w 149"/>
                <a:gd name="T9" fmla="*/ 333 h 623"/>
                <a:gd name="T10" fmla="*/ 44 w 149"/>
                <a:gd name="T11" fmla="*/ 332 h 623"/>
                <a:gd name="T12" fmla="*/ 111 w 149"/>
                <a:gd name="T13" fmla="*/ 295 h 623"/>
                <a:gd name="T14" fmla="*/ 57 w 149"/>
                <a:gd name="T15" fmla="*/ 319 h 623"/>
                <a:gd name="T16" fmla="*/ 27 w 149"/>
                <a:gd name="T17" fmla="*/ 295 h 623"/>
                <a:gd name="T18" fmla="*/ 47 w 149"/>
                <a:gd name="T19" fmla="*/ 242 h 623"/>
                <a:gd name="T20" fmla="*/ 54 w 149"/>
                <a:gd name="T21" fmla="*/ 197 h 623"/>
                <a:gd name="T22" fmla="*/ 134 w 149"/>
                <a:gd name="T23" fmla="*/ 234 h 623"/>
                <a:gd name="T24" fmla="*/ 100 w 149"/>
                <a:gd name="T25" fmla="*/ 191 h 623"/>
                <a:gd name="T26" fmla="*/ 61 w 149"/>
                <a:gd name="T27" fmla="*/ 169 h 623"/>
                <a:gd name="T28" fmla="*/ 125 w 149"/>
                <a:gd name="T29" fmla="*/ 170 h 623"/>
                <a:gd name="T30" fmla="*/ 70 w 149"/>
                <a:gd name="T31" fmla="*/ 139 h 623"/>
                <a:gd name="T32" fmla="*/ 102 w 149"/>
                <a:gd name="T33" fmla="*/ 129 h 623"/>
                <a:gd name="T34" fmla="*/ 27 w 149"/>
                <a:gd name="T35" fmla="*/ 129 h 623"/>
                <a:gd name="T36" fmla="*/ 57 w 149"/>
                <a:gd name="T37" fmla="*/ 89 h 623"/>
                <a:gd name="T38" fmla="*/ 29 w 149"/>
                <a:gd name="T39" fmla="*/ 100 h 623"/>
                <a:gd name="T40" fmla="*/ 30 w 149"/>
                <a:gd name="T41" fmla="*/ 83 h 623"/>
                <a:gd name="T42" fmla="*/ 57 w 149"/>
                <a:gd name="T43" fmla="*/ 32 h 623"/>
                <a:gd name="T44" fmla="*/ 57 w 149"/>
                <a:gd name="T45" fmla="*/ 0 h 623"/>
                <a:gd name="T46" fmla="*/ 50 w 149"/>
                <a:gd name="T47" fmla="*/ 3 h 623"/>
                <a:gd name="T48" fmla="*/ 43 w 149"/>
                <a:gd name="T49" fmla="*/ 6 h 623"/>
                <a:gd name="T50" fmla="*/ 19 w 149"/>
                <a:gd name="T51" fmla="*/ 70 h 623"/>
                <a:gd name="T52" fmla="*/ 19 w 149"/>
                <a:gd name="T53" fmla="*/ 135 h 623"/>
                <a:gd name="T54" fmla="*/ 5 w 149"/>
                <a:gd name="T55" fmla="*/ 151 h 623"/>
                <a:gd name="T56" fmla="*/ 5 w 149"/>
                <a:gd name="T57" fmla="*/ 191 h 623"/>
                <a:gd name="T58" fmla="*/ 22 w 149"/>
                <a:gd name="T59" fmla="*/ 207 h 623"/>
                <a:gd name="T60" fmla="*/ 12 w 149"/>
                <a:gd name="T61" fmla="*/ 266 h 623"/>
                <a:gd name="T62" fmla="*/ 10 w 149"/>
                <a:gd name="T63" fmla="*/ 339 h 623"/>
                <a:gd name="T64" fmla="*/ 27 w 149"/>
                <a:gd name="T65" fmla="*/ 408 h 623"/>
                <a:gd name="T66" fmla="*/ 109 w 149"/>
                <a:gd name="T67" fmla="*/ 623 h 623"/>
                <a:gd name="T68" fmla="*/ 149 w 149"/>
                <a:gd name="T69" fmla="*/ 591 h 623"/>
                <a:gd name="T70" fmla="*/ 111 w 149"/>
                <a:gd name="T71" fmla="*/ 575 h 623"/>
                <a:gd name="T72" fmla="*/ 70 w 149"/>
                <a:gd name="T73" fmla="*/ 483 h 6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623">
                  <a:moveTo>
                    <a:pt x="31" y="109"/>
                  </a:moveTo>
                  <a:cubicBezTo>
                    <a:pt x="31" y="108"/>
                    <a:pt x="31" y="108"/>
                    <a:pt x="30" y="108"/>
                  </a:cubicBezTo>
                  <a:cubicBezTo>
                    <a:pt x="31" y="108"/>
                    <a:pt x="31" y="108"/>
                    <a:pt x="31" y="109"/>
                  </a:cubicBezTo>
                  <a:close/>
                  <a:moveTo>
                    <a:pt x="70" y="483"/>
                  </a:moveTo>
                  <a:cubicBezTo>
                    <a:pt x="58" y="475"/>
                    <a:pt x="26" y="333"/>
                    <a:pt x="26" y="333"/>
                  </a:cubicBezTo>
                  <a:cubicBezTo>
                    <a:pt x="26" y="333"/>
                    <a:pt x="9" y="326"/>
                    <a:pt x="44" y="332"/>
                  </a:cubicBezTo>
                  <a:cubicBezTo>
                    <a:pt x="79" y="339"/>
                    <a:pt x="111" y="295"/>
                    <a:pt x="111" y="295"/>
                  </a:cubicBezTo>
                  <a:cubicBezTo>
                    <a:pt x="111" y="295"/>
                    <a:pt x="67" y="314"/>
                    <a:pt x="57" y="319"/>
                  </a:cubicBezTo>
                  <a:cubicBezTo>
                    <a:pt x="47" y="324"/>
                    <a:pt x="22" y="304"/>
                    <a:pt x="27" y="295"/>
                  </a:cubicBezTo>
                  <a:cubicBezTo>
                    <a:pt x="32" y="287"/>
                    <a:pt x="37" y="253"/>
                    <a:pt x="47" y="242"/>
                  </a:cubicBezTo>
                  <a:cubicBezTo>
                    <a:pt x="54" y="234"/>
                    <a:pt x="55" y="212"/>
                    <a:pt x="54" y="197"/>
                  </a:cubicBezTo>
                  <a:cubicBezTo>
                    <a:pt x="100" y="186"/>
                    <a:pt x="134" y="234"/>
                    <a:pt x="134" y="234"/>
                  </a:cubicBezTo>
                  <a:cubicBezTo>
                    <a:pt x="134" y="234"/>
                    <a:pt x="121" y="206"/>
                    <a:pt x="100" y="191"/>
                  </a:cubicBezTo>
                  <a:cubicBezTo>
                    <a:pt x="80" y="175"/>
                    <a:pt x="61" y="169"/>
                    <a:pt x="61" y="169"/>
                  </a:cubicBezTo>
                  <a:cubicBezTo>
                    <a:pt x="78" y="162"/>
                    <a:pt x="105" y="165"/>
                    <a:pt x="125" y="170"/>
                  </a:cubicBezTo>
                  <a:cubicBezTo>
                    <a:pt x="106" y="160"/>
                    <a:pt x="82" y="146"/>
                    <a:pt x="70" y="139"/>
                  </a:cubicBezTo>
                  <a:cubicBezTo>
                    <a:pt x="74" y="117"/>
                    <a:pt x="102" y="129"/>
                    <a:pt x="102" y="129"/>
                  </a:cubicBezTo>
                  <a:cubicBezTo>
                    <a:pt x="78" y="95"/>
                    <a:pt x="27" y="129"/>
                    <a:pt x="27" y="129"/>
                  </a:cubicBezTo>
                  <a:cubicBezTo>
                    <a:pt x="25" y="119"/>
                    <a:pt x="57" y="89"/>
                    <a:pt x="57" y="89"/>
                  </a:cubicBezTo>
                  <a:lnTo>
                    <a:pt x="29" y="100"/>
                  </a:lnTo>
                  <a:cubicBezTo>
                    <a:pt x="28" y="92"/>
                    <a:pt x="30" y="83"/>
                    <a:pt x="30" y="83"/>
                  </a:cubicBezTo>
                  <a:lnTo>
                    <a:pt x="57" y="32"/>
                  </a:lnTo>
                  <a:lnTo>
                    <a:pt x="57" y="0"/>
                  </a:lnTo>
                  <a:cubicBezTo>
                    <a:pt x="55" y="1"/>
                    <a:pt x="52" y="2"/>
                    <a:pt x="50" y="3"/>
                  </a:cubicBezTo>
                  <a:cubicBezTo>
                    <a:pt x="47" y="5"/>
                    <a:pt x="43" y="6"/>
                    <a:pt x="43" y="6"/>
                  </a:cubicBezTo>
                  <a:cubicBezTo>
                    <a:pt x="43" y="6"/>
                    <a:pt x="22" y="65"/>
                    <a:pt x="19" y="70"/>
                  </a:cubicBezTo>
                  <a:cubicBezTo>
                    <a:pt x="15" y="75"/>
                    <a:pt x="19" y="135"/>
                    <a:pt x="19" y="135"/>
                  </a:cubicBezTo>
                  <a:cubicBezTo>
                    <a:pt x="19" y="135"/>
                    <a:pt x="3" y="139"/>
                    <a:pt x="5" y="151"/>
                  </a:cubicBezTo>
                  <a:cubicBezTo>
                    <a:pt x="7" y="163"/>
                    <a:pt x="0" y="183"/>
                    <a:pt x="5" y="191"/>
                  </a:cubicBezTo>
                  <a:cubicBezTo>
                    <a:pt x="10" y="200"/>
                    <a:pt x="22" y="207"/>
                    <a:pt x="22" y="207"/>
                  </a:cubicBezTo>
                  <a:cubicBezTo>
                    <a:pt x="22" y="207"/>
                    <a:pt x="13" y="257"/>
                    <a:pt x="12" y="266"/>
                  </a:cubicBezTo>
                  <a:cubicBezTo>
                    <a:pt x="10" y="275"/>
                    <a:pt x="7" y="327"/>
                    <a:pt x="10" y="339"/>
                  </a:cubicBezTo>
                  <a:cubicBezTo>
                    <a:pt x="13" y="351"/>
                    <a:pt x="27" y="408"/>
                    <a:pt x="27" y="408"/>
                  </a:cubicBezTo>
                  <a:cubicBezTo>
                    <a:pt x="27" y="408"/>
                    <a:pt x="88" y="610"/>
                    <a:pt x="109" y="623"/>
                  </a:cubicBezTo>
                  <a:cubicBezTo>
                    <a:pt x="109" y="623"/>
                    <a:pt x="128" y="607"/>
                    <a:pt x="149" y="591"/>
                  </a:cubicBezTo>
                  <a:lnTo>
                    <a:pt x="111" y="575"/>
                  </a:lnTo>
                  <a:cubicBezTo>
                    <a:pt x="111" y="575"/>
                    <a:pt x="82" y="492"/>
                    <a:pt x="70" y="483"/>
                  </a:cubicBezTo>
                  <a:close/>
                </a:path>
              </a:pathLst>
            </a:custGeom>
            <a:solidFill>
              <a:srgbClr val="2E2C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55"/>
            <p:cNvSpPr/>
            <p:nvPr/>
          </p:nvSpPr>
          <p:spPr bwMode="auto">
            <a:xfrm>
              <a:off x="10467976" y="2203450"/>
              <a:ext cx="23813" cy="12700"/>
            </a:xfrm>
            <a:custGeom>
              <a:avLst/>
              <a:gdLst>
                <a:gd name="T0" fmla="*/ 17 w 17"/>
                <a:gd name="T1" fmla="*/ 4 h 9"/>
                <a:gd name="T2" fmla="*/ 0 w 17"/>
                <a:gd name="T3" fmla="*/ 0 h 9"/>
                <a:gd name="T4" fmla="*/ 17 w 17"/>
                <a:gd name="T5" fmla="*/ 4 h 9"/>
              </a:gdLst>
              <a:ahLst/>
              <a:cxnLst>
                <a:cxn ang="0">
                  <a:pos x="T0" y="T1"/>
                </a:cxn>
                <a:cxn ang="0">
                  <a:pos x="T2" y="T3"/>
                </a:cxn>
                <a:cxn ang="0">
                  <a:pos x="T4" y="T5"/>
                </a:cxn>
              </a:cxnLst>
              <a:rect l="0" t="0" r="r" b="b"/>
              <a:pathLst>
                <a:path w="17" h="9">
                  <a:moveTo>
                    <a:pt x="17" y="4"/>
                  </a:moveTo>
                  <a:cubicBezTo>
                    <a:pt x="17" y="4"/>
                    <a:pt x="14" y="3"/>
                    <a:pt x="0" y="0"/>
                  </a:cubicBezTo>
                  <a:cubicBezTo>
                    <a:pt x="14" y="9"/>
                    <a:pt x="14" y="6"/>
                    <a:pt x="17" y="4"/>
                  </a:cubicBezTo>
                  <a:close/>
                </a:path>
              </a:pathLst>
            </a:custGeom>
            <a:solidFill>
              <a:srgbClr val="2E2C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56"/>
            <p:cNvSpPr/>
            <p:nvPr/>
          </p:nvSpPr>
          <p:spPr bwMode="auto">
            <a:xfrm>
              <a:off x="10560051" y="1558925"/>
              <a:ext cx="280988" cy="354012"/>
            </a:xfrm>
            <a:custGeom>
              <a:avLst/>
              <a:gdLst>
                <a:gd name="T0" fmla="*/ 107 w 196"/>
                <a:gd name="T1" fmla="*/ 244 h 246"/>
                <a:gd name="T2" fmla="*/ 142 w 196"/>
                <a:gd name="T3" fmla="*/ 219 h 246"/>
                <a:gd name="T4" fmla="*/ 177 w 196"/>
                <a:gd name="T5" fmla="*/ 155 h 246"/>
                <a:gd name="T6" fmla="*/ 186 w 196"/>
                <a:gd name="T7" fmla="*/ 155 h 246"/>
                <a:gd name="T8" fmla="*/ 192 w 196"/>
                <a:gd name="T9" fmla="*/ 121 h 246"/>
                <a:gd name="T10" fmla="*/ 186 w 196"/>
                <a:gd name="T11" fmla="*/ 91 h 246"/>
                <a:gd name="T12" fmla="*/ 192 w 196"/>
                <a:gd name="T13" fmla="*/ 14 h 246"/>
                <a:gd name="T14" fmla="*/ 79 w 196"/>
                <a:gd name="T15" fmla="*/ 0 h 246"/>
                <a:gd name="T16" fmla="*/ 30 w 196"/>
                <a:gd name="T17" fmla="*/ 26 h 246"/>
                <a:gd name="T18" fmla="*/ 30 w 196"/>
                <a:gd name="T19" fmla="*/ 91 h 246"/>
                <a:gd name="T20" fmla="*/ 9 w 196"/>
                <a:gd name="T21" fmla="*/ 91 h 246"/>
                <a:gd name="T22" fmla="*/ 30 w 196"/>
                <a:gd name="T23" fmla="*/ 149 h 246"/>
                <a:gd name="T24" fmla="*/ 49 w 196"/>
                <a:gd name="T25" fmla="*/ 213 h 246"/>
                <a:gd name="T26" fmla="*/ 107 w 196"/>
                <a:gd name="T27" fmla="*/ 244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6" h="246">
                  <a:moveTo>
                    <a:pt x="107" y="244"/>
                  </a:moveTo>
                  <a:cubicBezTo>
                    <a:pt x="124" y="246"/>
                    <a:pt x="137" y="225"/>
                    <a:pt x="142" y="219"/>
                  </a:cubicBezTo>
                  <a:cubicBezTo>
                    <a:pt x="147" y="213"/>
                    <a:pt x="173" y="171"/>
                    <a:pt x="177" y="155"/>
                  </a:cubicBezTo>
                  <a:cubicBezTo>
                    <a:pt x="177" y="155"/>
                    <a:pt x="185" y="160"/>
                    <a:pt x="186" y="155"/>
                  </a:cubicBezTo>
                  <a:cubicBezTo>
                    <a:pt x="186" y="155"/>
                    <a:pt x="190" y="127"/>
                    <a:pt x="192" y="121"/>
                  </a:cubicBezTo>
                  <a:cubicBezTo>
                    <a:pt x="194" y="115"/>
                    <a:pt x="196" y="92"/>
                    <a:pt x="186" y="91"/>
                  </a:cubicBezTo>
                  <a:lnTo>
                    <a:pt x="192" y="14"/>
                  </a:lnTo>
                  <a:lnTo>
                    <a:pt x="79" y="0"/>
                  </a:lnTo>
                  <a:lnTo>
                    <a:pt x="30" y="26"/>
                  </a:lnTo>
                  <a:lnTo>
                    <a:pt x="30" y="91"/>
                  </a:lnTo>
                  <a:cubicBezTo>
                    <a:pt x="30" y="91"/>
                    <a:pt x="13" y="83"/>
                    <a:pt x="9" y="91"/>
                  </a:cubicBezTo>
                  <a:cubicBezTo>
                    <a:pt x="9" y="91"/>
                    <a:pt x="0" y="150"/>
                    <a:pt x="30" y="149"/>
                  </a:cubicBezTo>
                  <a:cubicBezTo>
                    <a:pt x="30" y="149"/>
                    <a:pt x="36" y="194"/>
                    <a:pt x="49" y="213"/>
                  </a:cubicBezTo>
                  <a:cubicBezTo>
                    <a:pt x="63" y="232"/>
                    <a:pt x="82" y="242"/>
                    <a:pt x="107" y="244"/>
                  </a:cubicBezTo>
                  <a:close/>
                </a:path>
              </a:pathLst>
            </a:custGeom>
            <a:solidFill>
              <a:srgbClr val="EAAD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57"/>
            <p:cNvSpPr/>
            <p:nvPr/>
          </p:nvSpPr>
          <p:spPr bwMode="auto">
            <a:xfrm>
              <a:off x="10560051" y="1560513"/>
              <a:ext cx="134938" cy="341312"/>
            </a:xfrm>
            <a:custGeom>
              <a:avLst/>
              <a:gdLst>
                <a:gd name="T0" fmla="*/ 82 w 94"/>
                <a:gd name="T1" fmla="*/ 237 h 237"/>
                <a:gd name="T2" fmla="*/ 55 w 94"/>
                <a:gd name="T3" fmla="*/ 169 h 237"/>
                <a:gd name="T4" fmla="*/ 64 w 94"/>
                <a:gd name="T5" fmla="*/ 134 h 237"/>
                <a:gd name="T6" fmla="*/ 55 w 94"/>
                <a:gd name="T7" fmla="*/ 113 h 237"/>
                <a:gd name="T8" fmla="*/ 73 w 94"/>
                <a:gd name="T9" fmla="*/ 96 h 237"/>
                <a:gd name="T10" fmla="*/ 85 w 94"/>
                <a:gd name="T11" fmla="*/ 59 h 237"/>
                <a:gd name="T12" fmla="*/ 94 w 94"/>
                <a:gd name="T13" fmla="*/ 1 h 237"/>
                <a:gd name="T14" fmla="*/ 79 w 94"/>
                <a:gd name="T15" fmla="*/ 0 h 237"/>
                <a:gd name="T16" fmla="*/ 30 w 94"/>
                <a:gd name="T17" fmla="*/ 25 h 237"/>
                <a:gd name="T18" fmla="*/ 30 w 94"/>
                <a:gd name="T19" fmla="*/ 90 h 237"/>
                <a:gd name="T20" fmla="*/ 9 w 94"/>
                <a:gd name="T21" fmla="*/ 90 h 237"/>
                <a:gd name="T22" fmla="*/ 30 w 94"/>
                <a:gd name="T23" fmla="*/ 148 h 237"/>
                <a:gd name="T24" fmla="*/ 49 w 94"/>
                <a:gd name="T25" fmla="*/ 212 h 237"/>
                <a:gd name="T26" fmla="*/ 82 w 94"/>
                <a:gd name="T27" fmla="*/ 237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 h="237">
                  <a:moveTo>
                    <a:pt x="82" y="237"/>
                  </a:moveTo>
                  <a:cubicBezTo>
                    <a:pt x="68" y="217"/>
                    <a:pt x="55" y="169"/>
                    <a:pt x="55" y="169"/>
                  </a:cubicBezTo>
                  <a:cubicBezTo>
                    <a:pt x="53" y="157"/>
                    <a:pt x="64" y="134"/>
                    <a:pt x="64" y="134"/>
                  </a:cubicBezTo>
                  <a:lnTo>
                    <a:pt x="55" y="113"/>
                  </a:lnTo>
                  <a:cubicBezTo>
                    <a:pt x="55" y="106"/>
                    <a:pt x="73" y="96"/>
                    <a:pt x="73" y="96"/>
                  </a:cubicBezTo>
                  <a:cubicBezTo>
                    <a:pt x="73" y="96"/>
                    <a:pt x="84" y="69"/>
                    <a:pt x="85" y="59"/>
                  </a:cubicBezTo>
                  <a:cubicBezTo>
                    <a:pt x="86" y="53"/>
                    <a:pt x="91" y="26"/>
                    <a:pt x="94" y="1"/>
                  </a:cubicBezTo>
                  <a:lnTo>
                    <a:pt x="79" y="0"/>
                  </a:lnTo>
                  <a:lnTo>
                    <a:pt x="30" y="25"/>
                  </a:lnTo>
                  <a:lnTo>
                    <a:pt x="30" y="90"/>
                  </a:lnTo>
                  <a:cubicBezTo>
                    <a:pt x="30" y="90"/>
                    <a:pt x="13" y="82"/>
                    <a:pt x="9" y="90"/>
                  </a:cubicBezTo>
                  <a:cubicBezTo>
                    <a:pt x="9" y="90"/>
                    <a:pt x="0" y="149"/>
                    <a:pt x="30" y="148"/>
                  </a:cubicBezTo>
                  <a:cubicBezTo>
                    <a:pt x="30" y="148"/>
                    <a:pt x="36" y="193"/>
                    <a:pt x="49" y="212"/>
                  </a:cubicBezTo>
                  <a:cubicBezTo>
                    <a:pt x="58" y="224"/>
                    <a:pt x="69" y="232"/>
                    <a:pt x="82" y="237"/>
                  </a:cubicBezTo>
                  <a:close/>
                </a:path>
              </a:pathLst>
            </a:custGeom>
            <a:solidFill>
              <a:srgbClr val="E2A0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58"/>
            <p:cNvSpPr/>
            <p:nvPr/>
          </p:nvSpPr>
          <p:spPr bwMode="auto">
            <a:xfrm>
              <a:off x="10775951" y="1690688"/>
              <a:ext cx="68263" cy="166687"/>
            </a:xfrm>
            <a:custGeom>
              <a:avLst/>
              <a:gdLst>
                <a:gd name="T0" fmla="*/ 27 w 48"/>
                <a:gd name="T1" fmla="*/ 64 h 116"/>
                <a:gd name="T2" fmla="*/ 36 w 48"/>
                <a:gd name="T3" fmla="*/ 64 h 116"/>
                <a:gd name="T4" fmla="*/ 48 w 48"/>
                <a:gd name="T5" fmla="*/ 19 h 116"/>
                <a:gd name="T6" fmla="*/ 36 w 48"/>
                <a:gd name="T7" fmla="*/ 0 h 116"/>
                <a:gd name="T8" fmla="*/ 21 w 48"/>
                <a:gd name="T9" fmla="*/ 56 h 116"/>
                <a:gd name="T10" fmla="*/ 0 w 48"/>
                <a:gd name="T11" fmla="*/ 75 h 116"/>
                <a:gd name="T12" fmla="*/ 0 w 48"/>
                <a:gd name="T13" fmla="*/ 116 h 116"/>
                <a:gd name="T14" fmla="*/ 27 w 48"/>
                <a:gd name="T15" fmla="*/ 64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116">
                  <a:moveTo>
                    <a:pt x="27" y="64"/>
                  </a:moveTo>
                  <a:cubicBezTo>
                    <a:pt x="27" y="64"/>
                    <a:pt x="35" y="69"/>
                    <a:pt x="36" y="64"/>
                  </a:cubicBezTo>
                  <a:cubicBezTo>
                    <a:pt x="36" y="64"/>
                    <a:pt x="48" y="35"/>
                    <a:pt x="48" y="19"/>
                  </a:cubicBezTo>
                  <a:cubicBezTo>
                    <a:pt x="47" y="12"/>
                    <a:pt x="46" y="1"/>
                    <a:pt x="36" y="0"/>
                  </a:cubicBezTo>
                  <a:cubicBezTo>
                    <a:pt x="36" y="0"/>
                    <a:pt x="27" y="48"/>
                    <a:pt x="21" y="56"/>
                  </a:cubicBezTo>
                  <a:cubicBezTo>
                    <a:pt x="15" y="65"/>
                    <a:pt x="0" y="75"/>
                    <a:pt x="0" y="75"/>
                  </a:cubicBezTo>
                  <a:cubicBezTo>
                    <a:pt x="3" y="79"/>
                    <a:pt x="4" y="97"/>
                    <a:pt x="0" y="116"/>
                  </a:cubicBezTo>
                  <a:cubicBezTo>
                    <a:pt x="10" y="101"/>
                    <a:pt x="24" y="76"/>
                    <a:pt x="27" y="64"/>
                  </a:cubicBezTo>
                  <a:close/>
                </a:path>
              </a:pathLst>
            </a:custGeom>
            <a:solidFill>
              <a:srgbClr val="E2A0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59"/>
            <p:cNvSpPr/>
            <p:nvPr/>
          </p:nvSpPr>
          <p:spPr bwMode="auto">
            <a:xfrm>
              <a:off x="10583863" y="1484313"/>
              <a:ext cx="268288" cy="255587"/>
            </a:xfrm>
            <a:custGeom>
              <a:avLst/>
              <a:gdLst>
                <a:gd name="T0" fmla="*/ 185 w 186"/>
                <a:gd name="T1" fmla="*/ 76 h 178"/>
                <a:gd name="T2" fmla="*/ 127 w 186"/>
                <a:gd name="T3" fmla="*/ 0 h 178"/>
                <a:gd name="T4" fmla="*/ 93 w 186"/>
                <a:gd name="T5" fmla="*/ 7 h 178"/>
                <a:gd name="T6" fmla="*/ 55 w 186"/>
                <a:gd name="T7" fmla="*/ 11 h 178"/>
                <a:gd name="T8" fmla="*/ 34 w 186"/>
                <a:gd name="T9" fmla="*/ 22 h 178"/>
                <a:gd name="T10" fmla="*/ 0 w 186"/>
                <a:gd name="T11" fmla="*/ 71 h 178"/>
                <a:gd name="T12" fmla="*/ 3 w 186"/>
                <a:gd name="T13" fmla="*/ 140 h 178"/>
                <a:gd name="T14" fmla="*/ 11 w 186"/>
                <a:gd name="T15" fmla="*/ 142 h 178"/>
                <a:gd name="T16" fmla="*/ 15 w 186"/>
                <a:gd name="T17" fmla="*/ 169 h 178"/>
                <a:gd name="T18" fmla="*/ 20 w 186"/>
                <a:gd name="T19" fmla="*/ 165 h 178"/>
                <a:gd name="T20" fmla="*/ 25 w 186"/>
                <a:gd name="T21" fmla="*/ 126 h 178"/>
                <a:gd name="T22" fmla="*/ 25 w 186"/>
                <a:gd name="T23" fmla="*/ 96 h 178"/>
                <a:gd name="T24" fmla="*/ 44 w 186"/>
                <a:gd name="T25" fmla="*/ 79 h 178"/>
                <a:gd name="T26" fmla="*/ 80 w 186"/>
                <a:gd name="T27" fmla="*/ 91 h 178"/>
                <a:gd name="T28" fmla="*/ 107 w 186"/>
                <a:gd name="T29" fmla="*/ 105 h 178"/>
                <a:gd name="T30" fmla="*/ 110 w 186"/>
                <a:gd name="T31" fmla="*/ 105 h 178"/>
                <a:gd name="T32" fmla="*/ 124 w 186"/>
                <a:gd name="T33" fmla="*/ 104 h 178"/>
                <a:gd name="T34" fmla="*/ 150 w 186"/>
                <a:gd name="T35" fmla="*/ 116 h 178"/>
                <a:gd name="T36" fmla="*/ 144 w 186"/>
                <a:gd name="T37" fmla="*/ 97 h 178"/>
                <a:gd name="T38" fmla="*/ 149 w 186"/>
                <a:gd name="T39" fmla="*/ 96 h 178"/>
                <a:gd name="T40" fmla="*/ 157 w 186"/>
                <a:gd name="T41" fmla="*/ 108 h 178"/>
                <a:gd name="T42" fmla="*/ 160 w 186"/>
                <a:gd name="T43" fmla="*/ 143 h 178"/>
                <a:gd name="T44" fmla="*/ 159 w 186"/>
                <a:gd name="T45" fmla="*/ 174 h 178"/>
                <a:gd name="T46" fmla="*/ 161 w 186"/>
                <a:gd name="T47" fmla="*/ 178 h 178"/>
                <a:gd name="T48" fmla="*/ 169 w 186"/>
                <a:gd name="T49" fmla="*/ 143 h 178"/>
                <a:gd name="T50" fmla="*/ 176 w 186"/>
                <a:gd name="T51" fmla="*/ 147 h 178"/>
                <a:gd name="T52" fmla="*/ 184 w 186"/>
                <a:gd name="T53" fmla="*/ 115 h 178"/>
                <a:gd name="T54" fmla="*/ 185 w 186"/>
                <a:gd name="T55" fmla="*/ 76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6" h="178">
                  <a:moveTo>
                    <a:pt x="185" y="76"/>
                  </a:moveTo>
                  <a:cubicBezTo>
                    <a:pt x="185" y="69"/>
                    <a:pt x="181" y="20"/>
                    <a:pt x="127" y="0"/>
                  </a:cubicBezTo>
                  <a:cubicBezTo>
                    <a:pt x="127" y="0"/>
                    <a:pt x="115" y="2"/>
                    <a:pt x="93" y="7"/>
                  </a:cubicBezTo>
                  <a:cubicBezTo>
                    <a:pt x="93" y="7"/>
                    <a:pt x="62" y="6"/>
                    <a:pt x="55" y="11"/>
                  </a:cubicBezTo>
                  <a:cubicBezTo>
                    <a:pt x="49" y="16"/>
                    <a:pt x="34" y="22"/>
                    <a:pt x="34" y="22"/>
                  </a:cubicBezTo>
                  <a:cubicBezTo>
                    <a:pt x="34" y="22"/>
                    <a:pt x="4" y="32"/>
                    <a:pt x="0" y="71"/>
                  </a:cubicBezTo>
                  <a:cubicBezTo>
                    <a:pt x="0" y="71"/>
                    <a:pt x="0" y="121"/>
                    <a:pt x="3" y="140"/>
                  </a:cubicBezTo>
                  <a:cubicBezTo>
                    <a:pt x="3" y="140"/>
                    <a:pt x="7" y="139"/>
                    <a:pt x="11" y="142"/>
                  </a:cubicBezTo>
                  <a:lnTo>
                    <a:pt x="15" y="169"/>
                  </a:lnTo>
                  <a:lnTo>
                    <a:pt x="20" y="165"/>
                  </a:lnTo>
                  <a:cubicBezTo>
                    <a:pt x="20" y="165"/>
                    <a:pt x="17" y="135"/>
                    <a:pt x="25" y="126"/>
                  </a:cubicBezTo>
                  <a:cubicBezTo>
                    <a:pt x="28" y="122"/>
                    <a:pt x="25" y="96"/>
                    <a:pt x="25" y="96"/>
                  </a:cubicBezTo>
                  <a:cubicBezTo>
                    <a:pt x="25" y="96"/>
                    <a:pt x="42" y="80"/>
                    <a:pt x="44" y="79"/>
                  </a:cubicBezTo>
                  <a:cubicBezTo>
                    <a:pt x="44" y="79"/>
                    <a:pt x="68" y="84"/>
                    <a:pt x="80" y="91"/>
                  </a:cubicBezTo>
                  <a:cubicBezTo>
                    <a:pt x="80" y="91"/>
                    <a:pt x="83" y="101"/>
                    <a:pt x="107" y="105"/>
                  </a:cubicBezTo>
                  <a:cubicBezTo>
                    <a:pt x="108" y="105"/>
                    <a:pt x="109" y="105"/>
                    <a:pt x="110" y="105"/>
                  </a:cubicBezTo>
                  <a:cubicBezTo>
                    <a:pt x="114" y="105"/>
                    <a:pt x="119" y="105"/>
                    <a:pt x="124" y="104"/>
                  </a:cubicBezTo>
                  <a:cubicBezTo>
                    <a:pt x="149" y="96"/>
                    <a:pt x="150" y="116"/>
                    <a:pt x="150" y="116"/>
                  </a:cubicBezTo>
                  <a:cubicBezTo>
                    <a:pt x="153" y="107"/>
                    <a:pt x="149" y="101"/>
                    <a:pt x="144" y="97"/>
                  </a:cubicBezTo>
                  <a:lnTo>
                    <a:pt x="149" y="96"/>
                  </a:lnTo>
                  <a:cubicBezTo>
                    <a:pt x="149" y="96"/>
                    <a:pt x="154" y="100"/>
                    <a:pt x="157" y="108"/>
                  </a:cubicBezTo>
                  <a:cubicBezTo>
                    <a:pt x="159" y="119"/>
                    <a:pt x="155" y="132"/>
                    <a:pt x="160" y="143"/>
                  </a:cubicBezTo>
                  <a:cubicBezTo>
                    <a:pt x="164" y="151"/>
                    <a:pt x="159" y="174"/>
                    <a:pt x="159" y="174"/>
                  </a:cubicBezTo>
                  <a:lnTo>
                    <a:pt x="161" y="178"/>
                  </a:lnTo>
                  <a:lnTo>
                    <a:pt x="169" y="143"/>
                  </a:lnTo>
                  <a:cubicBezTo>
                    <a:pt x="169" y="143"/>
                    <a:pt x="175" y="144"/>
                    <a:pt x="176" y="147"/>
                  </a:cubicBezTo>
                  <a:lnTo>
                    <a:pt x="184" y="115"/>
                  </a:lnTo>
                  <a:cubicBezTo>
                    <a:pt x="184" y="115"/>
                    <a:pt x="186" y="82"/>
                    <a:pt x="185" y="76"/>
                  </a:cubicBezTo>
                  <a:close/>
                </a:path>
              </a:pathLst>
            </a:custGeom>
            <a:solidFill>
              <a:srgbClr val="3838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60"/>
            <p:cNvSpPr/>
            <p:nvPr/>
          </p:nvSpPr>
          <p:spPr bwMode="auto">
            <a:xfrm>
              <a:off x="10871201" y="2224088"/>
              <a:ext cx="50800" cy="280987"/>
            </a:xfrm>
            <a:custGeom>
              <a:avLst/>
              <a:gdLst>
                <a:gd name="T0" fmla="*/ 28 w 36"/>
                <a:gd name="T1" fmla="*/ 109 h 195"/>
                <a:gd name="T2" fmla="*/ 11 w 36"/>
                <a:gd name="T3" fmla="*/ 0 h 195"/>
                <a:gd name="T4" fmla="*/ 0 w 36"/>
                <a:gd name="T5" fmla="*/ 165 h 195"/>
                <a:gd name="T6" fmla="*/ 6 w 36"/>
                <a:gd name="T7" fmla="*/ 195 h 195"/>
                <a:gd name="T8" fmla="*/ 34 w 36"/>
                <a:gd name="T9" fmla="*/ 195 h 195"/>
                <a:gd name="T10" fmla="*/ 28 w 36"/>
                <a:gd name="T11" fmla="*/ 109 h 195"/>
              </a:gdLst>
              <a:ahLst/>
              <a:cxnLst>
                <a:cxn ang="0">
                  <a:pos x="T0" y="T1"/>
                </a:cxn>
                <a:cxn ang="0">
                  <a:pos x="T2" y="T3"/>
                </a:cxn>
                <a:cxn ang="0">
                  <a:pos x="T4" y="T5"/>
                </a:cxn>
                <a:cxn ang="0">
                  <a:pos x="T6" y="T7"/>
                </a:cxn>
                <a:cxn ang="0">
                  <a:pos x="T8" y="T9"/>
                </a:cxn>
                <a:cxn ang="0">
                  <a:pos x="T10" y="T11"/>
                </a:cxn>
              </a:cxnLst>
              <a:rect l="0" t="0" r="r" b="b"/>
              <a:pathLst>
                <a:path w="36" h="195">
                  <a:moveTo>
                    <a:pt x="28" y="109"/>
                  </a:moveTo>
                  <a:cubicBezTo>
                    <a:pt x="36" y="79"/>
                    <a:pt x="20" y="16"/>
                    <a:pt x="11" y="0"/>
                  </a:cubicBezTo>
                  <a:lnTo>
                    <a:pt x="0" y="165"/>
                  </a:lnTo>
                  <a:lnTo>
                    <a:pt x="6" y="195"/>
                  </a:lnTo>
                  <a:cubicBezTo>
                    <a:pt x="6" y="195"/>
                    <a:pt x="18" y="195"/>
                    <a:pt x="34" y="195"/>
                  </a:cubicBezTo>
                  <a:cubicBezTo>
                    <a:pt x="29" y="170"/>
                    <a:pt x="23" y="129"/>
                    <a:pt x="28" y="109"/>
                  </a:cubicBezTo>
                  <a:close/>
                </a:path>
              </a:pathLst>
            </a:custGeom>
            <a:solidFill>
              <a:srgbClr val="2E2C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61"/>
            <p:cNvSpPr/>
            <p:nvPr/>
          </p:nvSpPr>
          <p:spPr bwMode="auto">
            <a:xfrm>
              <a:off x="10769601" y="1960563"/>
              <a:ext cx="173038" cy="1022350"/>
            </a:xfrm>
            <a:custGeom>
              <a:avLst/>
              <a:gdLst>
                <a:gd name="T0" fmla="*/ 55 w 120"/>
                <a:gd name="T1" fmla="*/ 694 h 711"/>
                <a:gd name="T2" fmla="*/ 108 w 120"/>
                <a:gd name="T3" fmla="*/ 711 h 711"/>
                <a:gd name="T4" fmla="*/ 120 w 120"/>
                <a:gd name="T5" fmla="*/ 703 h 711"/>
                <a:gd name="T6" fmla="*/ 88 w 120"/>
                <a:gd name="T7" fmla="*/ 368 h 711"/>
                <a:gd name="T8" fmla="*/ 88 w 120"/>
                <a:gd name="T9" fmla="*/ 218 h 711"/>
                <a:gd name="T10" fmla="*/ 88 w 120"/>
                <a:gd name="T11" fmla="*/ 126 h 711"/>
                <a:gd name="T12" fmla="*/ 55 w 120"/>
                <a:gd name="T13" fmla="*/ 40 h 711"/>
                <a:gd name="T14" fmla="*/ 1 w 120"/>
                <a:gd name="T15" fmla="*/ 0 h 711"/>
                <a:gd name="T16" fmla="*/ 0 w 120"/>
                <a:gd name="T17" fmla="*/ 40 h 711"/>
                <a:gd name="T18" fmla="*/ 55 w 120"/>
                <a:gd name="T19" fmla="*/ 193 h 711"/>
                <a:gd name="T20" fmla="*/ 44 w 120"/>
                <a:gd name="T21" fmla="*/ 296 h 711"/>
                <a:gd name="T22" fmla="*/ 66 w 120"/>
                <a:gd name="T23" fmla="*/ 509 h 711"/>
                <a:gd name="T24" fmla="*/ 55 w 120"/>
                <a:gd name="T25" fmla="*/ 694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0" h="711">
                  <a:moveTo>
                    <a:pt x="55" y="694"/>
                  </a:moveTo>
                  <a:lnTo>
                    <a:pt x="108" y="711"/>
                  </a:lnTo>
                  <a:lnTo>
                    <a:pt x="120" y="703"/>
                  </a:lnTo>
                  <a:cubicBezTo>
                    <a:pt x="120" y="703"/>
                    <a:pt x="111" y="437"/>
                    <a:pt x="88" y="368"/>
                  </a:cubicBezTo>
                  <a:cubicBezTo>
                    <a:pt x="88" y="368"/>
                    <a:pt x="87" y="244"/>
                    <a:pt x="88" y="218"/>
                  </a:cubicBezTo>
                  <a:cubicBezTo>
                    <a:pt x="88" y="193"/>
                    <a:pt x="89" y="140"/>
                    <a:pt x="88" y="126"/>
                  </a:cubicBezTo>
                  <a:cubicBezTo>
                    <a:pt x="87" y="113"/>
                    <a:pt x="67" y="57"/>
                    <a:pt x="55" y="40"/>
                  </a:cubicBezTo>
                  <a:lnTo>
                    <a:pt x="1" y="0"/>
                  </a:lnTo>
                  <a:lnTo>
                    <a:pt x="0" y="40"/>
                  </a:lnTo>
                  <a:cubicBezTo>
                    <a:pt x="0" y="40"/>
                    <a:pt x="57" y="160"/>
                    <a:pt x="55" y="193"/>
                  </a:cubicBezTo>
                  <a:cubicBezTo>
                    <a:pt x="55" y="193"/>
                    <a:pt x="43" y="288"/>
                    <a:pt x="44" y="296"/>
                  </a:cubicBezTo>
                  <a:cubicBezTo>
                    <a:pt x="45" y="304"/>
                    <a:pt x="66" y="492"/>
                    <a:pt x="66" y="509"/>
                  </a:cubicBezTo>
                  <a:cubicBezTo>
                    <a:pt x="66" y="526"/>
                    <a:pt x="55" y="694"/>
                    <a:pt x="55" y="694"/>
                  </a:cubicBezTo>
                  <a:close/>
                </a:path>
              </a:pathLst>
            </a:custGeom>
            <a:solidFill>
              <a:srgbClr val="3838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9" name="组合 48"/>
          <p:cNvGrpSpPr/>
          <p:nvPr/>
        </p:nvGrpSpPr>
        <p:grpSpPr>
          <a:xfrm>
            <a:off x="3360362" y="4643443"/>
            <a:ext cx="873509" cy="873307"/>
            <a:chOff x="3359567" y="4644517"/>
            <a:chExt cx="873509" cy="873509"/>
          </a:xfrm>
        </p:grpSpPr>
        <p:sp>
          <p:nvSpPr>
            <p:cNvPr id="14" name="椭圆 13"/>
            <p:cNvSpPr/>
            <p:nvPr/>
          </p:nvSpPr>
          <p:spPr>
            <a:xfrm>
              <a:off x="3359567" y="4644517"/>
              <a:ext cx="873509" cy="873509"/>
            </a:xfrm>
            <a:prstGeom prst="ellipse">
              <a:avLst/>
            </a:prstGeom>
            <a:solidFill>
              <a:schemeClr val="accent2"/>
            </a:solidFill>
            <a:ln w="25400" cap="flat" cmpd="sng" algn="ctr">
              <a:noFill/>
              <a:prstDash val="solid"/>
            </a:ln>
            <a:effectLst/>
          </p:spPr>
          <p:txBody>
            <a:bodyPr rtlCol="0"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48" name="Freeform 359"/>
            <p:cNvSpPr>
              <a:spLocks noChangeAspect="1" noEditPoints="1"/>
            </p:cNvSpPr>
            <p:nvPr/>
          </p:nvSpPr>
          <p:spPr bwMode="auto">
            <a:xfrm>
              <a:off x="3559649" y="4830139"/>
              <a:ext cx="460334" cy="502264"/>
            </a:xfrm>
            <a:custGeom>
              <a:avLst/>
              <a:gdLst>
                <a:gd name="T0" fmla="*/ 144 w 177"/>
                <a:gd name="T1" fmla="*/ 61 h 222"/>
                <a:gd name="T2" fmla="*/ 144 w 177"/>
                <a:gd name="T3" fmla="*/ 222 h 222"/>
                <a:gd name="T4" fmla="*/ 177 w 177"/>
                <a:gd name="T5" fmla="*/ 222 h 222"/>
                <a:gd name="T6" fmla="*/ 177 w 177"/>
                <a:gd name="T7" fmla="*/ 61 h 222"/>
                <a:gd name="T8" fmla="*/ 144 w 177"/>
                <a:gd name="T9" fmla="*/ 61 h 222"/>
                <a:gd name="T10" fmla="*/ 96 w 177"/>
                <a:gd name="T11" fmla="*/ 222 h 222"/>
                <a:gd name="T12" fmla="*/ 130 w 177"/>
                <a:gd name="T13" fmla="*/ 222 h 222"/>
                <a:gd name="T14" fmla="*/ 130 w 177"/>
                <a:gd name="T15" fmla="*/ 90 h 222"/>
                <a:gd name="T16" fmla="*/ 96 w 177"/>
                <a:gd name="T17" fmla="*/ 90 h 222"/>
                <a:gd name="T18" fmla="*/ 96 w 177"/>
                <a:gd name="T19" fmla="*/ 222 h 222"/>
                <a:gd name="T20" fmla="*/ 47 w 177"/>
                <a:gd name="T21" fmla="*/ 222 h 222"/>
                <a:gd name="T22" fmla="*/ 80 w 177"/>
                <a:gd name="T23" fmla="*/ 222 h 222"/>
                <a:gd name="T24" fmla="*/ 80 w 177"/>
                <a:gd name="T25" fmla="*/ 0 h 222"/>
                <a:gd name="T26" fmla="*/ 47 w 177"/>
                <a:gd name="T27" fmla="*/ 0 h 222"/>
                <a:gd name="T28" fmla="*/ 47 w 177"/>
                <a:gd name="T29" fmla="*/ 222 h 222"/>
                <a:gd name="T30" fmla="*/ 0 w 177"/>
                <a:gd name="T31" fmla="*/ 222 h 222"/>
                <a:gd name="T32" fmla="*/ 33 w 177"/>
                <a:gd name="T33" fmla="*/ 222 h 222"/>
                <a:gd name="T34" fmla="*/ 33 w 177"/>
                <a:gd name="T35" fmla="*/ 139 h 222"/>
                <a:gd name="T36" fmla="*/ 0 w 177"/>
                <a:gd name="T37" fmla="*/ 139 h 222"/>
                <a:gd name="T38" fmla="*/ 0 w 177"/>
                <a:gd name="T39" fmla="*/ 22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7" h="222">
                  <a:moveTo>
                    <a:pt x="144" y="61"/>
                  </a:moveTo>
                  <a:lnTo>
                    <a:pt x="144" y="222"/>
                  </a:lnTo>
                  <a:lnTo>
                    <a:pt x="177" y="222"/>
                  </a:lnTo>
                  <a:lnTo>
                    <a:pt x="177" y="61"/>
                  </a:lnTo>
                  <a:lnTo>
                    <a:pt x="144" y="61"/>
                  </a:lnTo>
                  <a:close/>
                  <a:moveTo>
                    <a:pt x="96" y="222"/>
                  </a:moveTo>
                  <a:lnTo>
                    <a:pt x="130" y="222"/>
                  </a:lnTo>
                  <a:lnTo>
                    <a:pt x="130" y="90"/>
                  </a:lnTo>
                  <a:lnTo>
                    <a:pt x="96" y="90"/>
                  </a:lnTo>
                  <a:lnTo>
                    <a:pt x="96" y="222"/>
                  </a:lnTo>
                  <a:close/>
                  <a:moveTo>
                    <a:pt x="47" y="222"/>
                  </a:moveTo>
                  <a:lnTo>
                    <a:pt x="80" y="222"/>
                  </a:lnTo>
                  <a:lnTo>
                    <a:pt x="80" y="0"/>
                  </a:lnTo>
                  <a:lnTo>
                    <a:pt x="47" y="0"/>
                  </a:lnTo>
                  <a:lnTo>
                    <a:pt x="47" y="222"/>
                  </a:lnTo>
                  <a:close/>
                  <a:moveTo>
                    <a:pt x="0" y="222"/>
                  </a:moveTo>
                  <a:lnTo>
                    <a:pt x="33" y="222"/>
                  </a:lnTo>
                  <a:lnTo>
                    <a:pt x="33" y="139"/>
                  </a:lnTo>
                  <a:lnTo>
                    <a:pt x="0" y="139"/>
                  </a:lnTo>
                  <a:lnTo>
                    <a:pt x="0" y="222"/>
                  </a:lnTo>
                  <a:close/>
                </a:path>
              </a:pathLst>
            </a:custGeom>
            <a:solidFill>
              <a:schemeClr val="bg1">
                <a:lumMod val="95000"/>
              </a:schemeClr>
            </a:solidFill>
            <a:ln>
              <a:noFill/>
            </a:ln>
          </p:spPr>
          <p:txBody>
            <a:bodyPr vert="horz" wrap="square" lIns="121920" tIns="60960" rIns="121920" bIns="60960" numCol="1" anchor="t" anchorCtr="0" compatLnSpc="1"/>
            <a:lstStyle/>
            <a:p>
              <a:endParaRPr lang="zh-CN" altLang="en-US" sz="2490">
                <a:solidFill>
                  <a:schemeClr val="tx1">
                    <a:lumMod val="75000"/>
                    <a:lumOff val="25000"/>
                  </a:schemeClr>
                </a:solidFill>
              </a:endParaRPr>
            </a:p>
          </p:txBody>
        </p:sp>
      </p:grpSp>
      <p:sp>
        <p:nvSpPr>
          <p:cNvPr id="13" name="标题 12"/>
          <p:cNvSpPr>
            <a:spLocks noGrp="1"/>
          </p:cNvSpPr>
          <p:nvPr>
            <p:ph type="title"/>
          </p:nvPr>
        </p:nvSpPr>
        <p:spPr/>
        <p:txBody>
          <a:bodyPr>
            <a:normAutofit fontScale="90000"/>
          </a:bodyPr>
          <a:lstStyle/>
          <a:p>
            <a:r>
              <a:rPr lang="zh-CN" altLang="en-US" dirty="0">
                <a:cs typeface="+mn-ea"/>
              </a:rPr>
              <a:t>单击此处添加标题</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anim calcmode="lin" valueType="num">
                                      <p:cBhvr>
                                        <p:cTn id="8" dur="500" fill="hold"/>
                                        <p:tgtEl>
                                          <p:spTgt spid="17"/>
                                        </p:tgtEl>
                                        <p:attrNameLst>
                                          <p:attrName>ppt_x</p:attrName>
                                        </p:attrNameLst>
                                      </p:cBhvr>
                                      <p:tavLst>
                                        <p:tav tm="0">
                                          <p:val>
                                            <p:strVal val="#ppt_x"/>
                                          </p:val>
                                        </p:tav>
                                        <p:tav tm="100000">
                                          <p:val>
                                            <p:strVal val="#ppt_x"/>
                                          </p:val>
                                        </p:tav>
                                      </p:tavLst>
                                    </p:anim>
                                    <p:anim calcmode="lin" valueType="num">
                                      <p:cBhvr>
                                        <p:cTn id="9" dur="50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500"/>
                                        <p:tgtEl>
                                          <p:spTgt spid="2"/>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childTnLst>
                          </p:cTn>
                        </p:par>
                        <p:par>
                          <p:cTn id="22" fill="hold">
                            <p:stCondLst>
                              <p:cond delay="2000"/>
                            </p:stCondLst>
                            <p:childTnLst>
                              <p:par>
                                <p:cTn id="23" presetID="10" presetClass="entr" presetSubtype="0" fill="hold"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wipe(left)">
                                      <p:cBhvr>
                                        <p:cTn id="29" dur="500"/>
                                        <p:tgtEl>
                                          <p:spTgt spid="3"/>
                                        </p:tgtEl>
                                      </p:cBhvr>
                                    </p:animEffect>
                                  </p:childTnLst>
                                </p:cTn>
                              </p:par>
                            </p:childTnLst>
                          </p:cTn>
                        </p:par>
                        <p:par>
                          <p:cTn id="30" fill="hold">
                            <p:stCondLst>
                              <p:cond delay="3000"/>
                            </p:stCondLst>
                            <p:childTnLst>
                              <p:par>
                                <p:cTn id="31" presetID="22" presetClass="entr" presetSubtype="8" fill="hold"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left)">
                                      <p:cBhvr>
                                        <p:cTn id="33" dur="500"/>
                                        <p:tgtEl>
                                          <p:spTgt spid="6"/>
                                        </p:tgtEl>
                                      </p:cBhvr>
                                    </p:animEffect>
                                  </p:childTnLst>
                                </p:cTn>
                              </p:par>
                            </p:childTnLst>
                          </p:cTn>
                        </p:par>
                        <p:par>
                          <p:cTn id="34" fill="hold">
                            <p:stCondLst>
                              <p:cond delay="3500"/>
                            </p:stCondLst>
                            <p:childTnLst>
                              <p:par>
                                <p:cTn id="35" presetID="10" presetClass="entr" presetSubtype="0" fill="hold" nodeType="afterEffect">
                                  <p:stCondLst>
                                    <p:cond delay="0"/>
                                  </p:stCondLst>
                                  <p:childTnLst>
                                    <p:set>
                                      <p:cBhvr>
                                        <p:cTn id="36" dur="1" fill="hold">
                                          <p:stCondLst>
                                            <p:cond delay="0"/>
                                          </p:stCondLst>
                                        </p:cTn>
                                        <p:tgtEl>
                                          <p:spTgt spid="49"/>
                                        </p:tgtEl>
                                        <p:attrNameLst>
                                          <p:attrName>style.visibility</p:attrName>
                                        </p:attrNameLst>
                                      </p:cBhvr>
                                      <p:to>
                                        <p:strVal val="visible"/>
                                      </p:to>
                                    </p:set>
                                    <p:animEffect transition="in" filter="fade">
                                      <p:cBhvr>
                                        <p:cTn id="37" dur="500"/>
                                        <p:tgtEl>
                                          <p:spTgt spid="49"/>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wipe(left)">
                                      <p:cBhvr>
                                        <p:cTn id="41" dur="500"/>
                                        <p:tgtEl>
                                          <p:spTgt spid="4"/>
                                        </p:tgtEl>
                                      </p:cBhvr>
                                    </p:animEffect>
                                  </p:childTnLst>
                                </p:cTn>
                              </p:par>
                            </p:childTnLst>
                          </p:cTn>
                        </p:par>
                        <p:par>
                          <p:cTn id="42" fill="hold">
                            <p:stCondLst>
                              <p:cond delay="4500"/>
                            </p:stCondLst>
                            <p:childTnLst>
                              <p:par>
                                <p:cTn id="43" presetID="22" presetClass="entr" presetSubtype="8" fill="hold" nodeType="after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wipe(left)">
                                      <p:cBhvr>
                                        <p:cTn id="4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4480300" y="1968865"/>
            <a:ext cx="773113" cy="3704367"/>
            <a:chOff x="4527971" y="1752501"/>
            <a:chExt cx="773113" cy="3705225"/>
          </a:xfrm>
        </p:grpSpPr>
        <p:sp>
          <p:nvSpPr>
            <p:cNvPr id="52" name="Freeform 3"/>
            <p:cNvSpPr/>
            <p:nvPr/>
          </p:nvSpPr>
          <p:spPr bwMode="auto">
            <a:xfrm>
              <a:off x="4527971" y="1752501"/>
              <a:ext cx="387350" cy="3705225"/>
            </a:xfrm>
            <a:custGeom>
              <a:avLst/>
              <a:gdLst>
                <a:gd name="T0" fmla="*/ 0 w 227"/>
                <a:gd name="T1" fmla="*/ 0 h 2178"/>
                <a:gd name="T2" fmla="*/ 227 w 227"/>
                <a:gd name="T3" fmla="*/ 0 h 2178"/>
                <a:gd name="T4" fmla="*/ 227 w 227"/>
                <a:gd name="T5" fmla="*/ 2178 h 2178"/>
                <a:gd name="T6" fmla="*/ 0 w 227"/>
                <a:gd name="T7" fmla="*/ 2178 h 2178"/>
              </a:gdLst>
              <a:ahLst/>
              <a:cxnLst>
                <a:cxn ang="0">
                  <a:pos x="T0" y="T1"/>
                </a:cxn>
                <a:cxn ang="0">
                  <a:pos x="T2" y="T3"/>
                </a:cxn>
                <a:cxn ang="0">
                  <a:pos x="T4" y="T5"/>
                </a:cxn>
                <a:cxn ang="0">
                  <a:pos x="T6" y="T7"/>
                </a:cxn>
              </a:cxnLst>
              <a:rect l="0" t="0" r="r" b="b"/>
              <a:pathLst>
                <a:path w="227" h="2178">
                  <a:moveTo>
                    <a:pt x="0" y="0"/>
                  </a:moveTo>
                  <a:lnTo>
                    <a:pt x="227" y="0"/>
                  </a:lnTo>
                  <a:lnTo>
                    <a:pt x="227" y="2178"/>
                  </a:lnTo>
                  <a:lnTo>
                    <a:pt x="0" y="2178"/>
                  </a:lnTo>
                </a:path>
              </a:pathLst>
            </a:custGeom>
            <a:noFill/>
            <a:ln w="19050" cap="flat" cmpd="sng">
              <a:solidFill>
                <a:srgbClr val="5F5F5F"/>
              </a:solidFill>
              <a:prstDash val="solid"/>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3" name="Line 4"/>
            <p:cNvSpPr>
              <a:spLocks noChangeShapeType="1"/>
            </p:cNvSpPr>
            <p:nvPr/>
          </p:nvSpPr>
          <p:spPr bwMode="auto">
            <a:xfrm>
              <a:off x="4527971" y="3605114"/>
              <a:ext cx="773113" cy="0"/>
            </a:xfrm>
            <a:prstGeom prst="line">
              <a:avLst/>
            </a:prstGeom>
            <a:noFill/>
            <a:ln w="19050">
              <a:solidFill>
                <a:srgbClr val="5F5F5F"/>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4" name="Line 5"/>
            <p:cNvSpPr>
              <a:spLocks noChangeShapeType="1"/>
            </p:cNvSpPr>
            <p:nvPr/>
          </p:nvSpPr>
          <p:spPr bwMode="auto">
            <a:xfrm>
              <a:off x="4527971" y="2681189"/>
              <a:ext cx="387350" cy="0"/>
            </a:xfrm>
            <a:prstGeom prst="line">
              <a:avLst/>
            </a:prstGeom>
            <a:noFill/>
            <a:ln w="19050">
              <a:solidFill>
                <a:srgbClr val="5F5F5F"/>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5" name="Line 6"/>
            <p:cNvSpPr>
              <a:spLocks noChangeShapeType="1"/>
            </p:cNvSpPr>
            <p:nvPr/>
          </p:nvSpPr>
          <p:spPr bwMode="auto">
            <a:xfrm>
              <a:off x="4527971" y="4530626"/>
              <a:ext cx="387350" cy="0"/>
            </a:xfrm>
            <a:prstGeom prst="line">
              <a:avLst/>
            </a:prstGeom>
            <a:noFill/>
            <a:ln w="19050">
              <a:solidFill>
                <a:srgbClr val="5F5F5F"/>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56" name="组合 55"/>
          <p:cNvGrpSpPr/>
          <p:nvPr/>
        </p:nvGrpSpPr>
        <p:grpSpPr>
          <a:xfrm>
            <a:off x="6896745" y="1968865"/>
            <a:ext cx="773112" cy="3704367"/>
            <a:chOff x="6967959" y="1752501"/>
            <a:chExt cx="773112" cy="3705225"/>
          </a:xfrm>
        </p:grpSpPr>
        <p:sp>
          <p:nvSpPr>
            <p:cNvPr id="57" name="Freeform 7"/>
            <p:cNvSpPr/>
            <p:nvPr/>
          </p:nvSpPr>
          <p:spPr bwMode="auto">
            <a:xfrm rot="10800000">
              <a:off x="7352134" y="1752501"/>
              <a:ext cx="385762" cy="3705225"/>
            </a:xfrm>
            <a:custGeom>
              <a:avLst/>
              <a:gdLst>
                <a:gd name="T0" fmla="*/ 0 w 227"/>
                <a:gd name="T1" fmla="*/ 0 h 2178"/>
                <a:gd name="T2" fmla="*/ 227 w 227"/>
                <a:gd name="T3" fmla="*/ 0 h 2178"/>
                <a:gd name="T4" fmla="*/ 227 w 227"/>
                <a:gd name="T5" fmla="*/ 2178 h 2178"/>
                <a:gd name="T6" fmla="*/ 0 w 227"/>
                <a:gd name="T7" fmla="*/ 2178 h 2178"/>
              </a:gdLst>
              <a:ahLst/>
              <a:cxnLst>
                <a:cxn ang="0">
                  <a:pos x="T0" y="T1"/>
                </a:cxn>
                <a:cxn ang="0">
                  <a:pos x="T2" y="T3"/>
                </a:cxn>
                <a:cxn ang="0">
                  <a:pos x="T4" y="T5"/>
                </a:cxn>
                <a:cxn ang="0">
                  <a:pos x="T6" y="T7"/>
                </a:cxn>
              </a:cxnLst>
              <a:rect l="0" t="0" r="r" b="b"/>
              <a:pathLst>
                <a:path w="227" h="2178">
                  <a:moveTo>
                    <a:pt x="0" y="0"/>
                  </a:moveTo>
                  <a:lnTo>
                    <a:pt x="227" y="0"/>
                  </a:lnTo>
                  <a:lnTo>
                    <a:pt x="227" y="2178"/>
                  </a:lnTo>
                  <a:lnTo>
                    <a:pt x="0" y="2178"/>
                  </a:lnTo>
                </a:path>
              </a:pathLst>
            </a:custGeom>
            <a:noFill/>
            <a:ln w="19050" cap="flat" cmpd="sng">
              <a:solidFill>
                <a:srgbClr val="5F5F5F"/>
              </a:solidFill>
              <a:prstDash val="solid"/>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tx1">
                    <a:lumMod val="85000"/>
                    <a:lumOff val="15000"/>
                  </a:schemeClr>
                </a:solidFill>
              </a:endParaRPr>
            </a:p>
          </p:txBody>
        </p:sp>
        <p:sp>
          <p:nvSpPr>
            <p:cNvPr id="58" name="Line 8"/>
            <p:cNvSpPr>
              <a:spLocks noChangeShapeType="1"/>
            </p:cNvSpPr>
            <p:nvPr/>
          </p:nvSpPr>
          <p:spPr bwMode="auto">
            <a:xfrm rot="10800000">
              <a:off x="6967959" y="3605114"/>
              <a:ext cx="773112" cy="0"/>
            </a:xfrm>
            <a:prstGeom prst="line">
              <a:avLst/>
            </a:prstGeom>
            <a:noFill/>
            <a:ln w="19050">
              <a:solidFill>
                <a:srgbClr val="5F5F5F"/>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tx1">
                    <a:lumMod val="85000"/>
                    <a:lumOff val="15000"/>
                  </a:schemeClr>
                </a:solidFill>
              </a:endParaRPr>
            </a:p>
          </p:txBody>
        </p:sp>
        <p:sp>
          <p:nvSpPr>
            <p:cNvPr id="59" name="Line 9"/>
            <p:cNvSpPr>
              <a:spLocks noChangeShapeType="1"/>
            </p:cNvSpPr>
            <p:nvPr/>
          </p:nvSpPr>
          <p:spPr bwMode="auto">
            <a:xfrm rot="10800000">
              <a:off x="7352134" y="4530626"/>
              <a:ext cx="387350" cy="0"/>
            </a:xfrm>
            <a:prstGeom prst="line">
              <a:avLst/>
            </a:prstGeom>
            <a:noFill/>
            <a:ln w="19050">
              <a:solidFill>
                <a:srgbClr val="5F5F5F"/>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tx1">
                    <a:lumMod val="85000"/>
                    <a:lumOff val="15000"/>
                  </a:schemeClr>
                </a:solidFill>
              </a:endParaRPr>
            </a:p>
          </p:txBody>
        </p:sp>
        <p:sp>
          <p:nvSpPr>
            <p:cNvPr id="60" name="Line 10"/>
            <p:cNvSpPr>
              <a:spLocks noChangeShapeType="1"/>
            </p:cNvSpPr>
            <p:nvPr/>
          </p:nvSpPr>
          <p:spPr bwMode="auto">
            <a:xfrm rot="10800000">
              <a:off x="7352134" y="2681189"/>
              <a:ext cx="385762" cy="0"/>
            </a:xfrm>
            <a:prstGeom prst="line">
              <a:avLst/>
            </a:prstGeom>
            <a:noFill/>
            <a:ln w="19050">
              <a:solidFill>
                <a:srgbClr val="5F5F5F"/>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tx1">
                    <a:lumMod val="85000"/>
                    <a:lumOff val="15000"/>
                  </a:schemeClr>
                </a:solidFill>
              </a:endParaRPr>
            </a:p>
          </p:txBody>
        </p:sp>
      </p:grpSp>
      <p:sp>
        <p:nvSpPr>
          <p:cNvPr id="61" name="Rectangle 11"/>
          <p:cNvSpPr>
            <a:spLocks noChangeArrowheads="1"/>
          </p:cNvSpPr>
          <p:nvPr/>
        </p:nvSpPr>
        <p:spPr bwMode="auto">
          <a:xfrm>
            <a:off x="7693398" y="1629218"/>
            <a:ext cx="3371154" cy="679293"/>
          </a:xfrm>
          <a:prstGeom prst="rect">
            <a:avLst/>
          </a:prstGeom>
          <a:solidFill>
            <a:schemeClr val="bg1">
              <a:lumMod val="85000"/>
            </a:schemeClr>
          </a:solidFill>
          <a:ln w="9525" algn="ctr">
            <a:solidFill>
              <a:srgbClr val="C0C0C0"/>
            </a:solidFill>
            <a:miter lim="800000"/>
          </a:ln>
          <a:effectLst/>
        </p:spPr>
        <p:txBody>
          <a:bodyPr wrap="none" anchor="ctr"/>
          <a:lstStyle>
            <a:lvl1pPr>
              <a:defRPr>
                <a:solidFill>
                  <a:schemeClr val="tx1"/>
                </a:solidFill>
                <a:latin typeface="Arial" panose="020B0604020202020204" pitchFamily="34" charset="0"/>
                <a:ea typeface="华文细黑" panose="02010600040101010101" pitchFamily="2" charset="-122"/>
              </a:defRPr>
            </a:lvl1pPr>
            <a:lvl2pPr marL="903605">
              <a:defRPr>
                <a:solidFill>
                  <a:schemeClr val="tx1"/>
                </a:solidFill>
                <a:latin typeface="Arial" panose="020B0604020202020204" pitchFamily="34" charset="0"/>
                <a:ea typeface="华文细黑" panose="02010600040101010101" pitchFamily="2" charset="-122"/>
              </a:defRPr>
            </a:lvl2pPr>
            <a:lvl3pPr marL="1082675">
              <a:defRPr>
                <a:solidFill>
                  <a:schemeClr val="tx1"/>
                </a:solidFill>
                <a:latin typeface="Arial" panose="020B0604020202020204" pitchFamily="34" charset="0"/>
                <a:ea typeface="华文细黑" panose="02010600040101010101" pitchFamily="2" charset="-122"/>
              </a:defRPr>
            </a:lvl3pPr>
            <a:lvl4pPr>
              <a:defRPr>
                <a:solidFill>
                  <a:schemeClr val="tx1"/>
                </a:solidFill>
                <a:latin typeface="Arial" panose="020B0604020202020204" pitchFamily="34" charset="0"/>
                <a:ea typeface="华文细黑" panose="02010600040101010101" pitchFamily="2" charset="-122"/>
              </a:defRPr>
            </a:lvl4pPr>
            <a:lvl5pPr>
              <a:defRPr>
                <a:solidFill>
                  <a:schemeClr val="tx1"/>
                </a:solidFill>
                <a:latin typeface="Arial" panose="020B0604020202020204" pitchFamily="34" charset="0"/>
                <a:ea typeface="华文细黑" panose="02010600040101010101" pitchFamily="2" charset="-122"/>
              </a:defRPr>
            </a:lvl5pPr>
            <a:lvl6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nSpc>
                <a:spcPct val="120000"/>
              </a:lnSpc>
            </a:pP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单击此处添加文字内容</a:t>
            </a:r>
          </a:p>
          <a:p>
            <a:pPr>
              <a:lnSpc>
                <a:spcPct val="12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单击此处添加文字内单击此处添加文字内容容 </a:t>
            </a:r>
          </a:p>
        </p:txBody>
      </p:sp>
      <p:sp>
        <p:nvSpPr>
          <p:cNvPr id="62" name="Rectangle 12"/>
          <p:cNvSpPr>
            <a:spLocks noChangeArrowheads="1"/>
          </p:cNvSpPr>
          <p:nvPr/>
        </p:nvSpPr>
        <p:spPr bwMode="auto">
          <a:xfrm>
            <a:off x="7693398" y="2548168"/>
            <a:ext cx="3371154" cy="677705"/>
          </a:xfrm>
          <a:prstGeom prst="rect">
            <a:avLst/>
          </a:prstGeom>
          <a:solidFill>
            <a:schemeClr val="bg1">
              <a:lumMod val="85000"/>
            </a:schemeClr>
          </a:solidFill>
          <a:ln w="9525" algn="ctr">
            <a:solidFill>
              <a:srgbClr val="C0C0C0"/>
            </a:solidFill>
            <a:miter lim="800000"/>
          </a:ln>
          <a:effectLst/>
        </p:spPr>
        <p:txBody>
          <a:bodyPr wrap="none" anchor="ctr"/>
          <a:lstStyle>
            <a:lvl1pPr>
              <a:defRPr>
                <a:solidFill>
                  <a:schemeClr val="tx1"/>
                </a:solidFill>
                <a:latin typeface="Arial" panose="020B0604020202020204" pitchFamily="34" charset="0"/>
                <a:ea typeface="华文细黑" panose="02010600040101010101" pitchFamily="2" charset="-122"/>
              </a:defRPr>
            </a:lvl1pPr>
            <a:lvl2pPr marL="903605">
              <a:defRPr>
                <a:solidFill>
                  <a:schemeClr val="tx1"/>
                </a:solidFill>
                <a:latin typeface="Arial" panose="020B0604020202020204" pitchFamily="34" charset="0"/>
                <a:ea typeface="华文细黑" panose="02010600040101010101" pitchFamily="2" charset="-122"/>
              </a:defRPr>
            </a:lvl2pPr>
            <a:lvl3pPr marL="1082675">
              <a:defRPr>
                <a:solidFill>
                  <a:schemeClr val="tx1"/>
                </a:solidFill>
                <a:latin typeface="Arial" panose="020B0604020202020204" pitchFamily="34" charset="0"/>
                <a:ea typeface="华文细黑" panose="02010600040101010101" pitchFamily="2" charset="-122"/>
              </a:defRPr>
            </a:lvl3pPr>
            <a:lvl4pPr>
              <a:defRPr>
                <a:solidFill>
                  <a:schemeClr val="tx1"/>
                </a:solidFill>
                <a:latin typeface="Arial" panose="020B0604020202020204" pitchFamily="34" charset="0"/>
                <a:ea typeface="华文细黑" panose="02010600040101010101" pitchFamily="2" charset="-122"/>
              </a:defRPr>
            </a:lvl4pPr>
            <a:lvl5pPr>
              <a:defRPr>
                <a:solidFill>
                  <a:schemeClr val="tx1"/>
                </a:solidFill>
                <a:latin typeface="Arial" panose="020B0604020202020204" pitchFamily="34" charset="0"/>
                <a:ea typeface="华文细黑" panose="02010600040101010101" pitchFamily="2" charset="-122"/>
              </a:defRPr>
            </a:lvl5pPr>
            <a:lvl6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nSpc>
                <a:spcPct val="120000"/>
              </a:lnSpc>
            </a:pP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单击此处添加文字内容</a:t>
            </a:r>
          </a:p>
          <a:p>
            <a:pPr>
              <a:lnSpc>
                <a:spcPct val="12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单击此处添加文字内容单击此处添加文字内容 </a:t>
            </a:r>
          </a:p>
        </p:txBody>
      </p:sp>
      <p:sp>
        <p:nvSpPr>
          <p:cNvPr id="63" name="Rectangle 13"/>
          <p:cNvSpPr>
            <a:spLocks noChangeArrowheads="1"/>
          </p:cNvSpPr>
          <p:nvPr/>
        </p:nvSpPr>
        <p:spPr bwMode="auto">
          <a:xfrm>
            <a:off x="7693398" y="3471879"/>
            <a:ext cx="3371154" cy="679293"/>
          </a:xfrm>
          <a:prstGeom prst="rect">
            <a:avLst/>
          </a:prstGeom>
          <a:solidFill>
            <a:schemeClr val="bg1">
              <a:lumMod val="85000"/>
            </a:schemeClr>
          </a:solidFill>
          <a:ln w="9525" algn="ctr">
            <a:solidFill>
              <a:srgbClr val="C0C0C0"/>
            </a:solidFill>
            <a:miter lim="800000"/>
          </a:ln>
          <a:effectLst/>
        </p:spPr>
        <p:txBody>
          <a:bodyPr wrap="none" anchor="ctr"/>
          <a:lstStyle>
            <a:lvl1pPr>
              <a:defRPr>
                <a:solidFill>
                  <a:schemeClr val="tx1"/>
                </a:solidFill>
                <a:latin typeface="Arial" panose="020B0604020202020204" pitchFamily="34" charset="0"/>
                <a:ea typeface="华文细黑" panose="02010600040101010101" pitchFamily="2" charset="-122"/>
              </a:defRPr>
            </a:lvl1pPr>
            <a:lvl2pPr marL="903605">
              <a:defRPr>
                <a:solidFill>
                  <a:schemeClr val="tx1"/>
                </a:solidFill>
                <a:latin typeface="Arial" panose="020B0604020202020204" pitchFamily="34" charset="0"/>
                <a:ea typeface="华文细黑" panose="02010600040101010101" pitchFamily="2" charset="-122"/>
              </a:defRPr>
            </a:lvl2pPr>
            <a:lvl3pPr marL="1082675">
              <a:defRPr>
                <a:solidFill>
                  <a:schemeClr val="tx1"/>
                </a:solidFill>
                <a:latin typeface="Arial" panose="020B0604020202020204" pitchFamily="34" charset="0"/>
                <a:ea typeface="华文细黑" panose="02010600040101010101" pitchFamily="2" charset="-122"/>
              </a:defRPr>
            </a:lvl3pPr>
            <a:lvl4pPr>
              <a:defRPr>
                <a:solidFill>
                  <a:schemeClr val="tx1"/>
                </a:solidFill>
                <a:latin typeface="Arial" panose="020B0604020202020204" pitchFamily="34" charset="0"/>
                <a:ea typeface="华文细黑" panose="02010600040101010101" pitchFamily="2" charset="-122"/>
              </a:defRPr>
            </a:lvl4pPr>
            <a:lvl5pPr>
              <a:defRPr>
                <a:solidFill>
                  <a:schemeClr val="tx1"/>
                </a:solidFill>
                <a:latin typeface="Arial" panose="020B0604020202020204" pitchFamily="34" charset="0"/>
                <a:ea typeface="华文细黑" panose="02010600040101010101" pitchFamily="2" charset="-122"/>
              </a:defRPr>
            </a:lvl5pPr>
            <a:lvl6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nSpc>
                <a:spcPct val="120000"/>
              </a:lnSpc>
            </a:pP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单击此处添加文字内容</a:t>
            </a:r>
          </a:p>
          <a:p>
            <a:pPr>
              <a:lnSpc>
                <a:spcPct val="12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单击此处添加文字内容单击此处添加文字内容 </a:t>
            </a:r>
          </a:p>
        </p:txBody>
      </p:sp>
      <p:sp>
        <p:nvSpPr>
          <p:cNvPr id="64" name="Rectangle 14"/>
          <p:cNvSpPr>
            <a:spLocks noChangeArrowheads="1"/>
          </p:cNvSpPr>
          <p:nvPr/>
        </p:nvSpPr>
        <p:spPr bwMode="auto">
          <a:xfrm>
            <a:off x="7693398" y="4416222"/>
            <a:ext cx="3371154" cy="679293"/>
          </a:xfrm>
          <a:prstGeom prst="rect">
            <a:avLst/>
          </a:prstGeom>
          <a:solidFill>
            <a:schemeClr val="bg1">
              <a:lumMod val="85000"/>
            </a:schemeClr>
          </a:solidFill>
          <a:ln w="9525" algn="ctr">
            <a:solidFill>
              <a:srgbClr val="C0C0C0"/>
            </a:solidFill>
            <a:miter lim="800000"/>
          </a:ln>
          <a:effectLst/>
        </p:spPr>
        <p:txBody>
          <a:bodyPr wrap="none" anchor="ctr"/>
          <a:lstStyle>
            <a:lvl1pPr>
              <a:defRPr>
                <a:solidFill>
                  <a:schemeClr val="tx1"/>
                </a:solidFill>
                <a:latin typeface="Arial" panose="020B0604020202020204" pitchFamily="34" charset="0"/>
                <a:ea typeface="华文细黑" panose="02010600040101010101" pitchFamily="2" charset="-122"/>
              </a:defRPr>
            </a:lvl1pPr>
            <a:lvl2pPr marL="903605">
              <a:defRPr>
                <a:solidFill>
                  <a:schemeClr val="tx1"/>
                </a:solidFill>
                <a:latin typeface="Arial" panose="020B0604020202020204" pitchFamily="34" charset="0"/>
                <a:ea typeface="华文细黑" panose="02010600040101010101" pitchFamily="2" charset="-122"/>
              </a:defRPr>
            </a:lvl2pPr>
            <a:lvl3pPr marL="1082675">
              <a:defRPr>
                <a:solidFill>
                  <a:schemeClr val="tx1"/>
                </a:solidFill>
                <a:latin typeface="Arial" panose="020B0604020202020204" pitchFamily="34" charset="0"/>
                <a:ea typeface="华文细黑" panose="02010600040101010101" pitchFamily="2" charset="-122"/>
              </a:defRPr>
            </a:lvl3pPr>
            <a:lvl4pPr>
              <a:defRPr>
                <a:solidFill>
                  <a:schemeClr val="tx1"/>
                </a:solidFill>
                <a:latin typeface="Arial" panose="020B0604020202020204" pitchFamily="34" charset="0"/>
                <a:ea typeface="华文细黑" panose="02010600040101010101" pitchFamily="2" charset="-122"/>
              </a:defRPr>
            </a:lvl4pPr>
            <a:lvl5pPr>
              <a:defRPr>
                <a:solidFill>
                  <a:schemeClr val="tx1"/>
                </a:solidFill>
                <a:latin typeface="Arial" panose="020B0604020202020204" pitchFamily="34" charset="0"/>
                <a:ea typeface="华文细黑" panose="02010600040101010101" pitchFamily="2" charset="-122"/>
              </a:defRPr>
            </a:lvl5pPr>
            <a:lvl6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nSpc>
                <a:spcPct val="120000"/>
              </a:lnSpc>
            </a:pP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单击此处添加文字内容</a:t>
            </a:r>
          </a:p>
          <a:p>
            <a:pPr>
              <a:lnSpc>
                <a:spcPct val="12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单击此处添加文字内容单击此处添加文字内容 </a:t>
            </a:r>
          </a:p>
        </p:txBody>
      </p:sp>
      <p:sp>
        <p:nvSpPr>
          <p:cNvPr id="65" name="Rectangle 15"/>
          <p:cNvSpPr>
            <a:spLocks noChangeArrowheads="1"/>
          </p:cNvSpPr>
          <p:nvPr/>
        </p:nvSpPr>
        <p:spPr bwMode="auto">
          <a:xfrm>
            <a:off x="7693398" y="5301842"/>
            <a:ext cx="3371154" cy="679293"/>
          </a:xfrm>
          <a:prstGeom prst="rect">
            <a:avLst/>
          </a:prstGeom>
          <a:solidFill>
            <a:schemeClr val="bg1">
              <a:lumMod val="85000"/>
            </a:schemeClr>
          </a:solidFill>
          <a:ln w="9525" algn="ctr">
            <a:solidFill>
              <a:srgbClr val="C0C0C0"/>
            </a:solidFill>
            <a:miter lim="800000"/>
          </a:ln>
          <a:effectLst/>
        </p:spPr>
        <p:txBody>
          <a:bodyPr wrap="none" anchor="ctr"/>
          <a:lstStyle>
            <a:lvl1pPr>
              <a:defRPr>
                <a:solidFill>
                  <a:schemeClr val="tx1"/>
                </a:solidFill>
                <a:latin typeface="Arial" panose="020B0604020202020204" pitchFamily="34" charset="0"/>
                <a:ea typeface="华文细黑" panose="02010600040101010101" pitchFamily="2" charset="-122"/>
              </a:defRPr>
            </a:lvl1pPr>
            <a:lvl2pPr marL="903605">
              <a:defRPr>
                <a:solidFill>
                  <a:schemeClr val="tx1"/>
                </a:solidFill>
                <a:latin typeface="Arial" panose="020B0604020202020204" pitchFamily="34" charset="0"/>
                <a:ea typeface="华文细黑" panose="02010600040101010101" pitchFamily="2" charset="-122"/>
              </a:defRPr>
            </a:lvl2pPr>
            <a:lvl3pPr marL="1082675">
              <a:defRPr>
                <a:solidFill>
                  <a:schemeClr val="tx1"/>
                </a:solidFill>
                <a:latin typeface="Arial" panose="020B0604020202020204" pitchFamily="34" charset="0"/>
                <a:ea typeface="华文细黑" panose="02010600040101010101" pitchFamily="2" charset="-122"/>
              </a:defRPr>
            </a:lvl3pPr>
            <a:lvl4pPr>
              <a:defRPr>
                <a:solidFill>
                  <a:schemeClr val="tx1"/>
                </a:solidFill>
                <a:latin typeface="Arial" panose="020B0604020202020204" pitchFamily="34" charset="0"/>
                <a:ea typeface="华文细黑" panose="02010600040101010101" pitchFamily="2" charset="-122"/>
              </a:defRPr>
            </a:lvl4pPr>
            <a:lvl5pPr>
              <a:defRPr>
                <a:solidFill>
                  <a:schemeClr val="tx1"/>
                </a:solidFill>
                <a:latin typeface="Arial" panose="020B0604020202020204" pitchFamily="34" charset="0"/>
                <a:ea typeface="华文细黑" panose="02010600040101010101" pitchFamily="2" charset="-122"/>
              </a:defRPr>
            </a:lvl5pPr>
            <a:lvl6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nSpc>
                <a:spcPct val="120000"/>
              </a:lnSpc>
            </a:pP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单击此处添加文字内容</a:t>
            </a:r>
          </a:p>
          <a:p>
            <a:pPr>
              <a:lnSpc>
                <a:spcPct val="12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单击此处添加文字内容单击此处添加文字内容 </a:t>
            </a:r>
          </a:p>
        </p:txBody>
      </p:sp>
      <p:sp>
        <p:nvSpPr>
          <p:cNvPr id="66" name="Rectangle 16"/>
          <p:cNvSpPr>
            <a:spLocks noChangeArrowheads="1"/>
          </p:cNvSpPr>
          <p:nvPr/>
        </p:nvSpPr>
        <p:spPr bwMode="auto">
          <a:xfrm>
            <a:off x="1078983" y="1629218"/>
            <a:ext cx="3371155" cy="679293"/>
          </a:xfrm>
          <a:prstGeom prst="rect">
            <a:avLst/>
          </a:prstGeom>
          <a:solidFill>
            <a:schemeClr val="bg1">
              <a:lumMod val="85000"/>
            </a:schemeClr>
          </a:solidFill>
          <a:ln w="9525" algn="ctr">
            <a:solidFill>
              <a:srgbClr val="C0C0C0"/>
            </a:solidFill>
            <a:miter lim="800000"/>
          </a:ln>
          <a:effectLst/>
        </p:spPr>
        <p:txBody>
          <a:bodyPr wrap="none" anchor="ctr"/>
          <a:lstStyle>
            <a:lvl1pPr>
              <a:defRPr>
                <a:solidFill>
                  <a:schemeClr val="tx1"/>
                </a:solidFill>
                <a:latin typeface="Arial" panose="020B0604020202020204" pitchFamily="34" charset="0"/>
                <a:ea typeface="华文细黑" panose="02010600040101010101" pitchFamily="2" charset="-122"/>
              </a:defRPr>
            </a:lvl1pPr>
            <a:lvl2pPr marL="903605">
              <a:defRPr>
                <a:solidFill>
                  <a:schemeClr val="tx1"/>
                </a:solidFill>
                <a:latin typeface="Arial" panose="020B0604020202020204" pitchFamily="34" charset="0"/>
                <a:ea typeface="华文细黑" panose="02010600040101010101" pitchFamily="2" charset="-122"/>
              </a:defRPr>
            </a:lvl2pPr>
            <a:lvl3pPr marL="1082675">
              <a:defRPr>
                <a:solidFill>
                  <a:schemeClr val="tx1"/>
                </a:solidFill>
                <a:latin typeface="Arial" panose="020B0604020202020204" pitchFamily="34" charset="0"/>
                <a:ea typeface="华文细黑" panose="02010600040101010101" pitchFamily="2" charset="-122"/>
              </a:defRPr>
            </a:lvl3pPr>
            <a:lvl4pPr>
              <a:defRPr>
                <a:solidFill>
                  <a:schemeClr val="tx1"/>
                </a:solidFill>
                <a:latin typeface="Arial" panose="020B0604020202020204" pitchFamily="34" charset="0"/>
                <a:ea typeface="华文细黑" panose="02010600040101010101" pitchFamily="2" charset="-122"/>
              </a:defRPr>
            </a:lvl4pPr>
            <a:lvl5pPr>
              <a:defRPr>
                <a:solidFill>
                  <a:schemeClr val="tx1"/>
                </a:solidFill>
                <a:latin typeface="Arial" panose="020B0604020202020204" pitchFamily="34" charset="0"/>
                <a:ea typeface="华文细黑" panose="02010600040101010101" pitchFamily="2" charset="-122"/>
              </a:defRPr>
            </a:lvl5pPr>
            <a:lvl6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r">
              <a:lnSpc>
                <a:spcPct val="120000"/>
              </a:lnSpc>
            </a:pP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单击此处添加文字内容</a:t>
            </a:r>
          </a:p>
          <a:p>
            <a:pPr algn="r">
              <a:lnSpc>
                <a:spcPct val="12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单击此处添加文字内容单击此处添加文字内容</a:t>
            </a:r>
          </a:p>
        </p:txBody>
      </p:sp>
      <p:sp>
        <p:nvSpPr>
          <p:cNvPr id="67" name="Rectangle 17"/>
          <p:cNvSpPr>
            <a:spLocks noChangeArrowheads="1"/>
          </p:cNvSpPr>
          <p:nvPr/>
        </p:nvSpPr>
        <p:spPr bwMode="auto">
          <a:xfrm>
            <a:off x="1078983" y="2548168"/>
            <a:ext cx="3371155" cy="677705"/>
          </a:xfrm>
          <a:prstGeom prst="rect">
            <a:avLst/>
          </a:prstGeom>
          <a:solidFill>
            <a:schemeClr val="bg1">
              <a:lumMod val="85000"/>
            </a:schemeClr>
          </a:solidFill>
          <a:ln w="9525" algn="ctr">
            <a:solidFill>
              <a:srgbClr val="C0C0C0"/>
            </a:solidFill>
            <a:miter lim="800000"/>
          </a:ln>
          <a:effectLst/>
        </p:spPr>
        <p:txBody>
          <a:bodyPr wrap="none" anchor="ctr"/>
          <a:lstStyle>
            <a:lvl1pPr>
              <a:defRPr>
                <a:solidFill>
                  <a:schemeClr val="tx1"/>
                </a:solidFill>
                <a:latin typeface="Arial" panose="020B0604020202020204" pitchFamily="34" charset="0"/>
                <a:ea typeface="华文细黑" panose="02010600040101010101" pitchFamily="2" charset="-122"/>
              </a:defRPr>
            </a:lvl1pPr>
            <a:lvl2pPr marL="903605">
              <a:defRPr>
                <a:solidFill>
                  <a:schemeClr val="tx1"/>
                </a:solidFill>
                <a:latin typeface="Arial" panose="020B0604020202020204" pitchFamily="34" charset="0"/>
                <a:ea typeface="华文细黑" panose="02010600040101010101" pitchFamily="2" charset="-122"/>
              </a:defRPr>
            </a:lvl2pPr>
            <a:lvl3pPr marL="1082675">
              <a:defRPr>
                <a:solidFill>
                  <a:schemeClr val="tx1"/>
                </a:solidFill>
                <a:latin typeface="Arial" panose="020B0604020202020204" pitchFamily="34" charset="0"/>
                <a:ea typeface="华文细黑" panose="02010600040101010101" pitchFamily="2" charset="-122"/>
              </a:defRPr>
            </a:lvl3pPr>
            <a:lvl4pPr>
              <a:defRPr>
                <a:solidFill>
                  <a:schemeClr val="tx1"/>
                </a:solidFill>
                <a:latin typeface="Arial" panose="020B0604020202020204" pitchFamily="34" charset="0"/>
                <a:ea typeface="华文细黑" panose="02010600040101010101" pitchFamily="2" charset="-122"/>
              </a:defRPr>
            </a:lvl4pPr>
            <a:lvl5pPr>
              <a:defRPr>
                <a:solidFill>
                  <a:schemeClr val="tx1"/>
                </a:solidFill>
                <a:latin typeface="Arial" panose="020B0604020202020204" pitchFamily="34" charset="0"/>
                <a:ea typeface="华文细黑" panose="02010600040101010101" pitchFamily="2" charset="-122"/>
              </a:defRPr>
            </a:lvl5pPr>
            <a:lvl6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r">
              <a:lnSpc>
                <a:spcPct val="120000"/>
              </a:lnSpc>
            </a:pP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单击此处添加文字内容</a:t>
            </a:r>
          </a:p>
          <a:p>
            <a:pPr algn="r">
              <a:lnSpc>
                <a:spcPct val="12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单击此处添加文字内容单击此处添加文字内容</a:t>
            </a:r>
          </a:p>
        </p:txBody>
      </p:sp>
      <p:sp>
        <p:nvSpPr>
          <p:cNvPr id="68" name="Rectangle 18"/>
          <p:cNvSpPr>
            <a:spLocks noChangeArrowheads="1"/>
          </p:cNvSpPr>
          <p:nvPr/>
        </p:nvSpPr>
        <p:spPr bwMode="auto">
          <a:xfrm>
            <a:off x="1078983" y="3471879"/>
            <a:ext cx="3371155" cy="679293"/>
          </a:xfrm>
          <a:prstGeom prst="rect">
            <a:avLst/>
          </a:prstGeom>
          <a:solidFill>
            <a:schemeClr val="bg1">
              <a:lumMod val="85000"/>
            </a:schemeClr>
          </a:solidFill>
          <a:ln w="9525" algn="ctr">
            <a:solidFill>
              <a:srgbClr val="C0C0C0"/>
            </a:solidFill>
            <a:miter lim="800000"/>
          </a:ln>
          <a:effectLst/>
        </p:spPr>
        <p:txBody>
          <a:bodyPr wrap="none" anchor="ctr"/>
          <a:lstStyle>
            <a:lvl1pPr>
              <a:defRPr>
                <a:solidFill>
                  <a:schemeClr val="tx1"/>
                </a:solidFill>
                <a:latin typeface="Arial" panose="020B0604020202020204" pitchFamily="34" charset="0"/>
                <a:ea typeface="华文细黑" panose="02010600040101010101" pitchFamily="2" charset="-122"/>
              </a:defRPr>
            </a:lvl1pPr>
            <a:lvl2pPr marL="903605">
              <a:defRPr>
                <a:solidFill>
                  <a:schemeClr val="tx1"/>
                </a:solidFill>
                <a:latin typeface="Arial" panose="020B0604020202020204" pitchFamily="34" charset="0"/>
                <a:ea typeface="华文细黑" panose="02010600040101010101" pitchFamily="2" charset="-122"/>
              </a:defRPr>
            </a:lvl2pPr>
            <a:lvl3pPr marL="1082675">
              <a:defRPr>
                <a:solidFill>
                  <a:schemeClr val="tx1"/>
                </a:solidFill>
                <a:latin typeface="Arial" panose="020B0604020202020204" pitchFamily="34" charset="0"/>
                <a:ea typeface="华文细黑" panose="02010600040101010101" pitchFamily="2" charset="-122"/>
              </a:defRPr>
            </a:lvl3pPr>
            <a:lvl4pPr>
              <a:defRPr>
                <a:solidFill>
                  <a:schemeClr val="tx1"/>
                </a:solidFill>
                <a:latin typeface="Arial" panose="020B0604020202020204" pitchFamily="34" charset="0"/>
                <a:ea typeface="华文细黑" panose="02010600040101010101" pitchFamily="2" charset="-122"/>
              </a:defRPr>
            </a:lvl4pPr>
            <a:lvl5pPr>
              <a:defRPr>
                <a:solidFill>
                  <a:schemeClr val="tx1"/>
                </a:solidFill>
                <a:latin typeface="Arial" panose="020B0604020202020204" pitchFamily="34" charset="0"/>
                <a:ea typeface="华文细黑" panose="02010600040101010101" pitchFamily="2" charset="-122"/>
              </a:defRPr>
            </a:lvl5pPr>
            <a:lvl6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r">
              <a:lnSpc>
                <a:spcPct val="120000"/>
              </a:lnSpc>
            </a:pP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单击此处添加文字内容</a:t>
            </a:r>
          </a:p>
          <a:p>
            <a:pPr algn="r">
              <a:lnSpc>
                <a:spcPct val="12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单击此处添加文字内容单击此处添加文字内容</a:t>
            </a:r>
          </a:p>
        </p:txBody>
      </p:sp>
      <p:sp>
        <p:nvSpPr>
          <p:cNvPr id="69" name="Rectangle 19"/>
          <p:cNvSpPr>
            <a:spLocks noChangeArrowheads="1"/>
          </p:cNvSpPr>
          <p:nvPr/>
        </p:nvSpPr>
        <p:spPr bwMode="auto">
          <a:xfrm>
            <a:off x="1078983" y="4416222"/>
            <a:ext cx="3371155" cy="679293"/>
          </a:xfrm>
          <a:prstGeom prst="rect">
            <a:avLst/>
          </a:prstGeom>
          <a:solidFill>
            <a:schemeClr val="bg1">
              <a:lumMod val="85000"/>
            </a:schemeClr>
          </a:solidFill>
          <a:ln w="9525" algn="ctr">
            <a:solidFill>
              <a:srgbClr val="C0C0C0"/>
            </a:solidFill>
            <a:miter lim="800000"/>
          </a:ln>
          <a:effectLst/>
        </p:spPr>
        <p:txBody>
          <a:bodyPr wrap="none" anchor="ctr"/>
          <a:lstStyle>
            <a:lvl1pPr>
              <a:defRPr>
                <a:solidFill>
                  <a:schemeClr val="tx1"/>
                </a:solidFill>
                <a:latin typeface="Arial" panose="020B0604020202020204" pitchFamily="34" charset="0"/>
                <a:ea typeface="华文细黑" panose="02010600040101010101" pitchFamily="2" charset="-122"/>
              </a:defRPr>
            </a:lvl1pPr>
            <a:lvl2pPr marL="903605">
              <a:defRPr>
                <a:solidFill>
                  <a:schemeClr val="tx1"/>
                </a:solidFill>
                <a:latin typeface="Arial" panose="020B0604020202020204" pitchFamily="34" charset="0"/>
                <a:ea typeface="华文细黑" panose="02010600040101010101" pitchFamily="2" charset="-122"/>
              </a:defRPr>
            </a:lvl2pPr>
            <a:lvl3pPr marL="1082675">
              <a:defRPr>
                <a:solidFill>
                  <a:schemeClr val="tx1"/>
                </a:solidFill>
                <a:latin typeface="Arial" panose="020B0604020202020204" pitchFamily="34" charset="0"/>
                <a:ea typeface="华文细黑" panose="02010600040101010101" pitchFamily="2" charset="-122"/>
              </a:defRPr>
            </a:lvl3pPr>
            <a:lvl4pPr>
              <a:defRPr>
                <a:solidFill>
                  <a:schemeClr val="tx1"/>
                </a:solidFill>
                <a:latin typeface="Arial" panose="020B0604020202020204" pitchFamily="34" charset="0"/>
                <a:ea typeface="华文细黑" panose="02010600040101010101" pitchFamily="2" charset="-122"/>
              </a:defRPr>
            </a:lvl4pPr>
            <a:lvl5pPr>
              <a:defRPr>
                <a:solidFill>
                  <a:schemeClr val="tx1"/>
                </a:solidFill>
                <a:latin typeface="Arial" panose="020B0604020202020204" pitchFamily="34" charset="0"/>
                <a:ea typeface="华文细黑" panose="02010600040101010101" pitchFamily="2" charset="-122"/>
              </a:defRPr>
            </a:lvl5pPr>
            <a:lvl6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r">
              <a:lnSpc>
                <a:spcPct val="120000"/>
              </a:lnSpc>
            </a:pP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单击此处添加文字内容</a:t>
            </a:r>
          </a:p>
          <a:p>
            <a:pPr algn="r">
              <a:lnSpc>
                <a:spcPct val="12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单击此处添加文字内容单击此处添加文字内容</a:t>
            </a:r>
          </a:p>
        </p:txBody>
      </p:sp>
      <p:sp>
        <p:nvSpPr>
          <p:cNvPr id="70" name="Rectangle 20"/>
          <p:cNvSpPr>
            <a:spLocks noChangeArrowheads="1"/>
          </p:cNvSpPr>
          <p:nvPr/>
        </p:nvSpPr>
        <p:spPr bwMode="auto">
          <a:xfrm>
            <a:off x="1078983" y="5301842"/>
            <a:ext cx="3371155" cy="679293"/>
          </a:xfrm>
          <a:prstGeom prst="rect">
            <a:avLst/>
          </a:prstGeom>
          <a:solidFill>
            <a:schemeClr val="bg1">
              <a:lumMod val="85000"/>
            </a:schemeClr>
          </a:solidFill>
          <a:ln w="9525" algn="ctr">
            <a:solidFill>
              <a:srgbClr val="C0C0C0"/>
            </a:solidFill>
            <a:miter lim="800000"/>
          </a:ln>
          <a:effectLst/>
        </p:spPr>
        <p:txBody>
          <a:bodyPr wrap="none" anchor="ctr"/>
          <a:lstStyle>
            <a:lvl1pPr>
              <a:defRPr>
                <a:solidFill>
                  <a:schemeClr val="tx1"/>
                </a:solidFill>
                <a:latin typeface="Arial" panose="020B0604020202020204" pitchFamily="34" charset="0"/>
                <a:ea typeface="华文细黑" panose="02010600040101010101" pitchFamily="2" charset="-122"/>
              </a:defRPr>
            </a:lvl1pPr>
            <a:lvl2pPr marL="903605">
              <a:defRPr>
                <a:solidFill>
                  <a:schemeClr val="tx1"/>
                </a:solidFill>
                <a:latin typeface="Arial" panose="020B0604020202020204" pitchFamily="34" charset="0"/>
                <a:ea typeface="华文细黑" panose="02010600040101010101" pitchFamily="2" charset="-122"/>
              </a:defRPr>
            </a:lvl2pPr>
            <a:lvl3pPr marL="1082675">
              <a:defRPr>
                <a:solidFill>
                  <a:schemeClr val="tx1"/>
                </a:solidFill>
                <a:latin typeface="Arial" panose="020B0604020202020204" pitchFamily="34" charset="0"/>
                <a:ea typeface="华文细黑" panose="02010600040101010101" pitchFamily="2" charset="-122"/>
              </a:defRPr>
            </a:lvl3pPr>
            <a:lvl4pPr>
              <a:defRPr>
                <a:solidFill>
                  <a:schemeClr val="tx1"/>
                </a:solidFill>
                <a:latin typeface="Arial" panose="020B0604020202020204" pitchFamily="34" charset="0"/>
                <a:ea typeface="华文细黑" panose="02010600040101010101" pitchFamily="2" charset="-122"/>
              </a:defRPr>
            </a:lvl4pPr>
            <a:lvl5pPr>
              <a:defRPr>
                <a:solidFill>
                  <a:schemeClr val="tx1"/>
                </a:solidFill>
                <a:latin typeface="Arial" panose="020B0604020202020204" pitchFamily="34" charset="0"/>
                <a:ea typeface="华文细黑" panose="02010600040101010101" pitchFamily="2" charset="-122"/>
              </a:defRPr>
            </a:lvl5pPr>
            <a:lvl6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r">
              <a:lnSpc>
                <a:spcPct val="120000"/>
              </a:lnSpc>
            </a:pP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单击此处添加文字内容</a:t>
            </a:r>
          </a:p>
          <a:p>
            <a:pPr algn="r">
              <a:lnSpc>
                <a:spcPct val="12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单击此处添加文字内容单击此处添加文字内容</a:t>
            </a:r>
          </a:p>
        </p:txBody>
      </p:sp>
      <p:grpSp>
        <p:nvGrpSpPr>
          <p:cNvPr id="71" name="组合 70"/>
          <p:cNvGrpSpPr/>
          <p:nvPr/>
        </p:nvGrpSpPr>
        <p:grpSpPr>
          <a:xfrm>
            <a:off x="5224838" y="3029069"/>
            <a:ext cx="1671637" cy="2041771"/>
            <a:chOff x="5272509" y="2812951"/>
            <a:chExt cx="1671637" cy="2042244"/>
          </a:xfrm>
        </p:grpSpPr>
        <p:sp>
          <p:nvSpPr>
            <p:cNvPr id="72" name="Oval 22"/>
            <p:cNvSpPr>
              <a:spLocks noChangeArrowheads="1"/>
            </p:cNvSpPr>
            <p:nvPr/>
          </p:nvSpPr>
          <p:spPr bwMode="gray">
            <a:xfrm>
              <a:off x="5272509" y="2812951"/>
              <a:ext cx="1671637" cy="1646238"/>
            </a:xfrm>
            <a:prstGeom prst="ellipse">
              <a:avLst/>
            </a:prstGeom>
            <a:gradFill rotWithShape="1">
              <a:gsLst>
                <a:gs pos="0">
                  <a:schemeClr val="accent1"/>
                </a:gs>
                <a:gs pos="100000">
                  <a:schemeClr val="accent1"/>
                </a:gs>
              </a:gsLst>
              <a:lin ang="27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zh-CN">
                <a:solidFill>
                  <a:schemeClr val="bg1"/>
                </a:solidFill>
                <a:latin typeface="微软雅黑" panose="020B0503020204020204" pitchFamily="34" charset="-122"/>
                <a:ea typeface="微软雅黑" panose="020B0503020204020204" pitchFamily="34" charset="-122"/>
              </a:endParaRPr>
            </a:p>
          </p:txBody>
        </p:sp>
        <p:pic>
          <p:nvPicPr>
            <p:cNvPr id="73" name="Picture 24" descr="Picture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gray">
            <a:xfrm>
              <a:off x="5443959" y="2825651"/>
              <a:ext cx="1330325" cy="581025"/>
            </a:xfrm>
            <a:prstGeom prst="rect">
              <a:avLst/>
            </a:prstGeom>
            <a:noFill/>
            <a:extLst>
              <a:ext uri="{909E8E84-426E-40DD-AFC4-6F175D3DCCD1}">
                <a14:hiddenFill xmlns:a14="http://schemas.microsoft.com/office/drawing/2010/main">
                  <a:solidFill>
                    <a:srgbClr val="FFFFFF"/>
                  </a:solidFill>
                </a14:hiddenFill>
              </a:ext>
            </a:extLst>
          </p:spPr>
        </p:pic>
        <p:grpSp>
          <p:nvGrpSpPr>
            <p:cNvPr id="74" name="Group 25"/>
            <p:cNvGrpSpPr/>
            <p:nvPr/>
          </p:nvGrpSpPr>
          <p:grpSpPr bwMode="auto">
            <a:xfrm>
              <a:off x="5382049" y="4109924"/>
              <a:ext cx="1454151" cy="287336"/>
              <a:chOff x="2395" y="2655"/>
              <a:chExt cx="952" cy="188"/>
            </a:xfrm>
          </p:grpSpPr>
          <p:sp>
            <p:nvSpPr>
              <p:cNvPr id="77" name="AutoShape 26"/>
              <p:cNvSpPr>
                <a:spLocks noChangeArrowheads="1"/>
              </p:cNvSpPr>
              <p:nvPr/>
            </p:nvSpPr>
            <p:spPr bwMode="ltGray">
              <a:xfrm rot="3965706" flipH="1" flipV="1">
                <a:off x="2991" y="2437"/>
                <a:ext cx="138" cy="574"/>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8" name="AutoShape 27"/>
              <p:cNvSpPr>
                <a:spLocks noChangeArrowheads="1"/>
              </p:cNvSpPr>
              <p:nvPr/>
            </p:nvSpPr>
            <p:spPr bwMode="ltGray">
              <a:xfrm rot="4780856" flipH="1" flipV="1">
                <a:off x="2902" y="2472"/>
                <a:ext cx="138" cy="573"/>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9" name="AutoShape 28"/>
              <p:cNvSpPr>
                <a:spLocks noChangeArrowheads="1"/>
              </p:cNvSpPr>
              <p:nvPr/>
            </p:nvSpPr>
            <p:spPr bwMode="ltGray">
              <a:xfrm rot="5076502" flipH="1" flipV="1">
                <a:off x="2847" y="2480"/>
                <a:ext cx="138" cy="574"/>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0" name="AutoShape 29"/>
              <p:cNvSpPr>
                <a:spLocks noChangeArrowheads="1"/>
              </p:cNvSpPr>
              <p:nvPr/>
            </p:nvSpPr>
            <p:spPr bwMode="ltGray">
              <a:xfrm rot="5608887" flipH="1" flipV="1">
                <a:off x="2782" y="2487"/>
                <a:ext cx="138" cy="574"/>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1" name="AutoShape 30"/>
              <p:cNvSpPr>
                <a:spLocks noChangeArrowheads="1"/>
              </p:cNvSpPr>
              <p:nvPr/>
            </p:nvSpPr>
            <p:spPr bwMode="ltGray">
              <a:xfrm rot="5319246" flipH="1" flipV="1">
                <a:off x="2824" y="2487"/>
                <a:ext cx="138" cy="574"/>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 name="AutoShape 31"/>
              <p:cNvSpPr>
                <a:spLocks noChangeArrowheads="1"/>
              </p:cNvSpPr>
              <p:nvPr/>
            </p:nvSpPr>
            <p:spPr bwMode="ltGray">
              <a:xfrm rot="6134397" flipH="1" flipV="1">
                <a:off x="2729" y="2486"/>
                <a:ext cx="138" cy="573"/>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3" name="AutoShape 32"/>
              <p:cNvSpPr>
                <a:spLocks noChangeArrowheads="1"/>
              </p:cNvSpPr>
              <p:nvPr/>
            </p:nvSpPr>
            <p:spPr bwMode="ltGray">
              <a:xfrm rot="6430042" flipH="1" flipV="1">
                <a:off x="2674" y="2472"/>
                <a:ext cx="139" cy="574"/>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4" name="AutoShape 33"/>
              <p:cNvSpPr>
                <a:spLocks noChangeArrowheads="1"/>
              </p:cNvSpPr>
              <p:nvPr/>
            </p:nvSpPr>
            <p:spPr bwMode="ltGray">
              <a:xfrm rot="6962427" flipH="1" flipV="1">
                <a:off x="2613" y="2452"/>
                <a:ext cx="138" cy="574"/>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75" name="WordArt 34"/>
            <p:cNvSpPr>
              <a:spLocks noChangeArrowheads="1" noChangeShapeType="1" noTextEdit="1"/>
            </p:cNvSpPr>
            <p:nvPr/>
          </p:nvSpPr>
          <p:spPr bwMode="auto">
            <a:xfrm>
              <a:off x="5501109" y="3305672"/>
              <a:ext cx="1212850" cy="731837"/>
            </a:xfrm>
            <a:prstGeom prst="rect">
              <a:avLst/>
            </a:prstGeom>
            <a:extLst>
              <a:ext uri="{91240B29-F687-4F45-9708-019B960494DF}">
                <a14:hiddenLine xmlns:a14="http://schemas.microsoft.com/office/drawing/2010/main" w="9525">
                  <a:solidFill>
                    <a:schemeClr val="bg1"/>
                  </a:solidFill>
                  <a:rou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zh-CN" altLang="en-US" sz="2400" b="1" kern="10" dirty="0">
                  <a:solidFill>
                    <a:schemeClr val="bg1"/>
                  </a:solidFill>
                  <a:latin typeface="微软雅黑" panose="020B0503020204020204" pitchFamily="34" charset="-122"/>
                  <a:ea typeface="微软雅黑" panose="020B0503020204020204" pitchFamily="34" charset="-122"/>
                </a:rPr>
                <a:t>点击添加</a:t>
              </a:r>
            </a:p>
            <a:p>
              <a:pPr algn="ctr"/>
              <a:r>
                <a:rPr lang="zh-CN" altLang="en-US" sz="2400" b="1" kern="10" dirty="0">
                  <a:solidFill>
                    <a:schemeClr val="bg1"/>
                  </a:solidFill>
                  <a:latin typeface="微软雅黑" panose="020B0503020204020204" pitchFamily="34" charset="-122"/>
                  <a:ea typeface="微软雅黑" panose="020B0503020204020204" pitchFamily="34" charset="-122"/>
                </a:rPr>
                <a:t>标题文字</a:t>
              </a:r>
            </a:p>
          </p:txBody>
        </p:sp>
        <p:sp>
          <p:nvSpPr>
            <p:cNvPr id="76" name="Oval 35"/>
            <p:cNvSpPr>
              <a:spLocks noChangeArrowheads="1"/>
            </p:cNvSpPr>
            <p:nvPr/>
          </p:nvSpPr>
          <p:spPr bwMode="auto">
            <a:xfrm>
              <a:off x="5436021" y="4509120"/>
              <a:ext cx="1346200" cy="346075"/>
            </a:xfrm>
            <a:prstGeom prst="ellipse">
              <a:avLst/>
            </a:prstGeom>
            <a:gradFill rotWithShape="1">
              <a:gsLst>
                <a:gs pos="0">
                  <a:srgbClr val="000000">
                    <a:alpha val="50000"/>
                  </a:srgbClr>
                </a:gs>
                <a:gs pos="100000">
                  <a:srgbClr val="445E7A">
                    <a:alpha val="0"/>
                  </a:srgbClr>
                </a:gs>
              </a:gsLst>
              <a:path path="shape">
                <a:fillToRect l="50000" t="50000" r="50000" b="50000"/>
              </a:path>
            </a:gradFill>
            <a:ln>
              <a:noFill/>
            </a:ln>
            <a:effectLst/>
            <a:extLst>
              <a:ext uri="{91240B29-F687-4F45-9708-019B960494DF}">
                <a14:hiddenLine xmlns:a14="http://schemas.microsoft.com/office/drawing/2010/main" w="9525">
                  <a:solidFill>
                    <a:srgbClr val="FFFFFF"/>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2" name="标题 1"/>
          <p:cNvSpPr>
            <a:spLocks noGrp="1"/>
          </p:cNvSpPr>
          <p:nvPr>
            <p:ph type="title"/>
          </p:nvPr>
        </p:nvSpPr>
        <p:spPr/>
        <p:txBody>
          <a:bodyPr>
            <a:normAutofit fontScale="90000"/>
          </a:bodyPr>
          <a:lstStyle/>
          <a:p>
            <a:r>
              <a:rPr lang="zh-CN" altLang="en-US" dirty="0">
                <a:cs typeface="+mn-ea"/>
              </a:rPr>
              <a:t>单击此处添加标题</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1"/>
                                        </p:tgtEl>
                                        <p:attrNameLst>
                                          <p:attrName>style.visibility</p:attrName>
                                        </p:attrNameLst>
                                      </p:cBhvr>
                                      <p:to>
                                        <p:strVal val="visible"/>
                                      </p:to>
                                    </p:set>
                                    <p:anim calcmode="lin" valueType="num">
                                      <p:cBhvr>
                                        <p:cTn id="7" dur="500" fill="hold"/>
                                        <p:tgtEl>
                                          <p:spTgt spid="71"/>
                                        </p:tgtEl>
                                        <p:attrNameLst>
                                          <p:attrName>ppt_w</p:attrName>
                                        </p:attrNameLst>
                                      </p:cBhvr>
                                      <p:tavLst>
                                        <p:tav tm="0">
                                          <p:val>
                                            <p:fltVal val="0"/>
                                          </p:val>
                                        </p:tav>
                                        <p:tav tm="100000">
                                          <p:val>
                                            <p:strVal val="#ppt_w"/>
                                          </p:val>
                                        </p:tav>
                                      </p:tavLst>
                                    </p:anim>
                                    <p:anim calcmode="lin" valueType="num">
                                      <p:cBhvr>
                                        <p:cTn id="8" dur="500" fill="hold"/>
                                        <p:tgtEl>
                                          <p:spTgt spid="71"/>
                                        </p:tgtEl>
                                        <p:attrNameLst>
                                          <p:attrName>ppt_h</p:attrName>
                                        </p:attrNameLst>
                                      </p:cBhvr>
                                      <p:tavLst>
                                        <p:tav tm="0">
                                          <p:val>
                                            <p:fltVal val="0"/>
                                          </p:val>
                                        </p:tav>
                                        <p:tav tm="100000">
                                          <p:val>
                                            <p:strVal val="#ppt_h"/>
                                          </p:val>
                                        </p:tav>
                                      </p:tavLst>
                                    </p:anim>
                                    <p:animEffect transition="in" filter="fade">
                                      <p:cBhvr>
                                        <p:cTn id="9" dur="500"/>
                                        <p:tgtEl>
                                          <p:spTgt spid="71"/>
                                        </p:tgtEl>
                                      </p:cBhvr>
                                    </p:animEffect>
                                  </p:childTnLst>
                                </p:cTn>
                              </p:par>
                            </p:childTnLst>
                          </p:cTn>
                        </p:par>
                        <p:par>
                          <p:cTn id="10" fill="hold">
                            <p:stCondLst>
                              <p:cond delay="500"/>
                            </p:stCondLst>
                            <p:childTnLst>
                              <p:par>
                                <p:cTn id="11" presetID="22" presetClass="entr" presetSubtype="2" fill="hold" nodeType="afterEffect">
                                  <p:stCondLst>
                                    <p:cond delay="0"/>
                                  </p:stCondLst>
                                  <p:childTnLst>
                                    <p:set>
                                      <p:cBhvr>
                                        <p:cTn id="12" dur="1" fill="hold">
                                          <p:stCondLst>
                                            <p:cond delay="0"/>
                                          </p:stCondLst>
                                        </p:cTn>
                                        <p:tgtEl>
                                          <p:spTgt spid="51"/>
                                        </p:tgtEl>
                                        <p:attrNameLst>
                                          <p:attrName>style.visibility</p:attrName>
                                        </p:attrNameLst>
                                      </p:cBhvr>
                                      <p:to>
                                        <p:strVal val="visible"/>
                                      </p:to>
                                    </p:set>
                                    <p:animEffect transition="in" filter="wipe(right)">
                                      <p:cBhvr>
                                        <p:cTn id="13" dur="500"/>
                                        <p:tgtEl>
                                          <p:spTgt spid="51"/>
                                        </p:tgtEl>
                                      </p:cBhvr>
                                    </p:animEffect>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66"/>
                                        </p:tgtEl>
                                        <p:attrNameLst>
                                          <p:attrName>style.visibility</p:attrName>
                                        </p:attrNameLst>
                                      </p:cBhvr>
                                      <p:to>
                                        <p:strVal val="visible"/>
                                      </p:to>
                                    </p:set>
                                    <p:anim calcmode="lin" valueType="num">
                                      <p:cBhvr additive="base">
                                        <p:cTn id="17" dur="500" fill="hold"/>
                                        <p:tgtEl>
                                          <p:spTgt spid="66"/>
                                        </p:tgtEl>
                                        <p:attrNameLst>
                                          <p:attrName>ppt_x</p:attrName>
                                        </p:attrNameLst>
                                      </p:cBhvr>
                                      <p:tavLst>
                                        <p:tav tm="0">
                                          <p:val>
                                            <p:strVal val="0-#ppt_w/2"/>
                                          </p:val>
                                        </p:tav>
                                        <p:tav tm="100000">
                                          <p:val>
                                            <p:strVal val="#ppt_x"/>
                                          </p:val>
                                        </p:tav>
                                      </p:tavLst>
                                    </p:anim>
                                    <p:anim calcmode="lin" valueType="num">
                                      <p:cBhvr additive="base">
                                        <p:cTn id="18" dur="500" fill="hold"/>
                                        <p:tgtEl>
                                          <p:spTgt spid="66"/>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200"/>
                                  </p:stCondLst>
                                  <p:childTnLst>
                                    <p:set>
                                      <p:cBhvr>
                                        <p:cTn id="20" dur="1" fill="hold">
                                          <p:stCondLst>
                                            <p:cond delay="0"/>
                                          </p:stCondLst>
                                        </p:cTn>
                                        <p:tgtEl>
                                          <p:spTgt spid="67"/>
                                        </p:tgtEl>
                                        <p:attrNameLst>
                                          <p:attrName>style.visibility</p:attrName>
                                        </p:attrNameLst>
                                      </p:cBhvr>
                                      <p:to>
                                        <p:strVal val="visible"/>
                                      </p:to>
                                    </p:set>
                                    <p:anim calcmode="lin" valueType="num">
                                      <p:cBhvr additive="base">
                                        <p:cTn id="21" dur="500" fill="hold"/>
                                        <p:tgtEl>
                                          <p:spTgt spid="67"/>
                                        </p:tgtEl>
                                        <p:attrNameLst>
                                          <p:attrName>ppt_x</p:attrName>
                                        </p:attrNameLst>
                                      </p:cBhvr>
                                      <p:tavLst>
                                        <p:tav tm="0">
                                          <p:val>
                                            <p:strVal val="0-#ppt_w/2"/>
                                          </p:val>
                                        </p:tav>
                                        <p:tav tm="100000">
                                          <p:val>
                                            <p:strVal val="#ppt_x"/>
                                          </p:val>
                                        </p:tav>
                                      </p:tavLst>
                                    </p:anim>
                                    <p:anim calcmode="lin" valueType="num">
                                      <p:cBhvr additive="base">
                                        <p:cTn id="22" dur="500" fill="hold"/>
                                        <p:tgtEl>
                                          <p:spTgt spid="67"/>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400"/>
                                  </p:stCondLst>
                                  <p:childTnLst>
                                    <p:set>
                                      <p:cBhvr>
                                        <p:cTn id="24" dur="1" fill="hold">
                                          <p:stCondLst>
                                            <p:cond delay="0"/>
                                          </p:stCondLst>
                                        </p:cTn>
                                        <p:tgtEl>
                                          <p:spTgt spid="68"/>
                                        </p:tgtEl>
                                        <p:attrNameLst>
                                          <p:attrName>style.visibility</p:attrName>
                                        </p:attrNameLst>
                                      </p:cBhvr>
                                      <p:to>
                                        <p:strVal val="visible"/>
                                      </p:to>
                                    </p:set>
                                    <p:anim calcmode="lin" valueType="num">
                                      <p:cBhvr additive="base">
                                        <p:cTn id="25" dur="500" fill="hold"/>
                                        <p:tgtEl>
                                          <p:spTgt spid="68"/>
                                        </p:tgtEl>
                                        <p:attrNameLst>
                                          <p:attrName>ppt_x</p:attrName>
                                        </p:attrNameLst>
                                      </p:cBhvr>
                                      <p:tavLst>
                                        <p:tav tm="0">
                                          <p:val>
                                            <p:strVal val="0-#ppt_w/2"/>
                                          </p:val>
                                        </p:tav>
                                        <p:tav tm="100000">
                                          <p:val>
                                            <p:strVal val="#ppt_x"/>
                                          </p:val>
                                        </p:tav>
                                      </p:tavLst>
                                    </p:anim>
                                    <p:anim calcmode="lin" valueType="num">
                                      <p:cBhvr additive="base">
                                        <p:cTn id="26" dur="500" fill="hold"/>
                                        <p:tgtEl>
                                          <p:spTgt spid="68"/>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600"/>
                                  </p:stCondLst>
                                  <p:childTnLst>
                                    <p:set>
                                      <p:cBhvr>
                                        <p:cTn id="28" dur="1" fill="hold">
                                          <p:stCondLst>
                                            <p:cond delay="0"/>
                                          </p:stCondLst>
                                        </p:cTn>
                                        <p:tgtEl>
                                          <p:spTgt spid="69"/>
                                        </p:tgtEl>
                                        <p:attrNameLst>
                                          <p:attrName>style.visibility</p:attrName>
                                        </p:attrNameLst>
                                      </p:cBhvr>
                                      <p:to>
                                        <p:strVal val="visible"/>
                                      </p:to>
                                    </p:set>
                                    <p:anim calcmode="lin" valueType="num">
                                      <p:cBhvr additive="base">
                                        <p:cTn id="29" dur="500" fill="hold"/>
                                        <p:tgtEl>
                                          <p:spTgt spid="69"/>
                                        </p:tgtEl>
                                        <p:attrNameLst>
                                          <p:attrName>ppt_x</p:attrName>
                                        </p:attrNameLst>
                                      </p:cBhvr>
                                      <p:tavLst>
                                        <p:tav tm="0">
                                          <p:val>
                                            <p:strVal val="0-#ppt_w/2"/>
                                          </p:val>
                                        </p:tav>
                                        <p:tav tm="100000">
                                          <p:val>
                                            <p:strVal val="#ppt_x"/>
                                          </p:val>
                                        </p:tav>
                                      </p:tavLst>
                                    </p:anim>
                                    <p:anim calcmode="lin" valueType="num">
                                      <p:cBhvr additive="base">
                                        <p:cTn id="30" dur="500" fill="hold"/>
                                        <p:tgtEl>
                                          <p:spTgt spid="69"/>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800"/>
                                  </p:stCondLst>
                                  <p:childTnLst>
                                    <p:set>
                                      <p:cBhvr>
                                        <p:cTn id="32" dur="1" fill="hold">
                                          <p:stCondLst>
                                            <p:cond delay="0"/>
                                          </p:stCondLst>
                                        </p:cTn>
                                        <p:tgtEl>
                                          <p:spTgt spid="70"/>
                                        </p:tgtEl>
                                        <p:attrNameLst>
                                          <p:attrName>style.visibility</p:attrName>
                                        </p:attrNameLst>
                                      </p:cBhvr>
                                      <p:to>
                                        <p:strVal val="visible"/>
                                      </p:to>
                                    </p:set>
                                    <p:anim calcmode="lin" valueType="num">
                                      <p:cBhvr additive="base">
                                        <p:cTn id="33" dur="500" fill="hold"/>
                                        <p:tgtEl>
                                          <p:spTgt spid="70"/>
                                        </p:tgtEl>
                                        <p:attrNameLst>
                                          <p:attrName>ppt_x</p:attrName>
                                        </p:attrNameLst>
                                      </p:cBhvr>
                                      <p:tavLst>
                                        <p:tav tm="0">
                                          <p:val>
                                            <p:strVal val="0-#ppt_w/2"/>
                                          </p:val>
                                        </p:tav>
                                        <p:tav tm="100000">
                                          <p:val>
                                            <p:strVal val="#ppt_x"/>
                                          </p:val>
                                        </p:tav>
                                      </p:tavLst>
                                    </p:anim>
                                    <p:anim calcmode="lin" valueType="num">
                                      <p:cBhvr additive="base">
                                        <p:cTn id="34" dur="500" fill="hold"/>
                                        <p:tgtEl>
                                          <p:spTgt spid="70"/>
                                        </p:tgtEl>
                                        <p:attrNameLst>
                                          <p:attrName>ppt_y</p:attrName>
                                        </p:attrNameLst>
                                      </p:cBhvr>
                                      <p:tavLst>
                                        <p:tav tm="0">
                                          <p:val>
                                            <p:strVal val="#ppt_y"/>
                                          </p:val>
                                        </p:tav>
                                        <p:tav tm="100000">
                                          <p:val>
                                            <p:strVal val="#ppt_y"/>
                                          </p:val>
                                        </p:tav>
                                      </p:tavLst>
                                    </p:anim>
                                  </p:childTnLst>
                                </p:cTn>
                              </p:par>
                            </p:childTnLst>
                          </p:cTn>
                        </p:par>
                        <p:par>
                          <p:cTn id="35" fill="hold">
                            <p:stCondLst>
                              <p:cond delay="1500"/>
                            </p:stCondLst>
                            <p:childTnLst>
                              <p:par>
                                <p:cTn id="36" presetID="22" presetClass="entr" presetSubtype="8" fill="hold" nodeType="afterEffect">
                                  <p:stCondLst>
                                    <p:cond delay="0"/>
                                  </p:stCondLst>
                                  <p:childTnLst>
                                    <p:set>
                                      <p:cBhvr>
                                        <p:cTn id="37" dur="1" fill="hold">
                                          <p:stCondLst>
                                            <p:cond delay="0"/>
                                          </p:stCondLst>
                                        </p:cTn>
                                        <p:tgtEl>
                                          <p:spTgt spid="56"/>
                                        </p:tgtEl>
                                        <p:attrNameLst>
                                          <p:attrName>style.visibility</p:attrName>
                                        </p:attrNameLst>
                                      </p:cBhvr>
                                      <p:to>
                                        <p:strVal val="visible"/>
                                      </p:to>
                                    </p:set>
                                    <p:animEffect transition="in" filter="wipe(left)">
                                      <p:cBhvr>
                                        <p:cTn id="38" dur="500"/>
                                        <p:tgtEl>
                                          <p:spTgt spid="56"/>
                                        </p:tgtEl>
                                      </p:cBhvr>
                                    </p:animEffect>
                                  </p:childTnLst>
                                </p:cTn>
                              </p:par>
                            </p:childTnLst>
                          </p:cTn>
                        </p:par>
                        <p:par>
                          <p:cTn id="39" fill="hold">
                            <p:stCondLst>
                              <p:cond delay="2000"/>
                            </p:stCondLst>
                            <p:childTnLst>
                              <p:par>
                                <p:cTn id="40" presetID="2" presetClass="entr" presetSubtype="2" fill="hold" grpId="0" nodeType="afterEffect">
                                  <p:stCondLst>
                                    <p:cond delay="0"/>
                                  </p:stCondLst>
                                  <p:childTnLst>
                                    <p:set>
                                      <p:cBhvr>
                                        <p:cTn id="41" dur="1" fill="hold">
                                          <p:stCondLst>
                                            <p:cond delay="0"/>
                                          </p:stCondLst>
                                        </p:cTn>
                                        <p:tgtEl>
                                          <p:spTgt spid="61"/>
                                        </p:tgtEl>
                                        <p:attrNameLst>
                                          <p:attrName>style.visibility</p:attrName>
                                        </p:attrNameLst>
                                      </p:cBhvr>
                                      <p:to>
                                        <p:strVal val="visible"/>
                                      </p:to>
                                    </p:set>
                                    <p:anim calcmode="lin" valueType="num">
                                      <p:cBhvr additive="base">
                                        <p:cTn id="42" dur="500" fill="hold"/>
                                        <p:tgtEl>
                                          <p:spTgt spid="61"/>
                                        </p:tgtEl>
                                        <p:attrNameLst>
                                          <p:attrName>ppt_x</p:attrName>
                                        </p:attrNameLst>
                                      </p:cBhvr>
                                      <p:tavLst>
                                        <p:tav tm="0">
                                          <p:val>
                                            <p:strVal val="1+#ppt_w/2"/>
                                          </p:val>
                                        </p:tav>
                                        <p:tav tm="100000">
                                          <p:val>
                                            <p:strVal val="#ppt_x"/>
                                          </p:val>
                                        </p:tav>
                                      </p:tavLst>
                                    </p:anim>
                                    <p:anim calcmode="lin" valueType="num">
                                      <p:cBhvr additive="base">
                                        <p:cTn id="43" dur="500" fill="hold"/>
                                        <p:tgtEl>
                                          <p:spTgt spid="61"/>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200"/>
                                  </p:stCondLst>
                                  <p:childTnLst>
                                    <p:set>
                                      <p:cBhvr>
                                        <p:cTn id="45" dur="1" fill="hold">
                                          <p:stCondLst>
                                            <p:cond delay="0"/>
                                          </p:stCondLst>
                                        </p:cTn>
                                        <p:tgtEl>
                                          <p:spTgt spid="62"/>
                                        </p:tgtEl>
                                        <p:attrNameLst>
                                          <p:attrName>style.visibility</p:attrName>
                                        </p:attrNameLst>
                                      </p:cBhvr>
                                      <p:to>
                                        <p:strVal val="visible"/>
                                      </p:to>
                                    </p:set>
                                    <p:anim calcmode="lin" valueType="num">
                                      <p:cBhvr additive="base">
                                        <p:cTn id="46" dur="500" fill="hold"/>
                                        <p:tgtEl>
                                          <p:spTgt spid="62"/>
                                        </p:tgtEl>
                                        <p:attrNameLst>
                                          <p:attrName>ppt_x</p:attrName>
                                        </p:attrNameLst>
                                      </p:cBhvr>
                                      <p:tavLst>
                                        <p:tav tm="0">
                                          <p:val>
                                            <p:strVal val="1+#ppt_w/2"/>
                                          </p:val>
                                        </p:tav>
                                        <p:tav tm="100000">
                                          <p:val>
                                            <p:strVal val="#ppt_x"/>
                                          </p:val>
                                        </p:tav>
                                      </p:tavLst>
                                    </p:anim>
                                    <p:anim calcmode="lin" valueType="num">
                                      <p:cBhvr additive="base">
                                        <p:cTn id="47" dur="500" fill="hold"/>
                                        <p:tgtEl>
                                          <p:spTgt spid="62"/>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400"/>
                                  </p:stCondLst>
                                  <p:childTnLst>
                                    <p:set>
                                      <p:cBhvr>
                                        <p:cTn id="49" dur="1" fill="hold">
                                          <p:stCondLst>
                                            <p:cond delay="0"/>
                                          </p:stCondLst>
                                        </p:cTn>
                                        <p:tgtEl>
                                          <p:spTgt spid="63"/>
                                        </p:tgtEl>
                                        <p:attrNameLst>
                                          <p:attrName>style.visibility</p:attrName>
                                        </p:attrNameLst>
                                      </p:cBhvr>
                                      <p:to>
                                        <p:strVal val="visible"/>
                                      </p:to>
                                    </p:set>
                                    <p:anim calcmode="lin" valueType="num">
                                      <p:cBhvr additive="base">
                                        <p:cTn id="50" dur="500" fill="hold"/>
                                        <p:tgtEl>
                                          <p:spTgt spid="63"/>
                                        </p:tgtEl>
                                        <p:attrNameLst>
                                          <p:attrName>ppt_x</p:attrName>
                                        </p:attrNameLst>
                                      </p:cBhvr>
                                      <p:tavLst>
                                        <p:tav tm="0">
                                          <p:val>
                                            <p:strVal val="1+#ppt_w/2"/>
                                          </p:val>
                                        </p:tav>
                                        <p:tav tm="100000">
                                          <p:val>
                                            <p:strVal val="#ppt_x"/>
                                          </p:val>
                                        </p:tav>
                                      </p:tavLst>
                                    </p:anim>
                                    <p:anim calcmode="lin" valueType="num">
                                      <p:cBhvr additive="base">
                                        <p:cTn id="51" dur="500" fill="hold"/>
                                        <p:tgtEl>
                                          <p:spTgt spid="63"/>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600"/>
                                  </p:stCondLst>
                                  <p:childTnLst>
                                    <p:set>
                                      <p:cBhvr>
                                        <p:cTn id="53" dur="1" fill="hold">
                                          <p:stCondLst>
                                            <p:cond delay="0"/>
                                          </p:stCondLst>
                                        </p:cTn>
                                        <p:tgtEl>
                                          <p:spTgt spid="64"/>
                                        </p:tgtEl>
                                        <p:attrNameLst>
                                          <p:attrName>style.visibility</p:attrName>
                                        </p:attrNameLst>
                                      </p:cBhvr>
                                      <p:to>
                                        <p:strVal val="visible"/>
                                      </p:to>
                                    </p:set>
                                    <p:anim calcmode="lin" valueType="num">
                                      <p:cBhvr additive="base">
                                        <p:cTn id="54" dur="500" fill="hold"/>
                                        <p:tgtEl>
                                          <p:spTgt spid="64"/>
                                        </p:tgtEl>
                                        <p:attrNameLst>
                                          <p:attrName>ppt_x</p:attrName>
                                        </p:attrNameLst>
                                      </p:cBhvr>
                                      <p:tavLst>
                                        <p:tav tm="0">
                                          <p:val>
                                            <p:strVal val="1+#ppt_w/2"/>
                                          </p:val>
                                        </p:tav>
                                        <p:tav tm="100000">
                                          <p:val>
                                            <p:strVal val="#ppt_x"/>
                                          </p:val>
                                        </p:tav>
                                      </p:tavLst>
                                    </p:anim>
                                    <p:anim calcmode="lin" valueType="num">
                                      <p:cBhvr additive="base">
                                        <p:cTn id="55" dur="500" fill="hold"/>
                                        <p:tgtEl>
                                          <p:spTgt spid="64"/>
                                        </p:tgtEl>
                                        <p:attrNameLst>
                                          <p:attrName>ppt_y</p:attrName>
                                        </p:attrNameLst>
                                      </p:cBhvr>
                                      <p:tavLst>
                                        <p:tav tm="0">
                                          <p:val>
                                            <p:strVal val="#ppt_y"/>
                                          </p:val>
                                        </p:tav>
                                        <p:tav tm="100000">
                                          <p:val>
                                            <p:strVal val="#ppt_y"/>
                                          </p:val>
                                        </p:tav>
                                      </p:tavLst>
                                    </p:anim>
                                  </p:childTnLst>
                                </p:cTn>
                              </p:par>
                              <p:par>
                                <p:cTn id="56" presetID="2" presetClass="entr" presetSubtype="2" fill="hold" grpId="0" nodeType="withEffect">
                                  <p:stCondLst>
                                    <p:cond delay="800"/>
                                  </p:stCondLst>
                                  <p:childTnLst>
                                    <p:set>
                                      <p:cBhvr>
                                        <p:cTn id="57" dur="1" fill="hold">
                                          <p:stCondLst>
                                            <p:cond delay="0"/>
                                          </p:stCondLst>
                                        </p:cTn>
                                        <p:tgtEl>
                                          <p:spTgt spid="65"/>
                                        </p:tgtEl>
                                        <p:attrNameLst>
                                          <p:attrName>style.visibility</p:attrName>
                                        </p:attrNameLst>
                                      </p:cBhvr>
                                      <p:to>
                                        <p:strVal val="visible"/>
                                      </p:to>
                                    </p:set>
                                    <p:anim calcmode="lin" valueType="num">
                                      <p:cBhvr additive="base">
                                        <p:cTn id="58" dur="500" fill="hold"/>
                                        <p:tgtEl>
                                          <p:spTgt spid="65"/>
                                        </p:tgtEl>
                                        <p:attrNameLst>
                                          <p:attrName>ppt_x</p:attrName>
                                        </p:attrNameLst>
                                      </p:cBhvr>
                                      <p:tavLst>
                                        <p:tav tm="0">
                                          <p:val>
                                            <p:strVal val="1+#ppt_w/2"/>
                                          </p:val>
                                        </p:tav>
                                        <p:tav tm="100000">
                                          <p:val>
                                            <p:strVal val="#ppt_x"/>
                                          </p:val>
                                        </p:tav>
                                      </p:tavLst>
                                    </p:anim>
                                    <p:anim calcmode="lin" valueType="num">
                                      <p:cBhvr additive="base">
                                        <p:cTn id="59" dur="500" fill="hold"/>
                                        <p:tgtEl>
                                          <p:spTgt spid="6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05100" y="4259151"/>
            <a:ext cx="7702861" cy="618234"/>
          </a:xfrm>
          <a:prstGeom prst="rect">
            <a:avLst/>
          </a:prstGeom>
          <a:noFill/>
        </p:spPr>
        <p:txBody>
          <a:bodyPr wrap="square" lIns="121908" tIns="60954" rIns="121908" bIns="60954" rtlCol="0">
            <a:spAutoFit/>
          </a:bodyPr>
          <a:lstStyle/>
          <a:p>
            <a:pPr algn="just">
              <a:lnSpc>
                <a:spcPct val="120000"/>
              </a:lnSpc>
            </a:pPr>
            <a:r>
              <a:rPr lang="zh-CN" altLang="en-US" sz="1400" dirty="0">
                <a:latin typeface="微软雅黑" panose="020B0503020204020204" pitchFamily="34" charset="-122"/>
                <a:ea typeface="微软雅黑" panose="020B0503020204020204" pitchFamily="34" charset="-122"/>
              </a:rPr>
              <a:t>这里输入您的文字这里输入</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婷婷</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旗舰店</a:t>
            </a:r>
            <a:r>
              <a:rPr lang="en-US" altLang="zh-CN" sz="1400" dirty="0">
                <a:latin typeface="微软雅黑" panose="020B0503020204020204" pitchFamily="34" charset="-122"/>
                <a:ea typeface="微软雅黑" panose="020B0503020204020204" pitchFamily="34" charset="-122"/>
              </a:rPr>
              <a:t>https://[-</a:t>
            </a:r>
            <a:r>
              <a:rPr lang="zh-CN" altLang="en-US" sz="1400" dirty="0">
                <a:latin typeface="微软雅黑" panose="020B0503020204020204" pitchFamily="34" charset="-122"/>
                <a:ea typeface="微软雅黑" panose="020B0503020204020204" pitchFamily="34" charset="-122"/>
              </a:rPr>
              <a:t>婷婷</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的文字这里输入您的文字这里输入您的文字这里输入您的文字这里输入您的文字这里输入您的文字这里输入您的文字</a:t>
            </a:r>
          </a:p>
        </p:txBody>
      </p:sp>
      <p:sp>
        <p:nvSpPr>
          <p:cNvPr id="4" name="五角星 18"/>
          <p:cNvSpPr/>
          <p:nvPr/>
        </p:nvSpPr>
        <p:spPr>
          <a:xfrm rot="2134838">
            <a:off x="742256" y="1621879"/>
            <a:ext cx="2198738" cy="2232317"/>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chemeClr val="accent4"/>
          </a:solidFill>
          <a:ln>
            <a:noFill/>
          </a:ln>
        </p:spPr>
        <p:txBody>
          <a:bodyPr vert="horz" wrap="square" lIns="121908" tIns="60954" rIns="121908" bIns="60954" numCol="1" anchor="t" anchorCtr="0" compatLnSpc="1"/>
          <a:lstStyle/>
          <a:p>
            <a:endParaRPr lang="zh-CN" altLang="en-US"/>
          </a:p>
        </p:txBody>
      </p:sp>
      <p:grpSp>
        <p:nvGrpSpPr>
          <p:cNvPr id="5" name="组合 4"/>
          <p:cNvGrpSpPr/>
          <p:nvPr/>
        </p:nvGrpSpPr>
        <p:grpSpPr>
          <a:xfrm>
            <a:off x="1604457" y="2102106"/>
            <a:ext cx="500036" cy="502539"/>
            <a:chOff x="1912141" y="1824035"/>
            <a:chExt cx="488159" cy="490540"/>
          </a:xfrm>
          <a:solidFill>
            <a:srgbClr val="FFFFFF"/>
          </a:solidFill>
        </p:grpSpPr>
        <p:sp>
          <p:nvSpPr>
            <p:cNvPr id="6" name="饼形 5"/>
            <p:cNvSpPr/>
            <p:nvPr/>
          </p:nvSpPr>
          <p:spPr>
            <a:xfrm>
              <a:off x="1912141" y="1847847"/>
              <a:ext cx="466728" cy="466728"/>
            </a:xfrm>
            <a:prstGeom prst="pie">
              <a:avLst>
                <a:gd name="adj1" fmla="val 2668795"/>
                <a:gd name="adj2" fmla="val 1620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饼形 6"/>
            <p:cNvSpPr/>
            <p:nvPr/>
          </p:nvSpPr>
          <p:spPr>
            <a:xfrm>
              <a:off x="1933572" y="1824035"/>
              <a:ext cx="466728" cy="466728"/>
            </a:xfrm>
            <a:prstGeom prst="pie">
              <a:avLst>
                <a:gd name="adj1" fmla="val 16168367"/>
                <a:gd name="adj2" fmla="val 2159998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8" name="TextBox 7"/>
          <p:cNvSpPr txBox="1"/>
          <p:nvPr/>
        </p:nvSpPr>
        <p:spPr>
          <a:xfrm>
            <a:off x="932525" y="2635694"/>
            <a:ext cx="1838614" cy="861775"/>
          </a:xfrm>
          <a:prstGeom prst="rect">
            <a:avLst/>
          </a:prstGeom>
          <a:noFill/>
        </p:spPr>
        <p:txBody>
          <a:bodyPr wrap="square" lIns="121908" tIns="60954" rIns="121908" bIns="60954" rtlCol="0">
            <a:spAutoFit/>
          </a:bodyPr>
          <a:lstStyle>
            <a:defPPr>
              <a:defRPr lang="zh-CN"/>
            </a:defPPr>
            <a:lvl1pPr algn="ctr">
              <a:defRPr sz="2000">
                <a:solidFill>
                  <a:srgbClr val="FFFFFF"/>
                </a:solidFill>
                <a:latin typeface="方正正准黑简体" panose="02000000000000000000" pitchFamily="2" charset="-122"/>
                <a:ea typeface="方正正准黑简体" panose="02000000000000000000" pitchFamily="2" charset="-122"/>
              </a:defRPr>
            </a:lvl1pPr>
          </a:lstStyle>
          <a:p>
            <a:r>
              <a:rPr lang="zh-CN" altLang="en-US" sz="2400" dirty="0">
                <a:latin typeface="微软雅黑" panose="020B0503020204020204" pitchFamily="34" charset="-122"/>
                <a:ea typeface="微软雅黑" panose="020B0503020204020204" pitchFamily="34" charset="-122"/>
              </a:rPr>
              <a:t>最好</a:t>
            </a:r>
            <a:endParaRPr lang="en-US" altLang="zh-CN"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数据分析</a:t>
            </a:r>
          </a:p>
        </p:txBody>
      </p:sp>
      <p:sp>
        <p:nvSpPr>
          <p:cNvPr id="9" name="五角星 18"/>
          <p:cNvSpPr/>
          <p:nvPr/>
        </p:nvSpPr>
        <p:spPr>
          <a:xfrm rot="2134838">
            <a:off x="3311232" y="1613412"/>
            <a:ext cx="2198738" cy="2232317"/>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chemeClr val="accent3"/>
          </a:solidFill>
          <a:ln>
            <a:noFill/>
          </a:ln>
        </p:spPr>
        <p:txBody>
          <a:bodyPr vert="horz" wrap="square" lIns="121908" tIns="60954" rIns="121908" bIns="60954" numCol="1" anchor="t" anchorCtr="0" compatLnSpc="1"/>
          <a:lstStyle/>
          <a:p>
            <a:endParaRPr lang="zh-CN" altLang="en-US" sz="3200">
              <a:latin typeface="微软雅黑" panose="020B0503020204020204" pitchFamily="34" charset="-122"/>
              <a:ea typeface="微软雅黑" panose="020B0503020204020204" pitchFamily="34" charset="-122"/>
            </a:endParaRPr>
          </a:p>
        </p:txBody>
      </p:sp>
      <p:sp>
        <p:nvSpPr>
          <p:cNvPr id="10" name="TextBox 9"/>
          <p:cNvSpPr txBox="1"/>
          <p:nvPr/>
        </p:nvSpPr>
        <p:spPr>
          <a:xfrm>
            <a:off x="3563741" y="2636750"/>
            <a:ext cx="1679221" cy="861775"/>
          </a:xfrm>
          <a:prstGeom prst="rect">
            <a:avLst/>
          </a:prstGeom>
          <a:noFill/>
        </p:spPr>
        <p:txBody>
          <a:bodyPr wrap="square" lIns="121908" tIns="60954" rIns="121908" bIns="60954" rtlCol="0">
            <a:spAutoFit/>
          </a:bodyPr>
          <a:lstStyle>
            <a:defPPr>
              <a:defRPr lang="zh-CN"/>
            </a:defPPr>
            <a:lvl1pPr algn="ctr">
              <a:defRPr sz="2000">
                <a:solidFill>
                  <a:srgbClr val="FFFFFF"/>
                </a:solidFill>
                <a:latin typeface="方正正准黑简体" panose="02000000000000000000" pitchFamily="2" charset="-122"/>
                <a:ea typeface="方正正准黑简体" panose="02000000000000000000" pitchFamily="2" charset="-122"/>
              </a:defRPr>
            </a:lvl1pPr>
          </a:lstStyle>
          <a:p>
            <a:r>
              <a:rPr lang="zh-CN" altLang="en-US" sz="2400" dirty="0">
                <a:latin typeface="微软雅黑" panose="020B0503020204020204" pitchFamily="34" charset="-122"/>
                <a:ea typeface="微软雅黑" panose="020B0503020204020204" pitchFamily="34" charset="-122"/>
              </a:rPr>
              <a:t>顶尖</a:t>
            </a:r>
            <a:endParaRPr lang="en-US" altLang="zh-CN"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合作者</a:t>
            </a:r>
          </a:p>
        </p:txBody>
      </p:sp>
      <p:sp>
        <p:nvSpPr>
          <p:cNvPr id="11" name="五角星 18"/>
          <p:cNvSpPr/>
          <p:nvPr/>
        </p:nvSpPr>
        <p:spPr>
          <a:xfrm rot="2134838">
            <a:off x="5903183" y="1613412"/>
            <a:ext cx="2198738" cy="2232317"/>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chemeClr val="accent2"/>
          </a:solidFill>
          <a:ln>
            <a:noFill/>
          </a:ln>
        </p:spPr>
        <p:txBody>
          <a:bodyPr vert="horz" wrap="square" lIns="121908" tIns="60954" rIns="121908" bIns="60954" numCol="1" anchor="t" anchorCtr="0" compatLnSpc="1"/>
          <a:lstStyle/>
          <a:p>
            <a:endParaRPr lang="zh-CN" altLang="en-US" sz="3200">
              <a:latin typeface="微软雅黑" panose="020B0503020204020204" pitchFamily="34" charset="-122"/>
              <a:ea typeface="微软雅黑" panose="020B0503020204020204" pitchFamily="34" charset="-122"/>
            </a:endParaRPr>
          </a:p>
        </p:txBody>
      </p:sp>
      <p:sp>
        <p:nvSpPr>
          <p:cNvPr id="12" name="TextBox 11"/>
          <p:cNvSpPr txBox="1"/>
          <p:nvPr/>
        </p:nvSpPr>
        <p:spPr>
          <a:xfrm>
            <a:off x="6058051" y="2639926"/>
            <a:ext cx="1838614" cy="677096"/>
          </a:xfrm>
          <a:prstGeom prst="rect">
            <a:avLst/>
          </a:prstGeom>
          <a:noFill/>
        </p:spPr>
        <p:txBody>
          <a:bodyPr wrap="square" lIns="121908" tIns="60954" rIns="121908" bIns="60954" rtlCol="0">
            <a:spAutoFit/>
          </a:bodyPr>
          <a:lstStyle/>
          <a:p>
            <a:pPr algn="ctr"/>
            <a:r>
              <a:rPr lang="zh-CN" altLang="en-US" dirty="0">
                <a:solidFill>
                  <a:srgbClr val="FFFFFF"/>
                </a:solidFill>
                <a:latin typeface="微软雅黑" panose="020B0503020204020204" pitchFamily="34" charset="-122"/>
                <a:ea typeface="微软雅黑" panose="020B0503020204020204" pitchFamily="34" charset="-122"/>
              </a:rPr>
              <a:t>最好</a:t>
            </a:r>
            <a:endParaRPr lang="en-US" altLang="zh-CN" dirty="0">
              <a:solidFill>
                <a:srgbClr val="FFFFFF"/>
              </a:solidFill>
              <a:latin typeface="微软雅黑" panose="020B0503020204020204" pitchFamily="34" charset="-122"/>
              <a:ea typeface="微软雅黑" panose="020B0503020204020204" pitchFamily="34" charset="-122"/>
            </a:endParaRPr>
          </a:p>
          <a:p>
            <a:pPr algn="ctr"/>
            <a:r>
              <a:rPr lang="zh-CN" altLang="en-US" dirty="0">
                <a:solidFill>
                  <a:srgbClr val="FFFFFF"/>
                </a:solidFill>
                <a:latin typeface="微软雅黑" panose="020B0503020204020204" pitchFamily="34" charset="-122"/>
                <a:ea typeface="微软雅黑" panose="020B0503020204020204" pitchFamily="34" charset="-122"/>
              </a:rPr>
              <a:t>销售员</a:t>
            </a:r>
          </a:p>
        </p:txBody>
      </p:sp>
      <p:grpSp>
        <p:nvGrpSpPr>
          <p:cNvPr id="13" name="组合 12"/>
          <p:cNvGrpSpPr/>
          <p:nvPr/>
        </p:nvGrpSpPr>
        <p:grpSpPr>
          <a:xfrm>
            <a:off x="4074201" y="2101080"/>
            <a:ext cx="683743" cy="480125"/>
            <a:chOff x="2409665" y="939861"/>
            <a:chExt cx="5638961" cy="3959164"/>
          </a:xfrm>
          <a:solidFill>
            <a:srgbClr val="FFFFFF"/>
          </a:solidFill>
        </p:grpSpPr>
        <p:sp>
          <p:nvSpPr>
            <p:cNvPr id="14" name="流程图: 联系 2"/>
            <p:cNvSpPr/>
            <p:nvPr/>
          </p:nvSpPr>
          <p:spPr>
            <a:xfrm>
              <a:off x="3884040" y="1024462"/>
              <a:ext cx="2680685" cy="3874563"/>
            </a:xfrm>
            <a:custGeom>
              <a:avLst/>
              <a:gdLst/>
              <a:ahLst/>
              <a:cxnLst/>
              <a:rect l="l" t="t" r="r" b="b"/>
              <a:pathLst>
                <a:path w="2680685" h="3874563">
                  <a:moveTo>
                    <a:pt x="1049911" y="1326547"/>
                  </a:moveTo>
                  <a:lnTo>
                    <a:pt x="1130886" y="1416545"/>
                  </a:lnTo>
                  <a:lnTo>
                    <a:pt x="1130989" y="1416517"/>
                  </a:lnTo>
                  <a:lnTo>
                    <a:pt x="1312935" y="1622593"/>
                  </a:lnTo>
                  <a:lnTo>
                    <a:pt x="1164126" y="2754124"/>
                  </a:lnTo>
                  <a:lnTo>
                    <a:pt x="1330469" y="3179256"/>
                  </a:lnTo>
                  <a:cubicBezTo>
                    <a:pt x="1393318" y="3185424"/>
                    <a:pt x="1456167" y="2747966"/>
                    <a:pt x="1519023" y="2754127"/>
                  </a:cubicBezTo>
                  <a:lnTo>
                    <a:pt x="1368996" y="1613275"/>
                  </a:lnTo>
                  <a:lnTo>
                    <a:pt x="1547978" y="1410556"/>
                  </a:lnTo>
                  <a:lnTo>
                    <a:pt x="1549687" y="1411027"/>
                  </a:lnTo>
                  <a:lnTo>
                    <a:pt x="1625697" y="1326547"/>
                  </a:lnTo>
                  <a:lnTo>
                    <a:pt x="1740228" y="1463512"/>
                  </a:lnTo>
                  <a:lnTo>
                    <a:pt x="2163777" y="1580180"/>
                  </a:lnTo>
                  <a:lnTo>
                    <a:pt x="2163105" y="1571541"/>
                  </a:lnTo>
                  <a:lnTo>
                    <a:pt x="2369061" y="1628276"/>
                  </a:lnTo>
                  <a:lnTo>
                    <a:pt x="2376321" y="1626429"/>
                  </a:lnTo>
                  <a:lnTo>
                    <a:pt x="2619825" y="2583371"/>
                  </a:lnTo>
                  <a:lnTo>
                    <a:pt x="2622880" y="2582594"/>
                  </a:lnTo>
                  <a:lnTo>
                    <a:pt x="2678814" y="2802409"/>
                  </a:lnTo>
                  <a:lnTo>
                    <a:pt x="2680685" y="2803247"/>
                  </a:lnTo>
                  <a:lnTo>
                    <a:pt x="2208786" y="3856531"/>
                  </a:lnTo>
                  <a:lnTo>
                    <a:pt x="2208786" y="3871389"/>
                  </a:lnTo>
                  <a:lnTo>
                    <a:pt x="2049180" y="3871389"/>
                  </a:lnTo>
                  <a:lnTo>
                    <a:pt x="2049443" y="3874563"/>
                  </a:lnTo>
                  <a:lnTo>
                    <a:pt x="648500" y="3874563"/>
                  </a:lnTo>
                  <a:lnTo>
                    <a:pt x="648762" y="3871389"/>
                  </a:lnTo>
                  <a:lnTo>
                    <a:pt x="456186" y="3871389"/>
                  </a:lnTo>
                  <a:lnTo>
                    <a:pt x="456186" y="3867966"/>
                  </a:lnTo>
                  <a:lnTo>
                    <a:pt x="0" y="2849753"/>
                  </a:lnTo>
                  <a:lnTo>
                    <a:pt x="1070" y="2845549"/>
                  </a:lnTo>
                  <a:lnTo>
                    <a:pt x="3080" y="2844648"/>
                  </a:lnTo>
                  <a:lnTo>
                    <a:pt x="1407" y="2844222"/>
                  </a:lnTo>
                  <a:lnTo>
                    <a:pt x="309256" y="1634409"/>
                  </a:lnTo>
                  <a:lnTo>
                    <a:pt x="492252" y="1583998"/>
                  </a:lnTo>
                  <a:lnTo>
                    <a:pt x="491584" y="1592643"/>
                  </a:lnTo>
                  <a:lnTo>
                    <a:pt x="927899" y="1472458"/>
                  </a:lnTo>
                  <a:close/>
                  <a:moveTo>
                    <a:pt x="1330482" y="0"/>
                  </a:moveTo>
                  <a:cubicBezTo>
                    <a:pt x="1677575" y="0"/>
                    <a:pt x="1958952" y="281376"/>
                    <a:pt x="1958952" y="628469"/>
                  </a:cubicBezTo>
                  <a:cubicBezTo>
                    <a:pt x="1958952" y="975562"/>
                    <a:pt x="1677575" y="1256939"/>
                    <a:pt x="1330482" y="1256939"/>
                  </a:cubicBezTo>
                  <a:cubicBezTo>
                    <a:pt x="983390" y="1256939"/>
                    <a:pt x="702013" y="975562"/>
                    <a:pt x="702013" y="628469"/>
                  </a:cubicBezTo>
                  <a:cubicBezTo>
                    <a:pt x="702013" y="281376"/>
                    <a:pt x="983390" y="0"/>
                    <a:pt x="133048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A6B2"/>
                </a:solidFill>
              </a:endParaRPr>
            </a:p>
          </p:txBody>
        </p:sp>
        <p:sp>
          <p:nvSpPr>
            <p:cNvPr id="15" name="流程图: 联系 2"/>
            <p:cNvSpPr/>
            <p:nvPr/>
          </p:nvSpPr>
          <p:spPr>
            <a:xfrm>
              <a:off x="2409665" y="939861"/>
              <a:ext cx="1914686" cy="2767416"/>
            </a:xfrm>
            <a:custGeom>
              <a:avLst/>
              <a:gdLst/>
              <a:ahLst/>
              <a:cxnLst/>
              <a:rect l="l" t="t" r="r" b="b"/>
              <a:pathLst>
                <a:path w="2680685" h="3874563">
                  <a:moveTo>
                    <a:pt x="1049911" y="1326547"/>
                  </a:moveTo>
                  <a:lnTo>
                    <a:pt x="1130886" y="1416545"/>
                  </a:lnTo>
                  <a:lnTo>
                    <a:pt x="1130989" y="1416517"/>
                  </a:lnTo>
                  <a:lnTo>
                    <a:pt x="1312935" y="1622593"/>
                  </a:lnTo>
                  <a:lnTo>
                    <a:pt x="1164126" y="2754124"/>
                  </a:lnTo>
                  <a:lnTo>
                    <a:pt x="1330469" y="3179256"/>
                  </a:lnTo>
                  <a:cubicBezTo>
                    <a:pt x="1393318" y="3185424"/>
                    <a:pt x="1456167" y="2747966"/>
                    <a:pt x="1519023" y="2754127"/>
                  </a:cubicBezTo>
                  <a:lnTo>
                    <a:pt x="1368996" y="1613275"/>
                  </a:lnTo>
                  <a:lnTo>
                    <a:pt x="1547978" y="1410556"/>
                  </a:lnTo>
                  <a:lnTo>
                    <a:pt x="1549687" y="1411027"/>
                  </a:lnTo>
                  <a:lnTo>
                    <a:pt x="1625697" y="1326547"/>
                  </a:lnTo>
                  <a:lnTo>
                    <a:pt x="1740228" y="1463512"/>
                  </a:lnTo>
                  <a:lnTo>
                    <a:pt x="2163777" y="1580180"/>
                  </a:lnTo>
                  <a:lnTo>
                    <a:pt x="2163105" y="1571541"/>
                  </a:lnTo>
                  <a:lnTo>
                    <a:pt x="2369061" y="1628276"/>
                  </a:lnTo>
                  <a:lnTo>
                    <a:pt x="2376321" y="1626429"/>
                  </a:lnTo>
                  <a:lnTo>
                    <a:pt x="2619825" y="2583371"/>
                  </a:lnTo>
                  <a:lnTo>
                    <a:pt x="2622880" y="2582594"/>
                  </a:lnTo>
                  <a:lnTo>
                    <a:pt x="2678814" y="2802409"/>
                  </a:lnTo>
                  <a:lnTo>
                    <a:pt x="2680685" y="2803247"/>
                  </a:lnTo>
                  <a:lnTo>
                    <a:pt x="2208786" y="3856531"/>
                  </a:lnTo>
                  <a:lnTo>
                    <a:pt x="2208786" y="3871389"/>
                  </a:lnTo>
                  <a:lnTo>
                    <a:pt x="2049180" y="3871389"/>
                  </a:lnTo>
                  <a:lnTo>
                    <a:pt x="2049443" y="3874563"/>
                  </a:lnTo>
                  <a:lnTo>
                    <a:pt x="648500" y="3874563"/>
                  </a:lnTo>
                  <a:lnTo>
                    <a:pt x="648762" y="3871389"/>
                  </a:lnTo>
                  <a:lnTo>
                    <a:pt x="456186" y="3871389"/>
                  </a:lnTo>
                  <a:lnTo>
                    <a:pt x="456186" y="3867966"/>
                  </a:lnTo>
                  <a:lnTo>
                    <a:pt x="0" y="2849753"/>
                  </a:lnTo>
                  <a:lnTo>
                    <a:pt x="1070" y="2845549"/>
                  </a:lnTo>
                  <a:lnTo>
                    <a:pt x="3080" y="2844648"/>
                  </a:lnTo>
                  <a:lnTo>
                    <a:pt x="1407" y="2844222"/>
                  </a:lnTo>
                  <a:lnTo>
                    <a:pt x="309256" y="1634409"/>
                  </a:lnTo>
                  <a:lnTo>
                    <a:pt x="492252" y="1583998"/>
                  </a:lnTo>
                  <a:lnTo>
                    <a:pt x="491584" y="1592643"/>
                  </a:lnTo>
                  <a:lnTo>
                    <a:pt x="927899" y="1472458"/>
                  </a:lnTo>
                  <a:close/>
                  <a:moveTo>
                    <a:pt x="1330482" y="0"/>
                  </a:moveTo>
                  <a:cubicBezTo>
                    <a:pt x="1677575" y="0"/>
                    <a:pt x="1958952" y="281376"/>
                    <a:pt x="1958952" y="628469"/>
                  </a:cubicBezTo>
                  <a:cubicBezTo>
                    <a:pt x="1958952" y="975562"/>
                    <a:pt x="1677575" y="1256939"/>
                    <a:pt x="1330482" y="1256939"/>
                  </a:cubicBezTo>
                  <a:cubicBezTo>
                    <a:pt x="983390" y="1256939"/>
                    <a:pt x="702013" y="975562"/>
                    <a:pt x="702013" y="628469"/>
                  </a:cubicBezTo>
                  <a:cubicBezTo>
                    <a:pt x="702013" y="281376"/>
                    <a:pt x="983390" y="0"/>
                    <a:pt x="133048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A6B2"/>
                </a:solidFill>
              </a:endParaRPr>
            </a:p>
          </p:txBody>
        </p:sp>
        <p:sp>
          <p:nvSpPr>
            <p:cNvPr id="16" name="流程图: 联系 2"/>
            <p:cNvSpPr/>
            <p:nvPr/>
          </p:nvSpPr>
          <p:spPr>
            <a:xfrm>
              <a:off x="6133940" y="939861"/>
              <a:ext cx="1914686" cy="2767416"/>
            </a:xfrm>
            <a:custGeom>
              <a:avLst/>
              <a:gdLst/>
              <a:ahLst/>
              <a:cxnLst/>
              <a:rect l="l" t="t" r="r" b="b"/>
              <a:pathLst>
                <a:path w="2680685" h="3874563">
                  <a:moveTo>
                    <a:pt x="1049911" y="1326547"/>
                  </a:moveTo>
                  <a:lnTo>
                    <a:pt x="1130886" y="1416545"/>
                  </a:lnTo>
                  <a:lnTo>
                    <a:pt x="1130989" y="1416517"/>
                  </a:lnTo>
                  <a:lnTo>
                    <a:pt x="1312935" y="1622593"/>
                  </a:lnTo>
                  <a:lnTo>
                    <a:pt x="1164126" y="2754124"/>
                  </a:lnTo>
                  <a:lnTo>
                    <a:pt x="1330469" y="3179256"/>
                  </a:lnTo>
                  <a:cubicBezTo>
                    <a:pt x="1393318" y="3185424"/>
                    <a:pt x="1456167" y="2747966"/>
                    <a:pt x="1519023" y="2754127"/>
                  </a:cubicBezTo>
                  <a:lnTo>
                    <a:pt x="1368996" y="1613275"/>
                  </a:lnTo>
                  <a:lnTo>
                    <a:pt x="1547978" y="1410556"/>
                  </a:lnTo>
                  <a:lnTo>
                    <a:pt x="1549687" y="1411027"/>
                  </a:lnTo>
                  <a:lnTo>
                    <a:pt x="1625697" y="1326547"/>
                  </a:lnTo>
                  <a:lnTo>
                    <a:pt x="1740228" y="1463512"/>
                  </a:lnTo>
                  <a:lnTo>
                    <a:pt x="2163777" y="1580180"/>
                  </a:lnTo>
                  <a:lnTo>
                    <a:pt x="2163105" y="1571541"/>
                  </a:lnTo>
                  <a:lnTo>
                    <a:pt x="2369061" y="1628276"/>
                  </a:lnTo>
                  <a:lnTo>
                    <a:pt x="2376321" y="1626429"/>
                  </a:lnTo>
                  <a:lnTo>
                    <a:pt x="2619825" y="2583371"/>
                  </a:lnTo>
                  <a:lnTo>
                    <a:pt x="2622880" y="2582594"/>
                  </a:lnTo>
                  <a:lnTo>
                    <a:pt x="2678814" y="2802409"/>
                  </a:lnTo>
                  <a:lnTo>
                    <a:pt x="2680685" y="2803247"/>
                  </a:lnTo>
                  <a:lnTo>
                    <a:pt x="2208786" y="3856531"/>
                  </a:lnTo>
                  <a:lnTo>
                    <a:pt x="2208786" y="3871389"/>
                  </a:lnTo>
                  <a:lnTo>
                    <a:pt x="2049180" y="3871389"/>
                  </a:lnTo>
                  <a:lnTo>
                    <a:pt x="2049443" y="3874563"/>
                  </a:lnTo>
                  <a:lnTo>
                    <a:pt x="648500" y="3874563"/>
                  </a:lnTo>
                  <a:lnTo>
                    <a:pt x="648762" y="3871389"/>
                  </a:lnTo>
                  <a:lnTo>
                    <a:pt x="456186" y="3871389"/>
                  </a:lnTo>
                  <a:lnTo>
                    <a:pt x="456186" y="3867966"/>
                  </a:lnTo>
                  <a:lnTo>
                    <a:pt x="0" y="2849753"/>
                  </a:lnTo>
                  <a:lnTo>
                    <a:pt x="1070" y="2845549"/>
                  </a:lnTo>
                  <a:lnTo>
                    <a:pt x="3080" y="2844648"/>
                  </a:lnTo>
                  <a:lnTo>
                    <a:pt x="1407" y="2844222"/>
                  </a:lnTo>
                  <a:lnTo>
                    <a:pt x="309256" y="1634409"/>
                  </a:lnTo>
                  <a:lnTo>
                    <a:pt x="492252" y="1583998"/>
                  </a:lnTo>
                  <a:lnTo>
                    <a:pt x="491584" y="1592643"/>
                  </a:lnTo>
                  <a:lnTo>
                    <a:pt x="927899" y="1472458"/>
                  </a:lnTo>
                  <a:close/>
                  <a:moveTo>
                    <a:pt x="1330482" y="0"/>
                  </a:moveTo>
                  <a:cubicBezTo>
                    <a:pt x="1677575" y="0"/>
                    <a:pt x="1958952" y="281376"/>
                    <a:pt x="1958952" y="628469"/>
                  </a:cubicBezTo>
                  <a:cubicBezTo>
                    <a:pt x="1958952" y="975562"/>
                    <a:pt x="1677575" y="1256939"/>
                    <a:pt x="1330482" y="1256939"/>
                  </a:cubicBezTo>
                  <a:cubicBezTo>
                    <a:pt x="983390" y="1256939"/>
                    <a:pt x="702013" y="975562"/>
                    <a:pt x="702013" y="628469"/>
                  </a:cubicBezTo>
                  <a:cubicBezTo>
                    <a:pt x="702013" y="281376"/>
                    <a:pt x="983390" y="0"/>
                    <a:pt x="133048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A6B2"/>
                </a:solidFill>
              </a:endParaRPr>
            </a:p>
          </p:txBody>
        </p:sp>
      </p:grpSp>
      <p:sp>
        <p:nvSpPr>
          <p:cNvPr id="17" name="矩形 25"/>
          <p:cNvSpPr/>
          <p:nvPr/>
        </p:nvSpPr>
        <p:spPr>
          <a:xfrm>
            <a:off x="6722863" y="2074777"/>
            <a:ext cx="525534" cy="531864"/>
          </a:xfrm>
          <a:custGeom>
            <a:avLst/>
            <a:gdLst/>
            <a:ahLst/>
            <a:cxnLst/>
            <a:rect l="l" t="t" r="r" b="b"/>
            <a:pathLst>
              <a:path w="4210679" h="4260850">
                <a:moveTo>
                  <a:pt x="83635" y="0"/>
                </a:moveTo>
                <a:lnTo>
                  <a:pt x="832931" y="0"/>
                </a:lnTo>
                <a:cubicBezTo>
                  <a:pt x="878523" y="0"/>
                  <a:pt x="915483" y="36960"/>
                  <a:pt x="915483" y="82552"/>
                </a:cubicBezTo>
                <a:lnTo>
                  <a:pt x="915483" y="412748"/>
                </a:lnTo>
                <a:cubicBezTo>
                  <a:pt x="915483" y="443274"/>
                  <a:pt x="898914" y="469930"/>
                  <a:pt x="873607" y="483053"/>
                </a:cubicBezTo>
                <a:lnTo>
                  <a:pt x="4210679" y="483053"/>
                </a:lnTo>
                <a:lnTo>
                  <a:pt x="4210679" y="1893780"/>
                </a:lnTo>
                <a:lnTo>
                  <a:pt x="1406022" y="2781301"/>
                </a:lnTo>
                <a:lnTo>
                  <a:pt x="4210679" y="2781301"/>
                </a:lnTo>
                <a:lnTo>
                  <a:pt x="4210679" y="3305175"/>
                </a:lnTo>
                <a:lnTo>
                  <a:pt x="3591246" y="3305175"/>
                </a:lnTo>
                <a:cubicBezTo>
                  <a:pt x="3812567" y="3348853"/>
                  <a:pt x="3979359" y="3544073"/>
                  <a:pt x="3979359" y="3778250"/>
                </a:cubicBezTo>
                <a:cubicBezTo>
                  <a:pt x="3979359" y="4044783"/>
                  <a:pt x="3763292" y="4260850"/>
                  <a:pt x="3496759" y="4260850"/>
                </a:cubicBezTo>
                <a:cubicBezTo>
                  <a:pt x="3230226" y="4260850"/>
                  <a:pt x="3014159" y="4044783"/>
                  <a:pt x="3014159" y="3778250"/>
                </a:cubicBezTo>
                <a:cubicBezTo>
                  <a:pt x="3014159" y="3544073"/>
                  <a:pt x="3180952" y="3348853"/>
                  <a:pt x="3402273" y="3305175"/>
                </a:cubicBezTo>
                <a:lnTo>
                  <a:pt x="1267146" y="3305175"/>
                </a:lnTo>
                <a:cubicBezTo>
                  <a:pt x="1488467" y="3348853"/>
                  <a:pt x="1655259" y="3544073"/>
                  <a:pt x="1655259" y="3778250"/>
                </a:cubicBezTo>
                <a:cubicBezTo>
                  <a:pt x="1655259" y="4044783"/>
                  <a:pt x="1439192" y="4260850"/>
                  <a:pt x="1172659" y="4260850"/>
                </a:cubicBezTo>
                <a:cubicBezTo>
                  <a:pt x="906126" y="4260850"/>
                  <a:pt x="690059" y="4044783"/>
                  <a:pt x="690059" y="3778250"/>
                </a:cubicBezTo>
                <a:cubicBezTo>
                  <a:pt x="690059" y="3544073"/>
                  <a:pt x="856851" y="3348853"/>
                  <a:pt x="1078173" y="3305175"/>
                </a:cubicBezTo>
                <a:lnTo>
                  <a:pt x="972633" y="3305175"/>
                </a:lnTo>
                <a:cubicBezTo>
                  <a:pt x="944058" y="3143250"/>
                  <a:pt x="972634" y="3276600"/>
                  <a:pt x="963109" y="2781300"/>
                </a:cubicBezTo>
                <a:cubicBezTo>
                  <a:pt x="451270" y="464482"/>
                  <a:pt x="618551" y="1241439"/>
                  <a:pt x="451247" y="494159"/>
                </a:cubicBezTo>
                <a:lnTo>
                  <a:pt x="36010" y="492918"/>
                </a:lnTo>
                <a:cubicBezTo>
                  <a:pt x="-9582" y="492918"/>
                  <a:pt x="1083" y="489297"/>
                  <a:pt x="1083" y="443705"/>
                </a:cubicBezTo>
                <a:lnTo>
                  <a:pt x="1083" y="82552"/>
                </a:lnTo>
                <a:cubicBezTo>
                  <a:pt x="1083" y="36960"/>
                  <a:pt x="38043" y="0"/>
                  <a:pt x="83635"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pic>
        <p:nvPicPr>
          <p:cNvPr id="18" name="Picture 8" descr="人生是一场一个人的旅程，无人可替代。总有..."/>
          <p:cNvPicPr>
            <a:picLocks noChangeAspect="1" noChangeArrowheads="1"/>
          </p:cNvPicPr>
          <p:nvPr/>
        </p:nvPicPr>
        <p:blipFill rotWithShape="1">
          <a:blip r:embed="rId2" cstate="print">
            <a:grayscl/>
            <a:extLst>
              <a:ext uri="{28A0092B-C50C-407E-A947-70E740481C1C}">
                <a14:useLocalDpi xmlns:a14="http://schemas.microsoft.com/office/drawing/2010/main" val="0"/>
              </a:ext>
            </a:extLst>
          </a:blip>
          <a:srcRect t="18442" b="9964"/>
          <a:stretch>
            <a:fillRect/>
          </a:stretch>
        </p:blipFill>
        <p:spPr bwMode="auto">
          <a:xfrm>
            <a:off x="8591955" y="1352472"/>
            <a:ext cx="3213247" cy="2103608"/>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0" descr="是不是今日的下弦曾是十五的月圆？是不是眼..."/>
          <p:cNvPicPr>
            <a:picLocks noChangeAspect="1" noChangeArrowheads="1"/>
          </p:cNvPicPr>
          <p:nvPr/>
        </p:nvPicPr>
        <p:blipFill>
          <a:blip r:embed="rId3" cstate="print">
            <a:grayscl/>
            <a:extLst>
              <a:ext uri="{28A0092B-C50C-407E-A947-70E740481C1C}">
                <a14:useLocalDpi xmlns:a14="http://schemas.microsoft.com/office/drawing/2010/main" val="0"/>
              </a:ext>
            </a:extLst>
          </a:blip>
          <a:srcRect/>
          <a:stretch>
            <a:fillRect/>
          </a:stretch>
        </p:blipFill>
        <p:spPr bwMode="auto">
          <a:xfrm>
            <a:off x="8591954" y="3820160"/>
            <a:ext cx="3199985" cy="2140824"/>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par>
                          <p:cTn id="14" fill="hold">
                            <p:stCondLst>
                              <p:cond delay="1000"/>
                            </p:stCondLst>
                            <p:childTnLst>
                              <p:par>
                                <p:cTn id="15" presetID="16" presetClass="entr" presetSubtype="21"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arn(inVertical)">
                                      <p:cBhvr>
                                        <p:cTn id="17" dur="500"/>
                                        <p:tgtEl>
                                          <p:spTgt spid="8"/>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childTnLst>
                          </p:cTn>
                        </p:par>
                        <p:par>
                          <p:cTn id="24" fill="hold">
                            <p:stCondLst>
                              <p:cond delay="2000"/>
                            </p:stCondLst>
                            <p:childTnLst>
                              <p:par>
                                <p:cTn id="25" presetID="10" presetClass="entr" presetSubtype="0"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par>
                          <p:cTn id="28" fill="hold">
                            <p:stCondLst>
                              <p:cond delay="2500"/>
                            </p:stCondLst>
                            <p:childTnLst>
                              <p:par>
                                <p:cTn id="29" presetID="16" presetClass="entr" presetSubtype="21"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barn(inVertical)">
                                      <p:cBhvr>
                                        <p:cTn id="31" dur="500"/>
                                        <p:tgtEl>
                                          <p:spTgt spid="10"/>
                                        </p:tgtEl>
                                      </p:cBhvr>
                                    </p:animEffect>
                                  </p:childTnLst>
                                </p:cTn>
                              </p:par>
                            </p:childTnLst>
                          </p:cTn>
                        </p:par>
                        <p:par>
                          <p:cTn id="32" fill="hold">
                            <p:stCondLst>
                              <p:cond delay="3000"/>
                            </p:stCondLst>
                            <p:childTnLst>
                              <p:par>
                                <p:cTn id="33" presetID="53" presetClass="entr" presetSubtype="16"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500" fill="hold"/>
                                        <p:tgtEl>
                                          <p:spTgt spid="11"/>
                                        </p:tgtEl>
                                        <p:attrNameLst>
                                          <p:attrName>ppt_w</p:attrName>
                                        </p:attrNameLst>
                                      </p:cBhvr>
                                      <p:tavLst>
                                        <p:tav tm="0">
                                          <p:val>
                                            <p:fltVal val="0"/>
                                          </p:val>
                                        </p:tav>
                                        <p:tav tm="100000">
                                          <p:val>
                                            <p:strVal val="#ppt_w"/>
                                          </p:val>
                                        </p:tav>
                                      </p:tavLst>
                                    </p:anim>
                                    <p:anim calcmode="lin" valueType="num">
                                      <p:cBhvr>
                                        <p:cTn id="36" dur="500" fill="hold"/>
                                        <p:tgtEl>
                                          <p:spTgt spid="11"/>
                                        </p:tgtEl>
                                        <p:attrNameLst>
                                          <p:attrName>ppt_h</p:attrName>
                                        </p:attrNameLst>
                                      </p:cBhvr>
                                      <p:tavLst>
                                        <p:tav tm="0">
                                          <p:val>
                                            <p:fltVal val="0"/>
                                          </p:val>
                                        </p:tav>
                                        <p:tav tm="100000">
                                          <p:val>
                                            <p:strVal val="#ppt_h"/>
                                          </p:val>
                                        </p:tav>
                                      </p:tavLst>
                                    </p:anim>
                                    <p:animEffect transition="in" filter="fade">
                                      <p:cBhvr>
                                        <p:cTn id="37" dur="500"/>
                                        <p:tgtEl>
                                          <p:spTgt spid="11"/>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500"/>
                                        <p:tgtEl>
                                          <p:spTgt spid="17"/>
                                        </p:tgtEl>
                                      </p:cBhvr>
                                    </p:animEffect>
                                  </p:childTnLst>
                                </p:cTn>
                              </p:par>
                            </p:childTnLst>
                          </p:cTn>
                        </p:par>
                        <p:par>
                          <p:cTn id="42" fill="hold">
                            <p:stCondLst>
                              <p:cond delay="4000"/>
                            </p:stCondLst>
                            <p:childTnLst>
                              <p:par>
                                <p:cTn id="43" presetID="16" presetClass="entr" presetSubtype="21"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barn(inVertical)">
                                      <p:cBhvr>
                                        <p:cTn id="45" dur="500"/>
                                        <p:tgtEl>
                                          <p:spTgt spid="12"/>
                                        </p:tgtEl>
                                      </p:cBhvr>
                                    </p:animEffect>
                                  </p:childTnLst>
                                </p:cTn>
                              </p:par>
                            </p:childTnLst>
                          </p:cTn>
                        </p:par>
                        <p:par>
                          <p:cTn id="46" fill="hold">
                            <p:stCondLst>
                              <p:cond delay="4500"/>
                            </p:stCondLst>
                            <p:childTnLst>
                              <p:par>
                                <p:cTn id="47" presetID="2" presetClass="entr" presetSubtype="4" fill="hold" grpId="0" nodeType="afterEffect">
                                  <p:stCondLst>
                                    <p:cond delay="0"/>
                                  </p:stCondLst>
                                  <p:childTnLst>
                                    <p:set>
                                      <p:cBhvr>
                                        <p:cTn id="48" dur="1" fill="hold">
                                          <p:stCondLst>
                                            <p:cond delay="0"/>
                                          </p:stCondLst>
                                        </p:cTn>
                                        <p:tgtEl>
                                          <p:spTgt spid="3"/>
                                        </p:tgtEl>
                                        <p:attrNameLst>
                                          <p:attrName>style.visibility</p:attrName>
                                        </p:attrNameLst>
                                      </p:cBhvr>
                                      <p:to>
                                        <p:strVal val="visible"/>
                                      </p:to>
                                    </p:set>
                                    <p:anim calcmode="lin" valueType="num">
                                      <p:cBhvr additive="base">
                                        <p:cTn id="49" dur="500" fill="hold"/>
                                        <p:tgtEl>
                                          <p:spTgt spid="3"/>
                                        </p:tgtEl>
                                        <p:attrNameLst>
                                          <p:attrName>ppt_x</p:attrName>
                                        </p:attrNameLst>
                                      </p:cBhvr>
                                      <p:tavLst>
                                        <p:tav tm="0">
                                          <p:val>
                                            <p:strVal val="#ppt_x"/>
                                          </p:val>
                                        </p:tav>
                                        <p:tav tm="100000">
                                          <p:val>
                                            <p:strVal val="#ppt_x"/>
                                          </p:val>
                                        </p:tav>
                                      </p:tavLst>
                                    </p:anim>
                                    <p:anim calcmode="lin" valueType="num">
                                      <p:cBhvr additive="base">
                                        <p:cTn id="50" dur="500" fill="hold"/>
                                        <p:tgtEl>
                                          <p:spTgt spid="3"/>
                                        </p:tgtEl>
                                        <p:attrNameLst>
                                          <p:attrName>ppt_y</p:attrName>
                                        </p:attrNameLst>
                                      </p:cBhvr>
                                      <p:tavLst>
                                        <p:tav tm="0">
                                          <p:val>
                                            <p:strVal val="1+#ppt_h/2"/>
                                          </p:val>
                                        </p:tav>
                                        <p:tav tm="100000">
                                          <p:val>
                                            <p:strVal val="#ppt_y"/>
                                          </p:val>
                                        </p:tav>
                                      </p:tavLst>
                                    </p:anim>
                                  </p:childTnLst>
                                </p:cTn>
                              </p:par>
                            </p:childTnLst>
                          </p:cTn>
                        </p:par>
                        <p:par>
                          <p:cTn id="51" fill="hold">
                            <p:stCondLst>
                              <p:cond delay="5000"/>
                            </p:stCondLst>
                            <p:childTnLst>
                              <p:par>
                                <p:cTn id="52" presetID="42" presetClass="entr" presetSubtype="0" fill="hold" nodeType="after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fade">
                                      <p:cBhvr>
                                        <p:cTn id="54" dur="500"/>
                                        <p:tgtEl>
                                          <p:spTgt spid="18"/>
                                        </p:tgtEl>
                                      </p:cBhvr>
                                    </p:animEffect>
                                    <p:anim calcmode="lin" valueType="num">
                                      <p:cBhvr>
                                        <p:cTn id="55" dur="500" fill="hold"/>
                                        <p:tgtEl>
                                          <p:spTgt spid="18"/>
                                        </p:tgtEl>
                                        <p:attrNameLst>
                                          <p:attrName>ppt_x</p:attrName>
                                        </p:attrNameLst>
                                      </p:cBhvr>
                                      <p:tavLst>
                                        <p:tav tm="0">
                                          <p:val>
                                            <p:strVal val="#ppt_x"/>
                                          </p:val>
                                        </p:tav>
                                        <p:tav tm="100000">
                                          <p:val>
                                            <p:strVal val="#ppt_x"/>
                                          </p:val>
                                        </p:tav>
                                      </p:tavLst>
                                    </p:anim>
                                    <p:anim calcmode="lin" valueType="num">
                                      <p:cBhvr>
                                        <p:cTn id="56" dur="500" fill="hold"/>
                                        <p:tgtEl>
                                          <p:spTgt spid="18"/>
                                        </p:tgtEl>
                                        <p:attrNameLst>
                                          <p:attrName>ppt_y</p:attrName>
                                        </p:attrNameLst>
                                      </p:cBhvr>
                                      <p:tavLst>
                                        <p:tav tm="0">
                                          <p:val>
                                            <p:strVal val="#ppt_y+.1"/>
                                          </p:val>
                                        </p:tav>
                                        <p:tav tm="100000">
                                          <p:val>
                                            <p:strVal val="#ppt_y"/>
                                          </p:val>
                                        </p:tav>
                                      </p:tavLst>
                                    </p:anim>
                                  </p:childTnLst>
                                </p:cTn>
                              </p:par>
                            </p:childTnLst>
                          </p:cTn>
                        </p:par>
                        <p:par>
                          <p:cTn id="57" fill="hold">
                            <p:stCondLst>
                              <p:cond delay="5500"/>
                            </p:stCondLst>
                            <p:childTnLst>
                              <p:par>
                                <p:cTn id="58" presetID="47" presetClass="entr" presetSubtype="0" fill="hold" nodeType="after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fade">
                                      <p:cBhvr>
                                        <p:cTn id="60" dur="500"/>
                                        <p:tgtEl>
                                          <p:spTgt spid="19"/>
                                        </p:tgtEl>
                                      </p:cBhvr>
                                    </p:animEffect>
                                    <p:anim calcmode="lin" valueType="num">
                                      <p:cBhvr>
                                        <p:cTn id="61" dur="500" fill="hold"/>
                                        <p:tgtEl>
                                          <p:spTgt spid="19"/>
                                        </p:tgtEl>
                                        <p:attrNameLst>
                                          <p:attrName>ppt_x</p:attrName>
                                        </p:attrNameLst>
                                      </p:cBhvr>
                                      <p:tavLst>
                                        <p:tav tm="0">
                                          <p:val>
                                            <p:strVal val="#ppt_x"/>
                                          </p:val>
                                        </p:tav>
                                        <p:tav tm="100000">
                                          <p:val>
                                            <p:strVal val="#ppt_x"/>
                                          </p:val>
                                        </p:tav>
                                      </p:tavLst>
                                    </p:anim>
                                    <p:anim calcmode="lin" valueType="num">
                                      <p:cBhvr>
                                        <p:cTn id="62" dur="5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8" grpId="0"/>
      <p:bldP spid="9" grpId="0" animBg="1"/>
      <p:bldP spid="10" grpId="0"/>
      <p:bldP spid="11" grpId="0" animBg="1"/>
      <p:bldP spid="12" grpId="0"/>
      <p:bldP spid="1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74"/>
          <p:cNvSpPr txBox="1"/>
          <p:nvPr/>
        </p:nvSpPr>
        <p:spPr>
          <a:xfrm>
            <a:off x="-782549" y="2463545"/>
            <a:ext cx="7499349" cy="809709"/>
          </a:xfrm>
          <a:prstGeom prst="rect">
            <a:avLst/>
          </a:prstGeom>
          <a:noFill/>
          <a:effectLst/>
        </p:spPr>
        <p:txBody>
          <a:bodyPr>
            <a:spAutoFit/>
          </a:bodyPr>
          <a:lstStyle/>
          <a:p>
            <a:pPr algn="r">
              <a:lnSpc>
                <a:spcPts val="5865"/>
              </a:lnSpc>
              <a:defRPr/>
            </a:pPr>
            <a:r>
              <a:rPr lang="zh-CN" altLang="en-US" sz="4800" b="1" dirty="0">
                <a:ln w="6350">
                  <a:noFill/>
                </a:ln>
                <a:solidFill>
                  <a:srgbClr val="3855A3"/>
                </a:solidFill>
                <a:latin typeface="Modern No. 20" panose="02070704070505020303" pitchFamily="18" charset="0"/>
                <a:ea typeface="微软雅黑" panose="020B0503020204020204" pitchFamily="34" charset="-122"/>
              </a:rPr>
              <a:t>成功项目展示</a:t>
            </a:r>
          </a:p>
        </p:txBody>
      </p:sp>
      <p:sp>
        <p:nvSpPr>
          <p:cNvPr id="3" name="矩形 2"/>
          <p:cNvSpPr/>
          <p:nvPr/>
        </p:nvSpPr>
        <p:spPr>
          <a:xfrm>
            <a:off x="3419167" y="3162778"/>
            <a:ext cx="3316934" cy="584775"/>
          </a:xfrm>
          <a:prstGeom prst="rect">
            <a:avLst/>
          </a:prstGeom>
        </p:spPr>
        <p:txBody>
          <a:bodyPr wrap="none">
            <a:spAutoFit/>
          </a:bodyPr>
          <a:lstStyle/>
          <a:p>
            <a:r>
              <a:rPr lang="en-US" altLang="zh-CN" sz="3200" dirty="0">
                <a:solidFill>
                  <a:srgbClr val="3855A3"/>
                </a:solidFill>
                <a:latin typeface="Impact" panose="020B0806030902050204" pitchFamily="34" charset="0"/>
              </a:rPr>
              <a:t>Fill in the title here</a:t>
            </a:r>
            <a:endParaRPr lang="zh-CN" altLang="en-US" sz="3200" dirty="0">
              <a:solidFill>
                <a:srgbClr val="3855A3"/>
              </a:solidFill>
              <a:latin typeface="Impact" panose="020B0806030902050204" pitchFamily="34" charset="0"/>
            </a:endParaRPr>
          </a:p>
        </p:txBody>
      </p:sp>
      <p:sp>
        <p:nvSpPr>
          <p:cNvPr id="4" name="标题层"/>
          <p:cNvSpPr txBox="1"/>
          <p:nvPr/>
        </p:nvSpPr>
        <p:spPr bwMode="auto">
          <a:xfrm>
            <a:off x="6761585" y="2182319"/>
            <a:ext cx="2021630" cy="1733680"/>
          </a:xfrm>
          <a:prstGeom prst="rect">
            <a:avLst/>
          </a:prstGeom>
          <a:noFill/>
          <a:effectLst/>
        </p:spPr>
        <p:txBody>
          <a:bodyPr wrap="square">
            <a:spAutoFit/>
          </a:bodyPr>
          <a:lstStyle/>
          <a:p>
            <a:pPr defTabSz="1218565">
              <a:defRPr/>
            </a:pPr>
            <a:r>
              <a:rPr lang="en-US" altLang="zh-CN" sz="10665" kern="0" dirty="0">
                <a:solidFill>
                  <a:srgbClr val="3855A3"/>
                </a:solidFill>
                <a:latin typeface="Impact" panose="020B0806030902050204" pitchFamily="34" charset="0"/>
                <a:ea typeface="微软雅黑" panose="020B0503020204020204" pitchFamily="34" charset="-122"/>
                <a:cs typeface="Arial" panose="020B0604020202020204" pitchFamily="34" charset="0"/>
              </a:rPr>
              <a:t>03</a:t>
            </a:r>
            <a:endParaRPr lang="zh-CN" altLang="en-US" sz="10665" kern="0" dirty="0">
              <a:solidFill>
                <a:srgbClr val="3855A3"/>
              </a:solidFill>
              <a:latin typeface="Impact" panose="020B0806030902050204" pitchFamily="34" charset="0"/>
              <a:ea typeface="微软雅黑" panose="020B0503020204020204" pitchFamily="34" charset="-122"/>
              <a:cs typeface="Arial" panose="020B0604020202020204" pitchFamily="34" charset="0"/>
            </a:endParaRPr>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68640" y="785348"/>
            <a:ext cx="4023360" cy="452762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600"/>
                                        <p:tgtEl>
                                          <p:spTgt spid="5"/>
                                        </p:tgtEl>
                                      </p:cBhvr>
                                    </p:animEffect>
                                    <p:anim calcmode="lin" valueType="num">
                                      <p:cBhvr>
                                        <p:cTn id="8" dur="1600" fill="hold"/>
                                        <p:tgtEl>
                                          <p:spTgt spid="5"/>
                                        </p:tgtEl>
                                        <p:attrNameLst>
                                          <p:attrName>ppt_x</p:attrName>
                                        </p:attrNameLst>
                                      </p:cBhvr>
                                      <p:tavLst>
                                        <p:tav tm="0">
                                          <p:val>
                                            <p:strVal val="#ppt_x"/>
                                          </p:val>
                                        </p:tav>
                                        <p:tav tm="100000">
                                          <p:val>
                                            <p:strVal val="#ppt_x"/>
                                          </p:val>
                                        </p:tav>
                                      </p:tavLst>
                                    </p:anim>
                                    <p:anim calcmode="lin" valueType="num">
                                      <p:cBhvr>
                                        <p:cTn id="9" dur="1600" fill="hold"/>
                                        <p:tgtEl>
                                          <p:spTgt spid="5"/>
                                        </p:tgtEl>
                                        <p:attrNameLst>
                                          <p:attrName>ppt_y</p:attrName>
                                        </p:attrNameLst>
                                      </p:cBhvr>
                                      <p:tavLst>
                                        <p:tav tm="0">
                                          <p:val>
                                            <p:strVal val="#ppt_y+.1"/>
                                          </p:val>
                                        </p:tav>
                                        <p:tav tm="100000">
                                          <p:val>
                                            <p:strVal val="#ppt_y"/>
                                          </p:val>
                                        </p:tav>
                                      </p:tavLst>
                                    </p:anim>
                                  </p:childTnLst>
                                </p:cTn>
                              </p:par>
                              <p:par>
                                <p:cTn id="10" presetID="2" presetClass="entr" presetSubtype="8" decel="52500" fill="hold" grpId="0" nodeType="withEffect">
                                  <p:stCondLst>
                                    <p:cond delay="170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400" fill="hold"/>
                                        <p:tgtEl>
                                          <p:spTgt spid="4"/>
                                        </p:tgtEl>
                                        <p:attrNameLst>
                                          <p:attrName>ppt_x</p:attrName>
                                        </p:attrNameLst>
                                      </p:cBhvr>
                                      <p:tavLst>
                                        <p:tav tm="0">
                                          <p:val>
                                            <p:strVal val="0-#ppt_w/2"/>
                                          </p:val>
                                        </p:tav>
                                        <p:tav tm="100000">
                                          <p:val>
                                            <p:strVal val="#ppt_x"/>
                                          </p:val>
                                        </p:tav>
                                      </p:tavLst>
                                    </p:anim>
                                    <p:anim calcmode="lin" valueType="num">
                                      <p:cBhvr additive="base">
                                        <p:cTn id="13" dur="400" fill="hold"/>
                                        <p:tgtEl>
                                          <p:spTgt spid="4"/>
                                        </p:tgtEl>
                                        <p:attrNameLst>
                                          <p:attrName>ppt_y</p:attrName>
                                        </p:attrNameLst>
                                      </p:cBhvr>
                                      <p:tavLst>
                                        <p:tav tm="0">
                                          <p:val>
                                            <p:strVal val="#ppt_y"/>
                                          </p:val>
                                        </p:tav>
                                        <p:tav tm="100000">
                                          <p:val>
                                            <p:strVal val="#ppt_y"/>
                                          </p:val>
                                        </p:tav>
                                      </p:tavLst>
                                    </p:anim>
                                  </p:childTnLst>
                                </p:cTn>
                              </p:par>
                              <p:par>
                                <p:cTn id="14" presetID="53" presetClass="entr" presetSubtype="16" fill="hold" grpId="0" nodeType="withEffect">
                                  <p:stCondLst>
                                    <p:cond delay="1900"/>
                                  </p:stCondLst>
                                  <p:childTnLst>
                                    <p:set>
                                      <p:cBhvr>
                                        <p:cTn id="15" dur="1" fill="hold">
                                          <p:stCondLst>
                                            <p:cond delay="0"/>
                                          </p:stCondLst>
                                        </p:cTn>
                                        <p:tgtEl>
                                          <p:spTgt spid="2"/>
                                        </p:tgtEl>
                                        <p:attrNameLst>
                                          <p:attrName>style.visibility</p:attrName>
                                        </p:attrNameLst>
                                      </p:cBhvr>
                                      <p:to>
                                        <p:strVal val="visible"/>
                                      </p:to>
                                    </p:set>
                                    <p:anim calcmode="lin" valueType="num">
                                      <p:cBhvr>
                                        <p:cTn id="16" dur="600" fill="hold"/>
                                        <p:tgtEl>
                                          <p:spTgt spid="2"/>
                                        </p:tgtEl>
                                        <p:attrNameLst>
                                          <p:attrName>ppt_w</p:attrName>
                                        </p:attrNameLst>
                                      </p:cBhvr>
                                      <p:tavLst>
                                        <p:tav tm="0">
                                          <p:val>
                                            <p:fltVal val="0"/>
                                          </p:val>
                                        </p:tav>
                                        <p:tav tm="100000">
                                          <p:val>
                                            <p:strVal val="#ppt_w"/>
                                          </p:val>
                                        </p:tav>
                                      </p:tavLst>
                                    </p:anim>
                                    <p:anim calcmode="lin" valueType="num">
                                      <p:cBhvr>
                                        <p:cTn id="17" dur="600" fill="hold"/>
                                        <p:tgtEl>
                                          <p:spTgt spid="2"/>
                                        </p:tgtEl>
                                        <p:attrNameLst>
                                          <p:attrName>ppt_h</p:attrName>
                                        </p:attrNameLst>
                                      </p:cBhvr>
                                      <p:tavLst>
                                        <p:tav tm="0">
                                          <p:val>
                                            <p:fltVal val="0"/>
                                          </p:val>
                                        </p:tav>
                                        <p:tav tm="100000">
                                          <p:val>
                                            <p:strVal val="#ppt_h"/>
                                          </p:val>
                                        </p:tav>
                                      </p:tavLst>
                                    </p:anim>
                                    <p:animEffect transition="in" filter="fade">
                                      <p:cBhvr>
                                        <p:cTn id="18" dur="600"/>
                                        <p:tgtEl>
                                          <p:spTgt spid="2"/>
                                        </p:tgtEl>
                                      </p:cBhvr>
                                    </p:animEffect>
                                  </p:childTnLst>
                                </p:cTn>
                              </p:par>
                              <p:par>
                                <p:cTn id="19" presetID="53" presetClass="entr" presetSubtype="16" fill="hold" grpId="0" nodeType="withEffect">
                                  <p:stCondLst>
                                    <p:cond delay="2200"/>
                                  </p:stCondLst>
                                  <p:childTnLst>
                                    <p:set>
                                      <p:cBhvr>
                                        <p:cTn id="20" dur="1" fill="hold">
                                          <p:stCondLst>
                                            <p:cond delay="0"/>
                                          </p:stCondLst>
                                        </p:cTn>
                                        <p:tgtEl>
                                          <p:spTgt spid="3"/>
                                        </p:tgtEl>
                                        <p:attrNameLst>
                                          <p:attrName>style.visibility</p:attrName>
                                        </p:attrNameLst>
                                      </p:cBhvr>
                                      <p:to>
                                        <p:strVal val="visible"/>
                                      </p:to>
                                    </p:set>
                                    <p:anim calcmode="lin" valueType="num">
                                      <p:cBhvr>
                                        <p:cTn id="21" dur="700" fill="hold"/>
                                        <p:tgtEl>
                                          <p:spTgt spid="3"/>
                                        </p:tgtEl>
                                        <p:attrNameLst>
                                          <p:attrName>ppt_w</p:attrName>
                                        </p:attrNameLst>
                                      </p:cBhvr>
                                      <p:tavLst>
                                        <p:tav tm="0">
                                          <p:val>
                                            <p:fltVal val="0"/>
                                          </p:val>
                                        </p:tav>
                                        <p:tav tm="100000">
                                          <p:val>
                                            <p:strVal val="#ppt_w"/>
                                          </p:val>
                                        </p:tav>
                                      </p:tavLst>
                                    </p:anim>
                                    <p:anim calcmode="lin" valueType="num">
                                      <p:cBhvr>
                                        <p:cTn id="22" dur="700" fill="hold"/>
                                        <p:tgtEl>
                                          <p:spTgt spid="3"/>
                                        </p:tgtEl>
                                        <p:attrNameLst>
                                          <p:attrName>ppt_h</p:attrName>
                                        </p:attrNameLst>
                                      </p:cBhvr>
                                      <p:tavLst>
                                        <p:tav tm="0">
                                          <p:val>
                                            <p:fltVal val="0"/>
                                          </p:val>
                                        </p:tav>
                                        <p:tav tm="100000">
                                          <p:val>
                                            <p:strVal val="#ppt_h"/>
                                          </p:val>
                                        </p:tav>
                                      </p:tavLst>
                                    </p:anim>
                                    <p:animEffect transition="in" filter="fade">
                                      <p:cBhvr>
                                        <p:cTn id="23" dur="7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7"/>
          <p:cNvSpPr/>
          <p:nvPr/>
        </p:nvSpPr>
        <p:spPr bwMode="auto">
          <a:xfrm>
            <a:off x="1654963" y="1924960"/>
            <a:ext cx="1889301" cy="3429816"/>
          </a:xfrm>
          <a:custGeom>
            <a:avLst/>
            <a:gdLst>
              <a:gd name="T0" fmla="*/ 0 w 1682"/>
              <a:gd name="T1" fmla="*/ 148 h 2760"/>
              <a:gd name="T2" fmla="*/ 1682 w 1682"/>
              <a:gd name="T3" fmla="*/ 0 h 2760"/>
              <a:gd name="T4" fmla="*/ 1682 w 1682"/>
              <a:gd name="T5" fmla="*/ 2760 h 2760"/>
              <a:gd name="T6" fmla="*/ 0 w 1682"/>
              <a:gd name="T7" fmla="*/ 2597 h 2760"/>
              <a:gd name="T8" fmla="*/ 0 w 1682"/>
              <a:gd name="T9" fmla="*/ 148 h 2760"/>
            </a:gdLst>
            <a:ahLst/>
            <a:cxnLst>
              <a:cxn ang="0">
                <a:pos x="T0" y="T1"/>
              </a:cxn>
              <a:cxn ang="0">
                <a:pos x="T2" y="T3"/>
              </a:cxn>
              <a:cxn ang="0">
                <a:pos x="T4" y="T5"/>
              </a:cxn>
              <a:cxn ang="0">
                <a:pos x="T6" y="T7"/>
              </a:cxn>
              <a:cxn ang="0">
                <a:pos x="T8" y="T9"/>
              </a:cxn>
            </a:cxnLst>
            <a:rect l="0" t="0" r="r" b="b"/>
            <a:pathLst>
              <a:path w="1682" h="2760">
                <a:moveTo>
                  <a:pt x="0" y="148"/>
                </a:moveTo>
                <a:lnTo>
                  <a:pt x="1682" y="0"/>
                </a:lnTo>
                <a:lnTo>
                  <a:pt x="1682" y="2760"/>
                </a:lnTo>
                <a:lnTo>
                  <a:pt x="0" y="2597"/>
                </a:lnTo>
                <a:lnTo>
                  <a:pt x="0" y="148"/>
                </a:lnTo>
                <a:close/>
              </a:path>
            </a:pathLst>
          </a:custGeom>
          <a:solidFill>
            <a:schemeClr val="accent2"/>
          </a:solidFill>
          <a:ln w="4763" cap="flat">
            <a:noFill/>
            <a:prstDash val="solid"/>
            <a:miter lim="800000"/>
          </a:ln>
        </p:spPr>
        <p:txBody>
          <a:bodyPr vert="horz" wrap="square" lIns="121908" tIns="60954" rIns="121908" bIns="60954" numCol="1" anchor="t" anchorCtr="0" compatLnSpc="1"/>
          <a:lstStyle/>
          <a:p>
            <a:endParaRPr lang="zh-CN" altLang="en-US">
              <a:cs typeface="+mn-ea"/>
            </a:endParaRPr>
          </a:p>
        </p:txBody>
      </p:sp>
      <p:sp>
        <p:nvSpPr>
          <p:cNvPr id="10" name="Freeform 8"/>
          <p:cNvSpPr/>
          <p:nvPr/>
        </p:nvSpPr>
        <p:spPr bwMode="auto">
          <a:xfrm>
            <a:off x="3544263" y="1916832"/>
            <a:ext cx="2046626" cy="3429816"/>
          </a:xfrm>
          <a:custGeom>
            <a:avLst/>
            <a:gdLst>
              <a:gd name="T0" fmla="*/ 1649 w 1649"/>
              <a:gd name="T1" fmla="*/ 148 h 2760"/>
              <a:gd name="T2" fmla="*/ 0 w 1649"/>
              <a:gd name="T3" fmla="*/ 0 h 2760"/>
              <a:gd name="T4" fmla="*/ 0 w 1649"/>
              <a:gd name="T5" fmla="*/ 2760 h 2760"/>
              <a:gd name="T6" fmla="*/ 1649 w 1649"/>
              <a:gd name="T7" fmla="*/ 2597 h 2760"/>
              <a:gd name="T8" fmla="*/ 1649 w 1649"/>
              <a:gd name="T9" fmla="*/ 148 h 2760"/>
            </a:gdLst>
            <a:ahLst/>
            <a:cxnLst>
              <a:cxn ang="0">
                <a:pos x="T0" y="T1"/>
              </a:cxn>
              <a:cxn ang="0">
                <a:pos x="T2" y="T3"/>
              </a:cxn>
              <a:cxn ang="0">
                <a:pos x="T4" y="T5"/>
              </a:cxn>
              <a:cxn ang="0">
                <a:pos x="T6" y="T7"/>
              </a:cxn>
              <a:cxn ang="0">
                <a:pos x="T8" y="T9"/>
              </a:cxn>
            </a:cxnLst>
            <a:rect l="0" t="0" r="r" b="b"/>
            <a:pathLst>
              <a:path w="1649" h="2760">
                <a:moveTo>
                  <a:pt x="1649" y="148"/>
                </a:moveTo>
                <a:lnTo>
                  <a:pt x="0" y="0"/>
                </a:lnTo>
                <a:lnTo>
                  <a:pt x="0" y="2760"/>
                </a:lnTo>
                <a:lnTo>
                  <a:pt x="1649" y="2597"/>
                </a:lnTo>
                <a:lnTo>
                  <a:pt x="1649" y="148"/>
                </a:lnTo>
                <a:close/>
              </a:path>
            </a:pathLst>
          </a:custGeom>
          <a:blipFill>
            <a:blip r:embed="rId3" cstate="print"/>
            <a:stretch>
              <a:fillRect l="-19067" t="-5437" r="-19067" b="-1349"/>
            </a:stretch>
          </a:blipFill>
          <a:ln w="4763" cap="flat">
            <a:noFill/>
            <a:prstDash val="solid"/>
            <a:miter lim="800000"/>
          </a:ln>
        </p:spPr>
        <p:txBody>
          <a:bodyPr vert="horz" wrap="square" lIns="121908" tIns="60954" rIns="121908" bIns="60954" numCol="1" anchor="t" anchorCtr="0" compatLnSpc="1"/>
          <a:lstStyle/>
          <a:p>
            <a:endParaRPr lang="zh-CN" altLang="en-US">
              <a:cs typeface="+mn-ea"/>
            </a:endParaRPr>
          </a:p>
        </p:txBody>
      </p:sp>
      <p:grpSp>
        <p:nvGrpSpPr>
          <p:cNvPr id="15" name="组合 14"/>
          <p:cNvGrpSpPr/>
          <p:nvPr/>
        </p:nvGrpSpPr>
        <p:grpSpPr>
          <a:xfrm rot="5400000">
            <a:off x="7351551" y="2874078"/>
            <a:ext cx="1500095" cy="2901872"/>
            <a:chOff x="5848389" y="3169617"/>
            <a:chExt cx="1735035" cy="947450"/>
          </a:xfrm>
        </p:grpSpPr>
        <p:sp>
          <p:nvSpPr>
            <p:cNvPr id="18" name="圆角矩形 17"/>
            <p:cNvSpPr/>
            <p:nvPr/>
          </p:nvSpPr>
          <p:spPr>
            <a:xfrm>
              <a:off x="5848389" y="3169617"/>
              <a:ext cx="254709" cy="947448"/>
            </a:xfrm>
            <a:prstGeom prst="round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cs typeface="+mn-ea"/>
              </a:endParaRPr>
            </a:p>
          </p:txBody>
        </p:sp>
        <p:sp>
          <p:nvSpPr>
            <p:cNvPr id="19" name="圆角矩形 18"/>
            <p:cNvSpPr/>
            <p:nvPr/>
          </p:nvSpPr>
          <p:spPr>
            <a:xfrm>
              <a:off x="6387089" y="3169617"/>
              <a:ext cx="254709" cy="947448"/>
            </a:xfrm>
            <a:prstGeom prst="round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cs typeface="+mn-ea"/>
              </a:endParaRPr>
            </a:p>
          </p:txBody>
        </p:sp>
        <p:sp>
          <p:nvSpPr>
            <p:cNvPr id="20" name="圆角矩形 19"/>
            <p:cNvSpPr/>
            <p:nvPr/>
          </p:nvSpPr>
          <p:spPr>
            <a:xfrm>
              <a:off x="6858693" y="3169617"/>
              <a:ext cx="254709" cy="947448"/>
            </a:xfrm>
            <a:prstGeom prst="round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cs typeface="+mn-ea"/>
              </a:endParaRPr>
            </a:p>
          </p:txBody>
        </p:sp>
        <p:sp>
          <p:nvSpPr>
            <p:cNvPr id="21" name="圆角矩形 20"/>
            <p:cNvSpPr/>
            <p:nvPr/>
          </p:nvSpPr>
          <p:spPr>
            <a:xfrm>
              <a:off x="7328715" y="3169617"/>
              <a:ext cx="254709" cy="947448"/>
            </a:xfrm>
            <a:prstGeom prst="round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cs typeface="+mn-ea"/>
              </a:endParaRPr>
            </a:p>
          </p:txBody>
        </p:sp>
        <p:sp>
          <p:nvSpPr>
            <p:cNvPr id="22" name="圆角矩形 21"/>
            <p:cNvSpPr/>
            <p:nvPr/>
          </p:nvSpPr>
          <p:spPr>
            <a:xfrm>
              <a:off x="5848389" y="3561497"/>
              <a:ext cx="254709" cy="555568"/>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cs typeface="+mn-ea"/>
              </a:endParaRPr>
            </a:p>
          </p:txBody>
        </p:sp>
        <p:sp>
          <p:nvSpPr>
            <p:cNvPr id="23" name="圆角矩形 22"/>
            <p:cNvSpPr/>
            <p:nvPr/>
          </p:nvSpPr>
          <p:spPr>
            <a:xfrm>
              <a:off x="6387089" y="3386255"/>
              <a:ext cx="254709" cy="730811"/>
            </a:xfrm>
            <a:prstGeom prst="roundRect">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cs typeface="+mn-ea"/>
              </a:endParaRPr>
            </a:p>
          </p:txBody>
        </p:sp>
        <p:sp>
          <p:nvSpPr>
            <p:cNvPr id="24" name="圆角矩形 23"/>
            <p:cNvSpPr/>
            <p:nvPr/>
          </p:nvSpPr>
          <p:spPr>
            <a:xfrm>
              <a:off x="6858693" y="3643343"/>
              <a:ext cx="254709" cy="473724"/>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cs typeface="+mn-ea"/>
              </a:endParaRPr>
            </a:p>
          </p:txBody>
        </p:sp>
        <p:sp>
          <p:nvSpPr>
            <p:cNvPr id="25" name="圆角矩形 24"/>
            <p:cNvSpPr/>
            <p:nvPr/>
          </p:nvSpPr>
          <p:spPr>
            <a:xfrm>
              <a:off x="7328715" y="3386255"/>
              <a:ext cx="254709" cy="730810"/>
            </a:xfrm>
            <a:prstGeom prst="round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cs typeface="+mn-ea"/>
              </a:endParaRPr>
            </a:p>
          </p:txBody>
        </p:sp>
      </p:grpSp>
      <p:sp>
        <p:nvSpPr>
          <p:cNvPr id="26" name="TextBox 25"/>
          <p:cNvSpPr txBox="1"/>
          <p:nvPr/>
        </p:nvSpPr>
        <p:spPr>
          <a:xfrm>
            <a:off x="6192501" y="3538890"/>
            <a:ext cx="492355" cy="276985"/>
          </a:xfrm>
          <a:prstGeom prst="rect">
            <a:avLst/>
          </a:prstGeom>
          <a:noFill/>
        </p:spPr>
        <p:txBody>
          <a:bodyPr wrap="none" lIns="91419" tIns="45709" rIns="91419" bIns="45709" rtlCol="0">
            <a:spAutoFit/>
          </a:bodyPr>
          <a:lstStyle/>
          <a:p>
            <a:r>
              <a:rPr lang="zh-CN" altLang="en-US" sz="1200" dirty="0">
                <a:solidFill>
                  <a:schemeClr val="bg1">
                    <a:lumMod val="50000"/>
                  </a:schemeClr>
                </a:solidFill>
                <a:latin typeface="+mn-ea"/>
                <a:cs typeface="+mn-ea"/>
              </a:rPr>
              <a:t>标题</a:t>
            </a:r>
          </a:p>
        </p:txBody>
      </p:sp>
      <p:sp>
        <p:nvSpPr>
          <p:cNvPr id="27" name="TextBox 26"/>
          <p:cNvSpPr txBox="1"/>
          <p:nvPr/>
        </p:nvSpPr>
        <p:spPr>
          <a:xfrm>
            <a:off x="6184374" y="4001854"/>
            <a:ext cx="492355" cy="276985"/>
          </a:xfrm>
          <a:prstGeom prst="rect">
            <a:avLst/>
          </a:prstGeom>
          <a:noFill/>
        </p:spPr>
        <p:txBody>
          <a:bodyPr wrap="none" lIns="91419" tIns="45709" rIns="91419" bIns="45709" rtlCol="0">
            <a:spAutoFit/>
          </a:bodyPr>
          <a:lstStyle/>
          <a:p>
            <a:r>
              <a:rPr lang="zh-CN" altLang="en-US" sz="1200" dirty="0">
                <a:solidFill>
                  <a:schemeClr val="bg1">
                    <a:lumMod val="50000"/>
                  </a:schemeClr>
                </a:solidFill>
                <a:latin typeface="+mn-ea"/>
                <a:cs typeface="+mn-ea"/>
              </a:rPr>
              <a:t>标题</a:t>
            </a:r>
          </a:p>
        </p:txBody>
      </p:sp>
      <p:sp>
        <p:nvSpPr>
          <p:cNvPr id="28" name="TextBox 27"/>
          <p:cNvSpPr txBox="1"/>
          <p:nvPr/>
        </p:nvSpPr>
        <p:spPr>
          <a:xfrm>
            <a:off x="6202112" y="4391882"/>
            <a:ext cx="492355" cy="276985"/>
          </a:xfrm>
          <a:prstGeom prst="rect">
            <a:avLst/>
          </a:prstGeom>
          <a:noFill/>
        </p:spPr>
        <p:txBody>
          <a:bodyPr wrap="none" lIns="91419" tIns="45709" rIns="91419" bIns="45709" rtlCol="0">
            <a:spAutoFit/>
          </a:bodyPr>
          <a:lstStyle/>
          <a:p>
            <a:r>
              <a:rPr lang="zh-CN" altLang="en-US" sz="1200" dirty="0">
                <a:solidFill>
                  <a:schemeClr val="bg1">
                    <a:lumMod val="50000"/>
                  </a:schemeClr>
                </a:solidFill>
                <a:latin typeface="+mn-ea"/>
                <a:cs typeface="+mn-ea"/>
              </a:rPr>
              <a:t>标题</a:t>
            </a:r>
          </a:p>
        </p:txBody>
      </p:sp>
      <p:sp>
        <p:nvSpPr>
          <p:cNvPr id="29" name="TextBox 28"/>
          <p:cNvSpPr txBox="1"/>
          <p:nvPr/>
        </p:nvSpPr>
        <p:spPr>
          <a:xfrm>
            <a:off x="6192501" y="4854844"/>
            <a:ext cx="492355" cy="276985"/>
          </a:xfrm>
          <a:prstGeom prst="rect">
            <a:avLst/>
          </a:prstGeom>
          <a:noFill/>
        </p:spPr>
        <p:txBody>
          <a:bodyPr wrap="none" lIns="91419" tIns="45709" rIns="91419" bIns="45709" rtlCol="0">
            <a:spAutoFit/>
          </a:bodyPr>
          <a:lstStyle/>
          <a:p>
            <a:r>
              <a:rPr lang="zh-CN" altLang="en-US" sz="1200" dirty="0">
                <a:solidFill>
                  <a:schemeClr val="bg1">
                    <a:lumMod val="50000"/>
                  </a:schemeClr>
                </a:solidFill>
                <a:latin typeface="+mn-ea"/>
                <a:cs typeface="+mn-ea"/>
              </a:rPr>
              <a:t>标题</a:t>
            </a:r>
          </a:p>
        </p:txBody>
      </p:sp>
      <p:cxnSp>
        <p:nvCxnSpPr>
          <p:cNvPr id="17" name="直接连接符 16"/>
          <p:cNvCxnSpPr/>
          <p:nvPr/>
        </p:nvCxnSpPr>
        <p:spPr>
          <a:xfrm>
            <a:off x="6298045" y="3250856"/>
            <a:ext cx="4214470"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6143740" y="2607359"/>
            <a:ext cx="4560772" cy="630930"/>
          </a:xfrm>
          <a:prstGeom prst="rect">
            <a:avLst/>
          </a:prstGeom>
          <a:noFill/>
        </p:spPr>
        <p:txBody>
          <a:bodyPr wrap="square" lIns="121908" tIns="60954" rIns="121908" bIns="60954" rtlCol="0">
            <a:spAutoFit/>
          </a:bodyPr>
          <a:lstStyle/>
          <a:p>
            <a:pPr>
              <a:lnSpc>
                <a:spcPct val="150000"/>
              </a:lnSpc>
            </a:pPr>
            <a:r>
              <a:rPr lang="zh-CN" altLang="en-US" sz="1100" dirty="0">
                <a:solidFill>
                  <a:schemeClr val="bg1">
                    <a:lumMod val="50000"/>
                  </a:schemeClr>
                </a:solidFill>
                <a:latin typeface="+mn-ea"/>
                <a:cs typeface="+mn-ea"/>
              </a:rPr>
              <a:t>您的内容打在这里，或者通过复制您的文本后，在此框中选择粘贴，并选择只保留文字。您的内容打在这里，或者通过复制您的文本后，</a:t>
            </a:r>
            <a:endParaRPr lang="en-US" altLang="zh-CN" sz="1100" dirty="0">
              <a:solidFill>
                <a:schemeClr val="bg1">
                  <a:lumMod val="50000"/>
                </a:schemeClr>
              </a:solidFill>
              <a:latin typeface="+mn-ea"/>
              <a:cs typeface="+mn-ea"/>
            </a:endParaRPr>
          </a:p>
        </p:txBody>
      </p:sp>
      <p:grpSp>
        <p:nvGrpSpPr>
          <p:cNvPr id="3" name="组合 2"/>
          <p:cNvGrpSpPr/>
          <p:nvPr/>
        </p:nvGrpSpPr>
        <p:grpSpPr>
          <a:xfrm>
            <a:off x="9878409" y="3538896"/>
            <a:ext cx="375726" cy="214939"/>
            <a:chOff x="7162983" y="2920625"/>
            <a:chExt cx="281831" cy="161204"/>
          </a:xfrm>
        </p:grpSpPr>
        <p:sp>
          <p:nvSpPr>
            <p:cNvPr id="31" name="圆角矩形 30"/>
            <p:cNvSpPr/>
            <p:nvPr/>
          </p:nvSpPr>
          <p:spPr>
            <a:xfrm>
              <a:off x="7221724" y="2921029"/>
              <a:ext cx="216024" cy="1608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42" name="TextBox 41"/>
            <p:cNvSpPr txBox="1"/>
            <p:nvPr/>
          </p:nvSpPr>
          <p:spPr>
            <a:xfrm>
              <a:off x="7162983" y="2920625"/>
              <a:ext cx="281831" cy="155804"/>
            </a:xfrm>
            <a:prstGeom prst="rect">
              <a:avLst/>
            </a:prstGeom>
            <a:noFill/>
          </p:spPr>
          <p:txBody>
            <a:bodyPr wrap="none" lIns="68571" tIns="34285" rIns="68571" bIns="34285" rtlCol="0">
              <a:spAutoFit/>
            </a:bodyPr>
            <a:lstStyle/>
            <a:p>
              <a:r>
                <a:rPr lang="en-US" altLang="zh-CN" sz="900" dirty="0">
                  <a:solidFill>
                    <a:srgbClr val="FFFFFF"/>
                  </a:solidFill>
                  <a:latin typeface="+mn-ea"/>
                  <a:cs typeface="+mn-ea"/>
                </a:rPr>
                <a:t>45%</a:t>
              </a:r>
              <a:endParaRPr lang="zh-CN" altLang="en-US" sz="900" dirty="0">
                <a:solidFill>
                  <a:srgbClr val="FFFFFF"/>
                </a:solidFill>
                <a:latin typeface="+mn-ea"/>
                <a:cs typeface="+mn-ea"/>
              </a:endParaRPr>
            </a:p>
          </p:txBody>
        </p:sp>
      </p:grpSp>
      <p:grpSp>
        <p:nvGrpSpPr>
          <p:cNvPr id="4" name="组合 3"/>
          <p:cNvGrpSpPr/>
          <p:nvPr/>
        </p:nvGrpSpPr>
        <p:grpSpPr>
          <a:xfrm>
            <a:off x="9889009" y="3960776"/>
            <a:ext cx="375726" cy="229175"/>
            <a:chOff x="7170934" y="3194363"/>
            <a:chExt cx="281831" cy="171881"/>
          </a:xfrm>
        </p:grpSpPr>
        <p:sp>
          <p:nvSpPr>
            <p:cNvPr id="38" name="圆角矩形 37"/>
            <p:cNvSpPr/>
            <p:nvPr/>
          </p:nvSpPr>
          <p:spPr>
            <a:xfrm>
              <a:off x="7221724" y="3205444"/>
              <a:ext cx="216024" cy="1608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43" name="TextBox 42"/>
            <p:cNvSpPr txBox="1"/>
            <p:nvPr/>
          </p:nvSpPr>
          <p:spPr>
            <a:xfrm>
              <a:off x="7170934" y="3194363"/>
              <a:ext cx="281831" cy="155804"/>
            </a:xfrm>
            <a:prstGeom prst="rect">
              <a:avLst/>
            </a:prstGeom>
            <a:noFill/>
          </p:spPr>
          <p:txBody>
            <a:bodyPr wrap="none" lIns="68571" tIns="34285" rIns="68571" bIns="34285" rtlCol="0">
              <a:spAutoFit/>
            </a:bodyPr>
            <a:lstStyle/>
            <a:p>
              <a:r>
                <a:rPr lang="en-US" altLang="zh-CN" sz="900" dirty="0">
                  <a:solidFill>
                    <a:srgbClr val="FFFFFF"/>
                  </a:solidFill>
                  <a:latin typeface="+mn-ea"/>
                  <a:cs typeface="+mn-ea"/>
                </a:rPr>
                <a:t>80%</a:t>
              </a:r>
              <a:endParaRPr lang="zh-CN" altLang="en-US" sz="900" dirty="0">
                <a:solidFill>
                  <a:srgbClr val="FFFFFF"/>
                </a:solidFill>
                <a:latin typeface="+mn-ea"/>
                <a:cs typeface="+mn-ea"/>
              </a:endParaRPr>
            </a:p>
          </p:txBody>
        </p:sp>
      </p:grpSp>
      <p:grpSp>
        <p:nvGrpSpPr>
          <p:cNvPr id="5" name="组合 4"/>
          <p:cNvGrpSpPr/>
          <p:nvPr/>
        </p:nvGrpSpPr>
        <p:grpSpPr>
          <a:xfrm>
            <a:off x="9878409" y="4432744"/>
            <a:ext cx="375726" cy="225175"/>
            <a:chOff x="7162983" y="3459514"/>
            <a:chExt cx="281831" cy="168881"/>
          </a:xfrm>
        </p:grpSpPr>
        <p:sp>
          <p:nvSpPr>
            <p:cNvPr id="39" name="圆角矩形 38"/>
            <p:cNvSpPr/>
            <p:nvPr/>
          </p:nvSpPr>
          <p:spPr>
            <a:xfrm>
              <a:off x="7221724" y="3467595"/>
              <a:ext cx="216024" cy="1608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44" name="TextBox 43"/>
            <p:cNvSpPr txBox="1"/>
            <p:nvPr/>
          </p:nvSpPr>
          <p:spPr>
            <a:xfrm>
              <a:off x="7162983" y="3459514"/>
              <a:ext cx="281831" cy="155804"/>
            </a:xfrm>
            <a:prstGeom prst="rect">
              <a:avLst/>
            </a:prstGeom>
            <a:noFill/>
          </p:spPr>
          <p:txBody>
            <a:bodyPr wrap="none" lIns="68571" tIns="34285" rIns="68571" bIns="34285" rtlCol="0">
              <a:spAutoFit/>
            </a:bodyPr>
            <a:lstStyle/>
            <a:p>
              <a:r>
                <a:rPr lang="en-US" altLang="zh-CN" sz="900" dirty="0">
                  <a:solidFill>
                    <a:srgbClr val="FFFFFF"/>
                  </a:solidFill>
                  <a:latin typeface="+mn-ea"/>
                  <a:cs typeface="+mn-ea"/>
                </a:rPr>
                <a:t>35%</a:t>
              </a:r>
              <a:endParaRPr lang="zh-CN" altLang="en-US" sz="900" dirty="0">
                <a:solidFill>
                  <a:srgbClr val="FFFFFF"/>
                </a:solidFill>
                <a:latin typeface="+mn-ea"/>
                <a:cs typeface="+mn-ea"/>
              </a:endParaRPr>
            </a:p>
          </p:txBody>
        </p:sp>
      </p:grpSp>
      <p:grpSp>
        <p:nvGrpSpPr>
          <p:cNvPr id="6" name="组合 5"/>
          <p:cNvGrpSpPr/>
          <p:nvPr/>
        </p:nvGrpSpPr>
        <p:grpSpPr>
          <a:xfrm>
            <a:off x="9889009" y="4820704"/>
            <a:ext cx="375726" cy="229712"/>
            <a:chOff x="7170934" y="3717427"/>
            <a:chExt cx="281831" cy="172284"/>
          </a:xfrm>
        </p:grpSpPr>
        <p:sp>
          <p:nvSpPr>
            <p:cNvPr id="40" name="圆角矩形 39"/>
            <p:cNvSpPr/>
            <p:nvPr/>
          </p:nvSpPr>
          <p:spPr>
            <a:xfrm>
              <a:off x="7221724" y="3728911"/>
              <a:ext cx="216024" cy="1608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45" name="TextBox 44"/>
            <p:cNvSpPr txBox="1"/>
            <p:nvPr/>
          </p:nvSpPr>
          <p:spPr>
            <a:xfrm>
              <a:off x="7170934" y="3717427"/>
              <a:ext cx="281831" cy="155804"/>
            </a:xfrm>
            <a:prstGeom prst="rect">
              <a:avLst/>
            </a:prstGeom>
            <a:noFill/>
          </p:spPr>
          <p:txBody>
            <a:bodyPr wrap="none" lIns="68571" tIns="34285" rIns="68571" bIns="34285" rtlCol="0">
              <a:spAutoFit/>
            </a:bodyPr>
            <a:lstStyle/>
            <a:p>
              <a:r>
                <a:rPr lang="en-US" altLang="zh-CN" sz="900" dirty="0">
                  <a:solidFill>
                    <a:srgbClr val="FFFFFF"/>
                  </a:solidFill>
                  <a:latin typeface="+mn-ea"/>
                  <a:cs typeface="+mn-ea"/>
                </a:rPr>
                <a:t>75%</a:t>
              </a:r>
              <a:endParaRPr lang="zh-CN" altLang="en-US" sz="900" dirty="0">
                <a:solidFill>
                  <a:srgbClr val="FFFFFF"/>
                </a:solidFill>
                <a:latin typeface="+mn-ea"/>
                <a:cs typeface="+mn-ea"/>
              </a:endParaRPr>
            </a:p>
          </p:txBody>
        </p:sp>
      </p:grpSp>
      <p:grpSp>
        <p:nvGrpSpPr>
          <p:cNvPr id="2" name="组合 1"/>
          <p:cNvGrpSpPr/>
          <p:nvPr/>
        </p:nvGrpSpPr>
        <p:grpSpPr>
          <a:xfrm>
            <a:off x="1971221" y="2961952"/>
            <a:ext cx="1159292" cy="1470539"/>
            <a:chOff x="2762932" y="2502823"/>
            <a:chExt cx="869582" cy="1102904"/>
          </a:xfrm>
        </p:grpSpPr>
        <p:grpSp>
          <p:nvGrpSpPr>
            <p:cNvPr id="47" name="组合 46"/>
            <p:cNvGrpSpPr/>
            <p:nvPr/>
          </p:nvGrpSpPr>
          <p:grpSpPr>
            <a:xfrm>
              <a:off x="2894040" y="2502823"/>
              <a:ext cx="603540" cy="610152"/>
              <a:chOff x="4103776" y="817151"/>
              <a:chExt cx="1210217" cy="1223476"/>
            </a:xfrm>
          </p:grpSpPr>
          <p:sp>
            <p:nvSpPr>
              <p:cNvPr id="48" name="AutoShape 6"/>
              <p:cNvSpPr/>
              <p:nvPr/>
            </p:nvSpPr>
            <p:spPr bwMode="auto">
              <a:xfrm rot="10800000">
                <a:off x="4103776" y="1382444"/>
                <a:ext cx="567953" cy="658183"/>
              </a:xfrm>
              <a:custGeom>
                <a:avLst/>
                <a:gdLst>
                  <a:gd name="T0" fmla="*/ 170030 w 21600"/>
                  <a:gd name="T1" fmla="*/ 196670 h 21600"/>
                  <a:gd name="T2" fmla="*/ 170030 w 21600"/>
                  <a:gd name="T3" fmla="*/ 196670 h 21600"/>
                  <a:gd name="T4" fmla="*/ 170030 w 21600"/>
                  <a:gd name="T5" fmla="*/ 196670 h 21600"/>
                  <a:gd name="T6" fmla="*/ 170030 w 21600"/>
                  <a:gd name="T7" fmla="*/ 19667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lnTo>
                      <a:pt x="21599" y="5400"/>
                    </a:lnTo>
                    <a:lnTo>
                      <a:pt x="21599" y="16200"/>
                    </a:lnTo>
                    <a:lnTo>
                      <a:pt x="10799" y="21599"/>
                    </a:lnTo>
                    <a:lnTo>
                      <a:pt x="0" y="16199"/>
                    </a:lnTo>
                    <a:lnTo>
                      <a:pt x="0" y="5400"/>
                    </a:lnTo>
                    <a:lnTo>
                      <a:pt x="10800" y="0"/>
                    </a:lnTo>
                    <a:close/>
                  </a:path>
                </a:pathLst>
              </a:custGeom>
              <a:solidFill>
                <a:schemeClr val="accent1"/>
              </a:solidFill>
              <a:ln>
                <a:noFill/>
              </a:ln>
              <a:effectLst/>
            </p:spPr>
            <p:txBody>
              <a:bodyPr lIns="0" tIns="0" rIns="0" bIns="0" anchor="ctr"/>
              <a:lstStyle/>
              <a:p>
                <a:endParaRPr lang="zh-CN" altLang="en-US">
                  <a:cs typeface="+mn-ea"/>
                </a:endParaRPr>
              </a:p>
            </p:txBody>
          </p:sp>
          <p:sp>
            <p:nvSpPr>
              <p:cNvPr id="49" name="AutoShape 7"/>
              <p:cNvSpPr/>
              <p:nvPr/>
            </p:nvSpPr>
            <p:spPr bwMode="auto">
              <a:xfrm rot="10800000">
                <a:off x="4746040" y="1382444"/>
                <a:ext cx="567953" cy="658183"/>
              </a:xfrm>
              <a:custGeom>
                <a:avLst/>
                <a:gdLst>
                  <a:gd name="T0" fmla="*/ 170030 w 21600"/>
                  <a:gd name="T1" fmla="*/ 196670 h 21600"/>
                  <a:gd name="T2" fmla="*/ 170030 w 21600"/>
                  <a:gd name="T3" fmla="*/ 196670 h 21600"/>
                  <a:gd name="T4" fmla="*/ 170030 w 21600"/>
                  <a:gd name="T5" fmla="*/ 196670 h 21600"/>
                  <a:gd name="T6" fmla="*/ 170030 w 21600"/>
                  <a:gd name="T7" fmla="*/ 19667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lnTo>
                      <a:pt x="21599" y="5400"/>
                    </a:lnTo>
                    <a:lnTo>
                      <a:pt x="21599" y="16200"/>
                    </a:lnTo>
                    <a:lnTo>
                      <a:pt x="10799" y="21599"/>
                    </a:lnTo>
                    <a:lnTo>
                      <a:pt x="0" y="16199"/>
                    </a:lnTo>
                    <a:lnTo>
                      <a:pt x="0" y="5400"/>
                    </a:lnTo>
                    <a:lnTo>
                      <a:pt x="10800" y="0"/>
                    </a:lnTo>
                    <a:close/>
                  </a:path>
                </a:pathLst>
              </a:custGeom>
              <a:solidFill>
                <a:schemeClr val="accent1"/>
              </a:solidFill>
              <a:ln>
                <a:noFill/>
              </a:ln>
              <a:effectLst/>
            </p:spPr>
            <p:txBody>
              <a:bodyPr lIns="0" tIns="0" rIns="0" bIns="0" anchor="ctr"/>
              <a:lstStyle/>
              <a:p>
                <a:endParaRPr lang="zh-CN" altLang="en-US">
                  <a:cs typeface="+mn-ea"/>
                </a:endParaRPr>
              </a:p>
            </p:txBody>
          </p:sp>
          <p:sp>
            <p:nvSpPr>
              <p:cNvPr id="50" name="AutoShape 8"/>
              <p:cNvSpPr/>
              <p:nvPr/>
            </p:nvSpPr>
            <p:spPr bwMode="auto">
              <a:xfrm rot="10800000">
                <a:off x="4424907" y="817151"/>
                <a:ext cx="567953" cy="658184"/>
              </a:xfrm>
              <a:custGeom>
                <a:avLst/>
                <a:gdLst>
                  <a:gd name="T0" fmla="*/ 170030 w 21600"/>
                  <a:gd name="T1" fmla="*/ 196670 h 21600"/>
                  <a:gd name="T2" fmla="*/ 170030 w 21600"/>
                  <a:gd name="T3" fmla="*/ 196670 h 21600"/>
                  <a:gd name="T4" fmla="*/ 170030 w 21600"/>
                  <a:gd name="T5" fmla="*/ 196670 h 21600"/>
                  <a:gd name="T6" fmla="*/ 170030 w 21600"/>
                  <a:gd name="T7" fmla="*/ 19667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lnTo>
                      <a:pt x="21599" y="5400"/>
                    </a:lnTo>
                    <a:lnTo>
                      <a:pt x="21599" y="16200"/>
                    </a:lnTo>
                    <a:lnTo>
                      <a:pt x="10799" y="21599"/>
                    </a:lnTo>
                    <a:lnTo>
                      <a:pt x="0" y="16199"/>
                    </a:lnTo>
                    <a:lnTo>
                      <a:pt x="0" y="5400"/>
                    </a:lnTo>
                    <a:lnTo>
                      <a:pt x="10800" y="0"/>
                    </a:lnTo>
                    <a:close/>
                  </a:path>
                </a:pathLst>
              </a:custGeom>
              <a:solidFill>
                <a:schemeClr val="accent1"/>
              </a:solidFill>
              <a:ln>
                <a:noFill/>
              </a:ln>
              <a:effectLst/>
            </p:spPr>
            <p:txBody>
              <a:bodyPr lIns="0" tIns="0" rIns="0" bIns="0" anchor="ctr"/>
              <a:lstStyle/>
              <a:p>
                <a:endParaRPr lang="zh-CN" altLang="en-US">
                  <a:cs typeface="+mn-ea"/>
                </a:endParaRPr>
              </a:p>
            </p:txBody>
          </p:sp>
        </p:grpSp>
        <p:grpSp>
          <p:nvGrpSpPr>
            <p:cNvPr id="51" name="组合 50"/>
            <p:cNvGrpSpPr/>
            <p:nvPr/>
          </p:nvGrpSpPr>
          <p:grpSpPr>
            <a:xfrm>
              <a:off x="2762932" y="3178791"/>
              <a:ext cx="869582" cy="426936"/>
              <a:chOff x="551376" y="4474878"/>
              <a:chExt cx="560254" cy="275067"/>
            </a:xfrm>
          </p:grpSpPr>
          <p:sp>
            <p:nvSpPr>
              <p:cNvPr id="52" name="TextBox 51"/>
              <p:cNvSpPr txBox="1"/>
              <p:nvPr/>
            </p:nvSpPr>
            <p:spPr>
              <a:xfrm>
                <a:off x="562977" y="4638404"/>
                <a:ext cx="462643" cy="111541"/>
              </a:xfrm>
              <a:prstGeom prst="rect">
                <a:avLst/>
              </a:prstGeom>
              <a:noFill/>
            </p:spPr>
            <p:txBody>
              <a:bodyPr wrap="none" rtlCol="0">
                <a:spAutoFit/>
              </a:bodyPr>
              <a:lstStyle/>
              <a:p>
                <a:r>
                  <a:rPr lang="en-US" altLang="zh-CN" sz="900" dirty="0">
                    <a:solidFill>
                      <a:srgbClr val="FFFFFF"/>
                    </a:solidFill>
                    <a:latin typeface="+mn-ea"/>
                    <a:cs typeface="+mn-ea"/>
                  </a:rPr>
                  <a:t>WIN  DETAILS</a:t>
                </a:r>
                <a:endParaRPr lang="zh-CN" altLang="en-US" sz="900" dirty="0">
                  <a:solidFill>
                    <a:srgbClr val="FFFFFF"/>
                  </a:solidFill>
                  <a:latin typeface="+mn-ea"/>
                  <a:cs typeface="+mn-ea"/>
                </a:endParaRPr>
              </a:p>
            </p:txBody>
          </p:sp>
          <p:sp>
            <p:nvSpPr>
              <p:cNvPr id="53" name="TextBox 52"/>
              <p:cNvSpPr txBox="1"/>
              <p:nvPr/>
            </p:nvSpPr>
            <p:spPr>
              <a:xfrm>
                <a:off x="551376" y="4474878"/>
                <a:ext cx="560254" cy="185901"/>
              </a:xfrm>
              <a:prstGeom prst="rect">
                <a:avLst/>
              </a:prstGeom>
              <a:noFill/>
            </p:spPr>
            <p:txBody>
              <a:bodyPr wrap="none" rtlCol="0">
                <a:spAutoFit/>
              </a:bodyPr>
              <a:lstStyle/>
              <a:p>
                <a:r>
                  <a:rPr lang="zh-CN" altLang="en-US" sz="1900" dirty="0">
                    <a:solidFill>
                      <a:srgbClr val="FFFFFF"/>
                    </a:solidFill>
                    <a:latin typeface="+mn-ea"/>
                    <a:cs typeface="+mn-ea"/>
                  </a:rPr>
                  <a:t>赢在细节</a:t>
                </a:r>
              </a:p>
            </p:txBody>
          </p:sp>
        </p:grpSp>
      </p:grpSp>
      <p:sp>
        <p:nvSpPr>
          <p:cNvPr id="69" name="TextBox 68"/>
          <p:cNvSpPr txBox="1"/>
          <p:nvPr/>
        </p:nvSpPr>
        <p:spPr>
          <a:xfrm>
            <a:off x="6123482" y="2325878"/>
            <a:ext cx="3602011" cy="307776"/>
          </a:xfrm>
          <a:prstGeom prst="rect">
            <a:avLst/>
          </a:prstGeom>
          <a:noFill/>
        </p:spPr>
        <p:txBody>
          <a:bodyPr wrap="square" lIns="121908" tIns="60954" rIns="121908" bIns="60954" rtlCol="0">
            <a:spAutoFit/>
          </a:bodyPr>
          <a:lstStyle/>
          <a:p>
            <a:r>
              <a:rPr lang="en-US" altLang="zh-CN" sz="1200" spc="133" dirty="0">
                <a:solidFill>
                  <a:schemeClr val="bg1">
                    <a:lumMod val="50000"/>
                  </a:schemeClr>
                </a:solidFill>
                <a:latin typeface="+mn-ea"/>
                <a:cs typeface="+mn-ea"/>
              </a:rPr>
              <a:t>Replacement Names Became Post</a:t>
            </a:r>
            <a:endParaRPr lang="zh-CN" altLang="en-US" sz="1200" spc="133" dirty="0">
              <a:solidFill>
                <a:schemeClr val="bg1">
                  <a:lumMod val="50000"/>
                </a:schemeClr>
              </a:solidFill>
              <a:latin typeface="Tahoma" panose="020B0604030504040204" pitchFamily="34" charset="0"/>
              <a:cs typeface="+mn-ea"/>
            </a:endParaRPr>
          </a:p>
        </p:txBody>
      </p:sp>
      <p:sp>
        <p:nvSpPr>
          <p:cNvPr id="70" name="TextBox 69"/>
          <p:cNvSpPr txBox="1"/>
          <p:nvPr/>
        </p:nvSpPr>
        <p:spPr>
          <a:xfrm>
            <a:off x="6107789" y="1978160"/>
            <a:ext cx="2140384" cy="451405"/>
          </a:xfrm>
          <a:prstGeom prst="rect">
            <a:avLst/>
          </a:prstGeom>
          <a:noFill/>
        </p:spPr>
        <p:txBody>
          <a:bodyPr wrap="square" lIns="121908" tIns="60954" rIns="121908" bIns="60954" rtlCol="0">
            <a:spAutoFit/>
          </a:bodyPr>
          <a:lstStyle/>
          <a:p>
            <a:pPr lvl="0"/>
            <a:r>
              <a:rPr lang="zh-CN" altLang="en-US" sz="2100" spc="133" dirty="0">
                <a:solidFill>
                  <a:schemeClr val="accent3"/>
                </a:solidFill>
                <a:latin typeface="+mj-ea"/>
                <a:cs typeface="+mn-ea"/>
              </a:rPr>
              <a:t>代用名 </a:t>
            </a:r>
            <a:r>
              <a:rPr lang="zh-CN" altLang="en-US" sz="1500" spc="133" dirty="0">
                <a:solidFill>
                  <a:schemeClr val="accent2"/>
                </a:solidFill>
                <a:latin typeface="+mn-ea"/>
                <a:cs typeface="+mn-ea"/>
              </a:rPr>
              <a:t>就任职位</a:t>
            </a:r>
          </a:p>
        </p:txBody>
      </p:sp>
      <p:sp>
        <p:nvSpPr>
          <p:cNvPr id="7" name="标题 6"/>
          <p:cNvSpPr>
            <a:spLocks noGrp="1"/>
          </p:cNvSpPr>
          <p:nvPr>
            <p:ph type="title"/>
          </p:nvPr>
        </p:nvSpPr>
        <p:spPr/>
        <p:txBody>
          <a:bodyPr>
            <a:normAutofit fontScale="90000"/>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ppt_y</p:attrName>
                                        </p:attrNameLst>
                                      </p:cBhvr>
                                      <p:tavLst>
                                        <p:tav tm="0">
                                          <p:val>
                                            <p:strVal val="#ppt_y-#ppt_h*1.125000"/>
                                          </p:val>
                                        </p:tav>
                                        <p:tav tm="100000">
                                          <p:val>
                                            <p:strVal val="#ppt_y"/>
                                          </p:val>
                                        </p:tav>
                                      </p:tavLst>
                                    </p:anim>
                                    <p:animEffect transition="in" filter="wipe(down)">
                                      <p:cBhvr>
                                        <p:cTn id="12" dur="500"/>
                                        <p:tgtEl>
                                          <p:spTgt spid="10"/>
                                        </p:tgtEl>
                                      </p:cBhvr>
                                    </p:animEffect>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childTnLst>
                                </p:cTn>
                              </p:par>
                            </p:childTnLst>
                          </p:cTn>
                        </p:par>
                        <p:par>
                          <p:cTn id="19" fill="hold">
                            <p:stCondLst>
                              <p:cond delay="10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70"/>
                                        </p:tgtEl>
                                        <p:attrNameLst>
                                          <p:attrName>style.visibility</p:attrName>
                                        </p:attrNameLst>
                                      </p:cBhvr>
                                      <p:to>
                                        <p:strVal val="visible"/>
                                      </p:to>
                                    </p:set>
                                    <p:anim calcmode="lin" valueType="num">
                                      <p:cBhvr>
                                        <p:cTn id="22" dur="500" fill="hold"/>
                                        <p:tgtEl>
                                          <p:spTgt spid="70"/>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70"/>
                                        </p:tgtEl>
                                        <p:attrNameLst>
                                          <p:attrName>ppt_y</p:attrName>
                                        </p:attrNameLst>
                                      </p:cBhvr>
                                      <p:tavLst>
                                        <p:tav tm="0">
                                          <p:val>
                                            <p:strVal val="#ppt_y"/>
                                          </p:val>
                                        </p:tav>
                                        <p:tav tm="100000">
                                          <p:val>
                                            <p:strVal val="#ppt_y"/>
                                          </p:val>
                                        </p:tav>
                                      </p:tavLst>
                                    </p:anim>
                                    <p:anim calcmode="lin" valueType="num">
                                      <p:cBhvr>
                                        <p:cTn id="24" dur="500" fill="hold"/>
                                        <p:tgtEl>
                                          <p:spTgt spid="70"/>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70"/>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70"/>
                                        </p:tgtEl>
                                      </p:cBhvr>
                                    </p:animEffect>
                                  </p:childTnLst>
                                </p:cTn>
                              </p:par>
                              <p:par>
                                <p:cTn id="27" presetID="42" presetClass="entr" presetSubtype="0" fill="hold" grpId="0" nodeType="withEffect">
                                  <p:stCondLst>
                                    <p:cond delay="0"/>
                                  </p:stCondLst>
                                  <p:childTnLst>
                                    <p:set>
                                      <p:cBhvr>
                                        <p:cTn id="28" dur="1" fill="hold">
                                          <p:stCondLst>
                                            <p:cond delay="0"/>
                                          </p:stCondLst>
                                        </p:cTn>
                                        <p:tgtEl>
                                          <p:spTgt spid="69"/>
                                        </p:tgtEl>
                                        <p:attrNameLst>
                                          <p:attrName>style.visibility</p:attrName>
                                        </p:attrNameLst>
                                      </p:cBhvr>
                                      <p:to>
                                        <p:strVal val="visible"/>
                                      </p:to>
                                    </p:set>
                                    <p:animEffect transition="in" filter="fade">
                                      <p:cBhvr>
                                        <p:cTn id="29" dur="300"/>
                                        <p:tgtEl>
                                          <p:spTgt spid="69"/>
                                        </p:tgtEl>
                                      </p:cBhvr>
                                    </p:animEffect>
                                    <p:anim calcmode="lin" valueType="num">
                                      <p:cBhvr>
                                        <p:cTn id="30" dur="300" fill="hold"/>
                                        <p:tgtEl>
                                          <p:spTgt spid="69"/>
                                        </p:tgtEl>
                                        <p:attrNameLst>
                                          <p:attrName>ppt_x</p:attrName>
                                        </p:attrNameLst>
                                      </p:cBhvr>
                                      <p:tavLst>
                                        <p:tav tm="0">
                                          <p:val>
                                            <p:strVal val="#ppt_x"/>
                                          </p:val>
                                        </p:tav>
                                        <p:tav tm="100000">
                                          <p:val>
                                            <p:strVal val="#ppt_x"/>
                                          </p:val>
                                        </p:tav>
                                      </p:tavLst>
                                    </p:anim>
                                    <p:anim calcmode="lin" valueType="num">
                                      <p:cBhvr>
                                        <p:cTn id="31" dur="300" fill="hold"/>
                                        <p:tgtEl>
                                          <p:spTgt spid="69"/>
                                        </p:tgtEl>
                                        <p:attrNameLst>
                                          <p:attrName>ppt_y</p:attrName>
                                        </p:attrNameLst>
                                      </p:cBhvr>
                                      <p:tavLst>
                                        <p:tav tm="0">
                                          <p:val>
                                            <p:strVal val="#ppt_y+.1"/>
                                          </p:val>
                                        </p:tav>
                                        <p:tav tm="100000">
                                          <p:val>
                                            <p:strVal val="#ppt_y"/>
                                          </p:val>
                                        </p:tav>
                                      </p:tavLst>
                                    </p:anim>
                                  </p:childTnLst>
                                </p:cTn>
                              </p:par>
                            </p:childTnLst>
                          </p:cTn>
                        </p:par>
                        <p:par>
                          <p:cTn id="32" fill="hold">
                            <p:stCondLst>
                              <p:cond delay="1850"/>
                            </p:stCondLst>
                            <p:childTnLst>
                              <p:par>
                                <p:cTn id="33" presetID="19" presetClass="entr" presetSubtype="5" fill="hold" grpId="0" nodeType="afterEffect">
                                  <p:stCondLst>
                                    <p:cond delay="0"/>
                                  </p:stCondLst>
                                  <p:iterate type="lt">
                                    <p:tmPct val="10000"/>
                                  </p:iterate>
                                  <p:childTnLst>
                                    <p:set>
                                      <p:cBhvr>
                                        <p:cTn id="34" dur="1" fill="hold">
                                          <p:stCondLst>
                                            <p:cond delay="0"/>
                                          </p:stCondLst>
                                        </p:cTn>
                                        <p:tgtEl>
                                          <p:spTgt spid="34"/>
                                        </p:tgtEl>
                                        <p:attrNameLst>
                                          <p:attrName>style.visibility</p:attrName>
                                        </p:attrNameLst>
                                      </p:cBhvr>
                                      <p:to>
                                        <p:strVal val="visible"/>
                                      </p:to>
                                    </p:set>
                                    <p:anim calcmode="lin" valueType="num">
                                      <p:cBhvr>
                                        <p:cTn id="35" dur="300" fill="hold"/>
                                        <p:tgtEl>
                                          <p:spTgt spid="34"/>
                                        </p:tgtEl>
                                        <p:attrNameLst>
                                          <p:attrName>ppt_w</p:attrName>
                                        </p:attrNameLst>
                                      </p:cBhvr>
                                      <p:tavLst>
                                        <p:tav tm="0">
                                          <p:val>
                                            <p:strVal val="#ppt_w"/>
                                          </p:val>
                                        </p:tav>
                                        <p:tav tm="100000">
                                          <p:val>
                                            <p:strVal val="#ppt_w"/>
                                          </p:val>
                                        </p:tav>
                                      </p:tavLst>
                                    </p:anim>
                                    <p:anim calcmode="lin" valueType="num">
                                      <p:cBhvr>
                                        <p:cTn id="36" dur="300" fill="hold"/>
                                        <p:tgtEl>
                                          <p:spTgt spid="34"/>
                                        </p:tgtEl>
                                        <p:attrNameLst>
                                          <p:attrName>ppt_h</p:attrName>
                                        </p:attrNameLst>
                                      </p:cBhvr>
                                      <p:tavLst>
                                        <p:tav tm="0" fmla="#ppt_h*sin(2.5*pi*$)">
                                          <p:val>
                                            <p:fltVal val="0"/>
                                          </p:val>
                                        </p:tav>
                                        <p:tav tm="100000">
                                          <p:val>
                                            <p:fltVal val="1"/>
                                          </p:val>
                                        </p:tav>
                                      </p:tavLst>
                                    </p:anim>
                                  </p:childTnLst>
                                </p:cTn>
                              </p:par>
                            </p:childTnLst>
                          </p:cTn>
                        </p:par>
                        <p:par>
                          <p:cTn id="37" fill="hold">
                            <p:stCondLst>
                              <p:cond delay="3920"/>
                            </p:stCondLst>
                            <p:childTnLst>
                              <p:par>
                                <p:cTn id="38" presetID="22" presetClass="entr" presetSubtype="8" fill="hold" nodeType="after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wipe(left)">
                                      <p:cBhvr>
                                        <p:cTn id="40" dur="500"/>
                                        <p:tgtEl>
                                          <p:spTgt spid="17"/>
                                        </p:tgtEl>
                                      </p:cBhvr>
                                    </p:animEffect>
                                  </p:childTnLst>
                                </p:cTn>
                              </p:par>
                            </p:childTnLst>
                          </p:cTn>
                        </p:par>
                        <p:par>
                          <p:cTn id="41" fill="hold">
                            <p:stCondLst>
                              <p:cond delay="4420"/>
                            </p:stCondLst>
                            <p:childTnLst>
                              <p:par>
                                <p:cTn id="42" presetID="2" presetClass="entr" presetSubtype="4" fill="hold" grpId="0" nodeType="afterEffect">
                                  <p:stCondLst>
                                    <p:cond delay="0"/>
                                  </p:stCondLst>
                                  <p:childTnLst>
                                    <p:set>
                                      <p:cBhvr>
                                        <p:cTn id="43" dur="1" fill="hold">
                                          <p:stCondLst>
                                            <p:cond delay="0"/>
                                          </p:stCondLst>
                                        </p:cTn>
                                        <p:tgtEl>
                                          <p:spTgt spid="26"/>
                                        </p:tgtEl>
                                        <p:attrNameLst>
                                          <p:attrName>style.visibility</p:attrName>
                                        </p:attrNameLst>
                                      </p:cBhvr>
                                      <p:to>
                                        <p:strVal val="visible"/>
                                      </p:to>
                                    </p:set>
                                    <p:anim calcmode="lin" valueType="num">
                                      <p:cBhvr additive="base">
                                        <p:cTn id="44" dur="500" fill="hold"/>
                                        <p:tgtEl>
                                          <p:spTgt spid="26"/>
                                        </p:tgtEl>
                                        <p:attrNameLst>
                                          <p:attrName>ppt_x</p:attrName>
                                        </p:attrNameLst>
                                      </p:cBhvr>
                                      <p:tavLst>
                                        <p:tav tm="0">
                                          <p:val>
                                            <p:strVal val="#ppt_x"/>
                                          </p:val>
                                        </p:tav>
                                        <p:tav tm="100000">
                                          <p:val>
                                            <p:strVal val="#ppt_x"/>
                                          </p:val>
                                        </p:tav>
                                      </p:tavLst>
                                    </p:anim>
                                    <p:anim calcmode="lin" valueType="num">
                                      <p:cBhvr additive="base">
                                        <p:cTn id="45" dur="500" fill="hold"/>
                                        <p:tgtEl>
                                          <p:spTgt spid="26"/>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27"/>
                                        </p:tgtEl>
                                        <p:attrNameLst>
                                          <p:attrName>style.visibility</p:attrName>
                                        </p:attrNameLst>
                                      </p:cBhvr>
                                      <p:to>
                                        <p:strVal val="visible"/>
                                      </p:to>
                                    </p:set>
                                    <p:anim calcmode="lin" valueType="num">
                                      <p:cBhvr additive="base">
                                        <p:cTn id="48" dur="500" fill="hold"/>
                                        <p:tgtEl>
                                          <p:spTgt spid="27"/>
                                        </p:tgtEl>
                                        <p:attrNameLst>
                                          <p:attrName>ppt_x</p:attrName>
                                        </p:attrNameLst>
                                      </p:cBhvr>
                                      <p:tavLst>
                                        <p:tav tm="0">
                                          <p:val>
                                            <p:strVal val="#ppt_x"/>
                                          </p:val>
                                        </p:tav>
                                        <p:tav tm="100000">
                                          <p:val>
                                            <p:strVal val="#ppt_x"/>
                                          </p:val>
                                        </p:tav>
                                      </p:tavLst>
                                    </p:anim>
                                    <p:anim calcmode="lin" valueType="num">
                                      <p:cBhvr additive="base">
                                        <p:cTn id="49" dur="500" fill="hold"/>
                                        <p:tgtEl>
                                          <p:spTgt spid="27"/>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0"/>
                                  </p:stCondLst>
                                  <p:childTnLst>
                                    <p:set>
                                      <p:cBhvr>
                                        <p:cTn id="51" dur="1" fill="hold">
                                          <p:stCondLst>
                                            <p:cond delay="0"/>
                                          </p:stCondLst>
                                        </p:cTn>
                                        <p:tgtEl>
                                          <p:spTgt spid="28"/>
                                        </p:tgtEl>
                                        <p:attrNameLst>
                                          <p:attrName>style.visibility</p:attrName>
                                        </p:attrNameLst>
                                      </p:cBhvr>
                                      <p:to>
                                        <p:strVal val="visible"/>
                                      </p:to>
                                    </p:set>
                                    <p:anim calcmode="lin" valueType="num">
                                      <p:cBhvr additive="base">
                                        <p:cTn id="52" dur="500" fill="hold"/>
                                        <p:tgtEl>
                                          <p:spTgt spid="28"/>
                                        </p:tgtEl>
                                        <p:attrNameLst>
                                          <p:attrName>ppt_x</p:attrName>
                                        </p:attrNameLst>
                                      </p:cBhvr>
                                      <p:tavLst>
                                        <p:tav tm="0">
                                          <p:val>
                                            <p:strVal val="#ppt_x"/>
                                          </p:val>
                                        </p:tav>
                                        <p:tav tm="100000">
                                          <p:val>
                                            <p:strVal val="#ppt_x"/>
                                          </p:val>
                                        </p:tav>
                                      </p:tavLst>
                                    </p:anim>
                                    <p:anim calcmode="lin" valueType="num">
                                      <p:cBhvr additive="base">
                                        <p:cTn id="53" dur="500" fill="hold"/>
                                        <p:tgtEl>
                                          <p:spTgt spid="28"/>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0"/>
                                  </p:stCondLst>
                                  <p:childTnLst>
                                    <p:set>
                                      <p:cBhvr>
                                        <p:cTn id="55" dur="1" fill="hold">
                                          <p:stCondLst>
                                            <p:cond delay="0"/>
                                          </p:stCondLst>
                                        </p:cTn>
                                        <p:tgtEl>
                                          <p:spTgt spid="29"/>
                                        </p:tgtEl>
                                        <p:attrNameLst>
                                          <p:attrName>style.visibility</p:attrName>
                                        </p:attrNameLst>
                                      </p:cBhvr>
                                      <p:to>
                                        <p:strVal val="visible"/>
                                      </p:to>
                                    </p:set>
                                    <p:anim calcmode="lin" valueType="num">
                                      <p:cBhvr additive="base">
                                        <p:cTn id="56" dur="500" fill="hold"/>
                                        <p:tgtEl>
                                          <p:spTgt spid="29"/>
                                        </p:tgtEl>
                                        <p:attrNameLst>
                                          <p:attrName>ppt_x</p:attrName>
                                        </p:attrNameLst>
                                      </p:cBhvr>
                                      <p:tavLst>
                                        <p:tav tm="0">
                                          <p:val>
                                            <p:strVal val="#ppt_x"/>
                                          </p:val>
                                        </p:tav>
                                        <p:tav tm="100000">
                                          <p:val>
                                            <p:strVal val="#ppt_x"/>
                                          </p:val>
                                        </p:tav>
                                      </p:tavLst>
                                    </p:anim>
                                    <p:anim calcmode="lin" valueType="num">
                                      <p:cBhvr additive="base">
                                        <p:cTn id="57" dur="500" fill="hold"/>
                                        <p:tgtEl>
                                          <p:spTgt spid="29"/>
                                        </p:tgtEl>
                                        <p:attrNameLst>
                                          <p:attrName>ppt_y</p:attrName>
                                        </p:attrNameLst>
                                      </p:cBhvr>
                                      <p:tavLst>
                                        <p:tav tm="0">
                                          <p:val>
                                            <p:strVal val="1+#ppt_h/2"/>
                                          </p:val>
                                        </p:tav>
                                        <p:tav tm="100000">
                                          <p:val>
                                            <p:strVal val="#ppt_y"/>
                                          </p:val>
                                        </p:tav>
                                      </p:tavLst>
                                    </p:anim>
                                  </p:childTnLst>
                                </p:cTn>
                              </p:par>
                            </p:childTnLst>
                          </p:cTn>
                        </p:par>
                        <p:par>
                          <p:cTn id="58" fill="hold">
                            <p:stCondLst>
                              <p:cond delay="4920"/>
                            </p:stCondLst>
                            <p:childTnLst>
                              <p:par>
                                <p:cTn id="59" presetID="22" presetClass="entr" presetSubtype="8" fill="hold" nodeType="after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wipe(left)">
                                      <p:cBhvr>
                                        <p:cTn id="61" dur="500"/>
                                        <p:tgtEl>
                                          <p:spTgt spid="15"/>
                                        </p:tgtEl>
                                      </p:cBhvr>
                                    </p:animEffect>
                                  </p:childTnLst>
                                </p:cTn>
                              </p:par>
                            </p:childTnLst>
                          </p:cTn>
                        </p:par>
                        <p:par>
                          <p:cTn id="62" fill="hold">
                            <p:stCondLst>
                              <p:cond delay="5420"/>
                            </p:stCondLst>
                            <p:childTnLst>
                              <p:par>
                                <p:cTn id="63" presetID="53" presetClass="entr" presetSubtype="16" fill="hold" nodeType="afterEffect">
                                  <p:stCondLst>
                                    <p:cond delay="0"/>
                                  </p:stCondLst>
                                  <p:childTnLst>
                                    <p:set>
                                      <p:cBhvr>
                                        <p:cTn id="64" dur="1" fill="hold">
                                          <p:stCondLst>
                                            <p:cond delay="0"/>
                                          </p:stCondLst>
                                        </p:cTn>
                                        <p:tgtEl>
                                          <p:spTgt spid="3"/>
                                        </p:tgtEl>
                                        <p:attrNameLst>
                                          <p:attrName>style.visibility</p:attrName>
                                        </p:attrNameLst>
                                      </p:cBhvr>
                                      <p:to>
                                        <p:strVal val="visible"/>
                                      </p:to>
                                    </p:set>
                                    <p:anim calcmode="lin" valueType="num">
                                      <p:cBhvr>
                                        <p:cTn id="65" dur="500" fill="hold"/>
                                        <p:tgtEl>
                                          <p:spTgt spid="3"/>
                                        </p:tgtEl>
                                        <p:attrNameLst>
                                          <p:attrName>ppt_w</p:attrName>
                                        </p:attrNameLst>
                                      </p:cBhvr>
                                      <p:tavLst>
                                        <p:tav tm="0">
                                          <p:val>
                                            <p:fltVal val="0"/>
                                          </p:val>
                                        </p:tav>
                                        <p:tav tm="100000">
                                          <p:val>
                                            <p:strVal val="#ppt_w"/>
                                          </p:val>
                                        </p:tav>
                                      </p:tavLst>
                                    </p:anim>
                                    <p:anim calcmode="lin" valueType="num">
                                      <p:cBhvr>
                                        <p:cTn id="66" dur="500" fill="hold"/>
                                        <p:tgtEl>
                                          <p:spTgt spid="3"/>
                                        </p:tgtEl>
                                        <p:attrNameLst>
                                          <p:attrName>ppt_h</p:attrName>
                                        </p:attrNameLst>
                                      </p:cBhvr>
                                      <p:tavLst>
                                        <p:tav tm="0">
                                          <p:val>
                                            <p:fltVal val="0"/>
                                          </p:val>
                                        </p:tav>
                                        <p:tav tm="100000">
                                          <p:val>
                                            <p:strVal val="#ppt_h"/>
                                          </p:val>
                                        </p:tav>
                                      </p:tavLst>
                                    </p:anim>
                                    <p:animEffect transition="in" filter="fade">
                                      <p:cBhvr>
                                        <p:cTn id="67" dur="500"/>
                                        <p:tgtEl>
                                          <p:spTgt spid="3"/>
                                        </p:tgtEl>
                                      </p:cBhvr>
                                    </p:animEffect>
                                  </p:childTnLst>
                                </p:cTn>
                              </p:par>
                              <p:par>
                                <p:cTn id="68" presetID="53" presetClass="entr" presetSubtype="16" fill="hold" nodeType="withEffect">
                                  <p:stCondLst>
                                    <p:cond delay="0"/>
                                  </p:stCondLst>
                                  <p:childTnLst>
                                    <p:set>
                                      <p:cBhvr>
                                        <p:cTn id="69" dur="1" fill="hold">
                                          <p:stCondLst>
                                            <p:cond delay="0"/>
                                          </p:stCondLst>
                                        </p:cTn>
                                        <p:tgtEl>
                                          <p:spTgt spid="4"/>
                                        </p:tgtEl>
                                        <p:attrNameLst>
                                          <p:attrName>style.visibility</p:attrName>
                                        </p:attrNameLst>
                                      </p:cBhvr>
                                      <p:to>
                                        <p:strVal val="visible"/>
                                      </p:to>
                                    </p:set>
                                    <p:anim calcmode="lin" valueType="num">
                                      <p:cBhvr>
                                        <p:cTn id="70" dur="500" fill="hold"/>
                                        <p:tgtEl>
                                          <p:spTgt spid="4"/>
                                        </p:tgtEl>
                                        <p:attrNameLst>
                                          <p:attrName>ppt_w</p:attrName>
                                        </p:attrNameLst>
                                      </p:cBhvr>
                                      <p:tavLst>
                                        <p:tav tm="0">
                                          <p:val>
                                            <p:fltVal val="0"/>
                                          </p:val>
                                        </p:tav>
                                        <p:tav tm="100000">
                                          <p:val>
                                            <p:strVal val="#ppt_w"/>
                                          </p:val>
                                        </p:tav>
                                      </p:tavLst>
                                    </p:anim>
                                    <p:anim calcmode="lin" valueType="num">
                                      <p:cBhvr>
                                        <p:cTn id="71" dur="500" fill="hold"/>
                                        <p:tgtEl>
                                          <p:spTgt spid="4"/>
                                        </p:tgtEl>
                                        <p:attrNameLst>
                                          <p:attrName>ppt_h</p:attrName>
                                        </p:attrNameLst>
                                      </p:cBhvr>
                                      <p:tavLst>
                                        <p:tav tm="0">
                                          <p:val>
                                            <p:fltVal val="0"/>
                                          </p:val>
                                        </p:tav>
                                        <p:tav tm="100000">
                                          <p:val>
                                            <p:strVal val="#ppt_h"/>
                                          </p:val>
                                        </p:tav>
                                      </p:tavLst>
                                    </p:anim>
                                    <p:animEffect transition="in" filter="fade">
                                      <p:cBhvr>
                                        <p:cTn id="72" dur="500"/>
                                        <p:tgtEl>
                                          <p:spTgt spid="4"/>
                                        </p:tgtEl>
                                      </p:cBhvr>
                                    </p:animEffect>
                                  </p:childTnLst>
                                </p:cTn>
                              </p:par>
                              <p:par>
                                <p:cTn id="73" presetID="53" presetClass="entr" presetSubtype="16" fill="hold" nodeType="withEffect">
                                  <p:stCondLst>
                                    <p:cond delay="0"/>
                                  </p:stCondLst>
                                  <p:childTnLst>
                                    <p:set>
                                      <p:cBhvr>
                                        <p:cTn id="74" dur="1" fill="hold">
                                          <p:stCondLst>
                                            <p:cond delay="0"/>
                                          </p:stCondLst>
                                        </p:cTn>
                                        <p:tgtEl>
                                          <p:spTgt spid="5"/>
                                        </p:tgtEl>
                                        <p:attrNameLst>
                                          <p:attrName>style.visibility</p:attrName>
                                        </p:attrNameLst>
                                      </p:cBhvr>
                                      <p:to>
                                        <p:strVal val="visible"/>
                                      </p:to>
                                    </p:set>
                                    <p:anim calcmode="lin" valueType="num">
                                      <p:cBhvr>
                                        <p:cTn id="75" dur="500" fill="hold"/>
                                        <p:tgtEl>
                                          <p:spTgt spid="5"/>
                                        </p:tgtEl>
                                        <p:attrNameLst>
                                          <p:attrName>ppt_w</p:attrName>
                                        </p:attrNameLst>
                                      </p:cBhvr>
                                      <p:tavLst>
                                        <p:tav tm="0">
                                          <p:val>
                                            <p:fltVal val="0"/>
                                          </p:val>
                                        </p:tav>
                                        <p:tav tm="100000">
                                          <p:val>
                                            <p:strVal val="#ppt_w"/>
                                          </p:val>
                                        </p:tav>
                                      </p:tavLst>
                                    </p:anim>
                                    <p:anim calcmode="lin" valueType="num">
                                      <p:cBhvr>
                                        <p:cTn id="76" dur="500" fill="hold"/>
                                        <p:tgtEl>
                                          <p:spTgt spid="5"/>
                                        </p:tgtEl>
                                        <p:attrNameLst>
                                          <p:attrName>ppt_h</p:attrName>
                                        </p:attrNameLst>
                                      </p:cBhvr>
                                      <p:tavLst>
                                        <p:tav tm="0">
                                          <p:val>
                                            <p:fltVal val="0"/>
                                          </p:val>
                                        </p:tav>
                                        <p:tav tm="100000">
                                          <p:val>
                                            <p:strVal val="#ppt_h"/>
                                          </p:val>
                                        </p:tav>
                                      </p:tavLst>
                                    </p:anim>
                                    <p:animEffect transition="in" filter="fade">
                                      <p:cBhvr>
                                        <p:cTn id="77" dur="500"/>
                                        <p:tgtEl>
                                          <p:spTgt spid="5"/>
                                        </p:tgtEl>
                                      </p:cBhvr>
                                    </p:animEffect>
                                  </p:childTnLst>
                                </p:cTn>
                              </p:par>
                              <p:par>
                                <p:cTn id="78" presetID="53" presetClass="entr" presetSubtype="16" fill="hold" nodeType="withEffect">
                                  <p:stCondLst>
                                    <p:cond delay="0"/>
                                  </p:stCondLst>
                                  <p:childTnLst>
                                    <p:set>
                                      <p:cBhvr>
                                        <p:cTn id="79" dur="1" fill="hold">
                                          <p:stCondLst>
                                            <p:cond delay="0"/>
                                          </p:stCondLst>
                                        </p:cTn>
                                        <p:tgtEl>
                                          <p:spTgt spid="6"/>
                                        </p:tgtEl>
                                        <p:attrNameLst>
                                          <p:attrName>style.visibility</p:attrName>
                                        </p:attrNameLst>
                                      </p:cBhvr>
                                      <p:to>
                                        <p:strVal val="visible"/>
                                      </p:to>
                                    </p:set>
                                    <p:anim calcmode="lin" valueType="num">
                                      <p:cBhvr>
                                        <p:cTn id="80" dur="500" fill="hold"/>
                                        <p:tgtEl>
                                          <p:spTgt spid="6"/>
                                        </p:tgtEl>
                                        <p:attrNameLst>
                                          <p:attrName>ppt_w</p:attrName>
                                        </p:attrNameLst>
                                      </p:cBhvr>
                                      <p:tavLst>
                                        <p:tav tm="0">
                                          <p:val>
                                            <p:fltVal val="0"/>
                                          </p:val>
                                        </p:tav>
                                        <p:tav tm="100000">
                                          <p:val>
                                            <p:strVal val="#ppt_w"/>
                                          </p:val>
                                        </p:tav>
                                      </p:tavLst>
                                    </p:anim>
                                    <p:anim calcmode="lin" valueType="num">
                                      <p:cBhvr>
                                        <p:cTn id="81" dur="500" fill="hold"/>
                                        <p:tgtEl>
                                          <p:spTgt spid="6"/>
                                        </p:tgtEl>
                                        <p:attrNameLst>
                                          <p:attrName>ppt_h</p:attrName>
                                        </p:attrNameLst>
                                      </p:cBhvr>
                                      <p:tavLst>
                                        <p:tav tm="0">
                                          <p:val>
                                            <p:fltVal val="0"/>
                                          </p:val>
                                        </p:tav>
                                        <p:tav tm="100000">
                                          <p:val>
                                            <p:strVal val="#ppt_h"/>
                                          </p:val>
                                        </p:tav>
                                      </p:tavLst>
                                    </p:anim>
                                    <p:animEffect transition="in" filter="fade">
                                      <p:cBhvr>
                                        <p:cTn id="8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26" grpId="0"/>
      <p:bldP spid="27" grpId="0"/>
      <p:bldP spid="28" grpId="0"/>
      <p:bldP spid="29" grpId="0"/>
      <p:bldP spid="34" grpId="0"/>
      <p:bldP spid="69" grpId="0"/>
      <p:bldP spid="7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7"/>
          <p:cNvSpPr/>
          <p:nvPr/>
        </p:nvSpPr>
        <p:spPr bwMode="auto">
          <a:xfrm>
            <a:off x="1726970" y="1852952"/>
            <a:ext cx="1793303" cy="3429816"/>
          </a:xfrm>
          <a:custGeom>
            <a:avLst/>
            <a:gdLst>
              <a:gd name="T0" fmla="*/ 0 w 1682"/>
              <a:gd name="T1" fmla="*/ 148 h 2760"/>
              <a:gd name="T2" fmla="*/ 1682 w 1682"/>
              <a:gd name="T3" fmla="*/ 0 h 2760"/>
              <a:gd name="T4" fmla="*/ 1682 w 1682"/>
              <a:gd name="T5" fmla="*/ 2760 h 2760"/>
              <a:gd name="T6" fmla="*/ 0 w 1682"/>
              <a:gd name="T7" fmla="*/ 2597 h 2760"/>
              <a:gd name="T8" fmla="*/ 0 w 1682"/>
              <a:gd name="T9" fmla="*/ 148 h 2760"/>
            </a:gdLst>
            <a:ahLst/>
            <a:cxnLst>
              <a:cxn ang="0">
                <a:pos x="T0" y="T1"/>
              </a:cxn>
              <a:cxn ang="0">
                <a:pos x="T2" y="T3"/>
              </a:cxn>
              <a:cxn ang="0">
                <a:pos x="T4" y="T5"/>
              </a:cxn>
              <a:cxn ang="0">
                <a:pos x="T6" y="T7"/>
              </a:cxn>
              <a:cxn ang="0">
                <a:pos x="T8" y="T9"/>
              </a:cxn>
            </a:cxnLst>
            <a:rect l="0" t="0" r="r" b="b"/>
            <a:pathLst>
              <a:path w="1682" h="2760">
                <a:moveTo>
                  <a:pt x="0" y="148"/>
                </a:moveTo>
                <a:lnTo>
                  <a:pt x="1682" y="0"/>
                </a:lnTo>
                <a:lnTo>
                  <a:pt x="1682" y="2760"/>
                </a:lnTo>
                <a:lnTo>
                  <a:pt x="0" y="2597"/>
                </a:lnTo>
                <a:lnTo>
                  <a:pt x="0" y="148"/>
                </a:lnTo>
                <a:close/>
              </a:path>
            </a:pathLst>
          </a:custGeom>
          <a:solidFill>
            <a:schemeClr val="accent2"/>
          </a:solidFill>
          <a:ln w="4763" cap="flat">
            <a:noFill/>
            <a:prstDash val="solid"/>
            <a:miter lim="800000"/>
          </a:ln>
        </p:spPr>
        <p:txBody>
          <a:bodyPr vert="horz" wrap="square" lIns="121908" tIns="60954" rIns="121908" bIns="60954" numCol="1" anchor="t" anchorCtr="0" compatLnSpc="1"/>
          <a:lstStyle/>
          <a:p>
            <a:endParaRPr lang="zh-CN" altLang="en-US">
              <a:cs typeface="+mn-ea"/>
            </a:endParaRPr>
          </a:p>
        </p:txBody>
      </p:sp>
      <p:sp>
        <p:nvSpPr>
          <p:cNvPr id="10" name="Freeform 8"/>
          <p:cNvSpPr/>
          <p:nvPr/>
        </p:nvSpPr>
        <p:spPr bwMode="auto">
          <a:xfrm>
            <a:off x="3520273" y="1844824"/>
            <a:ext cx="2142624" cy="3429816"/>
          </a:xfrm>
          <a:custGeom>
            <a:avLst/>
            <a:gdLst>
              <a:gd name="T0" fmla="*/ 1649 w 1649"/>
              <a:gd name="T1" fmla="*/ 148 h 2760"/>
              <a:gd name="T2" fmla="*/ 0 w 1649"/>
              <a:gd name="T3" fmla="*/ 0 h 2760"/>
              <a:gd name="T4" fmla="*/ 0 w 1649"/>
              <a:gd name="T5" fmla="*/ 2760 h 2760"/>
              <a:gd name="T6" fmla="*/ 1649 w 1649"/>
              <a:gd name="T7" fmla="*/ 2597 h 2760"/>
              <a:gd name="T8" fmla="*/ 1649 w 1649"/>
              <a:gd name="T9" fmla="*/ 148 h 2760"/>
            </a:gdLst>
            <a:ahLst/>
            <a:cxnLst>
              <a:cxn ang="0">
                <a:pos x="T0" y="T1"/>
              </a:cxn>
              <a:cxn ang="0">
                <a:pos x="T2" y="T3"/>
              </a:cxn>
              <a:cxn ang="0">
                <a:pos x="T4" y="T5"/>
              </a:cxn>
              <a:cxn ang="0">
                <a:pos x="T6" y="T7"/>
              </a:cxn>
              <a:cxn ang="0">
                <a:pos x="T8" y="T9"/>
              </a:cxn>
            </a:cxnLst>
            <a:rect l="0" t="0" r="r" b="b"/>
            <a:pathLst>
              <a:path w="1649" h="2760">
                <a:moveTo>
                  <a:pt x="1649" y="148"/>
                </a:moveTo>
                <a:lnTo>
                  <a:pt x="0" y="0"/>
                </a:lnTo>
                <a:lnTo>
                  <a:pt x="0" y="2760"/>
                </a:lnTo>
                <a:lnTo>
                  <a:pt x="1649" y="2597"/>
                </a:lnTo>
                <a:lnTo>
                  <a:pt x="1649" y="148"/>
                </a:lnTo>
                <a:close/>
              </a:path>
            </a:pathLst>
          </a:custGeom>
          <a:blipFill>
            <a:blip r:embed="rId3" cstate="print">
              <a:extLst>
                <a:ext uri="{BEBA8EAE-BF5A-486C-A8C5-ECC9F3942E4B}">
                  <a14:imgProps xmlns:a14="http://schemas.microsoft.com/office/drawing/2010/main">
                    <a14:imgLayer r:embed="rId4">
                      <a14:imgEffect>
                        <a14:brightnessContrast bright="-8000"/>
                      </a14:imgEffect>
                    </a14:imgLayer>
                  </a14:imgProps>
                </a:ext>
              </a:extLst>
            </a:blip>
            <a:srcRect/>
            <a:stretch>
              <a:fillRect l="-14005" t="237" r="-56576" b="-7023"/>
            </a:stretch>
          </a:blipFill>
          <a:ln w="4763" cap="flat">
            <a:noFill/>
            <a:prstDash val="solid"/>
            <a:miter lim="800000"/>
          </a:ln>
        </p:spPr>
        <p:txBody>
          <a:bodyPr vert="horz" wrap="square" lIns="121908" tIns="60954" rIns="121908" bIns="60954" numCol="1" anchor="t" anchorCtr="0" compatLnSpc="1"/>
          <a:lstStyle/>
          <a:p>
            <a:endParaRPr lang="zh-CN" altLang="en-US">
              <a:cs typeface="+mn-ea"/>
            </a:endParaRPr>
          </a:p>
        </p:txBody>
      </p:sp>
      <p:grpSp>
        <p:nvGrpSpPr>
          <p:cNvPr id="2" name="组合 1"/>
          <p:cNvGrpSpPr/>
          <p:nvPr/>
        </p:nvGrpSpPr>
        <p:grpSpPr>
          <a:xfrm>
            <a:off x="2043229" y="2889944"/>
            <a:ext cx="1159292" cy="1470539"/>
            <a:chOff x="2762932" y="2502823"/>
            <a:chExt cx="869582" cy="1102904"/>
          </a:xfrm>
        </p:grpSpPr>
        <p:grpSp>
          <p:nvGrpSpPr>
            <p:cNvPr id="47" name="组合 46"/>
            <p:cNvGrpSpPr/>
            <p:nvPr/>
          </p:nvGrpSpPr>
          <p:grpSpPr>
            <a:xfrm>
              <a:off x="2894040" y="2502823"/>
              <a:ext cx="603540" cy="610152"/>
              <a:chOff x="4103776" y="817151"/>
              <a:chExt cx="1210217" cy="1223476"/>
            </a:xfrm>
          </p:grpSpPr>
          <p:sp>
            <p:nvSpPr>
              <p:cNvPr id="48" name="AutoShape 6"/>
              <p:cNvSpPr/>
              <p:nvPr/>
            </p:nvSpPr>
            <p:spPr bwMode="auto">
              <a:xfrm rot="10800000">
                <a:off x="4103776" y="1382444"/>
                <a:ext cx="567953" cy="658183"/>
              </a:xfrm>
              <a:custGeom>
                <a:avLst/>
                <a:gdLst>
                  <a:gd name="T0" fmla="*/ 170030 w 21600"/>
                  <a:gd name="T1" fmla="*/ 196670 h 21600"/>
                  <a:gd name="T2" fmla="*/ 170030 w 21600"/>
                  <a:gd name="T3" fmla="*/ 196670 h 21600"/>
                  <a:gd name="T4" fmla="*/ 170030 w 21600"/>
                  <a:gd name="T5" fmla="*/ 196670 h 21600"/>
                  <a:gd name="T6" fmla="*/ 170030 w 21600"/>
                  <a:gd name="T7" fmla="*/ 19667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lnTo>
                      <a:pt x="21599" y="5400"/>
                    </a:lnTo>
                    <a:lnTo>
                      <a:pt x="21599" y="16200"/>
                    </a:lnTo>
                    <a:lnTo>
                      <a:pt x="10799" y="21599"/>
                    </a:lnTo>
                    <a:lnTo>
                      <a:pt x="0" y="16199"/>
                    </a:lnTo>
                    <a:lnTo>
                      <a:pt x="0" y="5400"/>
                    </a:lnTo>
                    <a:lnTo>
                      <a:pt x="10800" y="0"/>
                    </a:lnTo>
                    <a:close/>
                  </a:path>
                </a:pathLst>
              </a:custGeom>
              <a:solidFill>
                <a:schemeClr val="accent1"/>
              </a:solidFill>
              <a:ln>
                <a:noFill/>
              </a:ln>
              <a:effectLst/>
            </p:spPr>
            <p:txBody>
              <a:bodyPr lIns="0" tIns="0" rIns="0" bIns="0" anchor="ctr"/>
              <a:lstStyle/>
              <a:p>
                <a:endParaRPr lang="zh-CN" altLang="en-US">
                  <a:cs typeface="+mn-ea"/>
                </a:endParaRPr>
              </a:p>
            </p:txBody>
          </p:sp>
          <p:sp>
            <p:nvSpPr>
              <p:cNvPr id="49" name="AutoShape 7"/>
              <p:cNvSpPr/>
              <p:nvPr/>
            </p:nvSpPr>
            <p:spPr bwMode="auto">
              <a:xfrm rot="10800000">
                <a:off x="4746040" y="1382444"/>
                <a:ext cx="567953" cy="658183"/>
              </a:xfrm>
              <a:custGeom>
                <a:avLst/>
                <a:gdLst>
                  <a:gd name="T0" fmla="*/ 170030 w 21600"/>
                  <a:gd name="T1" fmla="*/ 196670 h 21600"/>
                  <a:gd name="T2" fmla="*/ 170030 w 21600"/>
                  <a:gd name="T3" fmla="*/ 196670 h 21600"/>
                  <a:gd name="T4" fmla="*/ 170030 w 21600"/>
                  <a:gd name="T5" fmla="*/ 196670 h 21600"/>
                  <a:gd name="T6" fmla="*/ 170030 w 21600"/>
                  <a:gd name="T7" fmla="*/ 19667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lnTo>
                      <a:pt x="21599" y="5400"/>
                    </a:lnTo>
                    <a:lnTo>
                      <a:pt x="21599" y="16200"/>
                    </a:lnTo>
                    <a:lnTo>
                      <a:pt x="10799" y="21599"/>
                    </a:lnTo>
                    <a:lnTo>
                      <a:pt x="0" y="16199"/>
                    </a:lnTo>
                    <a:lnTo>
                      <a:pt x="0" y="5400"/>
                    </a:lnTo>
                    <a:lnTo>
                      <a:pt x="10800" y="0"/>
                    </a:lnTo>
                    <a:close/>
                  </a:path>
                </a:pathLst>
              </a:custGeom>
              <a:solidFill>
                <a:schemeClr val="accent1"/>
              </a:solidFill>
              <a:ln>
                <a:noFill/>
              </a:ln>
              <a:effectLst/>
            </p:spPr>
            <p:txBody>
              <a:bodyPr lIns="0" tIns="0" rIns="0" bIns="0" anchor="ctr"/>
              <a:lstStyle/>
              <a:p>
                <a:endParaRPr lang="zh-CN" altLang="en-US">
                  <a:cs typeface="+mn-ea"/>
                </a:endParaRPr>
              </a:p>
            </p:txBody>
          </p:sp>
          <p:sp>
            <p:nvSpPr>
              <p:cNvPr id="50" name="AutoShape 8"/>
              <p:cNvSpPr/>
              <p:nvPr/>
            </p:nvSpPr>
            <p:spPr bwMode="auto">
              <a:xfrm rot="10800000">
                <a:off x="4424907" y="817151"/>
                <a:ext cx="567953" cy="658184"/>
              </a:xfrm>
              <a:custGeom>
                <a:avLst/>
                <a:gdLst>
                  <a:gd name="T0" fmla="*/ 170030 w 21600"/>
                  <a:gd name="T1" fmla="*/ 196670 h 21600"/>
                  <a:gd name="T2" fmla="*/ 170030 w 21600"/>
                  <a:gd name="T3" fmla="*/ 196670 h 21600"/>
                  <a:gd name="T4" fmla="*/ 170030 w 21600"/>
                  <a:gd name="T5" fmla="*/ 196670 h 21600"/>
                  <a:gd name="T6" fmla="*/ 170030 w 21600"/>
                  <a:gd name="T7" fmla="*/ 19667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lnTo>
                      <a:pt x="21599" y="5400"/>
                    </a:lnTo>
                    <a:lnTo>
                      <a:pt x="21599" y="16200"/>
                    </a:lnTo>
                    <a:lnTo>
                      <a:pt x="10799" y="21599"/>
                    </a:lnTo>
                    <a:lnTo>
                      <a:pt x="0" y="16199"/>
                    </a:lnTo>
                    <a:lnTo>
                      <a:pt x="0" y="5400"/>
                    </a:lnTo>
                    <a:lnTo>
                      <a:pt x="10800" y="0"/>
                    </a:lnTo>
                    <a:close/>
                  </a:path>
                </a:pathLst>
              </a:custGeom>
              <a:solidFill>
                <a:schemeClr val="accent1"/>
              </a:solidFill>
              <a:ln>
                <a:noFill/>
              </a:ln>
              <a:effectLst/>
            </p:spPr>
            <p:txBody>
              <a:bodyPr lIns="0" tIns="0" rIns="0" bIns="0" anchor="ctr"/>
              <a:lstStyle/>
              <a:p>
                <a:endParaRPr lang="zh-CN" altLang="en-US">
                  <a:cs typeface="+mn-ea"/>
                </a:endParaRPr>
              </a:p>
            </p:txBody>
          </p:sp>
        </p:grpSp>
        <p:grpSp>
          <p:nvGrpSpPr>
            <p:cNvPr id="51" name="组合 50"/>
            <p:cNvGrpSpPr/>
            <p:nvPr/>
          </p:nvGrpSpPr>
          <p:grpSpPr>
            <a:xfrm>
              <a:off x="2762932" y="3178791"/>
              <a:ext cx="869582" cy="426936"/>
              <a:chOff x="551376" y="4474878"/>
              <a:chExt cx="560254" cy="275067"/>
            </a:xfrm>
          </p:grpSpPr>
          <p:sp>
            <p:nvSpPr>
              <p:cNvPr id="52" name="TextBox 51"/>
              <p:cNvSpPr txBox="1"/>
              <p:nvPr/>
            </p:nvSpPr>
            <p:spPr>
              <a:xfrm>
                <a:off x="562977" y="4638404"/>
                <a:ext cx="462643" cy="111541"/>
              </a:xfrm>
              <a:prstGeom prst="rect">
                <a:avLst/>
              </a:prstGeom>
              <a:noFill/>
            </p:spPr>
            <p:txBody>
              <a:bodyPr wrap="none" rtlCol="0">
                <a:spAutoFit/>
              </a:bodyPr>
              <a:lstStyle/>
              <a:p>
                <a:r>
                  <a:rPr lang="en-US" altLang="zh-CN" sz="900" dirty="0">
                    <a:solidFill>
                      <a:srgbClr val="FFFFFF"/>
                    </a:solidFill>
                    <a:latin typeface="+mn-ea"/>
                    <a:cs typeface="+mn-ea"/>
                  </a:rPr>
                  <a:t>WIN  DETAILS</a:t>
                </a:r>
                <a:endParaRPr lang="zh-CN" altLang="en-US" sz="900" dirty="0">
                  <a:solidFill>
                    <a:srgbClr val="FFFFFF"/>
                  </a:solidFill>
                  <a:latin typeface="+mn-ea"/>
                  <a:cs typeface="+mn-ea"/>
                </a:endParaRPr>
              </a:p>
            </p:txBody>
          </p:sp>
          <p:sp>
            <p:nvSpPr>
              <p:cNvPr id="53" name="TextBox 52"/>
              <p:cNvSpPr txBox="1"/>
              <p:nvPr/>
            </p:nvSpPr>
            <p:spPr>
              <a:xfrm>
                <a:off x="551376" y="4474878"/>
                <a:ext cx="560254" cy="185901"/>
              </a:xfrm>
              <a:prstGeom prst="rect">
                <a:avLst/>
              </a:prstGeom>
              <a:noFill/>
            </p:spPr>
            <p:txBody>
              <a:bodyPr wrap="none" rtlCol="0">
                <a:spAutoFit/>
              </a:bodyPr>
              <a:lstStyle/>
              <a:p>
                <a:r>
                  <a:rPr lang="zh-CN" altLang="en-US" sz="1900" dirty="0">
                    <a:solidFill>
                      <a:srgbClr val="FFFFFF"/>
                    </a:solidFill>
                    <a:latin typeface="+mn-ea"/>
                    <a:cs typeface="+mn-ea"/>
                  </a:rPr>
                  <a:t>赢在细节</a:t>
                </a:r>
              </a:p>
            </p:txBody>
          </p:sp>
        </p:grpSp>
      </p:grpSp>
      <p:grpSp>
        <p:nvGrpSpPr>
          <p:cNvPr id="54" name="组合 53"/>
          <p:cNvGrpSpPr/>
          <p:nvPr/>
        </p:nvGrpSpPr>
        <p:grpSpPr>
          <a:xfrm rot="5400000">
            <a:off x="7423559" y="2802070"/>
            <a:ext cx="1500095" cy="2901872"/>
            <a:chOff x="5848389" y="3169617"/>
            <a:chExt cx="1735035" cy="947450"/>
          </a:xfrm>
        </p:grpSpPr>
        <p:sp>
          <p:nvSpPr>
            <p:cNvPr id="68" name="圆角矩形 67"/>
            <p:cNvSpPr/>
            <p:nvPr/>
          </p:nvSpPr>
          <p:spPr>
            <a:xfrm>
              <a:off x="5848389" y="3169617"/>
              <a:ext cx="254709" cy="947448"/>
            </a:xfrm>
            <a:prstGeom prst="round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cs typeface="+mn-ea"/>
              </a:endParaRPr>
            </a:p>
          </p:txBody>
        </p:sp>
        <p:sp>
          <p:nvSpPr>
            <p:cNvPr id="70" name="圆角矩形 69"/>
            <p:cNvSpPr/>
            <p:nvPr/>
          </p:nvSpPr>
          <p:spPr>
            <a:xfrm>
              <a:off x="6387089" y="3169617"/>
              <a:ext cx="254709" cy="947448"/>
            </a:xfrm>
            <a:prstGeom prst="round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cs typeface="+mn-ea"/>
              </a:endParaRPr>
            </a:p>
          </p:txBody>
        </p:sp>
        <p:sp>
          <p:nvSpPr>
            <p:cNvPr id="71" name="圆角矩形 70"/>
            <p:cNvSpPr/>
            <p:nvPr/>
          </p:nvSpPr>
          <p:spPr>
            <a:xfrm>
              <a:off x="6858693" y="3169617"/>
              <a:ext cx="254709" cy="947448"/>
            </a:xfrm>
            <a:prstGeom prst="round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cs typeface="+mn-ea"/>
              </a:endParaRPr>
            </a:p>
          </p:txBody>
        </p:sp>
        <p:sp>
          <p:nvSpPr>
            <p:cNvPr id="72" name="圆角矩形 71"/>
            <p:cNvSpPr/>
            <p:nvPr/>
          </p:nvSpPr>
          <p:spPr>
            <a:xfrm>
              <a:off x="7328715" y="3169617"/>
              <a:ext cx="254709" cy="947448"/>
            </a:xfrm>
            <a:prstGeom prst="round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cs typeface="+mn-ea"/>
              </a:endParaRPr>
            </a:p>
          </p:txBody>
        </p:sp>
        <p:sp>
          <p:nvSpPr>
            <p:cNvPr id="73" name="圆角矩形 72"/>
            <p:cNvSpPr/>
            <p:nvPr/>
          </p:nvSpPr>
          <p:spPr>
            <a:xfrm>
              <a:off x="5848389" y="3561497"/>
              <a:ext cx="254709" cy="555568"/>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cs typeface="+mn-ea"/>
              </a:endParaRPr>
            </a:p>
          </p:txBody>
        </p:sp>
        <p:sp>
          <p:nvSpPr>
            <p:cNvPr id="74" name="圆角矩形 73"/>
            <p:cNvSpPr/>
            <p:nvPr/>
          </p:nvSpPr>
          <p:spPr>
            <a:xfrm>
              <a:off x="6387089" y="3386255"/>
              <a:ext cx="254709" cy="730811"/>
            </a:xfrm>
            <a:prstGeom prst="roundRect">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cs typeface="+mn-ea"/>
              </a:endParaRPr>
            </a:p>
          </p:txBody>
        </p:sp>
        <p:sp>
          <p:nvSpPr>
            <p:cNvPr id="75" name="圆角矩形 74"/>
            <p:cNvSpPr/>
            <p:nvPr/>
          </p:nvSpPr>
          <p:spPr>
            <a:xfrm>
              <a:off x="6858693" y="3643343"/>
              <a:ext cx="254709" cy="473724"/>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cs typeface="+mn-ea"/>
              </a:endParaRPr>
            </a:p>
          </p:txBody>
        </p:sp>
        <p:sp>
          <p:nvSpPr>
            <p:cNvPr id="76" name="圆角矩形 75"/>
            <p:cNvSpPr/>
            <p:nvPr/>
          </p:nvSpPr>
          <p:spPr>
            <a:xfrm>
              <a:off x="7328715" y="3386255"/>
              <a:ext cx="254709" cy="730810"/>
            </a:xfrm>
            <a:prstGeom prst="round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cs typeface="+mn-ea"/>
              </a:endParaRPr>
            </a:p>
          </p:txBody>
        </p:sp>
      </p:grpSp>
      <p:sp>
        <p:nvSpPr>
          <p:cNvPr id="77" name="TextBox 76"/>
          <p:cNvSpPr txBox="1"/>
          <p:nvPr/>
        </p:nvSpPr>
        <p:spPr>
          <a:xfrm>
            <a:off x="6264509" y="3466882"/>
            <a:ext cx="492355" cy="276985"/>
          </a:xfrm>
          <a:prstGeom prst="rect">
            <a:avLst/>
          </a:prstGeom>
          <a:noFill/>
        </p:spPr>
        <p:txBody>
          <a:bodyPr wrap="none" lIns="91419" tIns="45709" rIns="91419" bIns="45709" rtlCol="0">
            <a:spAutoFit/>
          </a:bodyPr>
          <a:lstStyle/>
          <a:p>
            <a:r>
              <a:rPr lang="zh-CN" altLang="en-US" sz="1200" dirty="0">
                <a:solidFill>
                  <a:schemeClr val="bg1">
                    <a:lumMod val="50000"/>
                  </a:schemeClr>
                </a:solidFill>
                <a:latin typeface="+mn-ea"/>
                <a:cs typeface="+mn-ea"/>
              </a:rPr>
              <a:t>标题</a:t>
            </a:r>
          </a:p>
        </p:txBody>
      </p:sp>
      <p:sp>
        <p:nvSpPr>
          <p:cNvPr id="78" name="TextBox 77"/>
          <p:cNvSpPr txBox="1"/>
          <p:nvPr/>
        </p:nvSpPr>
        <p:spPr>
          <a:xfrm>
            <a:off x="6256382" y="3929846"/>
            <a:ext cx="492355" cy="276985"/>
          </a:xfrm>
          <a:prstGeom prst="rect">
            <a:avLst/>
          </a:prstGeom>
          <a:noFill/>
        </p:spPr>
        <p:txBody>
          <a:bodyPr wrap="none" lIns="91419" tIns="45709" rIns="91419" bIns="45709" rtlCol="0">
            <a:spAutoFit/>
          </a:bodyPr>
          <a:lstStyle/>
          <a:p>
            <a:r>
              <a:rPr lang="zh-CN" altLang="en-US" sz="1200" dirty="0">
                <a:solidFill>
                  <a:schemeClr val="bg1">
                    <a:lumMod val="50000"/>
                  </a:schemeClr>
                </a:solidFill>
                <a:latin typeface="+mn-ea"/>
                <a:cs typeface="+mn-ea"/>
              </a:rPr>
              <a:t>标题</a:t>
            </a:r>
          </a:p>
        </p:txBody>
      </p:sp>
      <p:sp>
        <p:nvSpPr>
          <p:cNvPr id="79" name="TextBox 78"/>
          <p:cNvSpPr txBox="1"/>
          <p:nvPr/>
        </p:nvSpPr>
        <p:spPr>
          <a:xfrm>
            <a:off x="6274120" y="4319874"/>
            <a:ext cx="492355" cy="276985"/>
          </a:xfrm>
          <a:prstGeom prst="rect">
            <a:avLst/>
          </a:prstGeom>
          <a:noFill/>
        </p:spPr>
        <p:txBody>
          <a:bodyPr wrap="none" lIns="91419" tIns="45709" rIns="91419" bIns="45709" rtlCol="0">
            <a:spAutoFit/>
          </a:bodyPr>
          <a:lstStyle/>
          <a:p>
            <a:r>
              <a:rPr lang="zh-CN" altLang="en-US" sz="1200" dirty="0">
                <a:solidFill>
                  <a:schemeClr val="bg1">
                    <a:lumMod val="50000"/>
                  </a:schemeClr>
                </a:solidFill>
                <a:latin typeface="+mn-ea"/>
                <a:cs typeface="+mn-ea"/>
              </a:rPr>
              <a:t>标题</a:t>
            </a:r>
          </a:p>
        </p:txBody>
      </p:sp>
      <p:sp>
        <p:nvSpPr>
          <p:cNvPr id="80" name="TextBox 79"/>
          <p:cNvSpPr txBox="1"/>
          <p:nvPr/>
        </p:nvSpPr>
        <p:spPr>
          <a:xfrm>
            <a:off x="6264509" y="4782836"/>
            <a:ext cx="492355" cy="276985"/>
          </a:xfrm>
          <a:prstGeom prst="rect">
            <a:avLst/>
          </a:prstGeom>
          <a:noFill/>
        </p:spPr>
        <p:txBody>
          <a:bodyPr wrap="none" lIns="91419" tIns="45709" rIns="91419" bIns="45709" rtlCol="0">
            <a:spAutoFit/>
          </a:bodyPr>
          <a:lstStyle/>
          <a:p>
            <a:r>
              <a:rPr lang="zh-CN" altLang="en-US" sz="1200" dirty="0">
                <a:solidFill>
                  <a:schemeClr val="bg1">
                    <a:lumMod val="50000"/>
                  </a:schemeClr>
                </a:solidFill>
                <a:latin typeface="+mn-ea"/>
                <a:cs typeface="+mn-ea"/>
              </a:rPr>
              <a:t>标题</a:t>
            </a:r>
          </a:p>
        </p:txBody>
      </p:sp>
      <p:cxnSp>
        <p:nvCxnSpPr>
          <p:cNvPr id="81" name="直接连接符 80"/>
          <p:cNvCxnSpPr/>
          <p:nvPr/>
        </p:nvCxnSpPr>
        <p:spPr>
          <a:xfrm>
            <a:off x="6370053" y="3178848"/>
            <a:ext cx="4214470"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82" name="TextBox 81"/>
          <p:cNvSpPr txBox="1"/>
          <p:nvPr/>
        </p:nvSpPr>
        <p:spPr>
          <a:xfrm>
            <a:off x="6215748" y="2535351"/>
            <a:ext cx="4560772" cy="601050"/>
          </a:xfrm>
          <a:prstGeom prst="rect">
            <a:avLst/>
          </a:prstGeom>
          <a:noFill/>
        </p:spPr>
        <p:txBody>
          <a:bodyPr wrap="square" lIns="121908" tIns="60954" rIns="121908" bIns="60954" rtlCol="0">
            <a:spAutoFit/>
          </a:bodyPr>
          <a:lstStyle/>
          <a:p>
            <a:pPr>
              <a:lnSpc>
                <a:spcPct val="150000"/>
              </a:lnSpc>
            </a:pPr>
            <a:r>
              <a:rPr lang="zh-CN" altLang="en-US" sz="1100" dirty="0">
                <a:solidFill>
                  <a:schemeClr val="bg1">
                    <a:lumMod val="50000"/>
                  </a:schemeClr>
                </a:solidFill>
                <a:latin typeface="+mn-ea"/>
                <a:cs typeface="+mn-ea"/>
              </a:rPr>
              <a:t> </a:t>
            </a:r>
            <a:r>
              <a:rPr lang="en-US" altLang="zh-CN" sz="1100" dirty="0">
                <a:solidFill>
                  <a:schemeClr val="bg1">
                    <a:lumMod val="50000"/>
                  </a:schemeClr>
                </a:solidFill>
                <a:latin typeface="+mn-ea"/>
                <a:cs typeface="+mn-ea"/>
              </a:rPr>
              <a:t>[-</a:t>
            </a:r>
            <a:r>
              <a:rPr lang="zh-CN" altLang="en-US" sz="1100" dirty="0">
                <a:solidFill>
                  <a:schemeClr val="bg1">
                    <a:lumMod val="50000"/>
                  </a:schemeClr>
                </a:solidFill>
                <a:latin typeface="+mn-ea"/>
                <a:cs typeface="+mn-ea"/>
              </a:rPr>
              <a:t>婷婷</a:t>
            </a:r>
            <a:r>
              <a:rPr lang="en-US" altLang="zh-CN" sz="1100" dirty="0">
                <a:solidFill>
                  <a:schemeClr val="bg1">
                    <a:lumMod val="50000"/>
                  </a:schemeClr>
                </a:solidFill>
                <a:latin typeface="+mn-ea"/>
                <a:cs typeface="+mn-ea"/>
              </a:rPr>
              <a:t>]</a:t>
            </a:r>
            <a:r>
              <a:rPr lang="zh-CN" altLang="en-US" sz="1100" dirty="0">
                <a:solidFill>
                  <a:schemeClr val="bg1">
                    <a:lumMod val="50000"/>
                  </a:schemeClr>
                </a:solidFill>
                <a:latin typeface="+mn-ea"/>
                <a:cs typeface="+mn-ea"/>
              </a:rPr>
              <a:t>旗舰店</a:t>
            </a:r>
            <a:r>
              <a:rPr lang="en-US" altLang="zh-CN" sz="1100" dirty="0">
                <a:solidFill>
                  <a:schemeClr val="bg1">
                    <a:lumMod val="50000"/>
                  </a:schemeClr>
                </a:solidFill>
                <a:latin typeface="+mn-ea"/>
                <a:cs typeface="+mn-ea"/>
              </a:rPr>
              <a:t>https://[-</a:t>
            </a:r>
            <a:r>
              <a:rPr lang="zh-CN" altLang="en-US" sz="1100" dirty="0">
                <a:solidFill>
                  <a:schemeClr val="bg1">
                    <a:lumMod val="50000"/>
                  </a:schemeClr>
                </a:solidFill>
                <a:latin typeface="+mn-ea"/>
                <a:cs typeface="+mn-ea"/>
              </a:rPr>
              <a:t>婷婷</a:t>
            </a:r>
            <a:r>
              <a:rPr lang="en-US" altLang="zh-CN" sz="1100" dirty="0">
                <a:solidFill>
                  <a:schemeClr val="bg1">
                    <a:lumMod val="50000"/>
                  </a:schemeClr>
                </a:solidFill>
                <a:latin typeface="+mn-ea"/>
                <a:cs typeface="+mn-ea"/>
              </a:rPr>
              <a:t>]</a:t>
            </a:r>
          </a:p>
          <a:p>
            <a:pPr>
              <a:lnSpc>
                <a:spcPct val="150000"/>
              </a:lnSpc>
            </a:pPr>
            <a:r>
              <a:rPr lang="zh-CN" altLang="en-US" sz="1100" dirty="0">
                <a:solidFill>
                  <a:schemeClr val="bg1">
                    <a:lumMod val="50000"/>
                  </a:schemeClr>
                </a:solidFill>
                <a:latin typeface="+mn-ea"/>
                <a:cs typeface="+mn-ea"/>
              </a:rPr>
              <a:t>打在这里，或者通过复制您的文本后，</a:t>
            </a:r>
            <a:endParaRPr lang="en-US" altLang="zh-CN" sz="1100" dirty="0">
              <a:solidFill>
                <a:schemeClr val="bg1">
                  <a:lumMod val="50000"/>
                </a:schemeClr>
              </a:solidFill>
              <a:latin typeface="+mn-ea"/>
              <a:cs typeface="+mn-ea"/>
            </a:endParaRPr>
          </a:p>
        </p:txBody>
      </p:sp>
      <p:grpSp>
        <p:nvGrpSpPr>
          <p:cNvPr id="83" name="组合 82"/>
          <p:cNvGrpSpPr/>
          <p:nvPr/>
        </p:nvGrpSpPr>
        <p:grpSpPr>
          <a:xfrm>
            <a:off x="9950417" y="3466888"/>
            <a:ext cx="375726" cy="214939"/>
            <a:chOff x="7162983" y="2920625"/>
            <a:chExt cx="281831" cy="161204"/>
          </a:xfrm>
        </p:grpSpPr>
        <p:sp>
          <p:nvSpPr>
            <p:cNvPr id="84" name="圆角矩形 83"/>
            <p:cNvSpPr/>
            <p:nvPr/>
          </p:nvSpPr>
          <p:spPr>
            <a:xfrm>
              <a:off x="7221724" y="2921029"/>
              <a:ext cx="216024" cy="1608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85" name="TextBox 84"/>
            <p:cNvSpPr txBox="1"/>
            <p:nvPr/>
          </p:nvSpPr>
          <p:spPr>
            <a:xfrm>
              <a:off x="7162983" y="2920625"/>
              <a:ext cx="281831" cy="155804"/>
            </a:xfrm>
            <a:prstGeom prst="rect">
              <a:avLst/>
            </a:prstGeom>
            <a:noFill/>
          </p:spPr>
          <p:txBody>
            <a:bodyPr wrap="none" lIns="68571" tIns="34285" rIns="68571" bIns="34285" rtlCol="0">
              <a:spAutoFit/>
            </a:bodyPr>
            <a:lstStyle/>
            <a:p>
              <a:r>
                <a:rPr lang="en-US" altLang="zh-CN" sz="900" dirty="0">
                  <a:solidFill>
                    <a:srgbClr val="FFFFFF"/>
                  </a:solidFill>
                  <a:latin typeface="+mn-ea"/>
                  <a:cs typeface="+mn-ea"/>
                </a:rPr>
                <a:t>45%</a:t>
              </a:r>
              <a:endParaRPr lang="zh-CN" altLang="en-US" sz="900" dirty="0">
                <a:solidFill>
                  <a:srgbClr val="FFFFFF"/>
                </a:solidFill>
                <a:latin typeface="+mn-ea"/>
                <a:cs typeface="+mn-ea"/>
              </a:endParaRPr>
            </a:p>
          </p:txBody>
        </p:sp>
      </p:grpSp>
      <p:grpSp>
        <p:nvGrpSpPr>
          <p:cNvPr id="86" name="组合 85"/>
          <p:cNvGrpSpPr/>
          <p:nvPr/>
        </p:nvGrpSpPr>
        <p:grpSpPr>
          <a:xfrm>
            <a:off x="9961017" y="3888768"/>
            <a:ext cx="375726" cy="229175"/>
            <a:chOff x="7170934" y="3194363"/>
            <a:chExt cx="281831" cy="171881"/>
          </a:xfrm>
        </p:grpSpPr>
        <p:sp>
          <p:nvSpPr>
            <p:cNvPr id="87" name="圆角矩形 86"/>
            <p:cNvSpPr/>
            <p:nvPr/>
          </p:nvSpPr>
          <p:spPr>
            <a:xfrm>
              <a:off x="7221724" y="3205444"/>
              <a:ext cx="216024" cy="1608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88" name="TextBox 87"/>
            <p:cNvSpPr txBox="1"/>
            <p:nvPr/>
          </p:nvSpPr>
          <p:spPr>
            <a:xfrm>
              <a:off x="7170934" y="3194363"/>
              <a:ext cx="281831" cy="155804"/>
            </a:xfrm>
            <a:prstGeom prst="rect">
              <a:avLst/>
            </a:prstGeom>
            <a:noFill/>
          </p:spPr>
          <p:txBody>
            <a:bodyPr wrap="none" lIns="68571" tIns="34285" rIns="68571" bIns="34285" rtlCol="0">
              <a:spAutoFit/>
            </a:bodyPr>
            <a:lstStyle/>
            <a:p>
              <a:r>
                <a:rPr lang="en-US" altLang="zh-CN" sz="900" dirty="0">
                  <a:solidFill>
                    <a:srgbClr val="FFFFFF"/>
                  </a:solidFill>
                  <a:latin typeface="+mn-ea"/>
                  <a:cs typeface="+mn-ea"/>
                </a:rPr>
                <a:t>80%</a:t>
              </a:r>
              <a:endParaRPr lang="zh-CN" altLang="en-US" sz="900" dirty="0">
                <a:solidFill>
                  <a:srgbClr val="FFFFFF"/>
                </a:solidFill>
                <a:latin typeface="+mn-ea"/>
                <a:cs typeface="+mn-ea"/>
              </a:endParaRPr>
            </a:p>
          </p:txBody>
        </p:sp>
      </p:grpSp>
      <p:grpSp>
        <p:nvGrpSpPr>
          <p:cNvPr id="89" name="组合 88"/>
          <p:cNvGrpSpPr/>
          <p:nvPr/>
        </p:nvGrpSpPr>
        <p:grpSpPr>
          <a:xfrm>
            <a:off x="9950417" y="4360736"/>
            <a:ext cx="375726" cy="225175"/>
            <a:chOff x="7162983" y="3459514"/>
            <a:chExt cx="281831" cy="168881"/>
          </a:xfrm>
        </p:grpSpPr>
        <p:sp>
          <p:nvSpPr>
            <p:cNvPr id="90" name="圆角矩形 89"/>
            <p:cNvSpPr/>
            <p:nvPr/>
          </p:nvSpPr>
          <p:spPr>
            <a:xfrm>
              <a:off x="7221724" y="3467595"/>
              <a:ext cx="216024" cy="1608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91" name="TextBox 90"/>
            <p:cNvSpPr txBox="1"/>
            <p:nvPr/>
          </p:nvSpPr>
          <p:spPr>
            <a:xfrm>
              <a:off x="7162983" y="3459514"/>
              <a:ext cx="281831" cy="155804"/>
            </a:xfrm>
            <a:prstGeom prst="rect">
              <a:avLst/>
            </a:prstGeom>
            <a:noFill/>
          </p:spPr>
          <p:txBody>
            <a:bodyPr wrap="none" lIns="68571" tIns="34285" rIns="68571" bIns="34285" rtlCol="0">
              <a:spAutoFit/>
            </a:bodyPr>
            <a:lstStyle/>
            <a:p>
              <a:r>
                <a:rPr lang="en-US" altLang="zh-CN" sz="900" dirty="0">
                  <a:solidFill>
                    <a:srgbClr val="FFFFFF"/>
                  </a:solidFill>
                  <a:latin typeface="+mn-ea"/>
                  <a:cs typeface="+mn-ea"/>
                </a:rPr>
                <a:t>35%</a:t>
              </a:r>
              <a:endParaRPr lang="zh-CN" altLang="en-US" sz="900" dirty="0">
                <a:solidFill>
                  <a:srgbClr val="FFFFFF"/>
                </a:solidFill>
                <a:latin typeface="+mn-ea"/>
                <a:cs typeface="+mn-ea"/>
              </a:endParaRPr>
            </a:p>
          </p:txBody>
        </p:sp>
      </p:grpSp>
      <p:grpSp>
        <p:nvGrpSpPr>
          <p:cNvPr id="92" name="组合 91"/>
          <p:cNvGrpSpPr/>
          <p:nvPr/>
        </p:nvGrpSpPr>
        <p:grpSpPr>
          <a:xfrm>
            <a:off x="9961017" y="4748696"/>
            <a:ext cx="375726" cy="229712"/>
            <a:chOff x="7170934" y="3717427"/>
            <a:chExt cx="281831" cy="172284"/>
          </a:xfrm>
        </p:grpSpPr>
        <p:sp>
          <p:nvSpPr>
            <p:cNvPr id="93" name="圆角矩形 92"/>
            <p:cNvSpPr/>
            <p:nvPr/>
          </p:nvSpPr>
          <p:spPr>
            <a:xfrm>
              <a:off x="7221724" y="3728911"/>
              <a:ext cx="216024" cy="1608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94" name="TextBox 93"/>
            <p:cNvSpPr txBox="1"/>
            <p:nvPr/>
          </p:nvSpPr>
          <p:spPr>
            <a:xfrm>
              <a:off x="7170934" y="3717427"/>
              <a:ext cx="281831" cy="155804"/>
            </a:xfrm>
            <a:prstGeom prst="rect">
              <a:avLst/>
            </a:prstGeom>
            <a:noFill/>
          </p:spPr>
          <p:txBody>
            <a:bodyPr wrap="none" lIns="68571" tIns="34285" rIns="68571" bIns="34285" rtlCol="0">
              <a:spAutoFit/>
            </a:bodyPr>
            <a:lstStyle/>
            <a:p>
              <a:r>
                <a:rPr lang="en-US" altLang="zh-CN" sz="900" dirty="0">
                  <a:solidFill>
                    <a:srgbClr val="FFFFFF"/>
                  </a:solidFill>
                  <a:latin typeface="+mn-ea"/>
                  <a:cs typeface="+mn-ea"/>
                </a:rPr>
                <a:t>75%</a:t>
              </a:r>
              <a:endParaRPr lang="zh-CN" altLang="en-US" sz="900" dirty="0">
                <a:solidFill>
                  <a:srgbClr val="FFFFFF"/>
                </a:solidFill>
                <a:latin typeface="+mn-ea"/>
                <a:cs typeface="+mn-ea"/>
              </a:endParaRPr>
            </a:p>
          </p:txBody>
        </p:sp>
      </p:grpSp>
      <p:sp>
        <p:nvSpPr>
          <p:cNvPr id="95" name="TextBox 94"/>
          <p:cNvSpPr txBox="1"/>
          <p:nvPr/>
        </p:nvSpPr>
        <p:spPr>
          <a:xfrm>
            <a:off x="6195490" y="2253870"/>
            <a:ext cx="3602011" cy="307776"/>
          </a:xfrm>
          <a:prstGeom prst="rect">
            <a:avLst/>
          </a:prstGeom>
          <a:noFill/>
        </p:spPr>
        <p:txBody>
          <a:bodyPr wrap="square" lIns="121908" tIns="60954" rIns="121908" bIns="60954" rtlCol="0">
            <a:spAutoFit/>
          </a:bodyPr>
          <a:lstStyle/>
          <a:p>
            <a:r>
              <a:rPr lang="en-US" altLang="zh-CN" sz="1200" spc="133" dirty="0">
                <a:solidFill>
                  <a:schemeClr val="bg1">
                    <a:lumMod val="50000"/>
                  </a:schemeClr>
                </a:solidFill>
                <a:latin typeface="+mn-ea"/>
                <a:cs typeface="+mn-ea"/>
              </a:rPr>
              <a:t>Replacement Names Became Post</a:t>
            </a:r>
            <a:endParaRPr lang="zh-CN" altLang="en-US" sz="1200" spc="133" dirty="0">
              <a:solidFill>
                <a:schemeClr val="bg1">
                  <a:lumMod val="50000"/>
                </a:schemeClr>
              </a:solidFill>
              <a:latin typeface="Tahoma" panose="020B0604030504040204" pitchFamily="34" charset="0"/>
              <a:cs typeface="+mn-ea"/>
            </a:endParaRPr>
          </a:p>
        </p:txBody>
      </p:sp>
      <p:sp>
        <p:nvSpPr>
          <p:cNvPr id="96" name="TextBox 95"/>
          <p:cNvSpPr txBox="1"/>
          <p:nvPr/>
        </p:nvSpPr>
        <p:spPr>
          <a:xfrm>
            <a:off x="6179797" y="1906152"/>
            <a:ext cx="2140384" cy="451405"/>
          </a:xfrm>
          <a:prstGeom prst="rect">
            <a:avLst/>
          </a:prstGeom>
          <a:noFill/>
        </p:spPr>
        <p:txBody>
          <a:bodyPr wrap="square" lIns="121908" tIns="60954" rIns="121908" bIns="60954" rtlCol="0">
            <a:spAutoFit/>
          </a:bodyPr>
          <a:lstStyle/>
          <a:p>
            <a:pPr lvl="0"/>
            <a:r>
              <a:rPr lang="zh-CN" altLang="en-US" sz="2100" spc="133" dirty="0">
                <a:solidFill>
                  <a:schemeClr val="accent3"/>
                </a:solidFill>
                <a:latin typeface="+mj-ea"/>
                <a:cs typeface="+mn-ea"/>
              </a:rPr>
              <a:t>代用名 </a:t>
            </a:r>
            <a:r>
              <a:rPr lang="zh-CN" altLang="en-US" sz="1500" spc="133" dirty="0">
                <a:solidFill>
                  <a:schemeClr val="accent2"/>
                </a:solidFill>
                <a:latin typeface="+mn-ea"/>
                <a:cs typeface="+mn-ea"/>
              </a:rPr>
              <a:t>就任职位</a:t>
            </a:r>
          </a:p>
        </p:txBody>
      </p:sp>
      <p:sp>
        <p:nvSpPr>
          <p:cNvPr id="3" name="标题 2"/>
          <p:cNvSpPr>
            <a:spLocks noGrp="1"/>
          </p:cNvSpPr>
          <p:nvPr>
            <p:ph type="title"/>
          </p:nvPr>
        </p:nvSpPr>
        <p:spPr/>
        <p:txBody>
          <a:bodyPr>
            <a:normAutofit fontScale="90000"/>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ppt_y</p:attrName>
                                        </p:attrNameLst>
                                      </p:cBhvr>
                                      <p:tavLst>
                                        <p:tav tm="0">
                                          <p:val>
                                            <p:strVal val="#ppt_y-#ppt_h*1.125000"/>
                                          </p:val>
                                        </p:tav>
                                        <p:tav tm="100000">
                                          <p:val>
                                            <p:strVal val="#ppt_y"/>
                                          </p:val>
                                        </p:tav>
                                      </p:tavLst>
                                    </p:anim>
                                    <p:animEffect transition="in" filter="wipe(down)">
                                      <p:cBhvr>
                                        <p:cTn id="12" dur="500"/>
                                        <p:tgtEl>
                                          <p:spTgt spid="10"/>
                                        </p:tgtEl>
                                      </p:cBhvr>
                                    </p:animEffect>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childTnLst>
                                </p:cTn>
                              </p:par>
                            </p:childTnLst>
                          </p:cTn>
                        </p:par>
                        <p:par>
                          <p:cTn id="19" fill="hold">
                            <p:stCondLst>
                              <p:cond delay="10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96"/>
                                        </p:tgtEl>
                                        <p:attrNameLst>
                                          <p:attrName>style.visibility</p:attrName>
                                        </p:attrNameLst>
                                      </p:cBhvr>
                                      <p:to>
                                        <p:strVal val="visible"/>
                                      </p:to>
                                    </p:set>
                                    <p:anim calcmode="lin" valueType="num">
                                      <p:cBhvr>
                                        <p:cTn id="22" dur="500" fill="hold"/>
                                        <p:tgtEl>
                                          <p:spTgt spid="96"/>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96"/>
                                        </p:tgtEl>
                                        <p:attrNameLst>
                                          <p:attrName>ppt_y</p:attrName>
                                        </p:attrNameLst>
                                      </p:cBhvr>
                                      <p:tavLst>
                                        <p:tav tm="0">
                                          <p:val>
                                            <p:strVal val="#ppt_y"/>
                                          </p:val>
                                        </p:tav>
                                        <p:tav tm="100000">
                                          <p:val>
                                            <p:strVal val="#ppt_y"/>
                                          </p:val>
                                        </p:tav>
                                      </p:tavLst>
                                    </p:anim>
                                    <p:anim calcmode="lin" valueType="num">
                                      <p:cBhvr>
                                        <p:cTn id="24" dur="500" fill="hold"/>
                                        <p:tgtEl>
                                          <p:spTgt spid="96"/>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96"/>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96"/>
                                        </p:tgtEl>
                                      </p:cBhvr>
                                    </p:animEffect>
                                  </p:childTnLst>
                                </p:cTn>
                              </p:par>
                              <p:par>
                                <p:cTn id="27" presetID="42" presetClass="entr" presetSubtype="0" fill="hold" grpId="0" nodeType="withEffect">
                                  <p:stCondLst>
                                    <p:cond delay="0"/>
                                  </p:stCondLst>
                                  <p:childTnLst>
                                    <p:set>
                                      <p:cBhvr>
                                        <p:cTn id="28" dur="1" fill="hold">
                                          <p:stCondLst>
                                            <p:cond delay="0"/>
                                          </p:stCondLst>
                                        </p:cTn>
                                        <p:tgtEl>
                                          <p:spTgt spid="95"/>
                                        </p:tgtEl>
                                        <p:attrNameLst>
                                          <p:attrName>style.visibility</p:attrName>
                                        </p:attrNameLst>
                                      </p:cBhvr>
                                      <p:to>
                                        <p:strVal val="visible"/>
                                      </p:to>
                                    </p:set>
                                    <p:animEffect transition="in" filter="fade">
                                      <p:cBhvr>
                                        <p:cTn id="29" dur="300"/>
                                        <p:tgtEl>
                                          <p:spTgt spid="95"/>
                                        </p:tgtEl>
                                      </p:cBhvr>
                                    </p:animEffect>
                                    <p:anim calcmode="lin" valueType="num">
                                      <p:cBhvr>
                                        <p:cTn id="30" dur="300" fill="hold"/>
                                        <p:tgtEl>
                                          <p:spTgt spid="95"/>
                                        </p:tgtEl>
                                        <p:attrNameLst>
                                          <p:attrName>ppt_x</p:attrName>
                                        </p:attrNameLst>
                                      </p:cBhvr>
                                      <p:tavLst>
                                        <p:tav tm="0">
                                          <p:val>
                                            <p:strVal val="#ppt_x"/>
                                          </p:val>
                                        </p:tav>
                                        <p:tav tm="100000">
                                          <p:val>
                                            <p:strVal val="#ppt_x"/>
                                          </p:val>
                                        </p:tav>
                                      </p:tavLst>
                                    </p:anim>
                                    <p:anim calcmode="lin" valueType="num">
                                      <p:cBhvr>
                                        <p:cTn id="31" dur="300" fill="hold"/>
                                        <p:tgtEl>
                                          <p:spTgt spid="95"/>
                                        </p:tgtEl>
                                        <p:attrNameLst>
                                          <p:attrName>ppt_y</p:attrName>
                                        </p:attrNameLst>
                                      </p:cBhvr>
                                      <p:tavLst>
                                        <p:tav tm="0">
                                          <p:val>
                                            <p:strVal val="#ppt_y+.1"/>
                                          </p:val>
                                        </p:tav>
                                        <p:tav tm="100000">
                                          <p:val>
                                            <p:strVal val="#ppt_y"/>
                                          </p:val>
                                        </p:tav>
                                      </p:tavLst>
                                    </p:anim>
                                  </p:childTnLst>
                                </p:cTn>
                              </p:par>
                            </p:childTnLst>
                          </p:cTn>
                        </p:par>
                        <p:par>
                          <p:cTn id="32" fill="hold">
                            <p:stCondLst>
                              <p:cond delay="1800"/>
                            </p:stCondLst>
                            <p:childTnLst>
                              <p:par>
                                <p:cTn id="33" presetID="19" presetClass="entr" presetSubtype="5" fill="hold" grpId="0" nodeType="afterEffect">
                                  <p:stCondLst>
                                    <p:cond delay="0"/>
                                  </p:stCondLst>
                                  <p:iterate type="lt">
                                    <p:tmPct val="10000"/>
                                  </p:iterate>
                                  <p:childTnLst>
                                    <p:set>
                                      <p:cBhvr>
                                        <p:cTn id="34" dur="1" fill="hold">
                                          <p:stCondLst>
                                            <p:cond delay="0"/>
                                          </p:stCondLst>
                                        </p:cTn>
                                        <p:tgtEl>
                                          <p:spTgt spid="82"/>
                                        </p:tgtEl>
                                        <p:attrNameLst>
                                          <p:attrName>style.visibility</p:attrName>
                                        </p:attrNameLst>
                                      </p:cBhvr>
                                      <p:to>
                                        <p:strVal val="visible"/>
                                      </p:to>
                                    </p:set>
                                    <p:anim calcmode="lin" valueType="num">
                                      <p:cBhvr>
                                        <p:cTn id="35" dur="300" fill="hold"/>
                                        <p:tgtEl>
                                          <p:spTgt spid="82"/>
                                        </p:tgtEl>
                                        <p:attrNameLst>
                                          <p:attrName>ppt_w</p:attrName>
                                        </p:attrNameLst>
                                      </p:cBhvr>
                                      <p:tavLst>
                                        <p:tav tm="0">
                                          <p:val>
                                            <p:strVal val="#ppt_w"/>
                                          </p:val>
                                        </p:tav>
                                        <p:tav tm="100000">
                                          <p:val>
                                            <p:strVal val="#ppt_w"/>
                                          </p:val>
                                        </p:tav>
                                      </p:tavLst>
                                    </p:anim>
                                    <p:anim calcmode="lin" valueType="num">
                                      <p:cBhvr>
                                        <p:cTn id="36" dur="300" fill="hold"/>
                                        <p:tgtEl>
                                          <p:spTgt spid="82"/>
                                        </p:tgtEl>
                                        <p:attrNameLst>
                                          <p:attrName>ppt_h</p:attrName>
                                        </p:attrNameLst>
                                      </p:cBhvr>
                                      <p:tavLst>
                                        <p:tav tm="0" fmla="#ppt_h*sin(2.5*pi*$)">
                                          <p:val>
                                            <p:fltVal val="0"/>
                                          </p:val>
                                        </p:tav>
                                        <p:tav tm="100000">
                                          <p:val>
                                            <p:fltVal val="1"/>
                                          </p:val>
                                        </p:tav>
                                      </p:tavLst>
                                    </p:anim>
                                  </p:childTnLst>
                                </p:cTn>
                              </p:par>
                            </p:childTnLst>
                          </p:cTn>
                        </p:par>
                        <p:par>
                          <p:cTn id="37" fill="hold">
                            <p:stCondLst>
                              <p:cond delay="3210"/>
                            </p:stCondLst>
                            <p:childTnLst>
                              <p:par>
                                <p:cTn id="38" presetID="22" presetClass="entr" presetSubtype="8" fill="hold" nodeType="afterEffect">
                                  <p:stCondLst>
                                    <p:cond delay="0"/>
                                  </p:stCondLst>
                                  <p:childTnLst>
                                    <p:set>
                                      <p:cBhvr>
                                        <p:cTn id="39" dur="1" fill="hold">
                                          <p:stCondLst>
                                            <p:cond delay="0"/>
                                          </p:stCondLst>
                                        </p:cTn>
                                        <p:tgtEl>
                                          <p:spTgt spid="81"/>
                                        </p:tgtEl>
                                        <p:attrNameLst>
                                          <p:attrName>style.visibility</p:attrName>
                                        </p:attrNameLst>
                                      </p:cBhvr>
                                      <p:to>
                                        <p:strVal val="visible"/>
                                      </p:to>
                                    </p:set>
                                    <p:animEffect transition="in" filter="wipe(left)">
                                      <p:cBhvr>
                                        <p:cTn id="40" dur="500"/>
                                        <p:tgtEl>
                                          <p:spTgt spid="81"/>
                                        </p:tgtEl>
                                      </p:cBhvr>
                                    </p:animEffect>
                                  </p:childTnLst>
                                </p:cTn>
                              </p:par>
                            </p:childTnLst>
                          </p:cTn>
                        </p:par>
                        <p:par>
                          <p:cTn id="41" fill="hold">
                            <p:stCondLst>
                              <p:cond delay="3710"/>
                            </p:stCondLst>
                            <p:childTnLst>
                              <p:par>
                                <p:cTn id="42" presetID="2" presetClass="entr" presetSubtype="4" fill="hold" grpId="0" nodeType="afterEffect">
                                  <p:stCondLst>
                                    <p:cond delay="0"/>
                                  </p:stCondLst>
                                  <p:childTnLst>
                                    <p:set>
                                      <p:cBhvr>
                                        <p:cTn id="43" dur="1" fill="hold">
                                          <p:stCondLst>
                                            <p:cond delay="0"/>
                                          </p:stCondLst>
                                        </p:cTn>
                                        <p:tgtEl>
                                          <p:spTgt spid="77"/>
                                        </p:tgtEl>
                                        <p:attrNameLst>
                                          <p:attrName>style.visibility</p:attrName>
                                        </p:attrNameLst>
                                      </p:cBhvr>
                                      <p:to>
                                        <p:strVal val="visible"/>
                                      </p:to>
                                    </p:set>
                                    <p:anim calcmode="lin" valueType="num">
                                      <p:cBhvr additive="base">
                                        <p:cTn id="44" dur="500" fill="hold"/>
                                        <p:tgtEl>
                                          <p:spTgt spid="77"/>
                                        </p:tgtEl>
                                        <p:attrNameLst>
                                          <p:attrName>ppt_x</p:attrName>
                                        </p:attrNameLst>
                                      </p:cBhvr>
                                      <p:tavLst>
                                        <p:tav tm="0">
                                          <p:val>
                                            <p:strVal val="#ppt_x"/>
                                          </p:val>
                                        </p:tav>
                                        <p:tav tm="100000">
                                          <p:val>
                                            <p:strVal val="#ppt_x"/>
                                          </p:val>
                                        </p:tav>
                                      </p:tavLst>
                                    </p:anim>
                                    <p:anim calcmode="lin" valueType="num">
                                      <p:cBhvr additive="base">
                                        <p:cTn id="45" dur="500" fill="hold"/>
                                        <p:tgtEl>
                                          <p:spTgt spid="77"/>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78"/>
                                        </p:tgtEl>
                                        <p:attrNameLst>
                                          <p:attrName>style.visibility</p:attrName>
                                        </p:attrNameLst>
                                      </p:cBhvr>
                                      <p:to>
                                        <p:strVal val="visible"/>
                                      </p:to>
                                    </p:set>
                                    <p:anim calcmode="lin" valueType="num">
                                      <p:cBhvr additive="base">
                                        <p:cTn id="48" dur="500" fill="hold"/>
                                        <p:tgtEl>
                                          <p:spTgt spid="78"/>
                                        </p:tgtEl>
                                        <p:attrNameLst>
                                          <p:attrName>ppt_x</p:attrName>
                                        </p:attrNameLst>
                                      </p:cBhvr>
                                      <p:tavLst>
                                        <p:tav tm="0">
                                          <p:val>
                                            <p:strVal val="#ppt_x"/>
                                          </p:val>
                                        </p:tav>
                                        <p:tav tm="100000">
                                          <p:val>
                                            <p:strVal val="#ppt_x"/>
                                          </p:val>
                                        </p:tav>
                                      </p:tavLst>
                                    </p:anim>
                                    <p:anim calcmode="lin" valueType="num">
                                      <p:cBhvr additive="base">
                                        <p:cTn id="49" dur="500" fill="hold"/>
                                        <p:tgtEl>
                                          <p:spTgt spid="78"/>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0"/>
                                  </p:stCondLst>
                                  <p:childTnLst>
                                    <p:set>
                                      <p:cBhvr>
                                        <p:cTn id="51" dur="1" fill="hold">
                                          <p:stCondLst>
                                            <p:cond delay="0"/>
                                          </p:stCondLst>
                                        </p:cTn>
                                        <p:tgtEl>
                                          <p:spTgt spid="79"/>
                                        </p:tgtEl>
                                        <p:attrNameLst>
                                          <p:attrName>style.visibility</p:attrName>
                                        </p:attrNameLst>
                                      </p:cBhvr>
                                      <p:to>
                                        <p:strVal val="visible"/>
                                      </p:to>
                                    </p:set>
                                    <p:anim calcmode="lin" valueType="num">
                                      <p:cBhvr additive="base">
                                        <p:cTn id="52" dur="500" fill="hold"/>
                                        <p:tgtEl>
                                          <p:spTgt spid="79"/>
                                        </p:tgtEl>
                                        <p:attrNameLst>
                                          <p:attrName>ppt_x</p:attrName>
                                        </p:attrNameLst>
                                      </p:cBhvr>
                                      <p:tavLst>
                                        <p:tav tm="0">
                                          <p:val>
                                            <p:strVal val="#ppt_x"/>
                                          </p:val>
                                        </p:tav>
                                        <p:tav tm="100000">
                                          <p:val>
                                            <p:strVal val="#ppt_x"/>
                                          </p:val>
                                        </p:tav>
                                      </p:tavLst>
                                    </p:anim>
                                    <p:anim calcmode="lin" valueType="num">
                                      <p:cBhvr additive="base">
                                        <p:cTn id="53" dur="500" fill="hold"/>
                                        <p:tgtEl>
                                          <p:spTgt spid="79"/>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0"/>
                                  </p:stCondLst>
                                  <p:childTnLst>
                                    <p:set>
                                      <p:cBhvr>
                                        <p:cTn id="55" dur="1" fill="hold">
                                          <p:stCondLst>
                                            <p:cond delay="0"/>
                                          </p:stCondLst>
                                        </p:cTn>
                                        <p:tgtEl>
                                          <p:spTgt spid="80"/>
                                        </p:tgtEl>
                                        <p:attrNameLst>
                                          <p:attrName>style.visibility</p:attrName>
                                        </p:attrNameLst>
                                      </p:cBhvr>
                                      <p:to>
                                        <p:strVal val="visible"/>
                                      </p:to>
                                    </p:set>
                                    <p:anim calcmode="lin" valueType="num">
                                      <p:cBhvr additive="base">
                                        <p:cTn id="56" dur="500" fill="hold"/>
                                        <p:tgtEl>
                                          <p:spTgt spid="80"/>
                                        </p:tgtEl>
                                        <p:attrNameLst>
                                          <p:attrName>ppt_x</p:attrName>
                                        </p:attrNameLst>
                                      </p:cBhvr>
                                      <p:tavLst>
                                        <p:tav tm="0">
                                          <p:val>
                                            <p:strVal val="#ppt_x"/>
                                          </p:val>
                                        </p:tav>
                                        <p:tav tm="100000">
                                          <p:val>
                                            <p:strVal val="#ppt_x"/>
                                          </p:val>
                                        </p:tav>
                                      </p:tavLst>
                                    </p:anim>
                                    <p:anim calcmode="lin" valueType="num">
                                      <p:cBhvr additive="base">
                                        <p:cTn id="57" dur="500" fill="hold"/>
                                        <p:tgtEl>
                                          <p:spTgt spid="80"/>
                                        </p:tgtEl>
                                        <p:attrNameLst>
                                          <p:attrName>ppt_y</p:attrName>
                                        </p:attrNameLst>
                                      </p:cBhvr>
                                      <p:tavLst>
                                        <p:tav tm="0">
                                          <p:val>
                                            <p:strVal val="1+#ppt_h/2"/>
                                          </p:val>
                                        </p:tav>
                                        <p:tav tm="100000">
                                          <p:val>
                                            <p:strVal val="#ppt_y"/>
                                          </p:val>
                                        </p:tav>
                                      </p:tavLst>
                                    </p:anim>
                                  </p:childTnLst>
                                </p:cTn>
                              </p:par>
                            </p:childTnLst>
                          </p:cTn>
                        </p:par>
                        <p:par>
                          <p:cTn id="58" fill="hold">
                            <p:stCondLst>
                              <p:cond delay="4210"/>
                            </p:stCondLst>
                            <p:childTnLst>
                              <p:par>
                                <p:cTn id="59" presetID="22" presetClass="entr" presetSubtype="8" fill="hold" nodeType="afterEffect">
                                  <p:stCondLst>
                                    <p:cond delay="0"/>
                                  </p:stCondLst>
                                  <p:childTnLst>
                                    <p:set>
                                      <p:cBhvr>
                                        <p:cTn id="60" dur="1" fill="hold">
                                          <p:stCondLst>
                                            <p:cond delay="0"/>
                                          </p:stCondLst>
                                        </p:cTn>
                                        <p:tgtEl>
                                          <p:spTgt spid="54"/>
                                        </p:tgtEl>
                                        <p:attrNameLst>
                                          <p:attrName>style.visibility</p:attrName>
                                        </p:attrNameLst>
                                      </p:cBhvr>
                                      <p:to>
                                        <p:strVal val="visible"/>
                                      </p:to>
                                    </p:set>
                                    <p:animEffect transition="in" filter="wipe(left)">
                                      <p:cBhvr>
                                        <p:cTn id="61" dur="500"/>
                                        <p:tgtEl>
                                          <p:spTgt spid="54"/>
                                        </p:tgtEl>
                                      </p:cBhvr>
                                    </p:animEffect>
                                  </p:childTnLst>
                                </p:cTn>
                              </p:par>
                            </p:childTnLst>
                          </p:cTn>
                        </p:par>
                        <p:par>
                          <p:cTn id="62" fill="hold">
                            <p:stCondLst>
                              <p:cond delay="4710"/>
                            </p:stCondLst>
                            <p:childTnLst>
                              <p:par>
                                <p:cTn id="63" presetID="53" presetClass="entr" presetSubtype="16" fill="hold" nodeType="afterEffect">
                                  <p:stCondLst>
                                    <p:cond delay="0"/>
                                  </p:stCondLst>
                                  <p:childTnLst>
                                    <p:set>
                                      <p:cBhvr>
                                        <p:cTn id="64" dur="1" fill="hold">
                                          <p:stCondLst>
                                            <p:cond delay="0"/>
                                          </p:stCondLst>
                                        </p:cTn>
                                        <p:tgtEl>
                                          <p:spTgt spid="83"/>
                                        </p:tgtEl>
                                        <p:attrNameLst>
                                          <p:attrName>style.visibility</p:attrName>
                                        </p:attrNameLst>
                                      </p:cBhvr>
                                      <p:to>
                                        <p:strVal val="visible"/>
                                      </p:to>
                                    </p:set>
                                    <p:anim calcmode="lin" valueType="num">
                                      <p:cBhvr>
                                        <p:cTn id="65" dur="500" fill="hold"/>
                                        <p:tgtEl>
                                          <p:spTgt spid="83"/>
                                        </p:tgtEl>
                                        <p:attrNameLst>
                                          <p:attrName>ppt_w</p:attrName>
                                        </p:attrNameLst>
                                      </p:cBhvr>
                                      <p:tavLst>
                                        <p:tav tm="0">
                                          <p:val>
                                            <p:fltVal val="0"/>
                                          </p:val>
                                        </p:tav>
                                        <p:tav tm="100000">
                                          <p:val>
                                            <p:strVal val="#ppt_w"/>
                                          </p:val>
                                        </p:tav>
                                      </p:tavLst>
                                    </p:anim>
                                    <p:anim calcmode="lin" valueType="num">
                                      <p:cBhvr>
                                        <p:cTn id="66" dur="500" fill="hold"/>
                                        <p:tgtEl>
                                          <p:spTgt spid="83"/>
                                        </p:tgtEl>
                                        <p:attrNameLst>
                                          <p:attrName>ppt_h</p:attrName>
                                        </p:attrNameLst>
                                      </p:cBhvr>
                                      <p:tavLst>
                                        <p:tav tm="0">
                                          <p:val>
                                            <p:fltVal val="0"/>
                                          </p:val>
                                        </p:tav>
                                        <p:tav tm="100000">
                                          <p:val>
                                            <p:strVal val="#ppt_h"/>
                                          </p:val>
                                        </p:tav>
                                      </p:tavLst>
                                    </p:anim>
                                    <p:animEffect transition="in" filter="fade">
                                      <p:cBhvr>
                                        <p:cTn id="67" dur="500"/>
                                        <p:tgtEl>
                                          <p:spTgt spid="83"/>
                                        </p:tgtEl>
                                      </p:cBhvr>
                                    </p:animEffect>
                                  </p:childTnLst>
                                </p:cTn>
                              </p:par>
                              <p:par>
                                <p:cTn id="68" presetID="53" presetClass="entr" presetSubtype="16" fill="hold" nodeType="withEffect">
                                  <p:stCondLst>
                                    <p:cond delay="0"/>
                                  </p:stCondLst>
                                  <p:childTnLst>
                                    <p:set>
                                      <p:cBhvr>
                                        <p:cTn id="69" dur="1" fill="hold">
                                          <p:stCondLst>
                                            <p:cond delay="0"/>
                                          </p:stCondLst>
                                        </p:cTn>
                                        <p:tgtEl>
                                          <p:spTgt spid="86"/>
                                        </p:tgtEl>
                                        <p:attrNameLst>
                                          <p:attrName>style.visibility</p:attrName>
                                        </p:attrNameLst>
                                      </p:cBhvr>
                                      <p:to>
                                        <p:strVal val="visible"/>
                                      </p:to>
                                    </p:set>
                                    <p:anim calcmode="lin" valueType="num">
                                      <p:cBhvr>
                                        <p:cTn id="70" dur="500" fill="hold"/>
                                        <p:tgtEl>
                                          <p:spTgt spid="86"/>
                                        </p:tgtEl>
                                        <p:attrNameLst>
                                          <p:attrName>ppt_w</p:attrName>
                                        </p:attrNameLst>
                                      </p:cBhvr>
                                      <p:tavLst>
                                        <p:tav tm="0">
                                          <p:val>
                                            <p:fltVal val="0"/>
                                          </p:val>
                                        </p:tav>
                                        <p:tav tm="100000">
                                          <p:val>
                                            <p:strVal val="#ppt_w"/>
                                          </p:val>
                                        </p:tav>
                                      </p:tavLst>
                                    </p:anim>
                                    <p:anim calcmode="lin" valueType="num">
                                      <p:cBhvr>
                                        <p:cTn id="71" dur="500" fill="hold"/>
                                        <p:tgtEl>
                                          <p:spTgt spid="86"/>
                                        </p:tgtEl>
                                        <p:attrNameLst>
                                          <p:attrName>ppt_h</p:attrName>
                                        </p:attrNameLst>
                                      </p:cBhvr>
                                      <p:tavLst>
                                        <p:tav tm="0">
                                          <p:val>
                                            <p:fltVal val="0"/>
                                          </p:val>
                                        </p:tav>
                                        <p:tav tm="100000">
                                          <p:val>
                                            <p:strVal val="#ppt_h"/>
                                          </p:val>
                                        </p:tav>
                                      </p:tavLst>
                                    </p:anim>
                                    <p:animEffect transition="in" filter="fade">
                                      <p:cBhvr>
                                        <p:cTn id="72" dur="500"/>
                                        <p:tgtEl>
                                          <p:spTgt spid="86"/>
                                        </p:tgtEl>
                                      </p:cBhvr>
                                    </p:animEffect>
                                  </p:childTnLst>
                                </p:cTn>
                              </p:par>
                              <p:par>
                                <p:cTn id="73" presetID="53" presetClass="entr" presetSubtype="16" fill="hold" nodeType="withEffect">
                                  <p:stCondLst>
                                    <p:cond delay="0"/>
                                  </p:stCondLst>
                                  <p:childTnLst>
                                    <p:set>
                                      <p:cBhvr>
                                        <p:cTn id="74" dur="1" fill="hold">
                                          <p:stCondLst>
                                            <p:cond delay="0"/>
                                          </p:stCondLst>
                                        </p:cTn>
                                        <p:tgtEl>
                                          <p:spTgt spid="89"/>
                                        </p:tgtEl>
                                        <p:attrNameLst>
                                          <p:attrName>style.visibility</p:attrName>
                                        </p:attrNameLst>
                                      </p:cBhvr>
                                      <p:to>
                                        <p:strVal val="visible"/>
                                      </p:to>
                                    </p:set>
                                    <p:anim calcmode="lin" valueType="num">
                                      <p:cBhvr>
                                        <p:cTn id="75" dur="500" fill="hold"/>
                                        <p:tgtEl>
                                          <p:spTgt spid="89"/>
                                        </p:tgtEl>
                                        <p:attrNameLst>
                                          <p:attrName>ppt_w</p:attrName>
                                        </p:attrNameLst>
                                      </p:cBhvr>
                                      <p:tavLst>
                                        <p:tav tm="0">
                                          <p:val>
                                            <p:fltVal val="0"/>
                                          </p:val>
                                        </p:tav>
                                        <p:tav tm="100000">
                                          <p:val>
                                            <p:strVal val="#ppt_w"/>
                                          </p:val>
                                        </p:tav>
                                      </p:tavLst>
                                    </p:anim>
                                    <p:anim calcmode="lin" valueType="num">
                                      <p:cBhvr>
                                        <p:cTn id="76" dur="500" fill="hold"/>
                                        <p:tgtEl>
                                          <p:spTgt spid="89"/>
                                        </p:tgtEl>
                                        <p:attrNameLst>
                                          <p:attrName>ppt_h</p:attrName>
                                        </p:attrNameLst>
                                      </p:cBhvr>
                                      <p:tavLst>
                                        <p:tav tm="0">
                                          <p:val>
                                            <p:fltVal val="0"/>
                                          </p:val>
                                        </p:tav>
                                        <p:tav tm="100000">
                                          <p:val>
                                            <p:strVal val="#ppt_h"/>
                                          </p:val>
                                        </p:tav>
                                      </p:tavLst>
                                    </p:anim>
                                    <p:animEffect transition="in" filter="fade">
                                      <p:cBhvr>
                                        <p:cTn id="77" dur="500"/>
                                        <p:tgtEl>
                                          <p:spTgt spid="89"/>
                                        </p:tgtEl>
                                      </p:cBhvr>
                                    </p:animEffect>
                                  </p:childTnLst>
                                </p:cTn>
                              </p:par>
                              <p:par>
                                <p:cTn id="78" presetID="53" presetClass="entr" presetSubtype="16" fill="hold" nodeType="withEffect">
                                  <p:stCondLst>
                                    <p:cond delay="0"/>
                                  </p:stCondLst>
                                  <p:childTnLst>
                                    <p:set>
                                      <p:cBhvr>
                                        <p:cTn id="79" dur="1" fill="hold">
                                          <p:stCondLst>
                                            <p:cond delay="0"/>
                                          </p:stCondLst>
                                        </p:cTn>
                                        <p:tgtEl>
                                          <p:spTgt spid="92"/>
                                        </p:tgtEl>
                                        <p:attrNameLst>
                                          <p:attrName>style.visibility</p:attrName>
                                        </p:attrNameLst>
                                      </p:cBhvr>
                                      <p:to>
                                        <p:strVal val="visible"/>
                                      </p:to>
                                    </p:set>
                                    <p:anim calcmode="lin" valueType="num">
                                      <p:cBhvr>
                                        <p:cTn id="80" dur="500" fill="hold"/>
                                        <p:tgtEl>
                                          <p:spTgt spid="92"/>
                                        </p:tgtEl>
                                        <p:attrNameLst>
                                          <p:attrName>ppt_w</p:attrName>
                                        </p:attrNameLst>
                                      </p:cBhvr>
                                      <p:tavLst>
                                        <p:tav tm="0">
                                          <p:val>
                                            <p:fltVal val="0"/>
                                          </p:val>
                                        </p:tav>
                                        <p:tav tm="100000">
                                          <p:val>
                                            <p:strVal val="#ppt_w"/>
                                          </p:val>
                                        </p:tav>
                                      </p:tavLst>
                                    </p:anim>
                                    <p:anim calcmode="lin" valueType="num">
                                      <p:cBhvr>
                                        <p:cTn id="81" dur="500" fill="hold"/>
                                        <p:tgtEl>
                                          <p:spTgt spid="92"/>
                                        </p:tgtEl>
                                        <p:attrNameLst>
                                          <p:attrName>ppt_h</p:attrName>
                                        </p:attrNameLst>
                                      </p:cBhvr>
                                      <p:tavLst>
                                        <p:tav tm="0">
                                          <p:val>
                                            <p:fltVal val="0"/>
                                          </p:val>
                                        </p:tav>
                                        <p:tav tm="100000">
                                          <p:val>
                                            <p:strVal val="#ppt_h"/>
                                          </p:val>
                                        </p:tav>
                                      </p:tavLst>
                                    </p:anim>
                                    <p:animEffect transition="in" filter="fade">
                                      <p:cBhvr>
                                        <p:cTn id="82" dur="5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77" grpId="0"/>
      <p:bldP spid="78" grpId="0"/>
      <p:bldP spid="79" grpId="0"/>
      <p:bldP spid="80" grpId="0"/>
      <p:bldP spid="82" grpId="0"/>
      <p:bldP spid="95" grpId="0"/>
      <p:bldP spid="9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任意多边形 34"/>
          <p:cNvSpPr/>
          <p:nvPr/>
        </p:nvSpPr>
        <p:spPr>
          <a:xfrm>
            <a:off x="3605017" y="1370188"/>
            <a:ext cx="2071610" cy="4142869"/>
          </a:xfrm>
          <a:custGeom>
            <a:avLst/>
            <a:gdLst>
              <a:gd name="connsiteX0" fmla="*/ 0 w 2468160"/>
              <a:gd name="connsiteY0" fmla="*/ 0 h 4937688"/>
              <a:gd name="connsiteX1" fmla="*/ 251709 w 2468160"/>
              <a:gd name="connsiteY1" fmla="*/ 12711 h 4937688"/>
              <a:gd name="connsiteX2" fmla="*/ 2468160 w 2468160"/>
              <a:gd name="connsiteY2" fmla="*/ 2468844 h 4937688"/>
              <a:gd name="connsiteX3" fmla="*/ 251709 w 2468160"/>
              <a:gd name="connsiteY3" fmla="*/ 4924978 h 4937688"/>
              <a:gd name="connsiteX4" fmla="*/ 0 w 2468160"/>
              <a:gd name="connsiteY4" fmla="*/ 4937688 h 4937688"/>
              <a:gd name="connsiteX5" fmla="*/ 0 w 2468160"/>
              <a:gd name="connsiteY5" fmla="*/ 4688120 h 4937688"/>
              <a:gd name="connsiteX6" fmla="*/ 226192 w 2468160"/>
              <a:gd name="connsiteY6" fmla="*/ 4676698 h 4937688"/>
              <a:gd name="connsiteX7" fmla="*/ 2218592 w 2468160"/>
              <a:gd name="connsiteY7" fmla="*/ 2468844 h 4937688"/>
              <a:gd name="connsiteX8" fmla="*/ 226192 w 2468160"/>
              <a:gd name="connsiteY8" fmla="*/ 260990 h 4937688"/>
              <a:gd name="connsiteX9" fmla="*/ 0 w 2468160"/>
              <a:gd name="connsiteY9" fmla="*/ 249569 h 4937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8160" h="4937688">
                <a:moveTo>
                  <a:pt x="0" y="0"/>
                </a:moveTo>
                <a:lnTo>
                  <a:pt x="251709" y="12711"/>
                </a:lnTo>
                <a:cubicBezTo>
                  <a:pt x="1496657" y="139142"/>
                  <a:pt x="2468160" y="1190539"/>
                  <a:pt x="2468160" y="2468844"/>
                </a:cubicBezTo>
                <a:cubicBezTo>
                  <a:pt x="2468160" y="3747149"/>
                  <a:pt x="1496657" y="4798546"/>
                  <a:pt x="251709" y="4924978"/>
                </a:cubicBezTo>
                <a:lnTo>
                  <a:pt x="0" y="4937688"/>
                </a:lnTo>
                <a:lnTo>
                  <a:pt x="0" y="4688120"/>
                </a:lnTo>
                <a:lnTo>
                  <a:pt x="226192" y="4676698"/>
                </a:lnTo>
                <a:cubicBezTo>
                  <a:pt x="1345293" y="4563047"/>
                  <a:pt x="2218592" y="3617931"/>
                  <a:pt x="2218592" y="2468844"/>
                </a:cubicBezTo>
                <a:cubicBezTo>
                  <a:pt x="2218592" y="1319758"/>
                  <a:pt x="1345293" y="374641"/>
                  <a:pt x="226192" y="260990"/>
                </a:cubicBezTo>
                <a:lnTo>
                  <a:pt x="0" y="249569"/>
                </a:lnTo>
                <a:close/>
              </a:path>
            </a:pathLst>
          </a:custGeom>
          <a:solidFill>
            <a:schemeClr val="bg1">
              <a:lumMod val="95000"/>
            </a:schemeClr>
          </a:solidFill>
          <a:ln>
            <a:noFill/>
          </a:ln>
          <a:effectLst>
            <a:innerShdw blurRad="762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grpSp>
        <p:nvGrpSpPr>
          <p:cNvPr id="36" name="组合 35"/>
          <p:cNvGrpSpPr/>
          <p:nvPr/>
        </p:nvGrpSpPr>
        <p:grpSpPr>
          <a:xfrm>
            <a:off x="4307134" y="1101236"/>
            <a:ext cx="4072880" cy="726542"/>
            <a:chOff x="2730289" y="1484495"/>
            <a:chExt cx="4072350" cy="726710"/>
          </a:xfrm>
        </p:grpSpPr>
        <p:grpSp>
          <p:nvGrpSpPr>
            <p:cNvPr id="37" name="组合 36"/>
            <p:cNvGrpSpPr/>
            <p:nvPr/>
          </p:nvGrpSpPr>
          <p:grpSpPr>
            <a:xfrm>
              <a:off x="2730289" y="1792999"/>
              <a:ext cx="3111711" cy="109703"/>
              <a:chOff x="3904783" y="1674310"/>
              <a:chExt cx="3519256" cy="109703"/>
            </a:xfrm>
          </p:grpSpPr>
          <p:cxnSp>
            <p:nvCxnSpPr>
              <p:cNvPr id="43" name="直接连接符 42"/>
              <p:cNvCxnSpPr/>
              <p:nvPr/>
            </p:nvCxnSpPr>
            <p:spPr>
              <a:xfrm flipV="1">
                <a:off x="3904783" y="1718973"/>
                <a:ext cx="3402797" cy="10188"/>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44" name="椭圆 43"/>
              <p:cNvSpPr/>
              <p:nvPr/>
            </p:nvSpPr>
            <p:spPr>
              <a:xfrm>
                <a:off x="7314336" y="1674310"/>
                <a:ext cx="109703" cy="109703"/>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grpSp>
        <p:grpSp>
          <p:nvGrpSpPr>
            <p:cNvPr id="38" name="组合 37"/>
            <p:cNvGrpSpPr/>
            <p:nvPr/>
          </p:nvGrpSpPr>
          <p:grpSpPr>
            <a:xfrm>
              <a:off x="5982684" y="1484495"/>
              <a:ext cx="819955" cy="726710"/>
              <a:chOff x="5982684" y="1484495"/>
              <a:chExt cx="819955" cy="726710"/>
            </a:xfrm>
          </p:grpSpPr>
          <p:sp>
            <p:nvSpPr>
              <p:cNvPr id="39" name="Freeform 5"/>
              <p:cNvSpPr/>
              <p:nvPr/>
            </p:nvSpPr>
            <p:spPr bwMode="auto">
              <a:xfrm rot="10800000">
                <a:off x="5982684" y="1484495"/>
                <a:ext cx="819955" cy="72671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127000" dist="50800" dir="2700000" algn="tl" rotWithShape="0">
                  <a:prstClr val="black">
                    <a:alpha val="32000"/>
                  </a:prstClr>
                </a:outerShdw>
              </a:effectLst>
            </p:spPr>
            <p:txBody>
              <a:bodyPr vert="horz" wrap="square" lIns="91440" tIns="45720" rIns="91440" bIns="45720" numCol="1" anchor="t" anchorCtr="0" compatLnSpc="1"/>
              <a:lstStyle/>
              <a:p>
                <a:endParaRPr lang="zh-CN" altLang="en-US">
                  <a:solidFill>
                    <a:schemeClr val="accent1"/>
                  </a:solidFill>
                </a:endParaRPr>
              </a:p>
            </p:txBody>
          </p:sp>
          <p:grpSp>
            <p:nvGrpSpPr>
              <p:cNvPr id="40" name="Group 8"/>
              <p:cNvGrpSpPr>
                <a:grpSpLocks noChangeAspect="1"/>
              </p:cNvGrpSpPr>
              <p:nvPr/>
            </p:nvGrpSpPr>
            <p:grpSpPr bwMode="auto">
              <a:xfrm>
                <a:off x="6222609" y="1672867"/>
                <a:ext cx="330982" cy="362665"/>
                <a:chOff x="3437" y="2282"/>
                <a:chExt cx="679" cy="744"/>
              </a:xfrm>
              <a:solidFill>
                <a:srgbClr val="FFB850"/>
              </a:solidFill>
            </p:grpSpPr>
            <p:sp>
              <p:nvSpPr>
                <p:cNvPr id="41" name="Freeform 9"/>
                <p:cNvSpPr/>
                <p:nvPr/>
              </p:nvSpPr>
              <p:spPr bwMode="auto">
                <a:xfrm>
                  <a:off x="3595" y="2282"/>
                  <a:ext cx="364" cy="379"/>
                </a:xfrm>
                <a:custGeom>
                  <a:avLst/>
                  <a:gdLst>
                    <a:gd name="T0" fmla="*/ 50 w 152"/>
                    <a:gd name="T1" fmla="*/ 147 h 159"/>
                    <a:gd name="T2" fmla="*/ 39 w 152"/>
                    <a:gd name="T3" fmla="*/ 147 h 159"/>
                    <a:gd name="T4" fmla="*/ 76 w 152"/>
                    <a:gd name="T5" fmla="*/ 159 h 159"/>
                    <a:gd name="T6" fmla="*/ 114 w 152"/>
                    <a:gd name="T7" fmla="*/ 147 h 159"/>
                    <a:gd name="T8" fmla="*/ 103 w 152"/>
                    <a:gd name="T9" fmla="*/ 147 h 159"/>
                    <a:gd name="T10" fmla="*/ 152 w 152"/>
                    <a:gd name="T11" fmla="*/ 76 h 159"/>
                    <a:gd name="T12" fmla="*/ 76 w 152"/>
                    <a:gd name="T13" fmla="*/ 0 h 159"/>
                    <a:gd name="T14" fmla="*/ 0 w 152"/>
                    <a:gd name="T15" fmla="*/ 76 h 159"/>
                    <a:gd name="T16" fmla="*/ 50 w 152"/>
                    <a:gd name="T17" fmla="*/ 14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59">
                      <a:moveTo>
                        <a:pt x="50" y="147"/>
                      </a:moveTo>
                      <a:cubicBezTo>
                        <a:pt x="39" y="147"/>
                        <a:pt x="39" y="147"/>
                        <a:pt x="39" y="147"/>
                      </a:cubicBezTo>
                      <a:cubicBezTo>
                        <a:pt x="39" y="152"/>
                        <a:pt x="53" y="159"/>
                        <a:pt x="76" y="159"/>
                      </a:cubicBezTo>
                      <a:cubicBezTo>
                        <a:pt x="99" y="159"/>
                        <a:pt x="113" y="152"/>
                        <a:pt x="114" y="147"/>
                      </a:cubicBezTo>
                      <a:cubicBezTo>
                        <a:pt x="103" y="147"/>
                        <a:pt x="103" y="147"/>
                        <a:pt x="103" y="147"/>
                      </a:cubicBezTo>
                      <a:cubicBezTo>
                        <a:pt x="131" y="136"/>
                        <a:pt x="152" y="108"/>
                        <a:pt x="152" y="76"/>
                      </a:cubicBezTo>
                      <a:cubicBezTo>
                        <a:pt x="152" y="34"/>
                        <a:pt x="118" y="0"/>
                        <a:pt x="76" y="0"/>
                      </a:cubicBezTo>
                      <a:cubicBezTo>
                        <a:pt x="34" y="0"/>
                        <a:pt x="0" y="34"/>
                        <a:pt x="0" y="76"/>
                      </a:cubicBezTo>
                      <a:cubicBezTo>
                        <a:pt x="0" y="108"/>
                        <a:pt x="21" y="136"/>
                        <a:pt x="50" y="147"/>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endParaRPr>
                </a:p>
              </p:txBody>
            </p:sp>
            <p:sp>
              <p:nvSpPr>
                <p:cNvPr id="42" name="Freeform 10"/>
                <p:cNvSpPr/>
                <p:nvPr/>
              </p:nvSpPr>
              <p:spPr bwMode="auto">
                <a:xfrm>
                  <a:off x="3437" y="2633"/>
                  <a:ext cx="679" cy="393"/>
                </a:xfrm>
                <a:custGeom>
                  <a:avLst/>
                  <a:gdLst>
                    <a:gd name="T0" fmla="*/ 222 w 284"/>
                    <a:gd name="T1" fmla="*/ 0 h 165"/>
                    <a:gd name="T2" fmla="*/ 188 w 284"/>
                    <a:gd name="T3" fmla="*/ 0 h 165"/>
                    <a:gd name="T4" fmla="*/ 154 w 284"/>
                    <a:gd name="T5" fmla="*/ 19 h 165"/>
                    <a:gd name="T6" fmla="*/ 154 w 284"/>
                    <a:gd name="T7" fmla="*/ 134 h 165"/>
                    <a:gd name="T8" fmla="*/ 143 w 284"/>
                    <a:gd name="T9" fmla="*/ 146 h 165"/>
                    <a:gd name="T10" fmla="*/ 131 w 284"/>
                    <a:gd name="T11" fmla="*/ 134 h 165"/>
                    <a:gd name="T12" fmla="*/ 131 w 284"/>
                    <a:gd name="T13" fmla="*/ 19 h 165"/>
                    <a:gd name="T14" fmla="*/ 97 w 284"/>
                    <a:gd name="T15" fmla="*/ 0 h 165"/>
                    <a:gd name="T16" fmla="*/ 63 w 284"/>
                    <a:gd name="T17" fmla="*/ 0 h 165"/>
                    <a:gd name="T18" fmla="*/ 0 w 284"/>
                    <a:gd name="T19" fmla="*/ 86 h 165"/>
                    <a:gd name="T20" fmla="*/ 0 w 284"/>
                    <a:gd name="T21" fmla="*/ 165 h 165"/>
                    <a:gd name="T22" fmla="*/ 284 w 284"/>
                    <a:gd name="T23" fmla="*/ 165 h 165"/>
                    <a:gd name="T24" fmla="*/ 284 w 284"/>
                    <a:gd name="T25" fmla="*/ 86 h 165"/>
                    <a:gd name="T26" fmla="*/ 222 w 284"/>
                    <a:gd name="T2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165">
                      <a:moveTo>
                        <a:pt x="222" y="0"/>
                      </a:moveTo>
                      <a:cubicBezTo>
                        <a:pt x="188" y="0"/>
                        <a:pt x="188" y="0"/>
                        <a:pt x="188" y="0"/>
                      </a:cubicBezTo>
                      <a:cubicBezTo>
                        <a:pt x="188" y="10"/>
                        <a:pt x="172" y="17"/>
                        <a:pt x="154" y="19"/>
                      </a:cubicBezTo>
                      <a:cubicBezTo>
                        <a:pt x="154" y="134"/>
                        <a:pt x="154" y="134"/>
                        <a:pt x="154" y="134"/>
                      </a:cubicBezTo>
                      <a:cubicBezTo>
                        <a:pt x="154" y="140"/>
                        <a:pt x="149" y="146"/>
                        <a:pt x="143" y="146"/>
                      </a:cubicBezTo>
                      <a:cubicBezTo>
                        <a:pt x="136" y="146"/>
                        <a:pt x="131" y="140"/>
                        <a:pt x="131" y="134"/>
                      </a:cubicBezTo>
                      <a:cubicBezTo>
                        <a:pt x="131" y="19"/>
                        <a:pt x="131" y="19"/>
                        <a:pt x="131" y="19"/>
                      </a:cubicBezTo>
                      <a:cubicBezTo>
                        <a:pt x="113" y="17"/>
                        <a:pt x="97" y="11"/>
                        <a:pt x="97" y="0"/>
                      </a:cubicBezTo>
                      <a:cubicBezTo>
                        <a:pt x="63" y="0"/>
                        <a:pt x="63" y="0"/>
                        <a:pt x="63" y="0"/>
                      </a:cubicBezTo>
                      <a:cubicBezTo>
                        <a:pt x="28" y="0"/>
                        <a:pt x="0" y="39"/>
                        <a:pt x="0" y="86"/>
                      </a:cubicBezTo>
                      <a:cubicBezTo>
                        <a:pt x="0" y="165"/>
                        <a:pt x="0" y="165"/>
                        <a:pt x="0" y="165"/>
                      </a:cubicBezTo>
                      <a:cubicBezTo>
                        <a:pt x="284" y="165"/>
                        <a:pt x="284" y="165"/>
                        <a:pt x="284" y="165"/>
                      </a:cubicBezTo>
                      <a:cubicBezTo>
                        <a:pt x="284" y="86"/>
                        <a:pt x="284" y="86"/>
                        <a:pt x="284" y="86"/>
                      </a:cubicBezTo>
                      <a:cubicBezTo>
                        <a:pt x="284" y="39"/>
                        <a:pt x="256" y="0"/>
                        <a:pt x="222"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endParaRPr>
                </a:p>
              </p:txBody>
            </p:sp>
          </p:grpSp>
        </p:grpSp>
      </p:grpSp>
      <p:grpSp>
        <p:nvGrpSpPr>
          <p:cNvPr id="45" name="组合 44"/>
          <p:cNvGrpSpPr/>
          <p:nvPr/>
        </p:nvGrpSpPr>
        <p:grpSpPr>
          <a:xfrm>
            <a:off x="5407792" y="2108455"/>
            <a:ext cx="2972223" cy="726542"/>
            <a:chOff x="3830803" y="2491947"/>
            <a:chExt cx="2971836" cy="726710"/>
          </a:xfrm>
        </p:grpSpPr>
        <p:grpSp>
          <p:nvGrpSpPr>
            <p:cNvPr id="46" name="组合 45"/>
            <p:cNvGrpSpPr/>
            <p:nvPr/>
          </p:nvGrpSpPr>
          <p:grpSpPr>
            <a:xfrm>
              <a:off x="3830803" y="2789949"/>
              <a:ext cx="2011197" cy="109703"/>
              <a:chOff x="5149433" y="1674310"/>
              <a:chExt cx="2274606" cy="109703"/>
            </a:xfrm>
          </p:grpSpPr>
          <p:cxnSp>
            <p:nvCxnSpPr>
              <p:cNvPr id="52" name="直接连接符 51"/>
              <p:cNvCxnSpPr/>
              <p:nvPr/>
            </p:nvCxnSpPr>
            <p:spPr>
              <a:xfrm flipV="1">
                <a:off x="5149433" y="1718973"/>
                <a:ext cx="2158147" cy="6462"/>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53" name="椭圆 52"/>
              <p:cNvSpPr/>
              <p:nvPr/>
            </p:nvSpPr>
            <p:spPr>
              <a:xfrm>
                <a:off x="7314336" y="1674310"/>
                <a:ext cx="109703" cy="109703"/>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grpSp>
        <p:grpSp>
          <p:nvGrpSpPr>
            <p:cNvPr id="47" name="组合 46"/>
            <p:cNvGrpSpPr/>
            <p:nvPr/>
          </p:nvGrpSpPr>
          <p:grpSpPr>
            <a:xfrm>
              <a:off x="5982684" y="2491947"/>
              <a:ext cx="819955" cy="726710"/>
              <a:chOff x="5982684" y="2491947"/>
              <a:chExt cx="819955" cy="726710"/>
            </a:xfrm>
          </p:grpSpPr>
          <p:sp>
            <p:nvSpPr>
              <p:cNvPr id="48" name="Freeform 5"/>
              <p:cNvSpPr/>
              <p:nvPr/>
            </p:nvSpPr>
            <p:spPr bwMode="auto">
              <a:xfrm rot="10800000">
                <a:off x="5982684" y="2491947"/>
                <a:ext cx="819955" cy="72671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127000" dist="50800" dir="2700000" algn="tl" rotWithShape="0">
                  <a:prstClr val="black">
                    <a:alpha val="32000"/>
                  </a:prstClr>
                </a:outerShdw>
              </a:effectLst>
            </p:spPr>
            <p:txBody>
              <a:bodyPr vert="horz" wrap="square" lIns="91440" tIns="45720" rIns="91440" bIns="45720" numCol="1" anchor="t" anchorCtr="0" compatLnSpc="1"/>
              <a:lstStyle/>
              <a:p>
                <a:endParaRPr lang="zh-CN" altLang="en-US">
                  <a:solidFill>
                    <a:schemeClr val="accent1"/>
                  </a:solidFill>
                </a:endParaRPr>
              </a:p>
            </p:txBody>
          </p:sp>
          <p:grpSp>
            <p:nvGrpSpPr>
              <p:cNvPr id="49" name="Group 13"/>
              <p:cNvGrpSpPr>
                <a:grpSpLocks noChangeAspect="1"/>
              </p:cNvGrpSpPr>
              <p:nvPr/>
            </p:nvGrpSpPr>
            <p:grpSpPr bwMode="auto">
              <a:xfrm>
                <a:off x="6206627" y="2661185"/>
                <a:ext cx="362945" cy="367230"/>
                <a:chOff x="2426" y="2781"/>
                <a:chExt cx="593" cy="600"/>
              </a:xfrm>
              <a:solidFill>
                <a:srgbClr val="01ACBE"/>
              </a:solidFill>
            </p:grpSpPr>
            <p:sp>
              <p:nvSpPr>
                <p:cNvPr id="50" name="Freeform 14"/>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endParaRPr>
                </a:p>
              </p:txBody>
            </p:sp>
            <p:sp>
              <p:nvSpPr>
                <p:cNvPr id="51"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endParaRPr>
                </a:p>
              </p:txBody>
            </p:sp>
          </p:grpSp>
        </p:grpSp>
      </p:grpSp>
      <p:grpSp>
        <p:nvGrpSpPr>
          <p:cNvPr id="54" name="组合 53"/>
          <p:cNvGrpSpPr/>
          <p:nvPr/>
        </p:nvGrpSpPr>
        <p:grpSpPr>
          <a:xfrm>
            <a:off x="5811700" y="3087034"/>
            <a:ext cx="2568315" cy="726542"/>
            <a:chOff x="4234658" y="3470753"/>
            <a:chExt cx="2567981" cy="726710"/>
          </a:xfrm>
        </p:grpSpPr>
        <p:grpSp>
          <p:nvGrpSpPr>
            <p:cNvPr id="55" name="组合 54"/>
            <p:cNvGrpSpPr/>
            <p:nvPr/>
          </p:nvGrpSpPr>
          <p:grpSpPr>
            <a:xfrm>
              <a:off x="4234658" y="3786898"/>
              <a:ext cx="1607342" cy="109703"/>
              <a:chOff x="5606181" y="1674310"/>
              <a:chExt cx="1817858" cy="109703"/>
            </a:xfrm>
          </p:grpSpPr>
          <p:cxnSp>
            <p:nvCxnSpPr>
              <p:cNvPr id="64" name="直接连接符 63"/>
              <p:cNvCxnSpPr/>
              <p:nvPr/>
            </p:nvCxnSpPr>
            <p:spPr>
              <a:xfrm flipV="1">
                <a:off x="5606181" y="1718973"/>
                <a:ext cx="1701399" cy="5094"/>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65" name="椭圆 64"/>
              <p:cNvSpPr/>
              <p:nvPr/>
            </p:nvSpPr>
            <p:spPr>
              <a:xfrm>
                <a:off x="7314336" y="1674310"/>
                <a:ext cx="109703" cy="109703"/>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grpSp>
        <p:grpSp>
          <p:nvGrpSpPr>
            <p:cNvPr id="56" name="组合 55"/>
            <p:cNvGrpSpPr/>
            <p:nvPr/>
          </p:nvGrpSpPr>
          <p:grpSpPr>
            <a:xfrm>
              <a:off x="5982684" y="3470753"/>
              <a:ext cx="819955" cy="726710"/>
              <a:chOff x="5982684" y="3470753"/>
              <a:chExt cx="819955" cy="726710"/>
            </a:xfrm>
          </p:grpSpPr>
          <p:sp>
            <p:nvSpPr>
              <p:cNvPr id="57" name="Freeform 5"/>
              <p:cNvSpPr/>
              <p:nvPr/>
            </p:nvSpPr>
            <p:spPr bwMode="auto">
              <a:xfrm rot="10800000">
                <a:off x="5982684" y="3470753"/>
                <a:ext cx="819955" cy="72671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127000" dist="50800" dir="2700000" algn="tl" rotWithShape="0">
                  <a:prstClr val="black">
                    <a:alpha val="32000"/>
                  </a:prstClr>
                </a:outerShdw>
              </a:effectLst>
            </p:spPr>
            <p:txBody>
              <a:bodyPr vert="horz" wrap="square" lIns="91440" tIns="45720" rIns="91440" bIns="45720" numCol="1" anchor="t" anchorCtr="0" compatLnSpc="1"/>
              <a:lstStyle/>
              <a:p>
                <a:endParaRPr lang="zh-CN" altLang="en-US">
                  <a:solidFill>
                    <a:schemeClr val="accent1"/>
                  </a:solidFill>
                </a:endParaRPr>
              </a:p>
            </p:txBody>
          </p:sp>
          <p:grpSp>
            <p:nvGrpSpPr>
              <p:cNvPr id="58" name="Group 18"/>
              <p:cNvGrpSpPr>
                <a:grpSpLocks noChangeAspect="1"/>
              </p:cNvGrpSpPr>
              <p:nvPr/>
            </p:nvGrpSpPr>
            <p:grpSpPr bwMode="auto">
              <a:xfrm>
                <a:off x="6199589" y="3659742"/>
                <a:ext cx="377023" cy="351316"/>
                <a:chOff x="3802" y="2858"/>
                <a:chExt cx="616" cy="574"/>
              </a:xfrm>
              <a:solidFill>
                <a:srgbClr val="E87071"/>
              </a:solidFill>
            </p:grpSpPr>
            <p:sp>
              <p:nvSpPr>
                <p:cNvPr id="59" name="Rectangle 19"/>
                <p:cNvSpPr>
                  <a:spLocks noChangeArrowheads="1"/>
                </p:cNvSpPr>
                <p:nvPr/>
              </p:nvSpPr>
              <p:spPr bwMode="auto">
                <a:xfrm>
                  <a:off x="3802" y="3205"/>
                  <a:ext cx="129" cy="227"/>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accent1"/>
                    </a:solidFill>
                  </a:endParaRPr>
                </a:p>
              </p:txBody>
            </p:sp>
            <p:sp>
              <p:nvSpPr>
                <p:cNvPr id="60" name="Rectangle 20"/>
                <p:cNvSpPr>
                  <a:spLocks noChangeArrowheads="1"/>
                </p:cNvSpPr>
                <p:nvPr/>
              </p:nvSpPr>
              <p:spPr bwMode="auto">
                <a:xfrm>
                  <a:off x="3964" y="3174"/>
                  <a:ext cx="129" cy="258"/>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accent1"/>
                    </a:solidFill>
                  </a:endParaRPr>
                </a:p>
              </p:txBody>
            </p:sp>
            <p:sp>
              <p:nvSpPr>
                <p:cNvPr id="61" name="Rectangle 21"/>
                <p:cNvSpPr>
                  <a:spLocks noChangeArrowheads="1"/>
                </p:cNvSpPr>
                <p:nvPr/>
              </p:nvSpPr>
              <p:spPr bwMode="auto">
                <a:xfrm>
                  <a:off x="4129" y="3131"/>
                  <a:ext cx="129" cy="301"/>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accent1"/>
                    </a:solidFill>
                  </a:endParaRPr>
                </a:p>
              </p:txBody>
            </p:sp>
            <p:sp>
              <p:nvSpPr>
                <p:cNvPr id="62" name="Rectangle 22"/>
                <p:cNvSpPr>
                  <a:spLocks noChangeArrowheads="1"/>
                </p:cNvSpPr>
                <p:nvPr/>
              </p:nvSpPr>
              <p:spPr bwMode="auto">
                <a:xfrm>
                  <a:off x="4289" y="3078"/>
                  <a:ext cx="129" cy="35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accent1"/>
                    </a:solidFill>
                  </a:endParaRPr>
                </a:p>
              </p:txBody>
            </p:sp>
            <p:sp>
              <p:nvSpPr>
                <p:cNvPr id="63" name="Freeform 23"/>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endParaRPr>
                </a:p>
              </p:txBody>
            </p:sp>
          </p:grpSp>
        </p:grpSp>
      </p:grpSp>
      <p:grpSp>
        <p:nvGrpSpPr>
          <p:cNvPr id="66" name="组合 65"/>
          <p:cNvGrpSpPr/>
          <p:nvPr/>
        </p:nvGrpSpPr>
        <p:grpSpPr>
          <a:xfrm>
            <a:off x="5439884" y="4089790"/>
            <a:ext cx="2940130" cy="726542"/>
            <a:chOff x="3862892" y="4473741"/>
            <a:chExt cx="2939747" cy="726710"/>
          </a:xfrm>
        </p:grpSpPr>
        <p:grpSp>
          <p:nvGrpSpPr>
            <p:cNvPr id="67" name="组合 66"/>
            <p:cNvGrpSpPr/>
            <p:nvPr/>
          </p:nvGrpSpPr>
          <p:grpSpPr>
            <a:xfrm>
              <a:off x="3862892" y="4783848"/>
              <a:ext cx="1979108" cy="109703"/>
              <a:chOff x="5185725" y="1674310"/>
              <a:chExt cx="2238314" cy="109703"/>
            </a:xfrm>
          </p:grpSpPr>
          <p:cxnSp>
            <p:nvCxnSpPr>
              <p:cNvPr id="80" name="直接连接符 79"/>
              <p:cNvCxnSpPr/>
              <p:nvPr/>
            </p:nvCxnSpPr>
            <p:spPr>
              <a:xfrm>
                <a:off x="5185725" y="1718973"/>
                <a:ext cx="2121855" cy="0"/>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81" name="椭圆 80"/>
              <p:cNvSpPr/>
              <p:nvPr/>
            </p:nvSpPr>
            <p:spPr>
              <a:xfrm>
                <a:off x="7314336" y="1674310"/>
                <a:ext cx="109703" cy="109703"/>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grpSp>
        <p:grpSp>
          <p:nvGrpSpPr>
            <p:cNvPr id="68" name="组合 67"/>
            <p:cNvGrpSpPr/>
            <p:nvPr/>
          </p:nvGrpSpPr>
          <p:grpSpPr>
            <a:xfrm>
              <a:off x="5982684" y="4473741"/>
              <a:ext cx="819955" cy="726710"/>
              <a:chOff x="5982684" y="4473741"/>
              <a:chExt cx="819955" cy="726710"/>
            </a:xfrm>
          </p:grpSpPr>
          <p:sp>
            <p:nvSpPr>
              <p:cNvPr id="69" name="Freeform 5"/>
              <p:cNvSpPr/>
              <p:nvPr/>
            </p:nvSpPr>
            <p:spPr bwMode="auto">
              <a:xfrm rot="10800000">
                <a:off x="5982684" y="4473741"/>
                <a:ext cx="819955" cy="72671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127000" dist="50800" dir="2700000" algn="tl" rotWithShape="0">
                  <a:prstClr val="black">
                    <a:alpha val="32000"/>
                  </a:prstClr>
                </a:outerShdw>
              </a:effectLst>
            </p:spPr>
            <p:txBody>
              <a:bodyPr vert="horz" wrap="square" lIns="91440" tIns="45720" rIns="91440" bIns="45720" numCol="1" anchor="t" anchorCtr="0" compatLnSpc="1"/>
              <a:lstStyle/>
              <a:p>
                <a:endParaRPr lang="zh-CN" altLang="en-US">
                  <a:solidFill>
                    <a:schemeClr val="accent1"/>
                  </a:solidFill>
                </a:endParaRPr>
              </a:p>
            </p:txBody>
          </p:sp>
          <p:grpSp>
            <p:nvGrpSpPr>
              <p:cNvPr id="70" name="Group 26"/>
              <p:cNvGrpSpPr>
                <a:grpSpLocks noChangeAspect="1"/>
              </p:cNvGrpSpPr>
              <p:nvPr/>
            </p:nvGrpSpPr>
            <p:grpSpPr bwMode="auto">
              <a:xfrm>
                <a:off x="6144154" y="4705062"/>
                <a:ext cx="487893" cy="241877"/>
                <a:chOff x="5676" y="2597"/>
                <a:chExt cx="1061" cy="526"/>
              </a:xfrm>
              <a:solidFill>
                <a:srgbClr val="00AF92"/>
              </a:solidFill>
            </p:grpSpPr>
            <p:sp>
              <p:nvSpPr>
                <p:cNvPr id="71" name="Freeform 27"/>
                <p:cNvSpPr/>
                <p:nvPr/>
              </p:nvSpPr>
              <p:spPr bwMode="auto">
                <a:xfrm>
                  <a:off x="5747" y="2597"/>
                  <a:ext cx="181" cy="115"/>
                </a:xfrm>
                <a:custGeom>
                  <a:avLst/>
                  <a:gdLst>
                    <a:gd name="T0" fmla="*/ 25 w 76"/>
                    <a:gd name="T1" fmla="*/ 48 h 48"/>
                    <a:gd name="T2" fmla="*/ 64 w 76"/>
                    <a:gd name="T3" fmla="*/ 44 h 48"/>
                    <a:gd name="T4" fmla="*/ 76 w 76"/>
                    <a:gd name="T5" fmla="*/ 13 h 48"/>
                    <a:gd name="T6" fmla="*/ 39 w 76"/>
                    <a:gd name="T7" fmla="*/ 15 h 48"/>
                    <a:gd name="T8" fmla="*/ 23 w 76"/>
                    <a:gd name="T9" fmla="*/ 10 h 48"/>
                    <a:gd name="T10" fmla="*/ 7 w 76"/>
                    <a:gd name="T11" fmla="*/ 20 h 48"/>
                    <a:gd name="T12" fmla="*/ 25 w 76"/>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76" h="48">
                      <a:moveTo>
                        <a:pt x="25" y="48"/>
                      </a:moveTo>
                      <a:cubicBezTo>
                        <a:pt x="64" y="44"/>
                        <a:pt x="64" y="44"/>
                        <a:pt x="64" y="44"/>
                      </a:cubicBezTo>
                      <a:cubicBezTo>
                        <a:pt x="66" y="36"/>
                        <a:pt x="69" y="26"/>
                        <a:pt x="76" y="13"/>
                      </a:cubicBezTo>
                      <a:cubicBezTo>
                        <a:pt x="76" y="13"/>
                        <a:pt x="70" y="0"/>
                        <a:pt x="39" y="15"/>
                      </a:cubicBezTo>
                      <a:cubicBezTo>
                        <a:pt x="39" y="15"/>
                        <a:pt x="32" y="14"/>
                        <a:pt x="23" y="10"/>
                      </a:cubicBezTo>
                      <a:cubicBezTo>
                        <a:pt x="23" y="10"/>
                        <a:pt x="0" y="4"/>
                        <a:pt x="7" y="20"/>
                      </a:cubicBezTo>
                      <a:lnTo>
                        <a:pt x="25" y="48"/>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endParaRPr>
                </a:p>
              </p:txBody>
            </p:sp>
            <p:sp>
              <p:nvSpPr>
                <p:cNvPr id="72" name="Freeform 29"/>
                <p:cNvSpPr/>
                <p:nvPr/>
              </p:nvSpPr>
              <p:spPr bwMode="auto">
                <a:xfrm>
                  <a:off x="5795" y="2709"/>
                  <a:ext cx="119" cy="43"/>
                </a:xfrm>
                <a:custGeom>
                  <a:avLst/>
                  <a:gdLst>
                    <a:gd name="T0" fmla="*/ 41 w 50"/>
                    <a:gd name="T1" fmla="*/ 0 h 18"/>
                    <a:gd name="T2" fmla="*/ 7 w 50"/>
                    <a:gd name="T3" fmla="*/ 4 h 18"/>
                    <a:gd name="T4" fmla="*/ 1 w 50"/>
                    <a:gd name="T5" fmla="*/ 12 h 18"/>
                    <a:gd name="T6" fmla="*/ 8 w 50"/>
                    <a:gd name="T7" fmla="*/ 17 h 18"/>
                    <a:gd name="T8" fmla="*/ 43 w 50"/>
                    <a:gd name="T9" fmla="*/ 14 h 18"/>
                    <a:gd name="T10" fmla="*/ 49 w 50"/>
                    <a:gd name="T11" fmla="*/ 6 h 18"/>
                    <a:gd name="T12" fmla="*/ 41 w 50"/>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50" h="18">
                      <a:moveTo>
                        <a:pt x="41" y="0"/>
                      </a:moveTo>
                      <a:cubicBezTo>
                        <a:pt x="7" y="4"/>
                        <a:pt x="7" y="4"/>
                        <a:pt x="7" y="4"/>
                      </a:cubicBezTo>
                      <a:cubicBezTo>
                        <a:pt x="3" y="5"/>
                        <a:pt x="0" y="8"/>
                        <a:pt x="1" y="12"/>
                      </a:cubicBezTo>
                      <a:cubicBezTo>
                        <a:pt x="1" y="15"/>
                        <a:pt x="5" y="18"/>
                        <a:pt x="8" y="17"/>
                      </a:cubicBezTo>
                      <a:cubicBezTo>
                        <a:pt x="43" y="14"/>
                        <a:pt x="43" y="14"/>
                        <a:pt x="43" y="14"/>
                      </a:cubicBezTo>
                      <a:cubicBezTo>
                        <a:pt x="47" y="13"/>
                        <a:pt x="50" y="10"/>
                        <a:pt x="49" y="6"/>
                      </a:cubicBezTo>
                      <a:cubicBezTo>
                        <a:pt x="49" y="3"/>
                        <a:pt x="45" y="0"/>
                        <a:pt x="41"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endParaRPr>
                </a:p>
              </p:txBody>
            </p:sp>
            <p:sp>
              <p:nvSpPr>
                <p:cNvPr id="73" name="Freeform 31"/>
                <p:cNvSpPr>
                  <a:spLocks noEditPoints="1"/>
                </p:cNvSpPr>
                <p:nvPr/>
              </p:nvSpPr>
              <p:spPr bwMode="auto">
                <a:xfrm>
                  <a:off x="5676" y="2752"/>
                  <a:ext cx="424" cy="371"/>
                </a:xfrm>
                <a:custGeom>
                  <a:avLst/>
                  <a:gdLst>
                    <a:gd name="T0" fmla="*/ 153 w 178"/>
                    <a:gd name="T1" fmla="*/ 137 h 155"/>
                    <a:gd name="T2" fmla="*/ 157 w 178"/>
                    <a:gd name="T3" fmla="*/ 137 h 155"/>
                    <a:gd name="T4" fmla="*/ 165 w 178"/>
                    <a:gd name="T5" fmla="*/ 138 h 155"/>
                    <a:gd name="T6" fmla="*/ 168 w 178"/>
                    <a:gd name="T7" fmla="*/ 139 h 155"/>
                    <a:gd name="T8" fmla="*/ 176 w 178"/>
                    <a:gd name="T9" fmla="*/ 135 h 155"/>
                    <a:gd name="T10" fmla="*/ 172 w 178"/>
                    <a:gd name="T11" fmla="*/ 128 h 155"/>
                    <a:gd name="T12" fmla="*/ 166 w 178"/>
                    <a:gd name="T13" fmla="*/ 105 h 155"/>
                    <a:gd name="T14" fmla="*/ 134 w 178"/>
                    <a:gd name="T15" fmla="*/ 34 h 155"/>
                    <a:gd name="T16" fmla="*/ 95 w 178"/>
                    <a:gd name="T17" fmla="*/ 2 h 155"/>
                    <a:gd name="T18" fmla="*/ 94 w 178"/>
                    <a:gd name="T19" fmla="*/ 0 h 155"/>
                    <a:gd name="T20" fmla="*/ 58 w 178"/>
                    <a:gd name="T21" fmla="*/ 4 h 155"/>
                    <a:gd name="T22" fmla="*/ 35 w 178"/>
                    <a:gd name="T23" fmla="*/ 37 h 155"/>
                    <a:gd name="T24" fmla="*/ 21 w 178"/>
                    <a:gd name="T25" fmla="*/ 133 h 155"/>
                    <a:gd name="T26" fmla="*/ 15 w 178"/>
                    <a:gd name="T27" fmla="*/ 148 h 155"/>
                    <a:gd name="T28" fmla="*/ 15 w 178"/>
                    <a:gd name="T29" fmla="*/ 153 h 155"/>
                    <a:gd name="T30" fmla="*/ 24 w 178"/>
                    <a:gd name="T31" fmla="*/ 153 h 155"/>
                    <a:gd name="T32" fmla="*/ 36 w 178"/>
                    <a:gd name="T33" fmla="*/ 150 h 155"/>
                    <a:gd name="T34" fmla="*/ 36 w 178"/>
                    <a:gd name="T35" fmla="*/ 150 h 155"/>
                    <a:gd name="T36" fmla="*/ 36 w 178"/>
                    <a:gd name="T37" fmla="*/ 150 h 155"/>
                    <a:gd name="T38" fmla="*/ 68 w 178"/>
                    <a:gd name="T39" fmla="*/ 153 h 155"/>
                    <a:gd name="T40" fmla="*/ 153 w 178"/>
                    <a:gd name="T41" fmla="*/ 137 h 155"/>
                    <a:gd name="T42" fmla="*/ 67 w 178"/>
                    <a:gd name="T43" fmla="*/ 57 h 155"/>
                    <a:gd name="T44" fmla="*/ 81 w 178"/>
                    <a:gd name="T45" fmla="*/ 50 h 155"/>
                    <a:gd name="T46" fmla="*/ 80 w 178"/>
                    <a:gd name="T47" fmla="*/ 42 h 155"/>
                    <a:gd name="T48" fmla="*/ 86 w 178"/>
                    <a:gd name="T49" fmla="*/ 41 h 155"/>
                    <a:gd name="T50" fmla="*/ 88 w 178"/>
                    <a:gd name="T51" fmla="*/ 49 h 155"/>
                    <a:gd name="T52" fmla="*/ 102 w 178"/>
                    <a:gd name="T53" fmla="*/ 50 h 155"/>
                    <a:gd name="T54" fmla="*/ 100 w 178"/>
                    <a:gd name="T55" fmla="*/ 55 h 155"/>
                    <a:gd name="T56" fmla="*/ 75 w 178"/>
                    <a:gd name="T57" fmla="*/ 62 h 155"/>
                    <a:gd name="T58" fmla="*/ 92 w 178"/>
                    <a:gd name="T59" fmla="*/ 70 h 155"/>
                    <a:gd name="T60" fmla="*/ 106 w 178"/>
                    <a:gd name="T61" fmla="*/ 92 h 155"/>
                    <a:gd name="T62" fmla="*/ 93 w 178"/>
                    <a:gd name="T63" fmla="*/ 98 h 155"/>
                    <a:gd name="T64" fmla="*/ 94 w 178"/>
                    <a:gd name="T65" fmla="*/ 106 h 155"/>
                    <a:gd name="T66" fmla="*/ 87 w 178"/>
                    <a:gd name="T67" fmla="*/ 107 h 155"/>
                    <a:gd name="T68" fmla="*/ 86 w 178"/>
                    <a:gd name="T69" fmla="*/ 99 h 155"/>
                    <a:gd name="T70" fmla="*/ 69 w 178"/>
                    <a:gd name="T71" fmla="*/ 97 h 155"/>
                    <a:gd name="T72" fmla="*/ 70 w 178"/>
                    <a:gd name="T73" fmla="*/ 92 h 155"/>
                    <a:gd name="T74" fmla="*/ 97 w 178"/>
                    <a:gd name="T75" fmla="*/ 90 h 155"/>
                    <a:gd name="T76" fmla="*/ 93 w 178"/>
                    <a:gd name="T77" fmla="*/ 78 h 155"/>
                    <a:gd name="T78" fmla="*/ 78 w 178"/>
                    <a:gd name="T79" fmla="*/ 74 h 155"/>
                    <a:gd name="T80" fmla="*/ 67 w 178"/>
                    <a:gd name="T81" fmla="*/ 5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8" h="155">
                      <a:moveTo>
                        <a:pt x="153" y="137"/>
                      </a:moveTo>
                      <a:cubicBezTo>
                        <a:pt x="153" y="137"/>
                        <a:pt x="154" y="137"/>
                        <a:pt x="157" y="137"/>
                      </a:cubicBezTo>
                      <a:cubicBezTo>
                        <a:pt x="160" y="137"/>
                        <a:pt x="162" y="137"/>
                        <a:pt x="165" y="138"/>
                      </a:cubicBezTo>
                      <a:cubicBezTo>
                        <a:pt x="165" y="138"/>
                        <a:pt x="166" y="139"/>
                        <a:pt x="168" y="139"/>
                      </a:cubicBezTo>
                      <a:cubicBezTo>
                        <a:pt x="172" y="139"/>
                        <a:pt x="174" y="137"/>
                        <a:pt x="176" y="135"/>
                      </a:cubicBezTo>
                      <a:cubicBezTo>
                        <a:pt x="176" y="135"/>
                        <a:pt x="178" y="132"/>
                        <a:pt x="172" y="128"/>
                      </a:cubicBezTo>
                      <a:cubicBezTo>
                        <a:pt x="172" y="128"/>
                        <a:pt x="162" y="123"/>
                        <a:pt x="166" y="105"/>
                      </a:cubicBezTo>
                      <a:cubicBezTo>
                        <a:pt x="166" y="105"/>
                        <a:pt x="171" y="57"/>
                        <a:pt x="134" y="34"/>
                      </a:cubicBezTo>
                      <a:cubicBezTo>
                        <a:pt x="133" y="33"/>
                        <a:pt x="96" y="10"/>
                        <a:pt x="95" y="2"/>
                      </a:cubicBezTo>
                      <a:cubicBezTo>
                        <a:pt x="95" y="2"/>
                        <a:pt x="95" y="1"/>
                        <a:pt x="94" y="0"/>
                      </a:cubicBezTo>
                      <a:cubicBezTo>
                        <a:pt x="58" y="4"/>
                        <a:pt x="58" y="4"/>
                        <a:pt x="58" y="4"/>
                      </a:cubicBezTo>
                      <a:cubicBezTo>
                        <a:pt x="54" y="12"/>
                        <a:pt x="46" y="24"/>
                        <a:pt x="35" y="37"/>
                      </a:cubicBezTo>
                      <a:cubicBezTo>
                        <a:pt x="35" y="37"/>
                        <a:pt x="0" y="78"/>
                        <a:pt x="21" y="133"/>
                      </a:cubicBezTo>
                      <a:cubicBezTo>
                        <a:pt x="21" y="134"/>
                        <a:pt x="22" y="137"/>
                        <a:pt x="15" y="148"/>
                      </a:cubicBezTo>
                      <a:cubicBezTo>
                        <a:pt x="15" y="148"/>
                        <a:pt x="14" y="151"/>
                        <a:pt x="15" y="153"/>
                      </a:cubicBezTo>
                      <a:cubicBezTo>
                        <a:pt x="16" y="155"/>
                        <a:pt x="19" y="155"/>
                        <a:pt x="24" y="153"/>
                      </a:cubicBezTo>
                      <a:cubicBezTo>
                        <a:pt x="24" y="153"/>
                        <a:pt x="28" y="151"/>
                        <a:pt x="36" y="150"/>
                      </a:cubicBezTo>
                      <a:cubicBezTo>
                        <a:pt x="36" y="150"/>
                        <a:pt x="36" y="150"/>
                        <a:pt x="36" y="150"/>
                      </a:cubicBezTo>
                      <a:cubicBezTo>
                        <a:pt x="36" y="150"/>
                        <a:pt x="36" y="150"/>
                        <a:pt x="36" y="150"/>
                      </a:cubicBezTo>
                      <a:cubicBezTo>
                        <a:pt x="36" y="150"/>
                        <a:pt x="49" y="153"/>
                        <a:pt x="68" y="153"/>
                      </a:cubicBezTo>
                      <a:cubicBezTo>
                        <a:pt x="88" y="153"/>
                        <a:pt x="119" y="150"/>
                        <a:pt x="153" y="137"/>
                      </a:cubicBezTo>
                      <a:close/>
                      <a:moveTo>
                        <a:pt x="67" y="57"/>
                      </a:moveTo>
                      <a:cubicBezTo>
                        <a:pt x="67" y="57"/>
                        <a:pt x="69" y="52"/>
                        <a:pt x="81" y="50"/>
                      </a:cubicBezTo>
                      <a:cubicBezTo>
                        <a:pt x="80" y="42"/>
                        <a:pt x="80" y="42"/>
                        <a:pt x="80" y="42"/>
                      </a:cubicBezTo>
                      <a:cubicBezTo>
                        <a:pt x="86" y="41"/>
                        <a:pt x="86" y="41"/>
                        <a:pt x="86" y="41"/>
                      </a:cubicBezTo>
                      <a:cubicBezTo>
                        <a:pt x="88" y="49"/>
                        <a:pt x="88" y="49"/>
                        <a:pt x="88" y="49"/>
                      </a:cubicBezTo>
                      <a:cubicBezTo>
                        <a:pt x="88" y="49"/>
                        <a:pt x="96" y="48"/>
                        <a:pt x="102" y="50"/>
                      </a:cubicBezTo>
                      <a:cubicBezTo>
                        <a:pt x="100" y="55"/>
                        <a:pt x="100" y="55"/>
                        <a:pt x="100" y="55"/>
                      </a:cubicBezTo>
                      <a:cubicBezTo>
                        <a:pt x="100" y="55"/>
                        <a:pt x="78" y="52"/>
                        <a:pt x="75" y="62"/>
                      </a:cubicBezTo>
                      <a:cubicBezTo>
                        <a:pt x="75" y="62"/>
                        <a:pt x="73" y="69"/>
                        <a:pt x="92" y="70"/>
                      </a:cubicBezTo>
                      <a:cubicBezTo>
                        <a:pt x="92" y="70"/>
                        <a:pt x="119" y="73"/>
                        <a:pt x="106" y="92"/>
                      </a:cubicBezTo>
                      <a:cubicBezTo>
                        <a:pt x="106" y="92"/>
                        <a:pt x="102" y="97"/>
                        <a:pt x="93" y="98"/>
                      </a:cubicBezTo>
                      <a:cubicBezTo>
                        <a:pt x="94" y="106"/>
                        <a:pt x="94" y="106"/>
                        <a:pt x="94" y="106"/>
                      </a:cubicBezTo>
                      <a:cubicBezTo>
                        <a:pt x="87" y="107"/>
                        <a:pt x="87" y="107"/>
                        <a:pt x="87" y="107"/>
                      </a:cubicBezTo>
                      <a:cubicBezTo>
                        <a:pt x="86" y="99"/>
                        <a:pt x="86" y="99"/>
                        <a:pt x="86" y="99"/>
                      </a:cubicBezTo>
                      <a:cubicBezTo>
                        <a:pt x="86" y="99"/>
                        <a:pt x="75" y="100"/>
                        <a:pt x="69" y="97"/>
                      </a:cubicBezTo>
                      <a:cubicBezTo>
                        <a:pt x="70" y="92"/>
                        <a:pt x="70" y="92"/>
                        <a:pt x="70" y="92"/>
                      </a:cubicBezTo>
                      <a:cubicBezTo>
                        <a:pt x="70" y="92"/>
                        <a:pt x="84" y="98"/>
                        <a:pt x="97" y="90"/>
                      </a:cubicBezTo>
                      <a:cubicBezTo>
                        <a:pt x="97" y="90"/>
                        <a:pt x="108" y="82"/>
                        <a:pt x="93" y="78"/>
                      </a:cubicBezTo>
                      <a:cubicBezTo>
                        <a:pt x="93" y="78"/>
                        <a:pt x="85" y="76"/>
                        <a:pt x="78" y="74"/>
                      </a:cubicBezTo>
                      <a:cubicBezTo>
                        <a:pt x="78" y="74"/>
                        <a:pt x="60" y="70"/>
                        <a:pt x="67" y="57"/>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endParaRPr>
                </a:p>
              </p:txBody>
            </p:sp>
            <p:sp>
              <p:nvSpPr>
                <p:cNvPr id="74" name="Freeform 32"/>
                <p:cNvSpPr/>
                <p:nvPr/>
              </p:nvSpPr>
              <p:spPr bwMode="auto">
                <a:xfrm>
                  <a:off x="6433" y="2606"/>
                  <a:ext cx="176" cy="108"/>
                </a:xfrm>
                <a:custGeom>
                  <a:avLst/>
                  <a:gdLst>
                    <a:gd name="T0" fmla="*/ 21 w 74"/>
                    <a:gd name="T1" fmla="*/ 45 h 45"/>
                    <a:gd name="T2" fmla="*/ 60 w 74"/>
                    <a:gd name="T3" fmla="*/ 44 h 45"/>
                    <a:gd name="T4" fmla="*/ 74 w 74"/>
                    <a:gd name="T5" fmla="*/ 15 h 45"/>
                    <a:gd name="T6" fmla="*/ 38 w 74"/>
                    <a:gd name="T7" fmla="*/ 14 h 45"/>
                    <a:gd name="T8" fmla="*/ 23 w 74"/>
                    <a:gd name="T9" fmla="*/ 8 h 45"/>
                    <a:gd name="T10" fmla="*/ 6 w 74"/>
                    <a:gd name="T11" fmla="*/ 17 h 45"/>
                    <a:gd name="T12" fmla="*/ 21 w 74"/>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74" h="45">
                      <a:moveTo>
                        <a:pt x="21" y="45"/>
                      </a:moveTo>
                      <a:cubicBezTo>
                        <a:pt x="60" y="44"/>
                        <a:pt x="60" y="44"/>
                        <a:pt x="60" y="44"/>
                      </a:cubicBezTo>
                      <a:cubicBezTo>
                        <a:pt x="62" y="37"/>
                        <a:pt x="66" y="27"/>
                        <a:pt x="74" y="15"/>
                      </a:cubicBezTo>
                      <a:cubicBezTo>
                        <a:pt x="74" y="15"/>
                        <a:pt x="69" y="2"/>
                        <a:pt x="38" y="14"/>
                      </a:cubicBezTo>
                      <a:cubicBezTo>
                        <a:pt x="38" y="14"/>
                        <a:pt x="31" y="13"/>
                        <a:pt x="23" y="8"/>
                      </a:cubicBezTo>
                      <a:cubicBezTo>
                        <a:pt x="23" y="8"/>
                        <a:pt x="0" y="0"/>
                        <a:pt x="6" y="17"/>
                      </a:cubicBezTo>
                      <a:lnTo>
                        <a:pt x="21" y="45"/>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endParaRPr>
                </a:p>
              </p:txBody>
            </p:sp>
            <p:sp>
              <p:nvSpPr>
                <p:cNvPr id="75" name="Freeform 34"/>
                <p:cNvSpPr/>
                <p:nvPr/>
              </p:nvSpPr>
              <p:spPr bwMode="auto">
                <a:xfrm>
                  <a:off x="6471" y="2721"/>
                  <a:ext cx="114" cy="34"/>
                </a:xfrm>
                <a:custGeom>
                  <a:avLst/>
                  <a:gdLst>
                    <a:gd name="T0" fmla="*/ 40 w 48"/>
                    <a:gd name="T1" fmla="*/ 0 h 14"/>
                    <a:gd name="T2" fmla="*/ 6 w 48"/>
                    <a:gd name="T3" fmla="*/ 1 h 14"/>
                    <a:gd name="T4" fmla="*/ 0 w 48"/>
                    <a:gd name="T5" fmla="*/ 7 h 14"/>
                    <a:gd name="T6" fmla="*/ 7 w 48"/>
                    <a:gd name="T7" fmla="*/ 14 h 14"/>
                    <a:gd name="T8" fmla="*/ 41 w 48"/>
                    <a:gd name="T9" fmla="*/ 13 h 14"/>
                    <a:gd name="T10" fmla="*/ 48 w 48"/>
                    <a:gd name="T11" fmla="*/ 6 h 14"/>
                    <a:gd name="T12" fmla="*/ 40 w 48"/>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48" h="14">
                      <a:moveTo>
                        <a:pt x="40" y="0"/>
                      </a:moveTo>
                      <a:cubicBezTo>
                        <a:pt x="6" y="1"/>
                        <a:pt x="6" y="1"/>
                        <a:pt x="6" y="1"/>
                      </a:cubicBezTo>
                      <a:cubicBezTo>
                        <a:pt x="3" y="1"/>
                        <a:pt x="0" y="4"/>
                        <a:pt x="0" y="7"/>
                      </a:cubicBezTo>
                      <a:cubicBezTo>
                        <a:pt x="0" y="11"/>
                        <a:pt x="3" y="14"/>
                        <a:pt x="7" y="14"/>
                      </a:cubicBezTo>
                      <a:cubicBezTo>
                        <a:pt x="41" y="13"/>
                        <a:pt x="41" y="13"/>
                        <a:pt x="41" y="13"/>
                      </a:cubicBezTo>
                      <a:cubicBezTo>
                        <a:pt x="45" y="12"/>
                        <a:pt x="48" y="10"/>
                        <a:pt x="48" y="6"/>
                      </a:cubicBezTo>
                      <a:cubicBezTo>
                        <a:pt x="47" y="2"/>
                        <a:pt x="44" y="0"/>
                        <a:pt x="40"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endParaRPr>
                </a:p>
              </p:txBody>
            </p:sp>
            <p:sp>
              <p:nvSpPr>
                <p:cNvPr id="76" name="Freeform 36"/>
                <p:cNvSpPr>
                  <a:spLocks noEditPoints="1"/>
                </p:cNvSpPr>
                <p:nvPr/>
              </p:nvSpPr>
              <p:spPr bwMode="auto">
                <a:xfrm>
                  <a:off x="6335" y="2762"/>
                  <a:ext cx="402" cy="354"/>
                </a:xfrm>
                <a:custGeom>
                  <a:avLst/>
                  <a:gdLst>
                    <a:gd name="T0" fmla="*/ 163 w 169"/>
                    <a:gd name="T1" fmla="*/ 131 h 148"/>
                    <a:gd name="T2" fmla="*/ 159 w 169"/>
                    <a:gd name="T3" fmla="*/ 108 h 148"/>
                    <a:gd name="T4" fmla="*/ 135 w 169"/>
                    <a:gd name="T5" fmla="*/ 36 h 148"/>
                    <a:gd name="T6" fmla="*/ 99 w 169"/>
                    <a:gd name="T7" fmla="*/ 2 h 148"/>
                    <a:gd name="T8" fmla="*/ 99 w 169"/>
                    <a:gd name="T9" fmla="*/ 0 h 148"/>
                    <a:gd name="T10" fmla="*/ 63 w 169"/>
                    <a:gd name="T11" fmla="*/ 1 h 148"/>
                    <a:gd name="T12" fmla="*/ 38 w 169"/>
                    <a:gd name="T13" fmla="*/ 31 h 148"/>
                    <a:gd name="T14" fmla="*/ 15 w 169"/>
                    <a:gd name="T15" fmla="*/ 124 h 148"/>
                    <a:gd name="T16" fmla="*/ 8 w 169"/>
                    <a:gd name="T17" fmla="*/ 139 h 148"/>
                    <a:gd name="T18" fmla="*/ 8 w 169"/>
                    <a:gd name="T19" fmla="*/ 139 h 148"/>
                    <a:gd name="T20" fmla="*/ 7 w 169"/>
                    <a:gd name="T21" fmla="*/ 143 h 148"/>
                    <a:gd name="T22" fmla="*/ 16 w 169"/>
                    <a:gd name="T23" fmla="*/ 144 h 148"/>
                    <a:gd name="T24" fmla="*/ 28 w 169"/>
                    <a:gd name="T25" fmla="*/ 142 h 148"/>
                    <a:gd name="T26" fmla="*/ 28 w 169"/>
                    <a:gd name="T27" fmla="*/ 142 h 148"/>
                    <a:gd name="T28" fmla="*/ 29 w 169"/>
                    <a:gd name="T29" fmla="*/ 142 h 148"/>
                    <a:gd name="T30" fmla="*/ 78 w 169"/>
                    <a:gd name="T31" fmla="*/ 148 h 148"/>
                    <a:gd name="T32" fmla="*/ 143 w 169"/>
                    <a:gd name="T33" fmla="*/ 139 h 148"/>
                    <a:gd name="T34" fmla="*/ 155 w 169"/>
                    <a:gd name="T35" fmla="*/ 141 h 148"/>
                    <a:gd name="T36" fmla="*/ 159 w 169"/>
                    <a:gd name="T37" fmla="*/ 142 h 148"/>
                    <a:gd name="T38" fmla="*/ 167 w 169"/>
                    <a:gd name="T39" fmla="*/ 138 h 148"/>
                    <a:gd name="T40" fmla="*/ 163 w 169"/>
                    <a:gd name="T41" fmla="*/ 131 h 148"/>
                    <a:gd name="T42" fmla="*/ 107 w 169"/>
                    <a:gd name="T43" fmla="*/ 101 h 148"/>
                    <a:gd name="T44" fmla="*/ 56 w 169"/>
                    <a:gd name="T45" fmla="*/ 100 h 148"/>
                    <a:gd name="T46" fmla="*/ 56 w 169"/>
                    <a:gd name="T47" fmla="*/ 96 h 148"/>
                    <a:gd name="T48" fmla="*/ 70 w 169"/>
                    <a:gd name="T49" fmla="*/ 79 h 148"/>
                    <a:gd name="T50" fmla="*/ 70 w 169"/>
                    <a:gd name="T51" fmla="*/ 73 h 148"/>
                    <a:gd name="T52" fmla="*/ 57 w 169"/>
                    <a:gd name="T53" fmla="*/ 73 h 148"/>
                    <a:gd name="T54" fmla="*/ 57 w 169"/>
                    <a:gd name="T55" fmla="*/ 67 h 148"/>
                    <a:gd name="T56" fmla="*/ 68 w 169"/>
                    <a:gd name="T57" fmla="*/ 67 h 148"/>
                    <a:gd name="T58" fmla="*/ 67 w 169"/>
                    <a:gd name="T59" fmla="*/ 57 h 148"/>
                    <a:gd name="T60" fmla="*/ 91 w 169"/>
                    <a:gd name="T61" fmla="*/ 39 h 148"/>
                    <a:gd name="T62" fmla="*/ 104 w 169"/>
                    <a:gd name="T63" fmla="*/ 41 h 148"/>
                    <a:gd name="T64" fmla="*/ 102 w 169"/>
                    <a:gd name="T65" fmla="*/ 47 h 148"/>
                    <a:gd name="T66" fmla="*/ 91 w 169"/>
                    <a:gd name="T67" fmla="*/ 45 h 148"/>
                    <a:gd name="T68" fmla="*/ 77 w 169"/>
                    <a:gd name="T69" fmla="*/ 57 h 148"/>
                    <a:gd name="T70" fmla="*/ 79 w 169"/>
                    <a:gd name="T71" fmla="*/ 67 h 148"/>
                    <a:gd name="T72" fmla="*/ 97 w 169"/>
                    <a:gd name="T73" fmla="*/ 67 h 148"/>
                    <a:gd name="T74" fmla="*/ 96 w 169"/>
                    <a:gd name="T75" fmla="*/ 73 h 148"/>
                    <a:gd name="T76" fmla="*/ 80 w 169"/>
                    <a:gd name="T77" fmla="*/ 73 h 148"/>
                    <a:gd name="T78" fmla="*/ 79 w 169"/>
                    <a:gd name="T79" fmla="*/ 83 h 148"/>
                    <a:gd name="T80" fmla="*/ 71 w 169"/>
                    <a:gd name="T81" fmla="*/ 93 h 148"/>
                    <a:gd name="T82" fmla="*/ 71 w 169"/>
                    <a:gd name="T83" fmla="*/ 94 h 148"/>
                    <a:gd name="T84" fmla="*/ 107 w 169"/>
                    <a:gd name="T85" fmla="*/ 94 h 148"/>
                    <a:gd name="T86" fmla="*/ 107 w 169"/>
                    <a:gd name="T87"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9" h="148">
                      <a:moveTo>
                        <a:pt x="163" y="131"/>
                      </a:moveTo>
                      <a:cubicBezTo>
                        <a:pt x="163" y="131"/>
                        <a:pt x="154" y="125"/>
                        <a:pt x="159" y="108"/>
                      </a:cubicBezTo>
                      <a:cubicBezTo>
                        <a:pt x="159" y="108"/>
                        <a:pt x="168" y="62"/>
                        <a:pt x="135" y="36"/>
                      </a:cubicBezTo>
                      <a:cubicBezTo>
                        <a:pt x="133" y="35"/>
                        <a:pt x="100" y="10"/>
                        <a:pt x="99" y="2"/>
                      </a:cubicBezTo>
                      <a:cubicBezTo>
                        <a:pt x="99" y="2"/>
                        <a:pt x="99" y="1"/>
                        <a:pt x="99" y="0"/>
                      </a:cubicBezTo>
                      <a:cubicBezTo>
                        <a:pt x="63" y="1"/>
                        <a:pt x="63" y="1"/>
                        <a:pt x="63" y="1"/>
                      </a:cubicBezTo>
                      <a:cubicBezTo>
                        <a:pt x="58" y="9"/>
                        <a:pt x="50" y="19"/>
                        <a:pt x="38" y="31"/>
                      </a:cubicBezTo>
                      <a:cubicBezTo>
                        <a:pt x="37" y="32"/>
                        <a:pt x="0" y="69"/>
                        <a:pt x="15" y="124"/>
                      </a:cubicBezTo>
                      <a:cubicBezTo>
                        <a:pt x="15" y="125"/>
                        <a:pt x="16" y="128"/>
                        <a:pt x="8" y="139"/>
                      </a:cubicBezTo>
                      <a:cubicBezTo>
                        <a:pt x="8" y="139"/>
                        <a:pt x="8" y="139"/>
                        <a:pt x="8" y="139"/>
                      </a:cubicBezTo>
                      <a:cubicBezTo>
                        <a:pt x="8" y="139"/>
                        <a:pt x="6" y="142"/>
                        <a:pt x="7" y="143"/>
                      </a:cubicBezTo>
                      <a:cubicBezTo>
                        <a:pt x="9" y="145"/>
                        <a:pt x="12" y="145"/>
                        <a:pt x="16" y="144"/>
                      </a:cubicBezTo>
                      <a:cubicBezTo>
                        <a:pt x="16" y="144"/>
                        <a:pt x="21" y="143"/>
                        <a:pt x="28" y="142"/>
                      </a:cubicBezTo>
                      <a:cubicBezTo>
                        <a:pt x="28" y="142"/>
                        <a:pt x="28" y="142"/>
                        <a:pt x="28" y="142"/>
                      </a:cubicBezTo>
                      <a:cubicBezTo>
                        <a:pt x="29" y="142"/>
                        <a:pt x="29" y="142"/>
                        <a:pt x="29" y="142"/>
                      </a:cubicBezTo>
                      <a:cubicBezTo>
                        <a:pt x="29" y="142"/>
                        <a:pt x="48" y="148"/>
                        <a:pt x="78" y="148"/>
                      </a:cubicBezTo>
                      <a:cubicBezTo>
                        <a:pt x="100" y="148"/>
                        <a:pt x="122" y="145"/>
                        <a:pt x="143" y="139"/>
                      </a:cubicBezTo>
                      <a:cubicBezTo>
                        <a:pt x="143" y="139"/>
                        <a:pt x="149" y="138"/>
                        <a:pt x="155" y="141"/>
                      </a:cubicBezTo>
                      <a:cubicBezTo>
                        <a:pt x="155" y="141"/>
                        <a:pt x="157" y="142"/>
                        <a:pt x="159" y="142"/>
                      </a:cubicBezTo>
                      <a:cubicBezTo>
                        <a:pt x="162" y="142"/>
                        <a:pt x="165" y="140"/>
                        <a:pt x="167" y="138"/>
                      </a:cubicBezTo>
                      <a:cubicBezTo>
                        <a:pt x="167" y="138"/>
                        <a:pt x="169" y="135"/>
                        <a:pt x="163" y="131"/>
                      </a:cubicBezTo>
                      <a:close/>
                      <a:moveTo>
                        <a:pt x="107" y="101"/>
                      </a:moveTo>
                      <a:cubicBezTo>
                        <a:pt x="56" y="100"/>
                        <a:pt x="56" y="100"/>
                        <a:pt x="56" y="100"/>
                      </a:cubicBezTo>
                      <a:cubicBezTo>
                        <a:pt x="56" y="96"/>
                        <a:pt x="56" y="96"/>
                        <a:pt x="56" y="96"/>
                      </a:cubicBezTo>
                      <a:cubicBezTo>
                        <a:pt x="64" y="93"/>
                        <a:pt x="70" y="86"/>
                        <a:pt x="70" y="79"/>
                      </a:cubicBezTo>
                      <a:cubicBezTo>
                        <a:pt x="70" y="77"/>
                        <a:pt x="70" y="75"/>
                        <a:pt x="70" y="73"/>
                      </a:cubicBezTo>
                      <a:cubicBezTo>
                        <a:pt x="57" y="73"/>
                        <a:pt x="57" y="73"/>
                        <a:pt x="57" y="73"/>
                      </a:cubicBezTo>
                      <a:cubicBezTo>
                        <a:pt x="57" y="67"/>
                        <a:pt x="57" y="67"/>
                        <a:pt x="57" y="67"/>
                      </a:cubicBezTo>
                      <a:cubicBezTo>
                        <a:pt x="68" y="67"/>
                        <a:pt x="68" y="67"/>
                        <a:pt x="68" y="67"/>
                      </a:cubicBezTo>
                      <a:cubicBezTo>
                        <a:pt x="68" y="64"/>
                        <a:pt x="67" y="61"/>
                        <a:pt x="67" y="57"/>
                      </a:cubicBezTo>
                      <a:cubicBezTo>
                        <a:pt x="67" y="46"/>
                        <a:pt x="77" y="39"/>
                        <a:pt x="91" y="39"/>
                      </a:cubicBezTo>
                      <a:cubicBezTo>
                        <a:pt x="97" y="39"/>
                        <a:pt x="102" y="40"/>
                        <a:pt x="104" y="41"/>
                      </a:cubicBezTo>
                      <a:cubicBezTo>
                        <a:pt x="102" y="47"/>
                        <a:pt x="102" y="47"/>
                        <a:pt x="102" y="47"/>
                      </a:cubicBezTo>
                      <a:cubicBezTo>
                        <a:pt x="100" y="46"/>
                        <a:pt x="96" y="45"/>
                        <a:pt x="91" y="45"/>
                      </a:cubicBezTo>
                      <a:cubicBezTo>
                        <a:pt x="81" y="45"/>
                        <a:pt x="77" y="50"/>
                        <a:pt x="77" y="57"/>
                      </a:cubicBezTo>
                      <a:cubicBezTo>
                        <a:pt x="77" y="61"/>
                        <a:pt x="78" y="64"/>
                        <a:pt x="79" y="67"/>
                      </a:cubicBezTo>
                      <a:cubicBezTo>
                        <a:pt x="97" y="67"/>
                        <a:pt x="97" y="67"/>
                        <a:pt x="97" y="67"/>
                      </a:cubicBezTo>
                      <a:cubicBezTo>
                        <a:pt x="96" y="73"/>
                        <a:pt x="96" y="73"/>
                        <a:pt x="96" y="73"/>
                      </a:cubicBezTo>
                      <a:cubicBezTo>
                        <a:pt x="80" y="73"/>
                        <a:pt x="80" y="73"/>
                        <a:pt x="80" y="73"/>
                      </a:cubicBezTo>
                      <a:cubicBezTo>
                        <a:pt x="80" y="76"/>
                        <a:pt x="80" y="80"/>
                        <a:pt x="79" y="83"/>
                      </a:cubicBezTo>
                      <a:cubicBezTo>
                        <a:pt x="78" y="87"/>
                        <a:pt x="75" y="91"/>
                        <a:pt x="71" y="93"/>
                      </a:cubicBezTo>
                      <a:cubicBezTo>
                        <a:pt x="71" y="94"/>
                        <a:pt x="71" y="94"/>
                        <a:pt x="71" y="94"/>
                      </a:cubicBezTo>
                      <a:cubicBezTo>
                        <a:pt x="107" y="94"/>
                        <a:pt x="107" y="94"/>
                        <a:pt x="107" y="94"/>
                      </a:cubicBezTo>
                      <a:lnTo>
                        <a:pt x="107" y="101"/>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endParaRPr>
                </a:p>
              </p:txBody>
            </p:sp>
            <p:sp>
              <p:nvSpPr>
                <p:cNvPr id="77" name="Freeform 37"/>
                <p:cNvSpPr/>
                <p:nvPr/>
              </p:nvSpPr>
              <p:spPr bwMode="auto">
                <a:xfrm>
                  <a:off x="6147" y="2633"/>
                  <a:ext cx="129" cy="81"/>
                </a:xfrm>
                <a:custGeom>
                  <a:avLst/>
                  <a:gdLst>
                    <a:gd name="T0" fmla="*/ 14 w 54"/>
                    <a:gd name="T1" fmla="*/ 34 h 34"/>
                    <a:gd name="T2" fmla="*/ 43 w 54"/>
                    <a:gd name="T3" fmla="*/ 34 h 34"/>
                    <a:gd name="T4" fmla="*/ 54 w 54"/>
                    <a:gd name="T5" fmla="*/ 13 h 34"/>
                    <a:gd name="T6" fmla="*/ 28 w 54"/>
                    <a:gd name="T7" fmla="*/ 12 h 34"/>
                    <a:gd name="T8" fmla="*/ 16 w 54"/>
                    <a:gd name="T9" fmla="*/ 6 h 34"/>
                    <a:gd name="T10" fmla="*/ 4 w 54"/>
                    <a:gd name="T11" fmla="*/ 13 h 34"/>
                    <a:gd name="T12" fmla="*/ 14 w 54"/>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54" h="34">
                      <a:moveTo>
                        <a:pt x="14" y="34"/>
                      </a:moveTo>
                      <a:cubicBezTo>
                        <a:pt x="43" y="34"/>
                        <a:pt x="43" y="34"/>
                        <a:pt x="43" y="34"/>
                      </a:cubicBezTo>
                      <a:cubicBezTo>
                        <a:pt x="45" y="29"/>
                        <a:pt x="48" y="22"/>
                        <a:pt x="54" y="13"/>
                      </a:cubicBezTo>
                      <a:cubicBezTo>
                        <a:pt x="54" y="13"/>
                        <a:pt x="51" y="3"/>
                        <a:pt x="28" y="12"/>
                      </a:cubicBezTo>
                      <a:cubicBezTo>
                        <a:pt x="28" y="12"/>
                        <a:pt x="22" y="11"/>
                        <a:pt x="16" y="6"/>
                      </a:cubicBezTo>
                      <a:cubicBezTo>
                        <a:pt x="16" y="6"/>
                        <a:pt x="0" y="0"/>
                        <a:pt x="4" y="13"/>
                      </a:cubicBezTo>
                      <a:lnTo>
                        <a:pt x="14" y="34"/>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endParaRPr>
                </a:p>
              </p:txBody>
            </p:sp>
            <p:sp>
              <p:nvSpPr>
                <p:cNvPr id="78" name="Freeform 39"/>
                <p:cNvSpPr/>
                <p:nvPr/>
              </p:nvSpPr>
              <p:spPr bwMode="auto">
                <a:xfrm>
                  <a:off x="6171" y="2721"/>
                  <a:ext cx="86" cy="24"/>
                </a:xfrm>
                <a:custGeom>
                  <a:avLst/>
                  <a:gdLst>
                    <a:gd name="T0" fmla="*/ 31 w 36"/>
                    <a:gd name="T1" fmla="*/ 0 h 10"/>
                    <a:gd name="T2" fmla="*/ 5 w 36"/>
                    <a:gd name="T3" fmla="*/ 0 h 10"/>
                    <a:gd name="T4" fmla="*/ 0 w 36"/>
                    <a:gd name="T5" fmla="*/ 5 h 10"/>
                    <a:gd name="T6" fmla="*/ 5 w 36"/>
                    <a:gd name="T7" fmla="*/ 10 h 10"/>
                    <a:gd name="T8" fmla="*/ 31 w 36"/>
                    <a:gd name="T9" fmla="*/ 10 h 10"/>
                    <a:gd name="T10" fmla="*/ 36 w 36"/>
                    <a:gd name="T11" fmla="*/ 5 h 10"/>
                    <a:gd name="T12" fmla="*/ 31 w 36"/>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36" h="10">
                      <a:moveTo>
                        <a:pt x="31" y="0"/>
                      </a:moveTo>
                      <a:cubicBezTo>
                        <a:pt x="5" y="0"/>
                        <a:pt x="5" y="0"/>
                        <a:pt x="5" y="0"/>
                      </a:cubicBezTo>
                      <a:cubicBezTo>
                        <a:pt x="2" y="0"/>
                        <a:pt x="0" y="2"/>
                        <a:pt x="0" y="5"/>
                      </a:cubicBezTo>
                      <a:cubicBezTo>
                        <a:pt x="0" y="7"/>
                        <a:pt x="2" y="10"/>
                        <a:pt x="5" y="10"/>
                      </a:cubicBezTo>
                      <a:cubicBezTo>
                        <a:pt x="31" y="10"/>
                        <a:pt x="31" y="10"/>
                        <a:pt x="31" y="10"/>
                      </a:cubicBezTo>
                      <a:cubicBezTo>
                        <a:pt x="34" y="10"/>
                        <a:pt x="36" y="7"/>
                        <a:pt x="36" y="5"/>
                      </a:cubicBezTo>
                      <a:cubicBezTo>
                        <a:pt x="36" y="2"/>
                        <a:pt x="34" y="0"/>
                        <a:pt x="31"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endParaRPr>
                </a:p>
              </p:txBody>
            </p:sp>
            <p:sp>
              <p:nvSpPr>
                <p:cNvPr id="79" name="Freeform 41"/>
                <p:cNvSpPr>
                  <a:spLocks noEditPoints="1"/>
                </p:cNvSpPr>
                <p:nvPr/>
              </p:nvSpPr>
              <p:spPr bwMode="auto">
                <a:xfrm>
                  <a:off x="6066" y="2752"/>
                  <a:ext cx="300" cy="264"/>
                </a:xfrm>
                <a:custGeom>
                  <a:avLst/>
                  <a:gdLst>
                    <a:gd name="T0" fmla="*/ 120 w 126"/>
                    <a:gd name="T1" fmla="*/ 99 h 110"/>
                    <a:gd name="T2" fmla="*/ 118 w 126"/>
                    <a:gd name="T3" fmla="*/ 82 h 110"/>
                    <a:gd name="T4" fmla="*/ 101 w 126"/>
                    <a:gd name="T5" fmla="*/ 28 h 110"/>
                    <a:gd name="T6" fmla="*/ 76 w 126"/>
                    <a:gd name="T7" fmla="*/ 2 h 110"/>
                    <a:gd name="T8" fmla="*/ 75 w 126"/>
                    <a:gd name="T9" fmla="*/ 0 h 110"/>
                    <a:gd name="T10" fmla="*/ 48 w 126"/>
                    <a:gd name="T11" fmla="*/ 0 h 110"/>
                    <a:gd name="T12" fmla="*/ 29 w 126"/>
                    <a:gd name="T13" fmla="*/ 22 h 110"/>
                    <a:gd name="T14" fmla="*/ 10 w 126"/>
                    <a:gd name="T15" fmla="*/ 91 h 110"/>
                    <a:gd name="T16" fmla="*/ 4 w 126"/>
                    <a:gd name="T17" fmla="*/ 102 h 110"/>
                    <a:gd name="T18" fmla="*/ 4 w 126"/>
                    <a:gd name="T19" fmla="*/ 105 h 110"/>
                    <a:gd name="T20" fmla="*/ 10 w 126"/>
                    <a:gd name="T21" fmla="*/ 106 h 110"/>
                    <a:gd name="T22" fmla="*/ 19 w 126"/>
                    <a:gd name="T23" fmla="*/ 105 h 110"/>
                    <a:gd name="T24" fmla="*/ 19 w 126"/>
                    <a:gd name="T25" fmla="*/ 105 h 110"/>
                    <a:gd name="T26" fmla="*/ 20 w 126"/>
                    <a:gd name="T27" fmla="*/ 105 h 110"/>
                    <a:gd name="T28" fmla="*/ 61 w 126"/>
                    <a:gd name="T29" fmla="*/ 110 h 110"/>
                    <a:gd name="T30" fmla="*/ 105 w 126"/>
                    <a:gd name="T31" fmla="*/ 104 h 110"/>
                    <a:gd name="T32" fmla="*/ 107 w 126"/>
                    <a:gd name="T33" fmla="*/ 104 h 110"/>
                    <a:gd name="T34" fmla="*/ 114 w 126"/>
                    <a:gd name="T35" fmla="*/ 106 h 110"/>
                    <a:gd name="T36" fmla="*/ 118 w 126"/>
                    <a:gd name="T37" fmla="*/ 107 h 110"/>
                    <a:gd name="T38" fmla="*/ 123 w 126"/>
                    <a:gd name="T39" fmla="*/ 104 h 110"/>
                    <a:gd name="T40" fmla="*/ 120 w 126"/>
                    <a:gd name="T41" fmla="*/ 99 h 110"/>
                    <a:gd name="T42" fmla="*/ 81 w 126"/>
                    <a:gd name="T43" fmla="*/ 55 h 110"/>
                    <a:gd name="T44" fmla="*/ 81 w 126"/>
                    <a:gd name="T45" fmla="*/ 58 h 110"/>
                    <a:gd name="T46" fmla="*/ 53 w 126"/>
                    <a:gd name="T47" fmla="*/ 57 h 110"/>
                    <a:gd name="T48" fmla="*/ 53 w 126"/>
                    <a:gd name="T49" fmla="*/ 62 h 110"/>
                    <a:gd name="T50" fmla="*/ 81 w 126"/>
                    <a:gd name="T51" fmla="*/ 62 h 110"/>
                    <a:gd name="T52" fmla="*/ 81 w 126"/>
                    <a:gd name="T53" fmla="*/ 66 h 110"/>
                    <a:gd name="T54" fmla="*/ 53 w 126"/>
                    <a:gd name="T55" fmla="*/ 65 h 110"/>
                    <a:gd name="T56" fmla="*/ 67 w 126"/>
                    <a:gd name="T57" fmla="*/ 80 h 110"/>
                    <a:gd name="T58" fmla="*/ 83 w 126"/>
                    <a:gd name="T59" fmla="*/ 78 h 110"/>
                    <a:gd name="T60" fmla="*/ 85 w 126"/>
                    <a:gd name="T61" fmla="*/ 83 h 110"/>
                    <a:gd name="T62" fmla="*/ 54 w 126"/>
                    <a:gd name="T63" fmla="*/ 81 h 110"/>
                    <a:gd name="T64" fmla="*/ 45 w 126"/>
                    <a:gd name="T65" fmla="*/ 65 h 110"/>
                    <a:gd name="T66" fmla="*/ 38 w 126"/>
                    <a:gd name="T67" fmla="*/ 65 h 110"/>
                    <a:gd name="T68" fmla="*/ 39 w 126"/>
                    <a:gd name="T69" fmla="*/ 61 h 110"/>
                    <a:gd name="T70" fmla="*/ 44 w 126"/>
                    <a:gd name="T71" fmla="*/ 61 h 110"/>
                    <a:gd name="T72" fmla="*/ 45 w 126"/>
                    <a:gd name="T73" fmla="*/ 58 h 110"/>
                    <a:gd name="T74" fmla="*/ 39 w 126"/>
                    <a:gd name="T75" fmla="*/ 57 h 110"/>
                    <a:gd name="T76" fmla="*/ 39 w 126"/>
                    <a:gd name="T77" fmla="*/ 53 h 110"/>
                    <a:gd name="T78" fmla="*/ 45 w 126"/>
                    <a:gd name="T79" fmla="*/ 53 h 110"/>
                    <a:gd name="T80" fmla="*/ 67 w 126"/>
                    <a:gd name="T81" fmla="*/ 35 h 110"/>
                    <a:gd name="T82" fmla="*/ 86 w 126"/>
                    <a:gd name="T83" fmla="*/ 38 h 110"/>
                    <a:gd name="T84" fmla="*/ 83 w 126"/>
                    <a:gd name="T85" fmla="*/ 43 h 110"/>
                    <a:gd name="T86" fmla="*/ 54 w 126"/>
                    <a:gd name="T87" fmla="*/ 54 h 110"/>
                    <a:gd name="T88" fmla="*/ 81 w 126"/>
                    <a:gd name="T89" fmla="*/ 5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6" h="110">
                      <a:moveTo>
                        <a:pt x="120" y="99"/>
                      </a:moveTo>
                      <a:cubicBezTo>
                        <a:pt x="120" y="99"/>
                        <a:pt x="114" y="94"/>
                        <a:pt x="118" y="82"/>
                      </a:cubicBezTo>
                      <a:cubicBezTo>
                        <a:pt x="118" y="82"/>
                        <a:pt x="126" y="48"/>
                        <a:pt x="101" y="28"/>
                      </a:cubicBezTo>
                      <a:cubicBezTo>
                        <a:pt x="99" y="26"/>
                        <a:pt x="76" y="7"/>
                        <a:pt x="76" y="2"/>
                      </a:cubicBezTo>
                      <a:cubicBezTo>
                        <a:pt x="76" y="1"/>
                        <a:pt x="75" y="1"/>
                        <a:pt x="75" y="0"/>
                      </a:cubicBezTo>
                      <a:cubicBezTo>
                        <a:pt x="48" y="0"/>
                        <a:pt x="48" y="0"/>
                        <a:pt x="48" y="0"/>
                      </a:cubicBezTo>
                      <a:cubicBezTo>
                        <a:pt x="45" y="6"/>
                        <a:pt x="38" y="13"/>
                        <a:pt x="29" y="22"/>
                      </a:cubicBezTo>
                      <a:cubicBezTo>
                        <a:pt x="29" y="22"/>
                        <a:pt x="0" y="49"/>
                        <a:pt x="10" y="91"/>
                      </a:cubicBezTo>
                      <a:cubicBezTo>
                        <a:pt x="10" y="92"/>
                        <a:pt x="10" y="94"/>
                        <a:pt x="4" y="102"/>
                      </a:cubicBezTo>
                      <a:cubicBezTo>
                        <a:pt x="4" y="102"/>
                        <a:pt x="3" y="104"/>
                        <a:pt x="4" y="105"/>
                      </a:cubicBezTo>
                      <a:cubicBezTo>
                        <a:pt x="5" y="106"/>
                        <a:pt x="7" y="107"/>
                        <a:pt x="10" y="106"/>
                      </a:cubicBezTo>
                      <a:cubicBezTo>
                        <a:pt x="10" y="106"/>
                        <a:pt x="14" y="105"/>
                        <a:pt x="19" y="105"/>
                      </a:cubicBezTo>
                      <a:cubicBezTo>
                        <a:pt x="19" y="105"/>
                        <a:pt x="19" y="105"/>
                        <a:pt x="19" y="105"/>
                      </a:cubicBezTo>
                      <a:cubicBezTo>
                        <a:pt x="20" y="105"/>
                        <a:pt x="20" y="105"/>
                        <a:pt x="20" y="105"/>
                      </a:cubicBezTo>
                      <a:cubicBezTo>
                        <a:pt x="20" y="105"/>
                        <a:pt x="36" y="110"/>
                        <a:pt x="61" y="110"/>
                      </a:cubicBezTo>
                      <a:cubicBezTo>
                        <a:pt x="76" y="110"/>
                        <a:pt x="91" y="108"/>
                        <a:pt x="105" y="104"/>
                      </a:cubicBezTo>
                      <a:cubicBezTo>
                        <a:pt x="105" y="104"/>
                        <a:pt x="106" y="104"/>
                        <a:pt x="107" y="104"/>
                      </a:cubicBezTo>
                      <a:cubicBezTo>
                        <a:pt x="109" y="104"/>
                        <a:pt x="112" y="105"/>
                        <a:pt x="114" y="106"/>
                      </a:cubicBezTo>
                      <a:cubicBezTo>
                        <a:pt x="114" y="106"/>
                        <a:pt x="116" y="107"/>
                        <a:pt x="118" y="107"/>
                      </a:cubicBezTo>
                      <a:cubicBezTo>
                        <a:pt x="119" y="107"/>
                        <a:pt x="121" y="106"/>
                        <a:pt x="123" y="104"/>
                      </a:cubicBezTo>
                      <a:cubicBezTo>
                        <a:pt x="123" y="104"/>
                        <a:pt x="125" y="102"/>
                        <a:pt x="120" y="99"/>
                      </a:cubicBezTo>
                      <a:close/>
                      <a:moveTo>
                        <a:pt x="81" y="55"/>
                      </a:moveTo>
                      <a:cubicBezTo>
                        <a:pt x="81" y="58"/>
                        <a:pt x="81" y="58"/>
                        <a:pt x="81" y="58"/>
                      </a:cubicBezTo>
                      <a:cubicBezTo>
                        <a:pt x="53" y="57"/>
                        <a:pt x="53" y="57"/>
                        <a:pt x="53" y="57"/>
                      </a:cubicBezTo>
                      <a:cubicBezTo>
                        <a:pt x="53" y="57"/>
                        <a:pt x="52" y="61"/>
                        <a:pt x="53" y="62"/>
                      </a:cubicBezTo>
                      <a:cubicBezTo>
                        <a:pt x="81" y="62"/>
                        <a:pt x="81" y="62"/>
                        <a:pt x="81" y="62"/>
                      </a:cubicBezTo>
                      <a:cubicBezTo>
                        <a:pt x="81" y="66"/>
                        <a:pt x="81" y="66"/>
                        <a:pt x="81" y="66"/>
                      </a:cubicBezTo>
                      <a:cubicBezTo>
                        <a:pt x="53" y="65"/>
                        <a:pt x="53" y="65"/>
                        <a:pt x="53" y="65"/>
                      </a:cubicBezTo>
                      <a:cubicBezTo>
                        <a:pt x="53" y="65"/>
                        <a:pt x="54" y="78"/>
                        <a:pt x="67" y="80"/>
                      </a:cubicBezTo>
                      <a:cubicBezTo>
                        <a:pt x="67" y="80"/>
                        <a:pt x="76" y="82"/>
                        <a:pt x="83" y="78"/>
                      </a:cubicBezTo>
                      <a:cubicBezTo>
                        <a:pt x="85" y="83"/>
                        <a:pt x="85" y="83"/>
                        <a:pt x="85" y="83"/>
                      </a:cubicBezTo>
                      <a:cubicBezTo>
                        <a:pt x="85" y="83"/>
                        <a:pt x="71" y="91"/>
                        <a:pt x="54" y="81"/>
                      </a:cubicBezTo>
                      <a:cubicBezTo>
                        <a:pt x="54" y="81"/>
                        <a:pt x="46" y="76"/>
                        <a:pt x="45" y="65"/>
                      </a:cubicBezTo>
                      <a:cubicBezTo>
                        <a:pt x="38" y="65"/>
                        <a:pt x="38" y="65"/>
                        <a:pt x="38" y="65"/>
                      </a:cubicBezTo>
                      <a:cubicBezTo>
                        <a:pt x="39" y="61"/>
                        <a:pt x="39" y="61"/>
                        <a:pt x="39" y="61"/>
                      </a:cubicBezTo>
                      <a:cubicBezTo>
                        <a:pt x="44" y="61"/>
                        <a:pt x="44" y="61"/>
                        <a:pt x="44" y="61"/>
                      </a:cubicBezTo>
                      <a:cubicBezTo>
                        <a:pt x="44" y="61"/>
                        <a:pt x="44" y="60"/>
                        <a:pt x="45" y="58"/>
                      </a:cubicBezTo>
                      <a:cubicBezTo>
                        <a:pt x="39" y="57"/>
                        <a:pt x="39" y="57"/>
                        <a:pt x="39" y="57"/>
                      </a:cubicBezTo>
                      <a:cubicBezTo>
                        <a:pt x="39" y="53"/>
                        <a:pt x="39" y="53"/>
                        <a:pt x="39" y="53"/>
                      </a:cubicBezTo>
                      <a:cubicBezTo>
                        <a:pt x="45" y="53"/>
                        <a:pt x="45" y="53"/>
                        <a:pt x="45" y="53"/>
                      </a:cubicBezTo>
                      <a:cubicBezTo>
                        <a:pt x="45" y="53"/>
                        <a:pt x="48" y="37"/>
                        <a:pt x="67" y="35"/>
                      </a:cubicBezTo>
                      <a:cubicBezTo>
                        <a:pt x="67" y="35"/>
                        <a:pt x="81" y="33"/>
                        <a:pt x="86" y="38"/>
                      </a:cubicBezTo>
                      <a:cubicBezTo>
                        <a:pt x="83" y="43"/>
                        <a:pt x="83" y="43"/>
                        <a:pt x="83" y="43"/>
                      </a:cubicBezTo>
                      <a:cubicBezTo>
                        <a:pt x="83" y="43"/>
                        <a:pt x="61" y="33"/>
                        <a:pt x="54" y="54"/>
                      </a:cubicBezTo>
                      <a:lnTo>
                        <a:pt x="81" y="55"/>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endParaRPr>
                </a:p>
              </p:txBody>
            </p:sp>
          </p:grpSp>
        </p:grpSp>
      </p:grpSp>
      <p:grpSp>
        <p:nvGrpSpPr>
          <p:cNvPr id="82" name="组合 81"/>
          <p:cNvGrpSpPr/>
          <p:nvPr/>
        </p:nvGrpSpPr>
        <p:grpSpPr>
          <a:xfrm>
            <a:off x="4307132" y="5083019"/>
            <a:ext cx="4072886" cy="726542"/>
            <a:chOff x="2730285" y="5467200"/>
            <a:chExt cx="4072354" cy="726710"/>
          </a:xfrm>
        </p:grpSpPr>
        <p:grpSp>
          <p:nvGrpSpPr>
            <p:cNvPr id="83" name="组合 82"/>
            <p:cNvGrpSpPr/>
            <p:nvPr/>
          </p:nvGrpSpPr>
          <p:grpSpPr>
            <a:xfrm>
              <a:off x="2730285" y="5780798"/>
              <a:ext cx="3111713" cy="109703"/>
              <a:chOff x="3904781" y="1674310"/>
              <a:chExt cx="3519258" cy="109703"/>
            </a:xfrm>
          </p:grpSpPr>
          <p:cxnSp>
            <p:nvCxnSpPr>
              <p:cNvPr id="87" name="直接连接符 86"/>
              <p:cNvCxnSpPr/>
              <p:nvPr/>
            </p:nvCxnSpPr>
            <p:spPr>
              <a:xfrm flipV="1">
                <a:off x="3904781" y="1729161"/>
                <a:ext cx="3402797" cy="10188"/>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88" name="椭圆 87"/>
              <p:cNvSpPr/>
              <p:nvPr/>
            </p:nvSpPr>
            <p:spPr>
              <a:xfrm>
                <a:off x="7314336" y="1674310"/>
                <a:ext cx="109703" cy="109703"/>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grpSp>
        <p:grpSp>
          <p:nvGrpSpPr>
            <p:cNvPr id="84" name="组合 83"/>
            <p:cNvGrpSpPr/>
            <p:nvPr/>
          </p:nvGrpSpPr>
          <p:grpSpPr>
            <a:xfrm>
              <a:off x="5982684" y="5467200"/>
              <a:ext cx="819955" cy="726710"/>
              <a:chOff x="5982684" y="5467200"/>
              <a:chExt cx="819955" cy="726710"/>
            </a:xfrm>
          </p:grpSpPr>
          <p:sp>
            <p:nvSpPr>
              <p:cNvPr id="85" name="Freeform 5"/>
              <p:cNvSpPr/>
              <p:nvPr/>
            </p:nvSpPr>
            <p:spPr bwMode="auto">
              <a:xfrm rot="10800000">
                <a:off x="5982684" y="5467200"/>
                <a:ext cx="819955" cy="72671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127000" dist="50800" dir="2700000" algn="tl" rotWithShape="0">
                  <a:prstClr val="black">
                    <a:alpha val="32000"/>
                  </a:prstClr>
                </a:outerShdw>
              </a:effectLst>
            </p:spPr>
            <p:txBody>
              <a:bodyPr vert="horz" wrap="square" lIns="91440" tIns="45720" rIns="91440" bIns="45720" numCol="1" anchor="t" anchorCtr="0" compatLnSpc="1"/>
              <a:lstStyle/>
              <a:p>
                <a:endParaRPr lang="zh-CN" altLang="en-US">
                  <a:solidFill>
                    <a:schemeClr val="accent1"/>
                  </a:solidFill>
                </a:endParaRPr>
              </a:p>
            </p:txBody>
          </p:sp>
          <p:sp>
            <p:nvSpPr>
              <p:cNvPr id="86" name="Freeform 108"/>
              <p:cNvSpPr>
                <a:spLocks noEditPoints="1"/>
              </p:cNvSpPr>
              <p:nvPr/>
            </p:nvSpPr>
            <p:spPr bwMode="auto">
              <a:xfrm>
                <a:off x="6204112" y="5631950"/>
                <a:ext cx="367976" cy="369300"/>
              </a:xfrm>
              <a:custGeom>
                <a:avLst/>
                <a:gdLst>
                  <a:gd name="T0" fmla="*/ 97 w 115"/>
                  <a:gd name="T1" fmla="*/ 48 h 115"/>
                  <a:gd name="T2" fmla="*/ 91 w 115"/>
                  <a:gd name="T3" fmla="*/ 41 h 115"/>
                  <a:gd name="T4" fmla="*/ 102 w 115"/>
                  <a:gd name="T5" fmla="*/ 26 h 115"/>
                  <a:gd name="T6" fmla="*/ 94 w 115"/>
                  <a:gd name="T7" fmla="*/ 13 h 115"/>
                  <a:gd name="T8" fmla="*/ 79 w 115"/>
                  <a:gd name="T9" fmla="*/ 23 h 115"/>
                  <a:gd name="T10" fmla="*/ 70 w 115"/>
                  <a:gd name="T11" fmla="*/ 22 h 115"/>
                  <a:gd name="T12" fmla="*/ 67 w 115"/>
                  <a:gd name="T13" fmla="*/ 3 h 115"/>
                  <a:gd name="T14" fmla="*/ 52 w 115"/>
                  <a:gd name="T15" fmla="*/ 0 h 115"/>
                  <a:gd name="T16" fmla="*/ 48 w 115"/>
                  <a:gd name="T17" fmla="*/ 18 h 115"/>
                  <a:gd name="T18" fmla="*/ 41 w 115"/>
                  <a:gd name="T19" fmla="*/ 24 h 115"/>
                  <a:gd name="T20" fmla="*/ 26 w 115"/>
                  <a:gd name="T21" fmla="*/ 13 h 115"/>
                  <a:gd name="T22" fmla="*/ 13 w 115"/>
                  <a:gd name="T23" fmla="*/ 21 h 115"/>
                  <a:gd name="T24" fmla="*/ 23 w 115"/>
                  <a:gd name="T25" fmla="*/ 36 h 115"/>
                  <a:gd name="T26" fmla="*/ 22 w 115"/>
                  <a:gd name="T27" fmla="*/ 45 h 115"/>
                  <a:gd name="T28" fmla="*/ 4 w 115"/>
                  <a:gd name="T29" fmla="*/ 48 h 115"/>
                  <a:gd name="T30" fmla="*/ 0 w 115"/>
                  <a:gd name="T31" fmla="*/ 63 h 115"/>
                  <a:gd name="T32" fmla="*/ 18 w 115"/>
                  <a:gd name="T33" fmla="*/ 66 h 115"/>
                  <a:gd name="T34" fmla="*/ 24 w 115"/>
                  <a:gd name="T35" fmla="*/ 73 h 115"/>
                  <a:gd name="T36" fmla="*/ 13 w 115"/>
                  <a:gd name="T37" fmla="*/ 89 h 115"/>
                  <a:gd name="T38" fmla="*/ 21 w 115"/>
                  <a:gd name="T39" fmla="*/ 102 h 115"/>
                  <a:gd name="T40" fmla="*/ 36 w 115"/>
                  <a:gd name="T41" fmla="*/ 92 h 115"/>
                  <a:gd name="T42" fmla="*/ 45 w 115"/>
                  <a:gd name="T43" fmla="*/ 92 h 115"/>
                  <a:gd name="T44" fmla="*/ 48 w 115"/>
                  <a:gd name="T45" fmla="*/ 111 h 115"/>
                  <a:gd name="T46" fmla="*/ 63 w 115"/>
                  <a:gd name="T47" fmla="*/ 115 h 115"/>
                  <a:gd name="T48" fmla="*/ 67 w 115"/>
                  <a:gd name="T49" fmla="*/ 97 h 115"/>
                  <a:gd name="T50" fmla="*/ 74 w 115"/>
                  <a:gd name="T51" fmla="*/ 91 h 115"/>
                  <a:gd name="T52" fmla="*/ 89 w 115"/>
                  <a:gd name="T53" fmla="*/ 102 h 115"/>
                  <a:gd name="T54" fmla="*/ 102 w 115"/>
                  <a:gd name="T55" fmla="*/ 94 h 115"/>
                  <a:gd name="T56" fmla="*/ 92 w 115"/>
                  <a:gd name="T57" fmla="*/ 79 h 115"/>
                  <a:gd name="T58" fmla="*/ 93 w 115"/>
                  <a:gd name="T59" fmla="*/ 70 h 115"/>
                  <a:gd name="T60" fmla="*/ 112 w 115"/>
                  <a:gd name="T61" fmla="*/ 66 h 115"/>
                  <a:gd name="T62" fmla="*/ 115 w 115"/>
                  <a:gd name="T63" fmla="*/ 52 h 115"/>
                  <a:gd name="T64" fmla="*/ 58 w 115"/>
                  <a:gd name="T65" fmla="*/ 79 h 115"/>
                  <a:gd name="T66" fmla="*/ 58 w 115"/>
                  <a:gd name="T67" fmla="*/ 36 h 115"/>
                  <a:gd name="T68" fmla="*/ 58 w 115"/>
                  <a:gd name="T69" fmla="*/ 79 h 115"/>
                  <a:gd name="T70" fmla="*/ 49 w 115"/>
                  <a:gd name="T71" fmla="*/ 57 h 115"/>
                  <a:gd name="T72" fmla="*/ 67 w 115"/>
                  <a:gd name="T73" fmla="*/ 5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5" h="115">
                    <a:moveTo>
                      <a:pt x="112" y="48"/>
                    </a:moveTo>
                    <a:cubicBezTo>
                      <a:pt x="97" y="48"/>
                      <a:pt x="97" y="48"/>
                      <a:pt x="97" y="48"/>
                    </a:cubicBezTo>
                    <a:cubicBezTo>
                      <a:pt x="95" y="48"/>
                      <a:pt x="93" y="47"/>
                      <a:pt x="93" y="45"/>
                    </a:cubicBezTo>
                    <a:cubicBezTo>
                      <a:pt x="91" y="41"/>
                      <a:pt x="91" y="41"/>
                      <a:pt x="91" y="41"/>
                    </a:cubicBezTo>
                    <a:cubicBezTo>
                      <a:pt x="90" y="40"/>
                      <a:pt x="91" y="37"/>
                      <a:pt x="92" y="36"/>
                    </a:cubicBezTo>
                    <a:cubicBezTo>
                      <a:pt x="102" y="26"/>
                      <a:pt x="102" y="26"/>
                      <a:pt x="102" y="26"/>
                    </a:cubicBezTo>
                    <a:cubicBezTo>
                      <a:pt x="104" y="24"/>
                      <a:pt x="104" y="22"/>
                      <a:pt x="102" y="21"/>
                    </a:cubicBezTo>
                    <a:cubicBezTo>
                      <a:pt x="94" y="13"/>
                      <a:pt x="94" y="13"/>
                      <a:pt x="94" y="13"/>
                    </a:cubicBezTo>
                    <a:cubicBezTo>
                      <a:pt x="93" y="11"/>
                      <a:pt x="91" y="11"/>
                      <a:pt x="89" y="13"/>
                    </a:cubicBezTo>
                    <a:cubicBezTo>
                      <a:pt x="79" y="23"/>
                      <a:pt x="79" y="23"/>
                      <a:pt x="79" y="23"/>
                    </a:cubicBezTo>
                    <a:cubicBezTo>
                      <a:pt x="78" y="24"/>
                      <a:pt x="75" y="25"/>
                      <a:pt x="74" y="24"/>
                    </a:cubicBezTo>
                    <a:cubicBezTo>
                      <a:pt x="70" y="22"/>
                      <a:pt x="70" y="22"/>
                      <a:pt x="70" y="22"/>
                    </a:cubicBezTo>
                    <a:cubicBezTo>
                      <a:pt x="68" y="22"/>
                      <a:pt x="67" y="20"/>
                      <a:pt x="67" y="18"/>
                    </a:cubicBezTo>
                    <a:cubicBezTo>
                      <a:pt x="67" y="3"/>
                      <a:pt x="67" y="3"/>
                      <a:pt x="67" y="3"/>
                    </a:cubicBezTo>
                    <a:cubicBezTo>
                      <a:pt x="67" y="1"/>
                      <a:pt x="65" y="0"/>
                      <a:pt x="63" y="0"/>
                    </a:cubicBezTo>
                    <a:cubicBezTo>
                      <a:pt x="52" y="0"/>
                      <a:pt x="52" y="0"/>
                      <a:pt x="52" y="0"/>
                    </a:cubicBezTo>
                    <a:cubicBezTo>
                      <a:pt x="50" y="0"/>
                      <a:pt x="48" y="1"/>
                      <a:pt x="48" y="3"/>
                    </a:cubicBezTo>
                    <a:cubicBezTo>
                      <a:pt x="48" y="18"/>
                      <a:pt x="48" y="18"/>
                      <a:pt x="48" y="18"/>
                    </a:cubicBezTo>
                    <a:cubicBezTo>
                      <a:pt x="48" y="20"/>
                      <a:pt x="47" y="22"/>
                      <a:pt x="45" y="22"/>
                    </a:cubicBezTo>
                    <a:cubicBezTo>
                      <a:pt x="41" y="24"/>
                      <a:pt x="41" y="24"/>
                      <a:pt x="41" y="24"/>
                    </a:cubicBezTo>
                    <a:cubicBezTo>
                      <a:pt x="40" y="25"/>
                      <a:pt x="37" y="24"/>
                      <a:pt x="36" y="23"/>
                    </a:cubicBezTo>
                    <a:cubicBezTo>
                      <a:pt x="26" y="13"/>
                      <a:pt x="26" y="13"/>
                      <a:pt x="26" y="13"/>
                    </a:cubicBezTo>
                    <a:cubicBezTo>
                      <a:pt x="25" y="11"/>
                      <a:pt x="22" y="11"/>
                      <a:pt x="21" y="13"/>
                    </a:cubicBezTo>
                    <a:cubicBezTo>
                      <a:pt x="13" y="21"/>
                      <a:pt x="13" y="21"/>
                      <a:pt x="13" y="21"/>
                    </a:cubicBezTo>
                    <a:cubicBezTo>
                      <a:pt x="12" y="22"/>
                      <a:pt x="12" y="24"/>
                      <a:pt x="13" y="26"/>
                    </a:cubicBezTo>
                    <a:cubicBezTo>
                      <a:pt x="23" y="36"/>
                      <a:pt x="23" y="36"/>
                      <a:pt x="23" y="36"/>
                    </a:cubicBezTo>
                    <a:cubicBezTo>
                      <a:pt x="24" y="37"/>
                      <a:pt x="25" y="40"/>
                      <a:pt x="24" y="41"/>
                    </a:cubicBezTo>
                    <a:cubicBezTo>
                      <a:pt x="22" y="45"/>
                      <a:pt x="22" y="45"/>
                      <a:pt x="22" y="45"/>
                    </a:cubicBezTo>
                    <a:cubicBezTo>
                      <a:pt x="22" y="47"/>
                      <a:pt x="20" y="48"/>
                      <a:pt x="18" y="48"/>
                    </a:cubicBezTo>
                    <a:cubicBezTo>
                      <a:pt x="4" y="48"/>
                      <a:pt x="4" y="48"/>
                      <a:pt x="4" y="48"/>
                    </a:cubicBezTo>
                    <a:cubicBezTo>
                      <a:pt x="2" y="48"/>
                      <a:pt x="0" y="50"/>
                      <a:pt x="0" y="52"/>
                    </a:cubicBezTo>
                    <a:cubicBezTo>
                      <a:pt x="0" y="63"/>
                      <a:pt x="0" y="63"/>
                      <a:pt x="0" y="63"/>
                    </a:cubicBezTo>
                    <a:cubicBezTo>
                      <a:pt x="0" y="65"/>
                      <a:pt x="2" y="66"/>
                      <a:pt x="4" y="66"/>
                    </a:cubicBezTo>
                    <a:cubicBezTo>
                      <a:pt x="18" y="66"/>
                      <a:pt x="18" y="66"/>
                      <a:pt x="18" y="66"/>
                    </a:cubicBezTo>
                    <a:cubicBezTo>
                      <a:pt x="20" y="66"/>
                      <a:pt x="22" y="68"/>
                      <a:pt x="22" y="70"/>
                    </a:cubicBezTo>
                    <a:cubicBezTo>
                      <a:pt x="24" y="73"/>
                      <a:pt x="24" y="73"/>
                      <a:pt x="24" y="73"/>
                    </a:cubicBezTo>
                    <a:cubicBezTo>
                      <a:pt x="25" y="75"/>
                      <a:pt x="24" y="78"/>
                      <a:pt x="23" y="79"/>
                    </a:cubicBezTo>
                    <a:cubicBezTo>
                      <a:pt x="13" y="89"/>
                      <a:pt x="13" y="89"/>
                      <a:pt x="13" y="89"/>
                    </a:cubicBezTo>
                    <a:cubicBezTo>
                      <a:pt x="12" y="90"/>
                      <a:pt x="12" y="93"/>
                      <a:pt x="13" y="94"/>
                    </a:cubicBezTo>
                    <a:cubicBezTo>
                      <a:pt x="21" y="102"/>
                      <a:pt x="21" y="102"/>
                      <a:pt x="21" y="102"/>
                    </a:cubicBezTo>
                    <a:cubicBezTo>
                      <a:pt x="22" y="103"/>
                      <a:pt x="25" y="103"/>
                      <a:pt x="26" y="102"/>
                    </a:cubicBezTo>
                    <a:cubicBezTo>
                      <a:pt x="36" y="92"/>
                      <a:pt x="36" y="92"/>
                      <a:pt x="36" y="92"/>
                    </a:cubicBezTo>
                    <a:cubicBezTo>
                      <a:pt x="37" y="90"/>
                      <a:pt x="40" y="90"/>
                      <a:pt x="41" y="91"/>
                    </a:cubicBezTo>
                    <a:cubicBezTo>
                      <a:pt x="45" y="92"/>
                      <a:pt x="45" y="92"/>
                      <a:pt x="45" y="92"/>
                    </a:cubicBezTo>
                    <a:cubicBezTo>
                      <a:pt x="47" y="93"/>
                      <a:pt x="48" y="95"/>
                      <a:pt x="48" y="97"/>
                    </a:cubicBezTo>
                    <a:cubicBezTo>
                      <a:pt x="48" y="111"/>
                      <a:pt x="48" y="111"/>
                      <a:pt x="48" y="111"/>
                    </a:cubicBezTo>
                    <a:cubicBezTo>
                      <a:pt x="48" y="113"/>
                      <a:pt x="50" y="115"/>
                      <a:pt x="52" y="115"/>
                    </a:cubicBezTo>
                    <a:cubicBezTo>
                      <a:pt x="63" y="115"/>
                      <a:pt x="63" y="115"/>
                      <a:pt x="63" y="115"/>
                    </a:cubicBezTo>
                    <a:cubicBezTo>
                      <a:pt x="65" y="115"/>
                      <a:pt x="67" y="113"/>
                      <a:pt x="67" y="111"/>
                    </a:cubicBezTo>
                    <a:cubicBezTo>
                      <a:pt x="67" y="97"/>
                      <a:pt x="67" y="97"/>
                      <a:pt x="67" y="97"/>
                    </a:cubicBezTo>
                    <a:cubicBezTo>
                      <a:pt x="67" y="95"/>
                      <a:pt x="68" y="93"/>
                      <a:pt x="70" y="92"/>
                    </a:cubicBezTo>
                    <a:cubicBezTo>
                      <a:pt x="74" y="91"/>
                      <a:pt x="74" y="91"/>
                      <a:pt x="74" y="91"/>
                    </a:cubicBezTo>
                    <a:cubicBezTo>
                      <a:pt x="75" y="90"/>
                      <a:pt x="78" y="90"/>
                      <a:pt x="79" y="92"/>
                    </a:cubicBezTo>
                    <a:cubicBezTo>
                      <a:pt x="89" y="102"/>
                      <a:pt x="89" y="102"/>
                      <a:pt x="89" y="102"/>
                    </a:cubicBezTo>
                    <a:cubicBezTo>
                      <a:pt x="91" y="103"/>
                      <a:pt x="93" y="103"/>
                      <a:pt x="94" y="102"/>
                    </a:cubicBezTo>
                    <a:cubicBezTo>
                      <a:pt x="102" y="94"/>
                      <a:pt x="102" y="94"/>
                      <a:pt x="102" y="94"/>
                    </a:cubicBezTo>
                    <a:cubicBezTo>
                      <a:pt x="104" y="93"/>
                      <a:pt x="104" y="90"/>
                      <a:pt x="102" y="89"/>
                    </a:cubicBezTo>
                    <a:cubicBezTo>
                      <a:pt x="92" y="79"/>
                      <a:pt x="92" y="79"/>
                      <a:pt x="92" y="79"/>
                    </a:cubicBezTo>
                    <a:cubicBezTo>
                      <a:pt x="91" y="78"/>
                      <a:pt x="90" y="75"/>
                      <a:pt x="91" y="73"/>
                    </a:cubicBezTo>
                    <a:cubicBezTo>
                      <a:pt x="93" y="70"/>
                      <a:pt x="93" y="70"/>
                      <a:pt x="93" y="70"/>
                    </a:cubicBezTo>
                    <a:cubicBezTo>
                      <a:pt x="93" y="68"/>
                      <a:pt x="95" y="66"/>
                      <a:pt x="97" y="66"/>
                    </a:cubicBezTo>
                    <a:cubicBezTo>
                      <a:pt x="112" y="66"/>
                      <a:pt x="112" y="66"/>
                      <a:pt x="112" y="66"/>
                    </a:cubicBezTo>
                    <a:cubicBezTo>
                      <a:pt x="113" y="66"/>
                      <a:pt x="115" y="65"/>
                      <a:pt x="115" y="63"/>
                    </a:cubicBezTo>
                    <a:cubicBezTo>
                      <a:pt x="115" y="52"/>
                      <a:pt x="115" y="52"/>
                      <a:pt x="115" y="52"/>
                    </a:cubicBezTo>
                    <a:cubicBezTo>
                      <a:pt x="115" y="50"/>
                      <a:pt x="113" y="48"/>
                      <a:pt x="112" y="48"/>
                    </a:cubicBezTo>
                    <a:close/>
                    <a:moveTo>
                      <a:pt x="58" y="79"/>
                    </a:moveTo>
                    <a:cubicBezTo>
                      <a:pt x="46" y="79"/>
                      <a:pt x="36" y="69"/>
                      <a:pt x="36" y="57"/>
                    </a:cubicBezTo>
                    <a:cubicBezTo>
                      <a:pt x="36" y="46"/>
                      <a:pt x="46" y="36"/>
                      <a:pt x="58" y="36"/>
                    </a:cubicBezTo>
                    <a:cubicBezTo>
                      <a:pt x="69" y="36"/>
                      <a:pt x="79" y="46"/>
                      <a:pt x="79" y="57"/>
                    </a:cubicBezTo>
                    <a:cubicBezTo>
                      <a:pt x="79" y="69"/>
                      <a:pt x="69" y="79"/>
                      <a:pt x="58" y="79"/>
                    </a:cubicBezTo>
                    <a:close/>
                    <a:moveTo>
                      <a:pt x="58" y="48"/>
                    </a:moveTo>
                    <a:cubicBezTo>
                      <a:pt x="53" y="48"/>
                      <a:pt x="49" y="52"/>
                      <a:pt x="49" y="57"/>
                    </a:cubicBezTo>
                    <a:cubicBezTo>
                      <a:pt x="49" y="62"/>
                      <a:pt x="53" y="66"/>
                      <a:pt x="58" y="66"/>
                    </a:cubicBezTo>
                    <a:cubicBezTo>
                      <a:pt x="63" y="66"/>
                      <a:pt x="67" y="62"/>
                      <a:pt x="67" y="57"/>
                    </a:cubicBezTo>
                    <a:cubicBezTo>
                      <a:pt x="67" y="52"/>
                      <a:pt x="63" y="48"/>
                      <a:pt x="58" y="48"/>
                    </a:cubicBezTo>
                    <a:close/>
                  </a:path>
                </a:pathLst>
              </a:custGeom>
              <a:solidFill>
                <a:schemeClr val="accent1"/>
              </a:solidFill>
              <a:ln>
                <a:noFill/>
              </a:ln>
            </p:spPr>
            <p:txBody>
              <a:bodyPr vert="horz" wrap="square" lIns="91440" tIns="45720" rIns="91440" bIns="45720" numCol="1" anchor="t" anchorCtr="0" compatLnSpc="1"/>
              <a:lstStyle/>
              <a:p>
                <a:endParaRPr lang="zh-CN" altLang="en-US">
                  <a:solidFill>
                    <a:schemeClr val="accent1"/>
                  </a:solidFill>
                </a:endParaRPr>
              </a:p>
            </p:txBody>
          </p:sp>
        </p:grpSp>
      </p:grpSp>
      <p:grpSp>
        <p:nvGrpSpPr>
          <p:cNvPr id="89" name="组合 88"/>
          <p:cNvGrpSpPr/>
          <p:nvPr/>
        </p:nvGrpSpPr>
        <p:grpSpPr>
          <a:xfrm>
            <a:off x="3530004" y="1031668"/>
            <a:ext cx="1143205" cy="1295259"/>
            <a:chOff x="1953260" y="1414909"/>
            <a:chExt cx="1143056" cy="1295559"/>
          </a:xfrm>
        </p:grpSpPr>
        <p:grpSp>
          <p:nvGrpSpPr>
            <p:cNvPr id="90" name="组合 89"/>
            <p:cNvGrpSpPr/>
            <p:nvPr/>
          </p:nvGrpSpPr>
          <p:grpSpPr>
            <a:xfrm>
              <a:off x="1982184" y="1414909"/>
              <a:ext cx="1114132" cy="1295559"/>
              <a:chOff x="3295850" y="2065379"/>
              <a:chExt cx="3592274" cy="4177307"/>
            </a:xfrm>
          </p:grpSpPr>
          <p:sp>
            <p:nvSpPr>
              <p:cNvPr id="92" name="圆角矩形 91"/>
              <p:cNvSpPr/>
              <p:nvPr/>
            </p:nvSpPr>
            <p:spPr>
              <a:xfrm rot="2760000">
                <a:off x="3283362" y="2637924"/>
                <a:ext cx="4177307" cy="3032217"/>
              </a:xfrm>
              <a:prstGeom prst="roundRect">
                <a:avLst>
                  <a:gd name="adj" fmla="val 47577"/>
                </a:avLst>
              </a:prstGeom>
              <a:gradFill>
                <a:gsLst>
                  <a:gs pos="0">
                    <a:schemeClr val="tx1"/>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93" name="Freeform 5"/>
              <p:cNvSpPr/>
              <p:nvPr/>
            </p:nvSpPr>
            <p:spPr bwMode="auto">
              <a:xfrm rot="10800000">
                <a:off x="3295850" y="2263220"/>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203200" dist="63500" dir="2700000" algn="tl" rotWithShape="0">
                  <a:prstClr val="black">
                    <a:alpha val="32000"/>
                  </a:prstClr>
                </a:outerShdw>
              </a:effectLst>
            </p:spPr>
            <p:txBody>
              <a:bodyPr vert="horz" wrap="square" lIns="91440" tIns="45720" rIns="91440" bIns="45720" numCol="1" anchor="t" anchorCtr="0" compatLnSpc="1"/>
              <a:lstStyle/>
              <a:p>
                <a:endParaRPr lang="zh-CN" altLang="en-US">
                  <a:solidFill>
                    <a:schemeClr val="accent1"/>
                  </a:solidFill>
                </a:endParaRPr>
              </a:p>
            </p:txBody>
          </p:sp>
          <p:sp>
            <p:nvSpPr>
              <p:cNvPr id="94" name="圆角矩形 93"/>
              <p:cNvSpPr/>
              <p:nvPr/>
            </p:nvSpPr>
            <p:spPr>
              <a:xfrm rot="2760000">
                <a:off x="3499201" y="2940762"/>
                <a:ext cx="3639373" cy="2369532"/>
              </a:xfrm>
              <a:prstGeom prst="roundRect">
                <a:avLst>
                  <a:gd name="adj" fmla="val 47577"/>
                </a:avLst>
              </a:prstGeom>
              <a:gradFill>
                <a:gsLst>
                  <a:gs pos="0">
                    <a:schemeClr val="tx1">
                      <a:alpha val="66000"/>
                    </a:schemeClr>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95" name="Freeform 5"/>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60000">
                    <a:srgbClr val="ECECEC"/>
                  </a:gs>
                  <a:gs pos="100000">
                    <a:srgbClr val="D1D1D1"/>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152400" dist="38100" dir="2700000" algn="tl" rotWithShape="0">
                  <a:prstClr val="black">
                    <a:alpha val="33000"/>
                  </a:prstClr>
                </a:outerShdw>
              </a:effectLst>
            </p:spPr>
            <p:txBody>
              <a:bodyPr vert="horz" wrap="square" lIns="91440" tIns="45720" rIns="91440" bIns="45720" numCol="1" anchor="t" anchorCtr="0" compatLnSpc="1"/>
              <a:lstStyle/>
              <a:p>
                <a:endParaRPr lang="zh-CN" altLang="en-US">
                  <a:solidFill>
                    <a:schemeClr val="accent1"/>
                  </a:solidFill>
                </a:endParaRPr>
              </a:p>
            </p:txBody>
          </p:sp>
        </p:grpSp>
        <p:sp>
          <p:nvSpPr>
            <p:cNvPr id="91" name="文本框 88"/>
            <p:cNvSpPr txBox="1"/>
            <p:nvPr/>
          </p:nvSpPr>
          <p:spPr>
            <a:xfrm>
              <a:off x="1953260" y="1588201"/>
              <a:ext cx="876300" cy="523220"/>
            </a:xfrm>
            <a:prstGeom prst="rect">
              <a:avLst/>
            </a:prstGeom>
            <a:noFill/>
          </p:spPr>
          <p:txBody>
            <a:bodyPr wrap="square" rtlCol="0">
              <a:spAutoFit/>
            </a:bodyPr>
            <a:lstStyle/>
            <a:p>
              <a:pPr algn="ctr"/>
              <a:r>
                <a:rPr lang="en-US" altLang="zh-CN" sz="2800" dirty="0">
                  <a:solidFill>
                    <a:schemeClr val="accent1"/>
                  </a:solidFill>
                  <a:latin typeface="Impact" panose="020B0806030902050204" pitchFamily="34" charset="0"/>
                </a:rPr>
                <a:t>01</a:t>
              </a:r>
              <a:endParaRPr lang="zh-CN" altLang="en-US" sz="2800" dirty="0">
                <a:solidFill>
                  <a:schemeClr val="accent1"/>
                </a:solidFill>
                <a:latin typeface="Impact" panose="020B0806030902050204" pitchFamily="34" charset="0"/>
              </a:endParaRPr>
            </a:p>
          </p:txBody>
        </p:sp>
      </p:grpSp>
      <p:grpSp>
        <p:nvGrpSpPr>
          <p:cNvPr id="96" name="组合 95"/>
          <p:cNvGrpSpPr/>
          <p:nvPr/>
        </p:nvGrpSpPr>
        <p:grpSpPr>
          <a:xfrm>
            <a:off x="3502158" y="5014062"/>
            <a:ext cx="1143204" cy="1295259"/>
            <a:chOff x="1925418" y="5398225"/>
            <a:chExt cx="1143055" cy="1295559"/>
          </a:xfrm>
        </p:grpSpPr>
        <p:grpSp>
          <p:nvGrpSpPr>
            <p:cNvPr id="97" name="组合 96"/>
            <p:cNvGrpSpPr/>
            <p:nvPr/>
          </p:nvGrpSpPr>
          <p:grpSpPr>
            <a:xfrm>
              <a:off x="1954341" y="5398225"/>
              <a:ext cx="1114132" cy="1295559"/>
              <a:chOff x="3295850" y="2065379"/>
              <a:chExt cx="3592274" cy="4177307"/>
            </a:xfrm>
          </p:grpSpPr>
          <p:sp>
            <p:nvSpPr>
              <p:cNvPr id="99" name="圆角矩形 98"/>
              <p:cNvSpPr/>
              <p:nvPr/>
            </p:nvSpPr>
            <p:spPr>
              <a:xfrm rot="2760000">
                <a:off x="3283362" y="2637924"/>
                <a:ext cx="4177307" cy="3032217"/>
              </a:xfrm>
              <a:prstGeom prst="roundRect">
                <a:avLst>
                  <a:gd name="adj" fmla="val 47577"/>
                </a:avLst>
              </a:prstGeom>
              <a:gradFill>
                <a:gsLst>
                  <a:gs pos="0">
                    <a:schemeClr val="tx1"/>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100" name="Freeform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203200" dist="63500" dir="2700000" algn="tl" rotWithShape="0">
                  <a:prstClr val="black">
                    <a:alpha val="32000"/>
                  </a:prstClr>
                </a:outerShdw>
              </a:effectLst>
            </p:spPr>
            <p:txBody>
              <a:bodyPr vert="horz" wrap="square" lIns="91440" tIns="45720" rIns="91440" bIns="45720" numCol="1" anchor="t" anchorCtr="0" compatLnSpc="1"/>
              <a:lstStyle/>
              <a:p>
                <a:endParaRPr lang="zh-CN" altLang="en-US">
                  <a:solidFill>
                    <a:schemeClr val="accent1"/>
                  </a:solidFill>
                </a:endParaRPr>
              </a:p>
            </p:txBody>
          </p:sp>
          <p:sp>
            <p:nvSpPr>
              <p:cNvPr id="101" name="圆角矩形 100"/>
              <p:cNvSpPr/>
              <p:nvPr/>
            </p:nvSpPr>
            <p:spPr>
              <a:xfrm rot="2760000">
                <a:off x="3499201" y="2940762"/>
                <a:ext cx="3639373" cy="2369532"/>
              </a:xfrm>
              <a:prstGeom prst="roundRect">
                <a:avLst>
                  <a:gd name="adj" fmla="val 47577"/>
                </a:avLst>
              </a:prstGeom>
              <a:gradFill>
                <a:gsLst>
                  <a:gs pos="0">
                    <a:schemeClr val="tx1">
                      <a:alpha val="66000"/>
                    </a:schemeClr>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102" name="Freeform 5"/>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60000">
                    <a:srgbClr val="ECECEC"/>
                  </a:gs>
                  <a:gs pos="100000">
                    <a:srgbClr val="D1D1D1"/>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152400" dist="38100" dir="2700000" algn="tl" rotWithShape="0">
                  <a:prstClr val="black">
                    <a:alpha val="33000"/>
                  </a:prstClr>
                </a:outerShdw>
              </a:effectLst>
            </p:spPr>
            <p:txBody>
              <a:bodyPr vert="horz" wrap="square" lIns="91440" tIns="45720" rIns="91440" bIns="45720" numCol="1" anchor="t" anchorCtr="0" compatLnSpc="1"/>
              <a:lstStyle/>
              <a:p>
                <a:endParaRPr lang="zh-CN" altLang="en-US">
                  <a:solidFill>
                    <a:schemeClr val="accent1"/>
                  </a:solidFill>
                </a:endParaRPr>
              </a:p>
            </p:txBody>
          </p:sp>
        </p:grpSp>
        <p:sp>
          <p:nvSpPr>
            <p:cNvPr id="98" name="文本框 89"/>
            <p:cNvSpPr txBox="1"/>
            <p:nvPr/>
          </p:nvSpPr>
          <p:spPr>
            <a:xfrm>
              <a:off x="1925418" y="5561329"/>
              <a:ext cx="876300" cy="523220"/>
            </a:xfrm>
            <a:prstGeom prst="rect">
              <a:avLst/>
            </a:prstGeom>
            <a:noFill/>
          </p:spPr>
          <p:txBody>
            <a:bodyPr wrap="square" rtlCol="0">
              <a:spAutoFit/>
            </a:bodyPr>
            <a:lstStyle/>
            <a:p>
              <a:pPr algn="ctr"/>
              <a:r>
                <a:rPr lang="en-US" altLang="zh-CN" sz="2800" dirty="0">
                  <a:solidFill>
                    <a:schemeClr val="accent1"/>
                  </a:solidFill>
                  <a:latin typeface="Impact" panose="020B0806030902050204" pitchFamily="34" charset="0"/>
                </a:rPr>
                <a:t>05</a:t>
              </a:r>
              <a:endParaRPr lang="zh-CN" altLang="en-US" sz="2800" dirty="0">
                <a:solidFill>
                  <a:schemeClr val="accent1"/>
                </a:solidFill>
                <a:latin typeface="Impact" panose="020B0806030902050204" pitchFamily="34" charset="0"/>
              </a:endParaRPr>
            </a:p>
          </p:txBody>
        </p:sp>
      </p:grpSp>
      <p:grpSp>
        <p:nvGrpSpPr>
          <p:cNvPr id="103" name="组合 102"/>
          <p:cNvGrpSpPr/>
          <p:nvPr/>
        </p:nvGrpSpPr>
        <p:grpSpPr>
          <a:xfrm>
            <a:off x="4699521" y="4024820"/>
            <a:ext cx="1146641" cy="1295259"/>
            <a:chOff x="3122624" y="4408754"/>
            <a:chExt cx="1146492" cy="1295559"/>
          </a:xfrm>
        </p:grpSpPr>
        <p:grpSp>
          <p:nvGrpSpPr>
            <p:cNvPr id="104" name="组合 103"/>
            <p:cNvGrpSpPr/>
            <p:nvPr/>
          </p:nvGrpSpPr>
          <p:grpSpPr>
            <a:xfrm>
              <a:off x="3154984" y="4408754"/>
              <a:ext cx="1114132" cy="1295559"/>
              <a:chOff x="3295850" y="2065379"/>
              <a:chExt cx="3592274" cy="4177307"/>
            </a:xfrm>
          </p:grpSpPr>
          <p:sp>
            <p:nvSpPr>
              <p:cNvPr id="106" name="圆角矩形 105"/>
              <p:cNvSpPr/>
              <p:nvPr/>
            </p:nvSpPr>
            <p:spPr>
              <a:xfrm rot="2760000">
                <a:off x="3283362" y="2637924"/>
                <a:ext cx="4177307" cy="3032217"/>
              </a:xfrm>
              <a:prstGeom prst="roundRect">
                <a:avLst>
                  <a:gd name="adj" fmla="val 47577"/>
                </a:avLst>
              </a:prstGeom>
              <a:gradFill>
                <a:gsLst>
                  <a:gs pos="0">
                    <a:schemeClr val="tx1"/>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107" name="Freeform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203200" dist="63500" dir="2700000" algn="tl" rotWithShape="0">
                  <a:prstClr val="black">
                    <a:alpha val="32000"/>
                  </a:prstClr>
                </a:outerShdw>
              </a:effectLst>
            </p:spPr>
            <p:txBody>
              <a:bodyPr vert="horz" wrap="square" lIns="91440" tIns="45720" rIns="91440" bIns="45720" numCol="1" anchor="t" anchorCtr="0" compatLnSpc="1"/>
              <a:lstStyle/>
              <a:p>
                <a:endParaRPr lang="zh-CN" altLang="en-US">
                  <a:solidFill>
                    <a:schemeClr val="accent1"/>
                  </a:solidFill>
                </a:endParaRPr>
              </a:p>
            </p:txBody>
          </p:sp>
          <p:sp>
            <p:nvSpPr>
              <p:cNvPr id="108" name="圆角矩形 107"/>
              <p:cNvSpPr/>
              <p:nvPr/>
            </p:nvSpPr>
            <p:spPr>
              <a:xfrm rot="2760000">
                <a:off x="3499201" y="2940762"/>
                <a:ext cx="3639373" cy="2369532"/>
              </a:xfrm>
              <a:prstGeom prst="roundRect">
                <a:avLst>
                  <a:gd name="adj" fmla="val 47577"/>
                </a:avLst>
              </a:prstGeom>
              <a:gradFill>
                <a:gsLst>
                  <a:gs pos="0">
                    <a:schemeClr val="tx1">
                      <a:alpha val="66000"/>
                    </a:schemeClr>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109" name="Freeform 5"/>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60000">
                    <a:srgbClr val="ECECEC"/>
                  </a:gs>
                  <a:gs pos="100000">
                    <a:srgbClr val="D1D1D1"/>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152400" dist="38100" dir="2700000" algn="tl" rotWithShape="0">
                  <a:prstClr val="black">
                    <a:alpha val="33000"/>
                  </a:prstClr>
                </a:outerShdw>
              </a:effectLst>
            </p:spPr>
            <p:txBody>
              <a:bodyPr vert="horz" wrap="square" lIns="91440" tIns="45720" rIns="91440" bIns="45720" numCol="1" anchor="t" anchorCtr="0" compatLnSpc="1"/>
              <a:lstStyle/>
              <a:p>
                <a:endParaRPr lang="zh-CN" altLang="en-US">
                  <a:solidFill>
                    <a:schemeClr val="accent1"/>
                  </a:solidFill>
                </a:endParaRPr>
              </a:p>
            </p:txBody>
          </p:sp>
        </p:grpSp>
        <p:sp>
          <p:nvSpPr>
            <p:cNvPr id="105" name="文本框 90"/>
            <p:cNvSpPr txBox="1"/>
            <p:nvPr/>
          </p:nvSpPr>
          <p:spPr>
            <a:xfrm>
              <a:off x="3122624" y="4575486"/>
              <a:ext cx="876300" cy="523220"/>
            </a:xfrm>
            <a:prstGeom prst="rect">
              <a:avLst/>
            </a:prstGeom>
            <a:noFill/>
          </p:spPr>
          <p:txBody>
            <a:bodyPr wrap="square" rtlCol="0">
              <a:spAutoFit/>
            </a:bodyPr>
            <a:lstStyle/>
            <a:p>
              <a:pPr algn="ctr"/>
              <a:r>
                <a:rPr lang="en-US" altLang="zh-CN" sz="2800" dirty="0">
                  <a:solidFill>
                    <a:schemeClr val="accent1"/>
                  </a:solidFill>
                  <a:latin typeface="Impact" panose="020B0806030902050204" pitchFamily="34" charset="0"/>
                </a:rPr>
                <a:t>04</a:t>
              </a:r>
              <a:endParaRPr lang="zh-CN" altLang="en-US" sz="2800" dirty="0">
                <a:solidFill>
                  <a:schemeClr val="accent1"/>
                </a:solidFill>
                <a:latin typeface="Impact" panose="020B0806030902050204" pitchFamily="34" charset="0"/>
              </a:endParaRPr>
            </a:p>
          </p:txBody>
        </p:sp>
      </p:grpSp>
      <p:grpSp>
        <p:nvGrpSpPr>
          <p:cNvPr id="110" name="组合 109"/>
          <p:cNvGrpSpPr/>
          <p:nvPr/>
        </p:nvGrpSpPr>
        <p:grpSpPr>
          <a:xfrm>
            <a:off x="4699520" y="2022192"/>
            <a:ext cx="1128090" cy="1295259"/>
            <a:chOff x="3122624" y="2405662"/>
            <a:chExt cx="1127943" cy="1295559"/>
          </a:xfrm>
        </p:grpSpPr>
        <p:grpSp>
          <p:nvGrpSpPr>
            <p:cNvPr id="111" name="组合 110"/>
            <p:cNvGrpSpPr/>
            <p:nvPr/>
          </p:nvGrpSpPr>
          <p:grpSpPr>
            <a:xfrm>
              <a:off x="3136435" y="2405662"/>
              <a:ext cx="1114132" cy="1295559"/>
              <a:chOff x="3295850" y="2065379"/>
              <a:chExt cx="3592274" cy="4177307"/>
            </a:xfrm>
          </p:grpSpPr>
          <p:sp>
            <p:nvSpPr>
              <p:cNvPr id="113" name="圆角矩形 112"/>
              <p:cNvSpPr/>
              <p:nvPr/>
            </p:nvSpPr>
            <p:spPr>
              <a:xfrm rot="2760000">
                <a:off x="3283362" y="2637924"/>
                <a:ext cx="4177307" cy="3032217"/>
              </a:xfrm>
              <a:prstGeom prst="roundRect">
                <a:avLst>
                  <a:gd name="adj" fmla="val 47577"/>
                </a:avLst>
              </a:prstGeom>
              <a:gradFill>
                <a:gsLst>
                  <a:gs pos="0">
                    <a:schemeClr val="tx1"/>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114" name="Freeform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203200" dist="63500" dir="2700000" algn="tl" rotWithShape="0">
                  <a:prstClr val="black">
                    <a:alpha val="32000"/>
                  </a:prstClr>
                </a:outerShdw>
              </a:effectLst>
            </p:spPr>
            <p:txBody>
              <a:bodyPr vert="horz" wrap="square" lIns="91440" tIns="45720" rIns="91440" bIns="45720" numCol="1" anchor="t" anchorCtr="0" compatLnSpc="1"/>
              <a:lstStyle/>
              <a:p>
                <a:endParaRPr lang="zh-CN" altLang="en-US">
                  <a:solidFill>
                    <a:schemeClr val="accent1"/>
                  </a:solidFill>
                </a:endParaRPr>
              </a:p>
            </p:txBody>
          </p:sp>
          <p:sp>
            <p:nvSpPr>
              <p:cNvPr id="115" name="圆角矩形 114"/>
              <p:cNvSpPr/>
              <p:nvPr/>
            </p:nvSpPr>
            <p:spPr>
              <a:xfrm rot="2760000">
                <a:off x="3499201" y="2940762"/>
                <a:ext cx="3639373" cy="2369532"/>
              </a:xfrm>
              <a:prstGeom prst="roundRect">
                <a:avLst>
                  <a:gd name="adj" fmla="val 47577"/>
                </a:avLst>
              </a:prstGeom>
              <a:gradFill>
                <a:gsLst>
                  <a:gs pos="0">
                    <a:schemeClr val="tx1">
                      <a:alpha val="66000"/>
                    </a:schemeClr>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116" name="Freeform 5"/>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60000">
                    <a:srgbClr val="ECECEC"/>
                  </a:gs>
                  <a:gs pos="100000">
                    <a:srgbClr val="D1D1D1"/>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152400" dist="38100" dir="2700000" algn="tl" rotWithShape="0">
                  <a:prstClr val="black">
                    <a:alpha val="33000"/>
                  </a:prstClr>
                </a:outerShdw>
              </a:effectLst>
            </p:spPr>
            <p:txBody>
              <a:bodyPr vert="horz" wrap="square" lIns="91440" tIns="45720" rIns="91440" bIns="45720" numCol="1" anchor="t" anchorCtr="0" compatLnSpc="1"/>
              <a:lstStyle/>
              <a:p>
                <a:endParaRPr lang="zh-CN" altLang="en-US">
                  <a:solidFill>
                    <a:schemeClr val="accent1"/>
                  </a:solidFill>
                </a:endParaRPr>
              </a:p>
            </p:txBody>
          </p:sp>
        </p:grpSp>
        <p:sp>
          <p:nvSpPr>
            <p:cNvPr id="112" name="文本框 91"/>
            <p:cNvSpPr txBox="1"/>
            <p:nvPr/>
          </p:nvSpPr>
          <p:spPr>
            <a:xfrm>
              <a:off x="3122624" y="2571385"/>
              <a:ext cx="876300" cy="523220"/>
            </a:xfrm>
            <a:prstGeom prst="rect">
              <a:avLst/>
            </a:prstGeom>
            <a:noFill/>
          </p:spPr>
          <p:txBody>
            <a:bodyPr wrap="square" rtlCol="0">
              <a:spAutoFit/>
            </a:bodyPr>
            <a:lstStyle/>
            <a:p>
              <a:pPr algn="ctr"/>
              <a:r>
                <a:rPr lang="en-US" altLang="zh-CN" sz="2800" dirty="0">
                  <a:solidFill>
                    <a:schemeClr val="accent1"/>
                  </a:solidFill>
                  <a:latin typeface="Impact" panose="020B0806030902050204" pitchFamily="34" charset="0"/>
                </a:rPr>
                <a:t>02</a:t>
              </a:r>
              <a:endParaRPr lang="zh-CN" altLang="en-US" sz="2800" dirty="0">
                <a:solidFill>
                  <a:schemeClr val="accent1"/>
                </a:solidFill>
                <a:latin typeface="Impact" panose="020B0806030902050204" pitchFamily="34" charset="0"/>
              </a:endParaRPr>
            </a:p>
          </p:txBody>
        </p:sp>
      </p:grpSp>
      <p:grpSp>
        <p:nvGrpSpPr>
          <p:cNvPr id="117" name="组合 116"/>
          <p:cNvGrpSpPr/>
          <p:nvPr/>
        </p:nvGrpSpPr>
        <p:grpSpPr>
          <a:xfrm>
            <a:off x="5154875" y="3009715"/>
            <a:ext cx="1137615" cy="1295259"/>
            <a:chOff x="3577919" y="3393414"/>
            <a:chExt cx="1137467" cy="1295559"/>
          </a:xfrm>
        </p:grpSpPr>
        <p:grpSp>
          <p:nvGrpSpPr>
            <p:cNvPr id="118" name="组合 117"/>
            <p:cNvGrpSpPr/>
            <p:nvPr/>
          </p:nvGrpSpPr>
          <p:grpSpPr>
            <a:xfrm>
              <a:off x="3601254" y="3393414"/>
              <a:ext cx="1114132" cy="1295559"/>
              <a:chOff x="3295850" y="2065379"/>
              <a:chExt cx="3592274" cy="4177307"/>
            </a:xfrm>
          </p:grpSpPr>
          <p:sp>
            <p:nvSpPr>
              <p:cNvPr id="120" name="圆角矩形 119"/>
              <p:cNvSpPr/>
              <p:nvPr/>
            </p:nvSpPr>
            <p:spPr>
              <a:xfrm rot="2760000">
                <a:off x="3283362" y="2637924"/>
                <a:ext cx="4177307" cy="3032217"/>
              </a:xfrm>
              <a:prstGeom prst="roundRect">
                <a:avLst>
                  <a:gd name="adj" fmla="val 47577"/>
                </a:avLst>
              </a:prstGeom>
              <a:gradFill>
                <a:gsLst>
                  <a:gs pos="0">
                    <a:schemeClr val="tx1"/>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121" name="Freeform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203200" dist="63500" dir="2700000" algn="tl" rotWithShape="0">
                  <a:prstClr val="black">
                    <a:alpha val="32000"/>
                  </a:prstClr>
                </a:outerShdw>
              </a:effectLst>
            </p:spPr>
            <p:txBody>
              <a:bodyPr vert="horz" wrap="square" lIns="91440" tIns="45720" rIns="91440" bIns="45720" numCol="1" anchor="t" anchorCtr="0" compatLnSpc="1"/>
              <a:lstStyle/>
              <a:p>
                <a:endParaRPr lang="zh-CN" altLang="en-US">
                  <a:solidFill>
                    <a:schemeClr val="accent1"/>
                  </a:solidFill>
                </a:endParaRPr>
              </a:p>
            </p:txBody>
          </p:sp>
          <p:sp>
            <p:nvSpPr>
              <p:cNvPr id="122" name="圆角矩形 121"/>
              <p:cNvSpPr/>
              <p:nvPr/>
            </p:nvSpPr>
            <p:spPr>
              <a:xfrm rot="2760000">
                <a:off x="3499201" y="2940762"/>
                <a:ext cx="3639373" cy="2369532"/>
              </a:xfrm>
              <a:prstGeom prst="roundRect">
                <a:avLst>
                  <a:gd name="adj" fmla="val 47577"/>
                </a:avLst>
              </a:prstGeom>
              <a:gradFill>
                <a:gsLst>
                  <a:gs pos="0">
                    <a:schemeClr val="tx1">
                      <a:alpha val="66000"/>
                    </a:schemeClr>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123" name="Freeform 5"/>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60000">
                    <a:srgbClr val="ECECEC"/>
                  </a:gs>
                  <a:gs pos="100000">
                    <a:srgbClr val="D1D1D1"/>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152400" dist="38100" dir="2700000" algn="tl" rotWithShape="0">
                  <a:prstClr val="black">
                    <a:alpha val="33000"/>
                  </a:prstClr>
                </a:outerShdw>
              </a:effectLst>
            </p:spPr>
            <p:txBody>
              <a:bodyPr vert="horz" wrap="square" lIns="91440" tIns="45720" rIns="91440" bIns="45720" numCol="1" anchor="t" anchorCtr="0" compatLnSpc="1"/>
              <a:lstStyle/>
              <a:p>
                <a:endParaRPr lang="zh-CN" altLang="en-US">
                  <a:solidFill>
                    <a:schemeClr val="accent1"/>
                  </a:solidFill>
                </a:endParaRPr>
              </a:p>
            </p:txBody>
          </p:sp>
        </p:grpSp>
        <p:sp>
          <p:nvSpPr>
            <p:cNvPr id="119" name="文本框 92"/>
            <p:cNvSpPr txBox="1"/>
            <p:nvPr/>
          </p:nvSpPr>
          <p:spPr>
            <a:xfrm>
              <a:off x="3577919" y="3560637"/>
              <a:ext cx="876300" cy="523220"/>
            </a:xfrm>
            <a:prstGeom prst="rect">
              <a:avLst/>
            </a:prstGeom>
            <a:noFill/>
          </p:spPr>
          <p:txBody>
            <a:bodyPr wrap="square" rtlCol="0">
              <a:spAutoFit/>
            </a:bodyPr>
            <a:lstStyle/>
            <a:p>
              <a:pPr algn="ctr"/>
              <a:r>
                <a:rPr lang="en-US" altLang="zh-CN" sz="2800" dirty="0">
                  <a:solidFill>
                    <a:schemeClr val="accent1"/>
                  </a:solidFill>
                  <a:latin typeface="Impact" panose="020B0806030902050204" pitchFamily="34" charset="0"/>
                </a:rPr>
                <a:t>03</a:t>
              </a:r>
              <a:endParaRPr lang="zh-CN" altLang="en-US" sz="2800" dirty="0">
                <a:solidFill>
                  <a:schemeClr val="accent1"/>
                </a:solidFill>
                <a:latin typeface="Impact" panose="020B0806030902050204" pitchFamily="34" charset="0"/>
              </a:endParaRPr>
            </a:p>
          </p:txBody>
        </p:sp>
      </p:grpSp>
      <p:grpSp>
        <p:nvGrpSpPr>
          <p:cNvPr id="124" name="组合 123"/>
          <p:cNvGrpSpPr/>
          <p:nvPr/>
        </p:nvGrpSpPr>
        <p:grpSpPr>
          <a:xfrm>
            <a:off x="2344486" y="2492441"/>
            <a:ext cx="2142717" cy="1898363"/>
            <a:chOff x="1082221" y="2876021"/>
            <a:chExt cx="2142438" cy="1898802"/>
          </a:xfrm>
        </p:grpSpPr>
        <p:sp>
          <p:nvSpPr>
            <p:cNvPr id="125" name="Freeform 5"/>
            <p:cNvSpPr/>
            <p:nvPr/>
          </p:nvSpPr>
          <p:spPr bwMode="auto">
            <a:xfrm rot="10800000">
              <a:off x="1082221" y="2876021"/>
              <a:ext cx="2142438" cy="189880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254000" dist="114300" dir="2700000" algn="tl" rotWithShape="0">
                <a:prstClr val="black">
                  <a:alpha val="32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126" name="文本框 116"/>
            <p:cNvSpPr txBox="1"/>
            <p:nvPr/>
          </p:nvSpPr>
          <p:spPr>
            <a:xfrm>
              <a:off x="1278815" y="3359576"/>
              <a:ext cx="1795688" cy="1200607"/>
            </a:xfrm>
            <a:prstGeom prst="rect">
              <a:avLst/>
            </a:prstGeom>
            <a:noFill/>
          </p:spPr>
          <p:txBody>
            <a:bodyPr wrap="square" rtlCol="0">
              <a:spAutoFit/>
            </a:bodyPr>
            <a:lstStyle/>
            <a:p>
              <a:pPr algn="ctr"/>
              <a:r>
                <a:rPr lang="zh-CN" altLang="en-US" sz="4000" b="1" dirty="0">
                  <a:solidFill>
                    <a:schemeClr val="accent1"/>
                  </a:solidFill>
                  <a:effectLst>
                    <a:innerShdw blurRad="38100" dist="50800" dir="13500000">
                      <a:prstClr val="black">
                        <a:alpha val="60000"/>
                      </a:prstClr>
                    </a:innerShdw>
                  </a:effectLst>
                  <a:latin typeface="微软雅黑" panose="020B0503020204020204" pitchFamily="34" charset="-122"/>
                  <a:ea typeface="微软雅黑" panose="020B0503020204020204" pitchFamily="34" charset="-122"/>
                </a:rPr>
                <a:t>目录</a:t>
              </a:r>
              <a:endParaRPr lang="en-US" altLang="zh-CN" sz="4000" b="1" dirty="0">
                <a:solidFill>
                  <a:schemeClr val="accent1"/>
                </a:solidFill>
                <a:effectLst>
                  <a:innerShdw blurRad="38100" dist="50800" dir="13500000">
                    <a:prstClr val="black">
                      <a:alpha val="60000"/>
                    </a:prstClr>
                  </a:innerShdw>
                </a:effectLst>
                <a:latin typeface="微软雅黑" panose="020B0503020204020204" pitchFamily="34" charset="-122"/>
                <a:ea typeface="微软雅黑" panose="020B0503020204020204" pitchFamily="34" charset="-122"/>
              </a:endParaRPr>
            </a:p>
            <a:p>
              <a:pPr lvl="0" algn="ctr"/>
              <a:r>
                <a:rPr lang="en-US" altLang="zh-CN" sz="1600" kern="0" dirty="0">
                  <a:solidFill>
                    <a:schemeClr val="accent1"/>
                  </a:solidFill>
                  <a:latin typeface="微软雅黑" panose="020B0503020204020204" pitchFamily="34" charset="-122"/>
                  <a:ea typeface="微软雅黑" panose="020B0503020204020204" pitchFamily="34" charset="-122"/>
                </a:rPr>
                <a:t>CATALOG</a:t>
              </a:r>
              <a:endParaRPr lang="zh-CN" altLang="en-US" sz="1600" kern="0" dirty="0">
                <a:solidFill>
                  <a:schemeClr val="accent1"/>
                </a:solidFill>
                <a:latin typeface="微软雅黑" panose="020B0503020204020204" pitchFamily="34" charset="-122"/>
                <a:ea typeface="微软雅黑" panose="020B0503020204020204" pitchFamily="34" charset="-122"/>
              </a:endParaRPr>
            </a:p>
            <a:p>
              <a:pPr algn="ctr"/>
              <a:endParaRPr lang="zh-CN" altLang="en-US" sz="1600" dirty="0">
                <a:solidFill>
                  <a:schemeClr val="accent1"/>
                </a:solidFill>
                <a:effectLst>
                  <a:innerShdw blurRad="38100" dist="50800" dir="13500000">
                    <a:prstClr val="black">
                      <a:alpha val="60000"/>
                    </a:prstClr>
                  </a:innerShdw>
                </a:effectLst>
                <a:latin typeface="微软雅黑" panose="020B0503020204020204" pitchFamily="34" charset="-122"/>
                <a:ea typeface="微软雅黑" panose="020B0503020204020204" pitchFamily="34" charset="-122"/>
              </a:endParaRPr>
            </a:p>
          </p:txBody>
        </p:sp>
      </p:grpSp>
      <p:sp>
        <p:nvSpPr>
          <p:cNvPr id="127" name="TextBox 7"/>
          <p:cNvSpPr>
            <a:spLocks noChangeArrowheads="1"/>
          </p:cNvSpPr>
          <p:nvPr/>
        </p:nvSpPr>
        <p:spPr bwMode="auto">
          <a:xfrm>
            <a:off x="8668048" y="1281245"/>
            <a:ext cx="264606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defRPr/>
            </a:pPr>
            <a:r>
              <a:rPr lang="zh-CN" altLang="en-US" sz="2400" dirty="0">
                <a:gradFill flip="none" rotWithShape="1">
                  <a:gsLst>
                    <a:gs pos="0">
                      <a:schemeClr val="accent1">
                        <a:lumMod val="50000"/>
                      </a:schemeClr>
                    </a:gs>
                    <a:gs pos="63000">
                      <a:schemeClr val="accent1"/>
                    </a:gs>
                    <a:gs pos="100000">
                      <a:schemeClr val="accent1"/>
                    </a:gs>
                  </a:gsLst>
                  <a:lin ang="5400000" scaled="1"/>
                  <a:tileRect/>
                </a:gradFill>
                <a:latin typeface="微软雅黑" panose="020B0503020204020204" pitchFamily="34" charset="-122"/>
                <a:ea typeface="微软雅黑" panose="020B0503020204020204" pitchFamily="34" charset="-122"/>
                <a:sym typeface="微软雅黑" panose="020B0503020204020204" pitchFamily="34" charset="-122"/>
              </a:rPr>
              <a:t>年度工作概述</a:t>
            </a:r>
          </a:p>
        </p:txBody>
      </p:sp>
      <p:sp>
        <p:nvSpPr>
          <p:cNvPr id="128" name="TextBox 7"/>
          <p:cNvSpPr>
            <a:spLocks noChangeArrowheads="1"/>
          </p:cNvSpPr>
          <p:nvPr/>
        </p:nvSpPr>
        <p:spPr bwMode="auto">
          <a:xfrm>
            <a:off x="8668048" y="2278645"/>
            <a:ext cx="264606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defRPr/>
            </a:pPr>
            <a:r>
              <a:rPr lang="zh-CN" altLang="en-US" sz="2400" dirty="0">
                <a:gradFill flip="none" rotWithShape="1">
                  <a:gsLst>
                    <a:gs pos="0">
                      <a:schemeClr val="accent1">
                        <a:lumMod val="50000"/>
                      </a:schemeClr>
                    </a:gs>
                    <a:gs pos="63000">
                      <a:schemeClr val="accent1"/>
                    </a:gs>
                    <a:gs pos="100000">
                      <a:schemeClr val="accent1"/>
                    </a:gs>
                  </a:gsLst>
                  <a:lin ang="5400000" scaled="1"/>
                  <a:tileRect/>
                </a:gradFill>
                <a:latin typeface="微软雅黑" panose="020B0503020204020204" pitchFamily="34" charset="-122"/>
                <a:ea typeface="微软雅黑" panose="020B0503020204020204" pitchFamily="34" charset="-122"/>
                <a:sym typeface="微软雅黑" panose="020B0503020204020204" pitchFamily="34" charset="-122"/>
              </a:rPr>
              <a:t>工作完成情况</a:t>
            </a:r>
          </a:p>
        </p:txBody>
      </p:sp>
      <p:sp>
        <p:nvSpPr>
          <p:cNvPr id="129" name="TextBox 7"/>
          <p:cNvSpPr>
            <a:spLocks noChangeArrowheads="1"/>
          </p:cNvSpPr>
          <p:nvPr/>
        </p:nvSpPr>
        <p:spPr bwMode="auto">
          <a:xfrm>
            <a:off x="8668048" y="3276045"/>
            <a:ext cx="264606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defRPr/>
            </a:pPr>
            <a:r>
              <a:rPr lang="zh-CN" altLang="en-US" sz="2400" dirty="0">
                <a:gradFill flip="none" rotWithShape="1">
                  <a:gsLst>
                    <a:gs pos="0">
                      <a:schemeClr val="accent1">
                        <a:lumMod val="50000"/>
                      </a:schemeClr>
                    </a:gs>
                    <a:gs pos="63000">
                      <a:schemeClr val="accent1"/>
                    </a:gs>
                    <a:gs pos="100000">
                      <a:schemeClr val="accent1"/>
                    </a:gs>
                  </a:gsLst>
                  <a:lin ang="5400000" scaled="1"/>
                  <a:tileRect/>
                </a:gradFill>
                <a:latin typeface="微软雅黑" panose="020B0503020204020204" pitchFamily="34" charset="-122"/>
                <a:ea typeface="微软雅黑" panose="020B0503020204020204" pitchFamily="34" charset="-122"/>
                <a:sym typeface="微软雅黑" panose="020B0503020204020204" pitchFamily="34" charset="-122"/>
              </a:rPr>
              <a:t>成功项目展示</a:t>
            </a:r>
          </a:p>
        </p:txBody>
      </p:sp>
      <p:sp>
        <p:nvSpPr>
          <p:cNvPr id="130" name="TextBox 7"/>
          <p:cNvSpPr>
            <a:spLocks noChangeArrowheads="1"/>
          </p:cNvSpPr>
          <p:nvPr/>
        </p:nvSpPr>
        <p:spPr bwMode="auto">
          <a:xfrm>
            <a:off x="8668048" y="4273445"/>
            <a:ext cx="264606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defRPr/>
            </a:pPr>
            <a:r>
              <a:rPr lang="zh-CN" altLang="en-US" sz="2400" dirty="0">
                <a:gradFill flip="none" rotWithShape="1">
                  <a:gsLst>
                    <a:gs pos="0">
                      <a:schemeClr val="accent1">
                        <a:lumMod val="50000"/>
                      </a:schemeClr>
                    </a:gs>
                    <a:gs pos="63000">
                      <a:schemeClr val="accent1"/>
                    </a:gs>
                    <a:gs pos="100000">
                      <a:schemeClr val="accent1"/>
                    </a:gs>
                  </a:gsLst>
                  <a:lin ang="5400000" scaled="1"/>
                  <a:tileRect/>
                </a:gradFill>
                <a:latin typeface="微软雅黑" panose="020B0503020204020204" pitchFamily="34" charset="-122"/>
                <a:ea typeface="微软雅黑" panose="020B0503020204020204" pitchFamily="34" charset="-122"/>
                <a:sym typeface="微软雅黑" panose="020B0503020204020204" pitchFamily="34" charset="-122"/>
              </a:rPr>
              <a:t>工作存在不足</a:t>
            </a:r>
          </a:p>
        </p:txBody>
      </p:sp>
      <p:sp>
        <p:nvSpPr>
          <p:cNvPr id="131" name="TextBox 7"/>
          <p:cNvSpPr>
            <a:spLocks noChangeArrowheads="1"/>
          </p:cNvSpPr>
          <p:nvPr/>
        </p:nvSpPr>
        <p:spPr bwMode="auto">
          <a:xfrm>
            <a:off x="8668048" y="5270847"/>
            <a:ext cx="264606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defRPr/>
            </a:pPr>
            <a:r>
              <a:rPr lang="zh-CN" altLang="en-US" sz="2400" dirty="0">
                <a:gradFill flip="none" rotWithShape="1">
                  <a:gsLst>
                    <a:gs pos="0">
                      <a:schemeClr val="accent1">
                        <a:lumMod val="50000"/>
                      </a:schemeClr>
                    </a:gs>
                    <a:gs pos="63000">
                      <a:schemeClr val="accent1"/>
                    </a:gs>
                    <a:gs pos="100000">
                      <a:schemeClr val="accent1"/>
                    </a:gs>
                  </a:gsLst>
                  <a:lin ang="5400000" scaled="1"/>
                  <a:tileRect/>
                </a:gradFill>
                <a:latin typeface="微软雅黑" panose="020B0503020204020204" pitchFamily="34" charset="-122"/>
                <a:ea typeface="微软雅黑" panose="020B0503020204020204" pitchFamily="34" charset="-122"/>
                <a:sym typeface="微软雅黑" panose="020B0503020204020204" pitchFamily="34" charset="-122"/>
              </a:rPr>
              <a:t>明年工作计划</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0000" fill="hold" nodeType="withEffect" p14:presetBounceEnd="40000">
                                      <p:stCondLst>
                                        <p:cond delay="600"/>
                                      </p:stCondLst>
                                      <p:childTnLst>
                                        <p:set>
                                          <p:cBhvr>
                                            <p:cTn id="6" dur="1" fill="hold">
                                              <p:stCondLst>
                                                <p:cond delay="0"/>
                                              </p:stCondLst>
                                            </p:cTn>
                                            <p:tgtEl>
                                              <p:spTgt spid="124"/>
                                            </p:tgtEl>
                                            <p:attrNameLst>
                                              <p:attrName>style.visibility</p:attrName>
                                            </p:attrNameLst>
                                          </p:cBhvr>
                                          <p:to>
                                            <p:strVal val="visible"/>
                                          </p:to>
                                        </p:set>
                                        <p:anim calcmode="lin" valueType="num" p14:bounceEnd="40000">
                                          <p:cBhvr additive="base">
                                            <p:cTn id="7" dur="1000" fill="hold"/>
                                            <p:tgtEl>
                                              <p:spTgt spid="124"/>
                                            </p:tgtEl>
                                            <p:attrNameLst>
                                              <p:attrName>ppt_x</p:attrName>
                                            </p:attrNameLst>
                                          </p:cBhvr>
                                          <p:tavLst>
                                            <p:tav tm="0">
                                              <p:val>
                                                <p:strVal val="0-#ppt_w/2"/>
                                              </p:val>
                                            </p:tav>
                                            <p:tav tm="100000">
                                              <p:val>
                                                <p:strVal val="#ppt_x"/>
                                              </p:val>
                                            </p:tav>
                                          </p:tavLst>
                                        </p:anim>
                                        <p:anim calcmode="lin" valueType="num" p14:bounceEnd="40000">
                                          <p:cBhvr additive="base">
                                            <p:cTn id="8" dur="1000" fill="hold"/>
                                            <p:tgtEl>
                                              <p:spTgt spid="124"/>
                                            </p:tgtEl>
                                            <p:attrNameLst>
                                              <p:attrName>ppt_y</p:attrName>
                                            </p:attrNameLst>
                                          </p:cBhvr>
                                          <p:tavLst>
                                            <p:tav tm="0">
                                              <p:val>
                                                <p:strVal val="#ppt_y"/>
                                              </p:val>
                                            </p:tav>
                                            <p:tav tm="100000">
                                              <p:val>
                                                <p:strVal val="#ppt_y"/>
                                              </p:val>
                                            </p:tav>
                                          </p:tavLst>
                                        </p:anim>
                                      </p:childTnLst>
                                    </p:cTn>
                                  </p:par>
                                </p:childTnLst>
                              </p:cTn>
                            </p:par>
                            <p:par>
                              <p:cTn id="9" fill="hold">
                                <p:stCondLst>
                                  <p:cond delay="1600"/>
                                </p:stCondLst>
                                <p:childTnLst>
                                  <p:par>
                                    <p:cTn id="10" presetID="12" presetClass="entr" presetSubtype="8" fill="hold" grpId="0" nodeType="afterEffect">
                                      <p:stCondLst>
                                        <p:cond delay="0"/>
                                      </p:stCondLst>
                                      <p:childTnLst>
                                        <p:set>
                                          <p:cBhvr>
                                            <p:cTn id="11" dur="1" fill="hold">
                                              <p:stCondLst>
                                                <p:cond delay="0"/>
                                              </p:stCondLst>
                                            </p:cTn>
                                            <p:tgtEl>
                                              <p:spTgt spid="35"/>
                                            </p:tgtEl>
                                            <p:attrNameLst>
                                              <p:attrName>style.visibility</p:attrName>
                                            </p:attrNameLst>
                                          </p:cBhvr>
                                          <p:to>
                                            <p:strVal val="visible"/>
                                          </p:to>
                                        </p:set>
                                        <p:anim calcmode="lin" valueType="num">
                                          <p:cBhvr additive="base">
                                            <p:cTn id="12" dur="500"/>
                                            <p:tgtEl>
                                              <p:spTgt spid="35"/>
                                            </p:tgtEl>
                                            <p:attrNameLst>
                                              <p:attrName>ppt_x</p:attrName>
                                            </p:attrNameLst>
                                          </p:cBhvr>
                                          <p:tavLst>
                                            <p:tav tm="0">
                                              <p:val>
                                                <p:strVal val="#ppt_x-#ppt_w*1.125000"/>
                                              </p:val>
                                            </p:tav>
                                            <p:tav tm="100000">
                                              <p:val>
                                                <p:strVal val="#ppt_x"/>
                                              </p:val>
                                            </p:tav>
                                          </p:tavLst>
                                        </p:anim>
                                        <p:animEffect transition="in" filter="wipe(right)">
                                          <p:cBhvr>
                                            <p:cTn id="13" dur="500"/>
                                            <p:tgtEl>
                                              <p:spTgt spid="35"/>
                                            </p:tgtEl>
                                          </p:cBhvr>
                                        </p:animEffect>
                                      </p:childTnLst>
                                    </p:cTn>
                                  </p:par>
                                </p:childTnLst>
                              </p:cTn>
                            </p:par>
                            <p:par>
                              <p:cTn id="14" fill="hold">
                                <p:stCondLst>
                                  <p:cond delay="2100"/>
                                </p:stCondLst>
                                <p:childTnLst>
                                  <p:par>
                                    <p:cTn id="15" presetID="10" presetClass="entr" presetSubtype="0" fill="hold" nodeType="afterEffect">
                                      <p:stCondLst>
                                        <p:cond delay="0"/>
                                      </p:stCondLst>
                                      <p:childTnLst>
                                        <p:set>
                                          <p:cBhvr>
                                            <p:cTn id="16" dur="1" fill="hold">
                                              <p:stCondLst>
                                                <p:cond delay="0"/>
                                              </p:stCondLst>
                                            </p:cTn>
                                            <p:tgtEl>
                                              <p:spTgt spid="89"/>
                                            </p:tgtEl>
                                            <p:attrNameLst>
                                              <p:attrName>style.visibility</p:attrName>
                                            </p:attrNameLst>
                                          </p:cBhvr>
                                          <p:to>
                                            <p:strVal val="visible"/>
                                          </p:to>
                                        </p:set>
                                        <p:animEffect transition="in" filter="fade">
                                          <p:cBhvr>
                                            <p:cTn id="17" dur="1000"/>
                                            <p:tgtEl>
                                              <p:spTgt spid="89"/>
                                            </p:tgtEl>
                                          </p:cBhvr>
                                        </p:animEffect>
                                      </p:childTnLst>
                                    </p:cTn>
                                  </p:par>
                                  <p:par>
                                    <p:cTn id="18" presetID="42" presetClass="path" presetSubtype="0" accel="50000" decel="50000" fill="hold" nodeType="withEffect">
                                      <p:stCondLst>
                                        <p:cond delay="0"/>
                                      </p:stCondLst>
                                      <p:childTnLst>
                                        <p:animMotion origin="layout" path="M -0.0586 0.24166 L 1.66667E-6 2.59259E-6 " pathEditMode="relative" rAng="0" ptsTypes="AA">
                                          <p:cBhvr>
                                            <p:cTn id="19" dur="1000" fill="hold"/>
                                            <p:tgtEl>
                                              <p:spTgt spid="89"/>
                                            </p:tgtEl>
                                            <p:attrNameLst>
                                              <p:attrName>ppt_x</p:attrName>
                                              <p:attrName>ppt_y</p:attrName>
                                            </p:attrNameLst>
                                          </p:cBhvr>
                                          <p:rCtr x="2930" y="-12083"/>
                                        </p:animMotion>
                                      </p:childTnLst>
                                    </p:cTn>
                                  </p:par>
                                  <p:par>
                                    <p:cTn id="20" presetID="10" presetClass="entr" presetSubtype="0" fill="hold" nodeType="withEffect">
                                      <p:stCondLst>
                                        <p:cond delay="0"/>
                                      </p:stCondLst>
                                      <p:childTnLst>
                                        <p:set>
                                          <p:cBhvr>
                                            <p:cTn id="21" dur="1" fill="hold">
                                              <p:stCondLst>
                                                <p:cond delay="0"/>
                                              </p:stCondLst>
                                            </p:cTn>
                                            <p:tgtEl>
                                              <p:spTgt spid="110"/>
                                            </p:tgtEl>
                                            <p:attrNameLst>
                                              <p:attrName>style.visibility</p:attrName>
                                            </p:attrNameLst>
                                          </p:cBhvr>
                                          <p:to>
                                            <p:strVal val="visible"/>
                                          </p:to>
                                        </p:set>
                                        <p:animEffect transition="in" filter="fade">
                                          <p:cBhvr>
                                            <p:cTn id="22" dur="1000"/>
                                            <p:tgtEl>
                                              <p:spTgt spid="110"/>
                                            </p:tgtEl>
                                          </p:cBhvr>
                                        </p:animEffect>
                                      </p:childTnLst>
                                    </p:cTn>
                                  </p:par>
                                  <p:par>
                                    <p:cTn id="23" presetID="42" presetClass="path" presetSubtype="0" accel="50000" decel="50000" fill="hold" nodeType="withEffect">
                                      <p:stCondLst>
                                        <p:cond delay="0"/>
                                      </p:stCondLst>
                                      <p:childTnLst>
                                        <p:animMotion origin="layout" path="M -0.15312 0.09584 L -6.25E-7 -1.85185E-6 " pathEditMode="relative" rAng="0" ptsTypes="AA">
                                          <p:cBhvr>
                                            <p:cTn id="24" dur="1000" fill="hold"/>
                                            <p:tgtEl>
                                              <p:spTgt spid="110"/>
                                            </p:tgtEl>
                                            <p:attrNameLst>
                                              <p:attrName>ppt_x</p:attrName>
                                              <p:attrName>ppt_y</p:attrName>
                                            </p:attrNameLst>
                                          </p:cBhvr>
                                          <p:rCtr x="7656" y="-4792"/>
                                        </p:animMotion>
                                      </p:childTnLst>
                                    </p:cTn>
                                  </p:par>
                                  <p:par>
                                    <p:cTn id="25" presetID="10" presetClass="entr" presetSubtype="0" fill="hold" nodeType="withEffect">
                                      <p:stCondLst>
                                        <p:cond delay="0"/>
                                      </p:stCondLst>
                                      <p:childTnLst>
                                        <p:set>
                                          <p:cBhvr>
                                            <p:cTn id="26" dur="1" fill="hold">
                                              <p:stCondLst>
                                                <p:cond delay="0"/>
                                              </p:stCondLst>
                                            </p:cTn>
                                            <p:tgtEl>
                                              <p:spTgt spid="117"/>
                                            </p:tgtEl>
                                            <p:attrNameLst>
                                              <p:attrName>style.visibility</p:attrName>
                                            </p:attrNameLst>
                                          </p:cBhvr>
                                          <p:to>
                                            <p:strVal val="visible"/>
                                          </p:to>
                                        </p:set>
                                        <p:animEffect transition="in" filter="fade">
                                          <p:cBhvr>
                                            <p:cTn id="27" dur="1000"/>
                                            <p:tgtEl>
                                              <p:spTgt spid="117"/>
                                            </p:tgtEl>
                                          </p:cBhvr>
                                        </p:animEffect>
                                      </p:childTnLst>
                                    </p:cTn>
                                  </p:par>
                                  <p:par>
                                    <p:cTn id="28" presetID="42" presetClass="path" presetSubtype="0" accel="50000" decel="50000" fill="hold" nodeType="withEffect">
                                      <p:stCondLst>
                                        <p:cond delay="0"/>
                                      </p:stCondLst>
                                      <p:childTnLst>
                                        <p:animMotion origin="layout" path="M -0.18828 -0.03611 L -1.04167E-6 -3.33333E-6 " pathEditMode="relative" rAng="0" ptsTypes="AA">
                                          <p:cBhvr>
                                            <p:cTn id="29" dur="1000" fill="hold"/>
                                            <p:tgtEl>
                                              <p:spTgt spid="117"/>
                                            </p:tgtEl>
                                            <p:attrNameLst>
                                              <p:attrName>ppt_x</p:attrName>
                                              <p:attrName>ppt_y</p:attrName>
                                            </p:attrNameLst>
                                          </p:cBhvr>
                                          <p:rCtr x="9414" y="1806"/>
                                        </p:animMotion>
                                      </p:childTnLst>
                                    </p:cTn>
                                  </p:par>
                                  <p:par>
                                    <p:cTn id="30" presetID="10" presetClass="entr" presetSubtype="0" fill="hold" nodeType="withEffect">
                                      <p:stCondLst>
                                        <p:cond delay="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1000"/>
                                            <p:tgtEl>
                                              <p:spTgt spid="103"/>
                                            </p:tgtEl>
                                          </p:cBhvr>
                                        </p:animEffect>
                                      </p:childTnLst>
                                    </p:cTn>
                                  </p:par>
                                  <p:par>
                                    <p:cTn id="33" presetID="42" presetClass="path" presetSubtype="0" accel="50000" decel="50000" fill="hold" nodeType="withEffect">
                                      <p:stCondLst>
                                        <p:cond delay="0"/>
                                      </p:stCondLst>
                                      <p:childTnLst>
                                        <p:animMotion origin="layout" path="M -0.15156 -0.18611 L -1.875E-6 1.11022E-16 " pathEditMode="relative" rAng="0" ptsTypes="AA">
                                          <p:cBhvr>
                                            <p:cTn id="34" dur="1000" fill="hold"/>
                                            <p:tgtEl>
                                              <p:spTgt spid="103"/>
                                            </p:tgtEl>
                                            <p:attrNameLst>
                                              <p:attrName>ppt_x</p:attrName>
                                              <p:attrName>ppt_y</p:attrName>
                                            </p:attrNameLst>
                                          </p:cBhvr>
                                          <p:rCtr x="7578" y="9306"/>
                                        </p:animMotion>
                                      </p:childTnLst>
                                    </p:cTn>
                                  </p:par>
                                  <p:par>
                                    <p:cTn id="35" presetID="10" presetClass="entr" presetSubtype="0" fill="hold" nodeType="withEffect">
                                      <p:stCondLst>
                                        <p:cond delay="0"/>
                                      </p:stCondLst>
                                      <p:childTnLst>
                                        <p:set>
                                          <p:cBhvr>
                                            <p:cTn id="36" dur="1" fill="hold">
                                              <p:stCondLst>
                                                <p:cond delay="0"/>
                                              </p:stCondLst>
                                            </p:cTn>
                                            <p:tgtEl>
                                              <p:spTgt spid="96"/>
                                            </p:tgtEl>
                                            <p:attrNameLst>
                                              <p:attrName>style.visibility</p:attrName>
                                            </p:attrNameLst>
                                          </p:cBhvr>
                                          <p:to>
                                            <p:strVal val="visible"/>
                                          </p:to>
                                        </p:set>
                                        <p:animEffect transition="in" filter="fade">
                                          <p:cBhvr>
                                            <p:cTn id="37" dur="1000"/>
                                            <p:tgtEl>
                                              <p:spTgt spid="96"/>
                                            </p:tgtEl>
                                          </p:cBhvr>
                                        </p:animEffect>
                                      </p:childTnLst>
                                    </p:cTn>
                                  </p:par>
                                  <p:par>
                                    <p:cTn id="38" presetID="42" presetClass="path" presetSubtype="0" accel="50000" decel="50000" fill="hold" nodeType="withEffect">
                                      <p:stCondLst>
                                        <p:cond delay="0"/>
                                      </p:stCondLst>
                                      <p:childTnLst>
                                        <p:animMotion origin="layout" path="M -0.05625 -0.33194 L -4.58333E-6 -2.96296E-6 " pathEditMode="relative" rAng="0" ptsTypes="AA">
                                          <p:cBhvr>
                                            <p:cTn id="39" dur="1000" fill="hold"/>
                                            <p:tgtEl>
                                              <p:spTgt spid="96"/>
                                            </p:tgtEl>
                                            <p:attrNameLst>
                                              <p:attrName>ppt_x</p:attrName>
                                              <p:attrName>ppt_y</p:attrName>
                                            </p:attrNameLst>
                                          </p:cBhvr>
                                          <p:rCtr x="2812" y="16597"/>
                                        </p:animMotion>
                                      </p:childTnLst>
                                    </p:cTn>
                                  </p:par>
                                </p:childTnLst>
                              </p:cTn>
                            </p:par>
                            <p:par>
                              <p:cTn id="40" fill="hold">
                                <p:stCondLst>
                                  <p:cond delay="3100"/>
                                </p:stCondLst>
                                <p:childTnLst>
                                  <p:par>
                                    <p:cTn id="41" presetID="17" presetClass="entr" presetSubtype="8" fill="hold" nodeType="afterEffect">
                                      <p:stCondLst>
                                        <p:cond delay="0"/>
                                      </p:stCondLst>
                                      <p:childTnLst>
                                        <p:set>
                                          <p:cBhvr>
                                            <p:cTn id="42" dur="1" fill="hold">
                                              <p:stCondLst>
                                                <p:cond delay="0"/>
                                              </p:stCondLst>
                                            </p:cTn>
                                            <p:tgtEl>
                                              <p:spTgt spid="36"/>
                                            </p:tgtEl>
                                            <p:attrNameLst>
                                              <p:attrName>style.visibility</p:attrName>
                                            </p:attrNameLst>
                                          </p:cBhvr>
                                          <p:to>
                                            <p:strVal val="visible"/>
                                          </p:to>
                                        </p:set>
                                        <p:anim calcmode="lin" valueType="num">
                                          <p:cBhvr>
                                            <p:cTn id="43" dur="500" fill="hold"/>
                                            <p:tgtEl>
                                              <p:spTgt spid="36"/>
                                            </p:tgtEl>
                                            <p:attrNameLst>
                                              <p:attrName>ppt_x</p:attrName>
                                            </p:attrNameLst>
                                          </p:cBhvr>
                                          <p:tavLst>
                                            <p:tav tm="0">
                                              <p:val>
                                                <p:strVal val="#ppt_x-#ppt_w/2"/>
                                              </p:val>
                                            </p:tav>
                                            <p:tav tm="100000">
                                              <p:val>
                                                <p:strVal val="#ppt_x"/>
                                              </p:val>
                                            </p:tav>
                                          </p:tavLst>
                                        </p:anim>
                                        <p:anim calcmode="lin" valueType="num">
                                          <p:cBhvr>
                                            <p:cTn id="44" dur="500" fill="hold"/>
                                            <p:tgtEl>
                                              <p:spTgt spid="36"/>
                                            </p:tgtEl>
                                            <p:attrNameLst>
                                              <p:attrName>ppt_y</p:attrName>
                                            </p:attrNameLst>
                                          </p:cBhvr>
                                          <p:tavLst>
                                            <p:tav tm="0">
                                              <p:val>
                                                <p:strVal val="#ppt_y"/>
                                              </p:val>
                                            </p:tav>
                                            <p:tav tm="100000">
                                              <p:val>
                                                <p:strVal val="#ppt_y"/>
                                              </p:val>
                                            </p:tav>
                                          </p:tavLst>
                                        </p:anim>
                                        <p:anim calcmode="lin" valueType="num">
                                          <p:cBhvr>
                                            <p:cTn id="45" dur="500" fill="hold"/>
                                            <p:tgtEl>
                                              <p:spTgt spid="36"/>
                                            </p:tgtEl>
                                            <p:attrNameLst>
                                              <p:attrName>ppt_w</p:attrName>
                                            </p:attrNameLst>
                                          </p:cBhvr>
                                          <p:tavLst>
                                            <p:tav tm="0">
                                              <p:val>
                                                <p:fltVal val="0"/>
                                              </p:val>
                                            </p:tav>
                                            <p:tav tm="100000">
                                              <p:val>
                                                <p:strVal val="#ppt_w"/>
                                              </p:val>
                                            </p:tav>
                                          </p:tavLst>
                                        </p:anim>
                                        <p:anim calcmode="lin" valueType="num">
                                          <p:cBhvr>
                                            <p:cTn id="46" dur="500" fill="hold"/>
                                            <p:tgtEl>
                                              <p:spTgt spid="36"/>
                                            </p:tgtEl>
                                            <p:attrNameLst>
                                              <p:attrName>ppt_h</p:attrName>
                                            </p:attrNameLst>
                                          </p:cBhvr>
                                          <p:tavLst>
                                            <p:tav tm="0">
                                              <p:val>
                                                <p:strVal val="#ppt_h"/>
                                              </p:val>
                                            </p:tav>
                                            <p:tav tm="100000">
                                              <p:val>
                                                <p:strVal val="#ppt_h"/>
                                              </p:val>
                                            </p:tav>
                                          </p:tavLst>
                                        </p:anim>
                                      </p:childTnLst>
                                    </p:cTn>
                                  </p:par>
                                  <p:par>
                                    <p:cTn id="47" presetID="2" presetClass="entr" presetSubtype="2" decel="100000" fill="hold" grpId="0" nodeType="withEffect">
                                      <p:stCondLst>
                                        <p:cond delay="0"/>
                                      </p:stCondLst>
                                      <p:childTnLst>
                                        <p:set>
                                          <p:cBhvr>
                                            <p:cTn id="48" dur="1" fill="hold">
                                              <p:stCondLst>
                                                <p:cond delay="0"/>
                                              </p:stCondLst>
                                            </p:cTn>
                                            <p:tgtEl>
                                              <p:spTgt spid="127"/>
                                            </p:tgtEl>
                                            <p:attrNameLst>
                                              <p:attrName>style.visibility</p:attrName>
                                            </p:attrNameLst>
                                          </p:cBhvr>
                                          <p:to>
                                            <p:strVal val="visible"/>
                                          </p:to>
                                        </p:set>
                                        <p:anim calcmode="lin" valueType="num">
                                          <p:cBhvr additive="base">
                                            <p:cTn id="49" dur="800" fill="hold"/>
                                            <p:tgtEl>
                                              <p:spTgt spid="127"/>
                                            </p:tgtEl>
                                            <p:attrNameLst>
                                              <p:attrName>ppt_x</p:attrName>
                                            </p:attrNameLst>
                                          </p:cBhvr>
                                          <p:tavLst>
                                            <p:tav tm="0">
                                              <p:val>
                                                <p:strVal val="1+#ppt_w/2"/>
                                              </p:val>
                                            </p:tav>
                                            <p:tav tm="100000">
                                              <p:val>
                                                <p:strVal val="#ppt_x"/>
                                              </p:val>
                                            </p:tav>
                                          </p:tavLst>
                                        </p:anim>
                                        <p:anim calcmode="lin" valueType="num">
                                          <p:cBhvr additive="base">
                                            <p:cTn id="50" dur="800" fill="hold"/>
                                            <p:tgtEl>
                                              <p:spTgt spid="127"/>
                                            </p:tgtEl>
                                            <p:attrNameLst>
                                              <p:attrName>ppt_y</p:attrName>
                                            </p:attrNameLst>
                                          </p:cBhvr>
                                          <p:tavLst>
                                            <p:tav tm="0">
                                              <p:val>
                                                <p:strVal val="#ppt_y"/>
                                              </p:val>
                                            </p:tav>
                                            <p:tav tm="100000">
                                              <p:val>
                                                <p:strVal val="#ppt_y"/>
                                              </p:val>
                                            </p:tav>
                                          </p:tavLst>
                                        </p:anim>
                                      </p:childTnLst>
                                    </p:cTn>
                                  </p:par>
                                </p:childTnLst>
                              </p:cTn>
                            </p:par>
                            <p:par>
                              <p:cTn id="51" fill="hold">
                                <p:stCondLst>
                                  <p:cond delay="3600"/>
                                </p:stCondLst>
                                <p:childTnLst>
                                  <p:par>
                                    <p:cTn id="52" presetID="17" presetClass="entr" presetSubtype="8" fill="hold" nodeType="afterEffect">
                                      <p:stCondLst>
                                        <p:cond delay="0"/>
                                      </p:stCondLst>
                                      <p:childTnLst>
                                        <p:set>
                                          <p:cBhvr>
                                            <p:cTn id="53" dur="1" fill="hold">
                                              <p:stCondLst>
                                                <p:cond delay="0"/>
                                              </p:stCondLst>
                                            </p:cTn>
                                            <p:tgtEl>
                                              <p:spTgt spid="45"/>
                                            </p:tgtEl>
                                            <p:attrNameLst>
                                              <p:attrName>style.visibility</p:attrName>
                                            </p:attrNameLst>
                                          </p:cBhvr>
                                          <p:to>
                                            <p:strVal val="visible"/>
                                          </p:to>
                                        </p:set>
                                        <p:anim calcmode="lin" valueType="num">
                                          <p:cBhvr>
                                            <p:cTn id="54" dur="500" fill="hold"/>
                                            <p:tgtEl>
                                              <p:spTgt spid="45"/>
                                            </p:tgtEl>
                                            <p:attrNameLst>
                                              <p:attrName>ppt_x</p:attrName>
                                            </p:attrNameLst>
                                          </p:cBhvr>
                                          <p:tavLst>
                                            <p:tav tm="0">
                                              <p:val>
                                                <p:strVal val="#ppt_x-#ppt_w/2"/>
                                              </p:val>
                                            </p:tav>
                                            <p:tav tm="100000">
                                              <p:val>
                                                <p:strVal val="#ppt_x"/>
                                              </p:val>
                                            </p:tav>
                                          </p:tavLst>
                                        </p:anim>
                                        <p:anim calcmode="lin" valueType="num">
                                          <p:cBhvr>
                                            <p:cTn id="55" dur="500" fill="hold"/>
                                            <p:tgtEl>
                                              <p:spTgt spid="45"/>
                                            </p:tgtEl>
                                            <p:attrNameLst>
                                              <p:attrName>ppt_y</p:attrName>
                                            </p:attrNameLst>
                                          </p:cBhvr>
                                          <p:tavLst>
                                            <p:tav tm="0">
                                              <p:val>
                                                <p:strVal val="#ppt_y"/>
                                              </p:val>
                                            </p:tav>
                                            <p:tav tm="100000">
                                              <p:val>
                                                <p:strVal val="#ppt_y"/>
                                              </p:val>
                                            </p:tav>
                                          </p:tavLst>
                                        </p:anim>
                                        <p:anim calcmode="lin" valueType="num">
                                          <p:cBhvr>
                                            <p:cTn id="56" dur="500" fill="hold"/>
                                            <p:tgtEl>
                                              <p:spTgt spid="45"/>
                                            </p:tgtEl>
                                            <p:attrNameLst>
                                              <p:attrName>ppt_w</p:attrName>
                                            </p:attrNameLst>
                                          </p:cBhvr>
                                          <p:tavLst>
                                            <p:tav tm="0">
                                              <p:val>
                                                <p:fltVal val="0"/>
                                              </p:val>
                                            </p:tav>
                                            <p:tav tm="100000">
                                              <p:val>
                                                <p:strVal val="#ppt_w"/>
                                              </p:val>
                                            </p:tav>
                                          </p:tavLst>
                                        </p:anim>
                                        <p:anim calcmode="lin" valueType="num">
                                          <p:cBhvr>
                                            <p:cTn id="57" dur="500" fill="hold"/>
                                            <p:tgtEl>
                                              <p:spTgt spid="45"/>
                                            </p:tgtEl>
                                            <p:attrNameLst>
                                              <p:attrName>ppt_h</p:attrName>
                                            </p:attrNameLst>
                                          </p:cBhvr>
                                          <p:tavLst>
                                            <p:tav tm="0">
                                              <p:val>
                                                <p:strVal val="#ppt_h"/>
                                              </p:val>
                                            </p:tav>
                                            <p:tav tm="100000">
                                              <p:val>
                                                <p:strVal val="#ppt_h"/>
                                              </p:val>
                                            </p:tav>
                                          </p:tavLst>
                                        </p:anim>
                                      </p:childTnLst>
                                    </p:cTn>
                                  </p:par>
                                  <p:par>
                                    <p:cTn id="58" presetID="2" presetClass="entr" presetSubtype="2" decel="100000" fill="hold" grpId="0" nodeType="withEffect">
                                      <p:stCondLst>
                                        <p:cond delay="0"/>
                                      </p:stCondLst>
                                      <p:childTnLst>
                                        <p:set>
                                          <p:cBhvr>
                                            <p:cTn id="59" dur="1" fill="hold">
                                              <p:stCondLst>
                                                <p:cond delay="0"/>
                                              </p:stCondLst>
                                            </p:cTn>
                                            <p:tgtEl>
                                              <p:spTgt spid="128"/>
                                            </p:tgtEl>
                                            <p:attrNameLst>
                                              <p:attrName>style.visibility</p:attrName>
                                            </p:attrNameLst>
                                          </p:cBhvr>
                                          <p:to>
                                            <p:strVal val="visible"/>
                                          </p:to>
                                        </p:set>
                                        <p:anim calcmode="lin" valueType="num">
                                          <p:cBhvr additive="base">
                                            <p:cTn id="60" dur="800" fill="hold"/>
                                            <p:tgtEl>
                                              <p:spTgt spid="128"/>
                                            </p:tgtEl>
                                            <p:attrNameLst>
                                              <p:attrName>ppt_x</p:attrName>
                                            </p:attrNameLst>
                                          </p:cBhvr>
                                          <p:tavLst>
                                            <p:tav tm="0">
                                              <p:val>
                                                <p:strVal val="1+#ppt_w/2"/>
                                              </p:val>
                                            </p:tav>
                                            <p:tav tm="100000">
                                              <p:val>
                                                <p:strVal val="#ppt_x"/>
                                              </p:val>
                                            </p:tav>
                                          </p:tavLst>
                                        </p:anim>
                                        <p:anim calcmode="lin" valueType="num">
                                          <p:cBhvr additive="base">
                                            <p:cTn id="61" dur="800" fill="hold"/>
                                            <p:tgtEl>
                                              <p:spTgt spid="128"/>
                                            </p:tgtEl>
                                            <p:attrNameLst>
                                              <p:attrName>ppt_y</p:attrName>
                                            </p:attrNameLst>
                                          </p:cBhvr>
                                          <p:tavLst>
                                            <p:tav tm="0">
                                              <p:val>
                                                <p:strVal val="#ppt_y"/>
                                              </p:val>
                                            </p:tav>
                                            <p:tav tm="100000">
                                              <p:val>
                                                <p:strVal val="#ppt_y"/>
                                              </p:val>
                                            </p:tav>
                                          </p:tavLst>
                                        </p:anim>
                                      </p:childTnLst>
                                    </p:cTn>
                                  </p:par>
                                </p:childTnLst>
                              </p:cTn>
                            </p:par>
                            <p:par>
                              <p:cTn id="62" fill="hold">
                                <p:stCondLst>
                                  <p:cond delay="4100"/>
                                </p:stCondLst>
                                <p:childTnLst>
                                  <p:par>
                                    <p:cTn id="63" presetID="17" presetClass="entr" presetSubtype="8" fill="hold" nodeType="afterEffect">
                                      <p:stCondLst>
                                        <p:cond delay="0"/>
                                      </p:stCondLst>
                                      <p:childTnLst>
                                        <p:set>
                                          <p:cBhvr>
                                            <p:cTn id="64" dur="1" fill="hold">
                                              <p:stCondLst>
                                                <p:cond delay="0"/>
                                              </p:stCondLst>
                                            </p:cTn>
                                            <p:tgtEl>
                                              <p:spTgt spid="54"/>
                                            </p:tgtEl>
                                            <p:attrNameLst>
                                              <p:attrName>style.visibility</p:attrName>
                                            </p:attrNameLst>
                                          </p:cBhvr>
                                          <p:to>
                                            <p:strVal val="visible"/>
                                          </p:to>
                                        </p:set>
                                        <p:anim calcmode="lin" valueType="num">
                                          <p:cBhvr>
                                            <p:cTn id="65" dur="500" fill="hold"/>
                                            <p:tgtEl>
                                              <p:spTgt spid="54"/>
                                            </p:tgtEl>
                                            <p:attrNameLst>
                                              <p:attrName>ppt_x</p:attrName>
                                            </p:attrNameLst>
                                          </p:cBhvr>
                                          <p:tavLst>
                                            <p:tav tm="0">
                                              <p:val>
                                                <p:strVal val="#ppt_x-#ppt_w/2"/>
                                              </p:val>
                                            </p:tav>
                                            <p:tav tm="100000">
                                              <p:val>
                                                <p:strVal val="#ppt_x"/>
                                              </p:val>
                                            </p:tav>
                                          </p:tavLst>
                                        </p:anim>
                                        <p:anim calcmode="lin" valueType="num">
                                          <p:cBhvr>
                                            <p:cTn id="66" dur="500" fill="hold"/>
                                            <p:tgtEl>
                                              <p:spTgt spid="54"/>
                                            </p:tgtEl>
                                            <p:attrNameLst>
                                              <p:attrName>ppt_y</p:attrName>
                                            </p:attrNameLst>
                                          </p:cBhvr>
                                          <p:tavLst>
                                            <p:tav tm="0">
                                              <p:val>
                                                <p:strVal val="#ppt_y"/>
                                              </p:val>
                                            </p:tav>
                                            <p:tav tm="100000">
                                              <p:val>
                                                <p:strVal val="#ppt_y"/>
                                              </p:val>
                                            </p:tav>
                                          </p:tavLst>
                                        </p:anim>
                                        <p:anim calcmode="lin" valueType="num">
                                          <p:cBhvr>
                                            <p:cTn id="67" dur="500" fill="hold"/>
                                            <p:tgtEl>
                                              <p:spTgt spid="54"/>
                                            </p:tgtEl>
                                            <p:attrNameLst>
                                              <p:attrName>ppt_w</p:attrName>
                                            </p:attrNameLst>
                                          </p:cBhvr>
                                          <p:tavLst>
                                            <p:tav tm="0">
                                              <p:val>
                                                <p:fltVal val="0"/>
                                              </p:val>
                                            </p:tav>
                                            <p:tav tm="100000">
                                              <p:val>
                                                <p:strVal val="#ppt_w"/>
                                              </p:val>
                                            </p:tav>
                                          </p:tavLst>
                                        </p:anim>
                                        <p:anim calcmode="lin" valueType="num">
                                          <p:cBhvr>
                                            <p:cTn id="68" dur="500" fill="hold"/>
                                            <p:tgtEl>
                                              <p:spTgt spid="54"/>
                                            </p:tgtEl>
                                            <p:attrNameLst>
                                              <p:attrName>ppt_h</p:attrName>
                                            </p:attrNameLst>
                                          </p:cBhvr>
                                          <p:tavLst>
                                            <p:tav tm="0">
                                              <p:val>
                                                <p:strVal val="#ppt_h"/>
                                              </p:val>
                                            </p:tav>
                                            <p:tav tm="100000">
                                              <p:val>
                                                <p:strVal val="#ppt_h"/>
                                              </p:val>
                                            </p:tav>
                                          </p:tavLst>
                                        </p:anim>
                                      </p:childTnLst>
                                    </p:cTn>
                                  </p:par>
                                  <p:par>
                                    <p:cTn id="69" presetID="2" presetClass="entr" presetSubtype="2" decel="100000" fill="hold" grpId="0" nodeType="withEffect">
                                      <p:stCondLst>
                                        <p:cond delay="0"/>
                                      </p:stCondLst>
                                      <p:childTnLst>
                                        <p:set>
                                          <p:cBhvr>
                                            <p:cTn id="70" dur="1" fill="hold">
                                              <p:stCondLst>
                                                <p:cond delay="0"/>
                                              </p:stCondLst>
                                            </p:cTn>
                                            <p:tgtEl>
                                              <p:spTgt spid="129"/>
                                            </p:tgtEl>
                                            <p:attrNameLst>
                                              <p:attrName>style.visibility</p:attrName>
                                            </p:attrNameLst>
                                          </p:cBhvr>
                                          <p:to>
                                            <p:strVal val="visible"/>
                                          </p:to>
                                        </p:set>
                                        <p:anim calcmode="lin" valueType="num">
                                          <p:cBhvr additive="base">
                                            <p:cTn id="71" dur="800" fill="hold"/>
                                            <p:tgtEl>
                                              <p:spTgt spid="129"/>
                                            </p:tgtEl>
                                            <p:attrNameLst>
                                              <p:attrName>ppt_x</p:attrName>
                                            </p:attrNameLst>
                                          </p:cBhvr>
                                          <p:tavLst>
                                            <p:tav tm="0">
                                              <p:val>
                                                <p:strVal val="1+#ppt_w/2"/>
                                              </p:val>
                                            </p:tav>
                                            <p:tav tm="100000">
                                              <p:val>
                                                <p:strVal val="#ppt_x"/>
                                              </p:val>
                                            </p:tav>
                                          </p:tavLst>
                                        </p:anim>
                                        <p:anim calcmode="lin" valueType="num">
                                          <p:cBhvr additive="base">
                                            <p:cTn id="72" dur="800" fill="hold"/>
                                            <p:tgtEl>
                                              <p:spTgt spid="129"/>
                                            </p:tgtEl>
                                            <p:attrNameLst>
                                              <p:attrName>ppt_y</p:attrName>
                                            </p:attrNameLst>
                                          </p:cBhvr>
                                          <p:tavLst>
                                            <p:tav tm="0">
                                              <p:val>
                                                <p:strVal val="#ppt_y"/>
                                              </p:val>
                                            </p:tav>
                                            <p:tav tm="100000">
                                              <p:val>
                                                <p:strVal val="#ppt_y"/>
                                              </p:val>
                                            </p:tav>
                                          </p:tavLst>
                                        </p:anim>
                                      </p:childTnLst>
                                    </p:cTn>
                                  </p:par>
                                </p:childTnLst>
                              </p:cTn>
                            </p:par>
                            <p:par>
                              <p:cTn id="73" fill="hold">
                                <p:stCondLst>
                                  <p:cond delay="4600"/>
                                </p:stCondLst>
                                <p:childTnLst>
                                  <p:par>
                                    <p:cTn id="74" presetID="17" presetClass="entr" presetSubtype="8" fill="hold" nodeType="afterEffect">
                                      <p:stCondLst>
                                        <p:cond delay="0"/>
                                      </p:stCondLst>
                                      <p:childTnLst>
                                        <p:set>
                                          <p:cBhvr>
                                            <p:cTn id="75" dur="1" fill="hold">
                                              <p:stCondLst>
                                                <p:cond delay="0"/>
                                              </p:stCondLst>
                                            </p:cTn>
                                            <p:tgtEl>
                                              <p:spTgt spid="66"/>
                                            </p:tgtEl>
                                            <p:attrNameLst>
                                              <p:attrName>style.visibility</p:attrName>
                                            </p:attrNameLst>
                                          </p:cBhvr>
                                          <p:to>
                                            <p:strVal val="visible"/>
                                          </p:to>
                                        </p:set>
                                        <p:anim calcmode="lin" valueType="num">
                                          <p:cBhvr>
                                            <p:cTn id="76" dur="500" fill="hold"/>
                                            <p:tgtEl>
                                              <p:spTgt spid="66"/>
                                            </p:tgtEl>
                                            <p:attrNameLst>
                                              <p:attrName>ppt_x</p:attrName>
                                            </p:attrNameLst>
                                          </p:cBhvr>
                                          <p:tavLst>
                                            <p:tav tm="0">
                                              <p:val>
                                                <p:strVal val="#ppt_x-#ppt_w/2"/>
                                              </p:val>
                                            </p:tav>
                                            <p:tav tm="100000">
                                              <p:val>
                                                <p:strVal val="#ppt_x"/>
                                              </p:val>
                                            </p:tav>
                                          </p:tavLst>
                                        </p:anim>
                                        <p:anim calcmode="lin" valueType="num">
                                          <p:cBhvr>
                                            <p:cTn id="77" dur="500" fill="hold"/>
                                            <p:tgtEl>
                                              <p:spTgt spid="66"/>
                                            </p:tgtEl>
                                            <p:attrNameLst>
                                              <p:attrName>ppt_y</p:attrName>
                                            </p:attrNameLst>
                                          </p:cBhvr>
                                          <p:tavLst>
                                            <p:tav tm="0">
                                              <p:val>
                                                <p:strVal val="#ppt_y"/>
                                              </p:val>
                                            </p:tav>
                                            <p:tav tm="100000">
                                              <p:val>
                                                <p:strVal val="#ppt_y"/>
                                              </p:val>
                                            </p:tav>
                                          </p:tavLst>
                                        </p:anim>
                                        <p:anim calcmode="lin" valueType="num">
                                          <p:cBhvr>
                                            <p:cTn id="78" dur="500" fill="hold"/>
                                            <p:tgtEl>
                                              <p:spTgt spid="66"/>
                                            </p:tgtEl>
                                            <p:attrNameLst>
                                              <p:attrName>ppt_w</p:attrName>
                                            </p:attrNameLst>
                                          </p:cBhvr>
                                          <p:tavLst>
                                            <p:tav tm="0">
                                              <p:val>
                                                <p:fltVal val="0"/>
                                              </p:val>
                                            </p:tav>
                                            <p:tav tm="100000">
                                              <p:val>
                                                <p:strVal val="#ppt_w"/>
                                              </p:val>
                                            </p:tav>
                                          </p:tavLst>
                                        </p:anim>
                                        <p:anim calcmode="lin" valueType="num">
                                          <p:cBhvr>
                                            <p:cTn id="79" dur="500" fill="hold"/>
                                            <p:tgtEl>
                                              <p:spTgt spid="66"/>
                                            </p:tgtEl>
                                            <p:attrNameLst>
                                              <p:attrName>ppt_h</p:attrName>
                                            </p:attrNameLst>
                                          </p:cBhvr>
                                          <p:tavLst>
                                            <p:tav tm="0">
                                              <p:val>
                                                <p:strVal val="#ppt_h"/>
                                              </p:val>
                                            </p:tav>
                                            <p:tav tm="100000">
                                              <p:val>
                                                <p:strVal val="#ppt_h"/>
                                              </p:val>
                                            </p:tav>
                                          </p:tavLst>
                                        </p:anim>
                                      </p:childTnLst>
                                    </p:cTn>
                                  </p:par>
                                  <p:par>
                                    <p:cTn id="80" presetID="2" presetClass="entr" presetSubtype="2" decel="100000" fill="hold" grpId="0" nodeType="withEffect">
                                      <p:stCondLst>
                                        <p:cond delay="0"/>
                                      </p:stCondLst>
                                      <p:childTnLst>
                                        <p:set>
                                          <p:cBhvr>
                                            <p:cTn id="81" dur="1" fill="hold">
                                              <p:stCondLst>
                                                <p:cond delay="0"/>
                                              </p:stCondLst>
                                            </p:cTn>
                                            <p:tgtEl>
                                              <p:spTgt spid="130"/>
                                            </p:tgtEl>
                                            <p:attrNameLst>
                                              <p:attrName>style.visibility</p:attrName>
                                            </p:attrNameLst>
                                          </p:cBhvr>
                                          <p:to>
                                            <p:strVal val="visible"/>
                                          </p:to>
                                        </p:set>
                                        <p:anim calcmode="lin" valueType="num">
                                          <p:cBhvr additive="base">
                                            <p:cTn id="82" dur="800" fill="hold"/>
                                            <p:tgtEl>
                                              <p:spTgt spid="130"/>
                                            </p:tgtEl>
                                            <p:attrNameLst>
                                              <p:attrName>ppt_x</p:attrName>
                                            </p:attrNameLst>
                                          </p:cBhvr>
                                          <p:tavLst>
                                            <p:tav tm="0">
                                              <p:val>
                                                <p:strVal val="1+#ppt_w/2"/>
                                              </p:val>
                                            </p:tav>
                                            <p:tav tm="100000">
                                              <p:val>
                                                <p:strVal val="#ppt_x"/>
                                              </p:val>
                                            </p:tav>
                                          </p:tavLst>
                                        </p:anim>
                                        <p:anim calcmode="lin" valueType="num">
                                          <p:cBhvr additive="base">
                                            <p:cTn id="83" dur="800" fill="hold"/>
                                            <p:tgtEl>
                                              <p:spTgt spid="130"/>
                                            </p:tgtEl>
                                            <p:attrNameLst>
                                              <p:attrName>ppt_y</p:attrName>
                                            </p:attrNameLst>
                                          </p:cBhvr>
                                          <p:tavLst>
                                            <p:tav tm="0">
                                              <p:val>
                                                <p:strVal val="#ppt_y"/>
                                              </p:val>
                                            </p:tav>
                                            <p:tav tm="100000">
                                              <p:val>
                                                <p:strVal val="#ppt_y"/>
                                              </p:val>
                                            </p:tav>
                                          </p:tavLst>
                                        </p:anim>
                                      </p:childTnLst>
                                    </p:cTn>
                                  </p:par>
                                </p:childTnLst>
                              </p:cTn>
                            </p:par>
                            <p:par>
                              <p:cTn id="84" fill="hold">
                                <p:stCondLst>
                                  <p:cond delay="5100"/>
                                </p:stCondLst>
                                <p:childTnLst>
                                  <p:par>
                                    <p:cTn id="85" presetID="17" presetClass="entr" presetSubtype="8" fill="hold" nodeType="afterEffect">
                                      <p:stCondLst>
                                        <p:cond delay="0"/>
                                      </p:stCondLst>
                                      <p:childTnLst>
                                        <p:set>
                                          <p:cBhvr>
                                            <p:cTn id="86" dur="1" fill="hold">
                                              <p:stCondLst>
                                                <p:cond delay="0"/>
                                              </p:stCondLst>
                                            </p:cTn>
                                            <p:tgtEl>
                                              <p:spTgt spid="82"/>
                                            </p:tgtEl>
                                            <p:attrNameLst>
                                              <p:attrName>style.visibility</p:attrName>
                                            </p:attrNameLst>
                                          </p:cBhvr>
                                          <p:to>
                                            <p:strVal val="visible"/>
                                          </p:to>
                                        </p:set>
                                        <p:anim calcmode="lin" valueType="num">
                                          <p:cBhvr>
                                            <p:cTn id="87" dur="500" fill="hold"/>
                                            <p:tgtEl>
                                              <p:spTgt spid="82"/>
                                            </p:tgtEl>
                                            <p:attrNameLst>
                                              <p:attrName>ppt_x</p:attrName>
                                            </p:attrNameLst>
                                          </p:cBhvr>
                                          <p:tavLst>
                                            <p:tav tm="0">
                                              <p:val>
                                                <p:strVal val="#ppt_x-#ppt_w/2"/>
                                              </p:val>
                                            </p:tav>
                                            <p:tav tm="100000">
                                              <p:val>
                                                <p:strVal val="#ppt_x"/>
                                              </p:val>
                                            </p:tav>
                                          </p:tavLst>
                                        </p:anim>
                                        <p:anim calcmode="lin" valueType="num">
                                          <p:cBhvr>
                                            <p:cTn id="88" dur="500" fill="hold"/>
                                            <p:tgtEl>
                                              <p:spTgt spid="82"/>
                                            </p:tgtEl>
                                            <p:attrNameLst>
                                              <p:attrName>ppt_y</p:attrName>
                                            </p:attrNameLst>
                                          </p:cBhvr>
                                          <p:tavLst>
                                            <p:tav tm="0">
                                              <p:val>
                                                <p:strVal val="#ppt_y"/>
                                              </p:val>
                                            </p:tav>
                                            <p:tav tm="100000">
                                              <p:val>
                                                <p:strVal val="#ppt_y"/>
                                              </p:val>
                                            </p:tav>
                                          </p:tavLst>
                                        </p:anim>
                                        <p:anim calcmode="lin" valueType="num">
                                          <p:cBhvr>
                                            <p:cTn id="89" dur="500" fill="hold"/>
                                            <p:tgtEl>
                                              <p:spTgt spid="82"/>
                                            </p:tgtEl>
                                            <p:attrNameLst>
                                              <p:attrName>ppt_w</p:attrName>
                                            </p:attrNameLst>
                                          </p:cBhvr>
                                          <p:tavLst>
                                            <p:tav tm="0">
                                              <p:val>
                                                <p:fltVal val="0"/>
                                              </p:val>
                                            </p:tav>
                                            <p:tav tm="100000">
                                              <p:val>
                                                <p:strVal val="#ppt_w"/>
                                              </p:val>
                                            </p:tav>
                                          </p:tavLst>
                                        </p:anim>
                                        <p:anim calcmode="lin" valueType="num">
                                          <p:cBhvr>
                                            <p:cTn id="90" dur="500" fill="hold"/>
                                            <p:tgtEl>
                                              <p:spTgt spid="82"/>
                                            </p:tgtEl>
                                            <p:attrNameLst>
                                              <p:attrName>ppt_h</p:attrName>
                                            </p:attrNameLst>
                                          </p:cBhvr>
                                          <p:tavLst>
                                            <p:tav tm="0">
                                              <p:val>
                                                <p:strVal val="#ppt_h"/>
                                              </p:val>
                                            </p:tav>
                                            <p:tav tm="100000">
                                              <p:val>
                                                <p:strVal val="#ppt_h"/>
                                              </p:val>
                                            </p:tav>
                                          </p:tavLst>
                                        </p:anim>
                                      </p:childTnLst>
                                    </p:cTn>
                                  </p:par>
                                  <p:par>
                                    <p:cTn id="91" presetID="2" presetClass="entr" presetSubtype="2" decel="100000" fill="hold" grpId="0" nodeType="withEffect">
                                      <p:stCondLst>
                                        <p:cond delay="0"/>
                                      </p:stCondLst>
                                      <p:childTnLst>
                                        <p:set>
                                          <p:cBhvr>
                                            <p:cTn id="92" dur="1" fill="hold">
                                              <p:stCondLst>
                                                <p:cond delay="0"/>
                                              </p:stCondLst>
                                            </p:cTn>
                                            <p:tgtEl>
                                              <p:spTgt spid="131"/>
                                            </p:tgtEl>
                                            <p:attrNameLst>
                                              <p:attrName>style.visibility</p:attrName>
                                            </p:attrNameLst>
                                          </p:cBhvr>
                                          <p:to>
                                            <p:strVal val="visible"/>
                                          </p:to>
                                        </p:set>
                                        <p:anim calcmode="lin" valueType="num">
                                          <p:cBhvr additive="base">
                                            <p:cTn id="93" dur="800" fill="hold"/>
                                            <p:tgtEl>
                                              <p:spTgt spid="131"/>
                                            </p:tgtEl>
                                            <p:attrNameLst>
                                              <p:attrName>ppt_x</p:attrName>
                                            </p:attrNameLst>
                                          </p:cBhvr>
                                          <p:tavLst>
                                            <p:tav tm="0">
                                              <p:val>
                                                <p:strVal val="1+#ppt_w/2"/>
                                              </p:val>
                                            </p:tav>
                                            <p:tav tm="100000">
                                              <p:val>
                                                <p:strVal val="#ppt_x"/>
                                              </p:val>
                                            </p:tav>
                                          </p:tavLst>
                                        </p:anim>
                                        <p:anim calcmode="lin" valueType="num">
                                          <p:cBhvr additive="base">
                                            <p:cTn id="94" dur="800" fill="hold"/>
                                            <p:tgtEl>
                                              <p:spTgt spid="1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127" grpId="0"/>
          <p:bldP spid="128" grpId="0"/>
          <p:bldP spid="129" grpId="0"/>
          <p:bldP spid="130" grpId="0"/>
          <p:bldP spid="13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0000" fill="hold" nodeType="withEffect">
                                      <p:stCondLst>
                                        <p:cond delay="600"/>
                                      </p:stCondLst>
                                      <p:childTnLst>
                                        <p:set>
                                          <p:cBhvr>
                                            <p:cTn id="6" dur="1" fill="hold">
                                              <p:stCondLst>
                                                <p:cond delay="0"/>
                                              </p:stCondLst>
                                            </p:cTn>
                                            <p:tgtEl>
                                              <p:spTgt spid="124"/>
                                            </p:tgtEl>
                                            <p:attrNameLst>
                                              <p:attrName>style.visibility</p:attrName>
                                            </p:attrNameLst>
                                          </p:cBhvr>
                                          <p:to>
                                            <p:strVal val="visible"/>
                                          </p:to>
                                        </p:set>
                                        <p:anim calcmode="lin" valueType="num">
                                          <p:cBhvr additive="base">
                                            <p:cTn id="7" dur="1000" fill="hold"/>
                                            <p:tgtEl>
                                              <p:spTgt spid="124"/>
                                            </p:tgtEl>
                                            <p:attrNameLst>
                                              <p:attrName>ppt_x</p:attrName>
                                            </p:attrNameLst>
                                          </p:cBhvr>
                                          <p:tavLst>
                                            <p:tav tm="0">
                                              <p:val>
                                                <p:strVal val="0-#ppt_w/2"/>
                                              </p:val>
                                            </p:tav>
                                            <p:tav tm="100000">
                                              <p:val>
                                                <p:strVal val="#ppt_x"/>
                                              </p:val>
                                            </p:tav>
                                          </p:tavLst>
                                        </p:anim>
                                        <p:anim calcmode="lin" valueType="num">
                                          <p:cBhvr additive="base">
                                            <p:cTn id="8" dur="1000" fill="hold"/>
                                            <p:tgtEl>
                                              <p:spTgt spid="124"/>
                                            </p:tgtEl>
                                            <p:attrNameLst>
                                              <p:attrName>ppt_y</p:attrName>
                                            </p:attrNameLst>
                                          </p:cBhvr>
                                          <p:tavLst>
                                            <p:tav tm="0">
                                              <p:val>
                                                <p:strVal val="#ppt_y"/>
                                              </p:val>
                                            </p:tav>
                                            <p:tav tm="100000">
                                              <p:val>
                                                <p:strVal val="#ppt_y"/>
                                              </p:val>
                                            </p:tav>
                                          </p:tavLst>
                                        </p:anim>
                                      </p:childTnLst>
                                    </p:cTn>
                                  </p:par>
                                </p:childTnLst>
                              </p:cTn>
                            </p:par>
                            <p:par>
                              <p:cTn id="9" fill="hold">
                                <p:stCondLst>
                                  <p:cond delay="1600"/>
                                </p:stCondLst>
                                <p:childTnLst>
                                  <p:par>
                                    <p:cTn id="10" presetID="12" presetClass="entr" presetSubtype="8" fill="hold" grpId="0" nodeType="afterEffect">
                                      <p:stCondLst>
                                        <p:cond delay="0"/>
                                      </p:stCondLst>
                                      <p:childTnLst>
                                        <p:set>
                                          <p:cBhvr>
                                            <p:cTn id="11" dur="1" fill="hold">
                                              <p:stCondLst>
                                                <p:cond delay="0"/>
                                              </p:stCondLst>
                                            </p:cTn>
                                            <p:tgtEl>
                                              <p:spTgt spid="35"/>
                                            </p:tgtEl>
                                            <p:attrNameLst>
                                              <p:attrName>style.visibility</p:attrName>
                                            </p:attrNameLst>
                                          </p:cBhvr>
                                          <p:to>
                                            <p:strVal val="visible"/>
                                          </p:to>
                                        </p:set>
                                        <p:anim calcmode="lin" valueType="num">
                                          <p:cBhvr additive="base">
                                            <p:cTn id="12" dur="500"/>
                                            <p:tgtEl>
                                              <p:spTgt spid="35"/>
                                            </p:tgtEl>
                                            <p:attrNameLst>
                                              <p:attrName>ppt_x</p:attrName>
                                            </p:attrNameLst>
                                          </p:cBhvr>
                                          <p:tavLst>
                                            <p:tav tm="0">
                                              <p:val>
                                                <p:strVal val="#ppt_x-#ppt_w*1.125000"/>
                                              </p:val>
                                            </p:tav>
                                            <p:tav tm="100000">
                                              <p:val>
                                                <p:strVal val="#ppt_x"/>
                                              </p:val>
                                            </p:tav>
                                          </p:tavLst>
                                        </p:anim>
                                        <p:animEffect transition="in" filter="wipe(right)">
                                          <p:cBhvr>
                                            <p:cTn id="13" dur="500"/>
                                            <p:tgtEl>
                                              <p:spTgt spid="35"/>
                                            </p:tgtEl>
                                          </p:cBhvr>
                                        </p:animEffect>
                                      </p:childTnLst>
                                    </p:cTn>
                                  </p:par>
                                </p:childTnLst>
                              </p:cTn>
                            </p:par>
                            <p:par>
                              <p:cTn id="14" fill="hold">
                                <p:stCondLst>
                                  <p:cond delay="2100"/>
                                </p:stCondLst>
                                <p:childTnLst>
                                  <p:par>
                                    <p:cTn id="15" presetID="10" presetClass="entr" presetSubtype="0" fill="hold" nodeType="afterEffect">
                                      <p:stCondLst>
                                        <p:cond delay="0"/>
                                      </p:stCondLst>
                                      <p:childTnLst>
                                        <p:set>
                                          <p:cBhvr>
                                            <p:cTn id="16" dur="1" fill="hold">
                                              <p:stCondLst>
                                                <p:cond delay="0"/>
                                              </p:stCondLst>
                                            </p:cTn>
                                            <p:tgtEl>
                                              <p:spTgt spid="89"/>
                                            </p:tgtEl>
                                            <p:attrNameLst>
                                              <p:attrName>style.visibility</p:attrName>
                                            </p:attrNameLst>
                                          </p:cBhvr>
                                          <p:to>
                                            <p:strVal val="visible"/>
                                          </p:to>
                                        </p:set>
                                        <p:animEffect transition="in" filter="fade">
                                          <p:cBhvr>
                                            <p:cTn id="17" dur="1000"/>
                                            <p:tgtEl>
                                              <p:spTgt spid="89"/>
                                            </p:tgtEl>
                                          </p:cBhvr>
                                        </p:animEffect>
                                      </p:childTnLst>
                                    </p:cTn>
                                  </p:par>
                                  <p:par>
                                    <p:cTn id="18" presetID="42" presetClass="path" presetSubtype="0" accel="50000" decel="50000" fill="hold" nodeType="withEffect">
                                      <p:stCondLst>
                                        <p:cond delay="0"/>
                                      </p:stCondLst>
                                      <p:childTnLst>
                                        <p:animMotion origin="layout" path="M -0.0586 0.24166 L 1.66667E-6 2.59259E-6 " pathEditMode="relative" rAng="0" ptsTypes="AA">
                                          <p:cBhvr>
                                            <p:cTn id="19" dur="1000" fill="hold"/>
                                            <p:tgtEl>
                                              <p:spTgt spid="89"/>
                                            </p:tgtEl>
                                            <p:attrNameLst>
                                              <p:attrName>ppt_x</p:attrName>
                                              <p:attrName>ppt_y</p:attrName>
                                            </p:attrNameLst>
                                          </p:cBhvr>
                                          <p:rCtr x="2930" y="-12083"/>
                                        </p:animMotion>
                                      </p:childTnLst>
                                    </p:cTn>
                                  </p:par>
                                  <p:par>
                                    <p:cTn id="20" presetID="10" presetClass="entr" presetSubtype="0" fill="hold" nodeType="withEffect">
                                      <p:stCondLst>
                                        <p:cond delay="0"/>
                                      </p:stCondLst>
                                      <p:childTnLst>
                                        <p:set>
                                          <p:cBhvr>
                                            <p:cTn id="21" dur="1" fill="hold">
                                              <p:stCondLst>
                                                <p:cond delay="0"/>
                                              </p:stCondLst>
                                            </p:cTn>
                                            <p:tgtEl>
                                              <p:spTgt spid="110"/>
                                            </p:tgtEl>
                                            <p:attrNameLst>
                                              <p:attrName>style.visibility</p:attrName>
                                            </p:attrNameLst>
                                          </p:cBhvr>
                                          <p:to>
                                            <p:strVal val="visible"/>
                                          </p:to>
                                        </p:set>
                                        <p:animEffect transition="in" filter="fade">
                                          <p:cBhvr>
                                            <p:cTn id="22" dur="1000"/>
                                            <p:tgtEl>
                                              <p:spTgt spid="110"/>
                                            </p:tgtEl>
                                          </p:cBhvr>
                                        </p:animEffect>
                                      </p:childTnLst>
                                    </p:cTn>
                                  </p:par>
                                  <p:par>
                                    <p:cTn id="23" presetID="42" presetClass="path" presetSubtype="0" accel="50000" decel="50000" fill="hold" nodeType="withEffect">
                                      <p:stCondLst>
                                        <p:cond delay="0"/>
                                      </p:stCondLst>
                                      <p:childTnLst>
                                        <p:animMotion origin="layout" path="M -0.15312 0.09584 L -6.25E-7 -1.85185E-6 " pathEditMode="relative" rAng="0" ptsTypes="AA">
                                          <p:cBhvr>
                                            <p:cTn id="24" dur="1000" fill="hold"/>
                                            <p:tgtEl>
                                              <p:spTgt spid="110"/>
                                            </p:tgtEl>
                                            <p:attrNameLst>
                                              <p:attrName>ppt_x</p:attrName>
                                              <p:attrName>ppt_y</p:attrName>
                                            </p:attrNameLst>
                                          </p:cBhvr>
                                          <p:rCtr x="7656" y="-4792"/>
                                        </p:animMotion>
                                      </p:childTnLst>
                                    </p:cTn>
                                  </p:par>
                                  <p:par>
                                    <p:cTn id="25" presetID="10" presetClass="entr" presetSubtype="0" fill="hold" nodeType="withEffect">
                                      <p:stCondLst>
                                        <p:cond delay="0"/>
                                      </p:stCondLst>
                                      <p:childTnLst>
                                        <p:set>
                                          <p:cBhvr>
                                            <p:cTn id="26" dur="1" fill="hold">
                                              <p:stCondLst>
                                                <p:cond delay="0"/>
                                              </p:stCondLst>
                                            </p:cTn>
                                            <p:tgtEl>
                                              <p:spTgt spid="117"/>
                                            </p:tgtEl>
                                            <p:attrNameLst>
                                              <p:attrName>style.visibility</p:attrName>
                                            </p:attrNameLst>
                                          </p:cBhvr>
                                          <p:to>
                                            <p:strVal val="visible"/>
                                          </p:to>
                                        </p:set>
                                        <p:animEffect transition="in" filter="fade">
                                          <p:cBhvr>
                                            <p:cTn id="27" dur="1000"/>
                                            <p:tgtEl>
                                              <p:spTgt spid="117"/>
                                            </p:tgtEl>
                                          </p:cBhvr>
                                        </p:animEffect>
                                      </p:childTnLst>
                                    </p:cTn>
                                  </p:par>
                                  <p:par>
                                    <p:cTn id="28" presetID="42" presetClass="path" presetSubtype="0" accel="50000" decel="50000" fill="hold" nodeType="withEffect">
                                      <p:stCondLst>
                                        <p:cond delay="0"/>
                                      </p:stCondLst>
                                      <p:childTnLst>
                                        <p:animMotion origin="layout" path="M -0.18828 -0.03611 L -1.04167E-6 -3.33333E-6 " pathEditMode="relative" rAng="0" ptsTypes="AA">
                                          <p:cBhvr>
                                            <p:cTn id="29" dur="1000" fill="hold"/>
                                            <p:tgtEl>
                                              <p:spTgt spid="117"/>
                                            </p:tgtEl>
                                            <p:attrNameLst>
                                              <p:attrName>ppt_x</p:attrName>
                                              <p:attrName>ppt_y</p:attrName>
                                            </p:attrNameLst>
                                          </p:cBhvr>
                                          <p:rCtr x="9414" y="1806"/>
                                        </p:animMotion>
                                      </p:childTnLst>
                                    </p:cTn>
                                  </p:par>
                                  <p:par>
                                    <p:cTn id="30" presetID="10" presetClass="entr" presetSubtype="0" fill="hold" nodeType="withEffect">
                                      <p:stCondLst>
                                        <p:cond delay="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1000"/>
                                            <p:tgtEl>
                                              <p:spTgt spid="103"/>
                                            </p:tgtEl>
                                          </p:cBhvr>
                                        </p:animEffect>
                                      </p:childTnLst>
                                    </p:cTn>
                                  </p:par>
                                  <p:par>
                                    <p:cTn id="33" presetID="42" presetClass="path" presetSubtype="0" accel="50000" decel="50000" fill="hold" nodeType="withEffect">
                                      <p:stCondLst>
                                        <p:cond delay="0"/>
                                      </p:stCondLst>
                                      <p:childTnLst>
                                        <p:animMotion origin="layout" path="M -0.15156 -0.18611 L -1.875E-6 1.11022E-16 " pathEditMode="relative" rAng="0" ptsTypes="AA">
                                          <p:cBhvr>
                                            <p:cTn id="34" dur="1000" fill="hold"/>
                                            <p:tgtEl>
                                              <p:spTgt spid="103"/>
                                            </p:tgtEl>
                                            <p:attrNameLst>
                                              <p:attrName>ppt_x</p:attrName>
                                              <p:attrName>ppt_y</p:attrName>
                                            </p:attrNameLst>
                                          </p:cBhvr>
                                          <p:rCtr x="7578" y="9306"/>
                                        </p:animMotion>
                                      </p:childTnLst>
                                    </p:cTn>
                                  </p:par>
                                  <p:par>
                                    <p:cTn id="35" presetID="10" presetClass="entr" presetSubtype="0" fill="hold" nodeType="withEffect">
                                      <p:stCondLst>
                                        <p:cond delay="0"/>
                                      </p:stCondLst>
                                      <p:childTnLst>
                                        <p:set>
                                          <p:cBhvr>
                                            <p:cTn id="36" dur="1" fill="hold">
                                              <p:stCondLst>
                                                <p:cond delay="0"/>
                                              </p:stCondLst>
                                            </p:cTn>
                                            <p:tgtEl>
                                              <p:spTgt spid="96"/>
                                            </p:tgtEl>
                                            <p:attrNameLst>
                                              <p:attrName>style.visibility</p:attrName>
                                            </p:attrNameLst>
                                          </p:cBhvr>
                                          <p:to>
                                            <p:strVal val="visible"/>
                                          </p:to>
                                        </p:set>
                                        <p:animEffect transition="in" filter="fade">
                                          <p:cBhvr>
                                            <p:cTn id="37" dur="1000"/>
                                            <p:tgtEl>
                                              <p:spTgt spid="96"/>
                                            </p:tgtEl>
                                          </p:cBhvr>
                                        </p:animEffect>
                                      </p:childTnLst>
                                    </p:cTn>
                                  </p:par>
                                  <p:par>
                                    <p:cTn id="38" presetID="42" presetClass="path" presetSubtype="0" accel="50000" decel="50000" fill="hold" nodeType="withEffect">
                                      <p:stCondLst>
                                        <p:cond delay="0"/>
                                      </p:stCondLst>
                                      <p:childTnLst>
                                        <p:animMotion origin="layout" path="M -0.05625 -0.33194 L -4.58333E-6 -2.96296E-6 " pathEditMode="relative" rAng="0" ptsTypes="AA">
                                          <p:cBhvr>
                                            <p:cTn id="39" dur="1000" fill="hold"/>
                                            <p:tgtEl>
                                              <p:spTgt spid="96"/>
                                            </p:tgtEl>
                                            <p:attrNameLst>
                                              <p:attrName>ppt_x</p:attrName>
                                              <p:attrName>ppt_y</p:attrName>
                                            </p:attrNameLst>
                                          </p:cBhvr>
                                          <p:rCtr x="2812" y="16597"/>
                                        </p:animMotion>
                                      </p:childTnLst>
                                    </p:cTn>
                                  </p:par>
                                </p:childTnLst>
                              </p:cTn>
                            </p:par>
                            <p:par>
                              <p:cTn id="40" fill="hold">
                                <p:stCondLst>
                                  <p:cond delay="3100"/>
                                </p:stCondLst>
                                <p:childTnLst>
                                  <p:par>
                                    <p:cTn id="41" presetID="17" presetClass="entr" presetSubtype="8" fill="hold" nodeType="afterEffect">
                                      <p:stCondLst>
                                        <p:cond delay="0"/>
                                      </p:stCondLst>
                                      <p:childTnLst>
                                        <p:set>
                                          <p:cBhvr>
                                            <p:cTn id="42" dur="1" fill="hold">
                                              <p:stCondLst>
                                                <p:cond delay="0"/>
                                              </p:stCondLst>
                                            </p:cTn>
                                            <p:tgtEl>
                                              <p:spTgt spid="36"/>
                                            </p:tgtEl>
                                            <p:attrNameLst>
                                              <p:attrName>style.visibility</p:attrName>
                                            </p:attrNameLst>
                                          </p:cBhvr>
                                          <p:to>
                                            <p:strVal val="visible"/>
                                          </p:to>
                                        </p:set>
                                        <p:anim calcmode="lin" valueType="num">
                                          <p:cBhvr>
                                            <p:cTn id="43" dur="500" fill="hold"/>
                                            <p:tgtEl>
                                              <p:spTgt spid="36"/>
                                            </p:tgtEl>
                                            <p:attrNameLst>
                                              <p:attrName>ppt_x</p:attrName>
                                            </p:attrNameLst>
                                          </p:cBhvr>
                                          <p:tavLst>
                                            <p:tav tm="0">
                                              <p:val>
                                                <p:strVal val="#ppt_x-#ppt_w/2"/>
                                              </p:val>
                                            </p:tav>
                                            <p:tav tm="100000">
                                              <p:val>
                                                <p:strVal val="#ppt_x"/>
                                              </p:val>
                                            </p:tav>
                                          </p:tavLst>
                                        </p:anim>
                                        <p:anim calcmode="lin" valueType="num">
                                          <p:cBhvr>
                                            <p:cTn id="44" dur="500" fill="hold"/>
                                            <p:tgtEl>
                                              <p:spTgt spid="36"/>
                                            </p:tgtEl>
                                            <p:attrNameLst>
                                              <p:attrName>ppt_y</p:attrName>
                                            </p:attrNameLst>
                                          </p:cBhvr>
                                          <p:tavLst>
                                            <p:tav tm="0">
                                              <p:val>
                                                <p:strVal val="#ppt_y"/>
                                              </p:val>
                                            </p:tav>
                                            <p:tav tm="100000">
                                              <p:val>
                                                <p:strVal val="#ppt_y"/>
                                              </p:val>
                                            </p:tav>
                                          </p:tavLst>
                                        </p:anim>
                                        <p:anim calcmode="lin" valueType="num">
                                          <p:cBhvr>
                                            <p:cTn id="45" dur="500" fill="hold"/>
                                            <p:tgtEl>
                                              <p:spTgt spid="36"/>
                                            </p:tgtEl>
                                            <p:attrNameLst>
                                              <p:attrName>ppt_w</p:attrName>
                                            </p:attrNameLst>
                                          </p:cBhvr>
                                          <p:tavLst>
                                            <p:tav tm="0">
                                              <p:val>
                                                <p:fltVal val="0"/>
                                              </p:val>
                                            </p:tav>
                                            <p:tav tm="100000">
                                              <p:val>
                                                <p:strVal val="#ppt_w"/>
                                              </p:val>
                                            </p:tav>
                                          </p:tavLst>
                                        </p:anim>
                                        <p:anim calcmode="lin" valueType="num">
                                          <p:cBhvr>
                                            <p:cTn id="46" dur="500" fill="hold"/>
                                            <p:tgtEl>
                                              <p:spTgt spid="36"/>
                                            </p:tgtEl>
                                            <p:attrNameLst>
                                              <p:attrName>ppt_h</p:attrName>
                                            </p:attrNameLst>
                                          </p:cBhvr>
                                          <p:tavLst>
                                            <p:tav tm="0">
                                              <p:val>
                                                <p:strVal val="#ppt_h"/>
                                              </p:val>
                                            </p:tav>
                                            <p:tav tm="100000">
                                              <p:val>
                                                <p:strVal val="#ppt_h"/>
                                              </p:val>
                                            </p:tav>
                                          </p:tavLst>
                                        </p:anim>
                                      </p:childTnLst>
                                    </p:cTn>
                                  </p:par>
                                  <p:par>
                                    <p:cTn id="47" presetID="2" presetClass="entr" presetSubtype="2" decel="100000" fill="hold" grpId="0" nodeType="withEffect">
                                      <p:stCondLst>
                                        <p:cond delay="0"/>
                                      </p:stCondLst>
                                      <p:childTnLst>
                                        <p:set>
                                          <p:cBhvr>
                                            <p:cTn id="48" dur="1" fill="hold">
                                              <p:stCondLst>
                                                <p:cond delay="0"/>
                                              </p:stCondLst>
                                            </p:cTn>
                                            <p:tgtEl>
                                              <p:spTgt spid="127"/>
                                            </p:tgtEl>
                                            <p:attrNameLst>
                                              <p:attrName>style.visibility</p:attrName>
                                            </p:attrNameLst>
                                          </p:cBhvr>
                                          <p:to>
                                            <p:strVal val="visible"/>
                                          </p:to>
                                        </p:set>
                                        <p:anim calcmode="lin" valueType="num">
                                          <p:cBhvr additive="base">
                                            <p:cTn id="49" dur="800" fill="hold"/>
                                            <p:tgtEl>
                                              <p:spTgt spid="127"/>
                                            </p:tgtEl>
                                            <p:attrNameLst>
                                              <p:attrName>ppt_x</p:attrName>
                                            </p:attrNameLst>
                                          </p:cBhvr>
                                          <p:tavLst>
                                            <p:tav tm="0">
                                              <p:val>
                                                <p:strVal val="1+#ppt_w/2"/>
                                              </p:val>
                                            </p:tav>
                                            <p:tav tm="100000">
                                              <p:val>
                                                <p:strVal val="#ppt_x"/>
                                              </p:val>
                                            </p:tav>
                                          </p:tavLst>
                                        </p:anim>
                                        <p:anim calcmode="lin" valueType="num">
                                          <p:cBhvr additive="base">
                                            <p:cTn id="50" dur="800" fill="hold"/>
                                            <p:tgtEl>
                                              <p:spTgt spid="127"/>
                                            </p:tgtEl>
                                            <p:attrNameLst>
                                              <p:attrName>ppt_y</p:attrName>
                                            </p:attrNameLst>
                                          </p:cBhvr>
                                          <p:tavLst>
                                            <p:tav tm="0">
                                              <p:val>
                                                <p:strVal val="#ppt_y"/>
                                              </p:val>
                                            </p:tav>
                                            <p:tav tm="100000">
                                              <p:val>
                                                <p:strVal val="#ppt_y"/>
                                              </p:val>
                                            </p:tav>
                                          </p:tavLst>
                                        </p:anim>
                                      </p:childTnLst>
                                    </p:cTn>
                                  </p:par>
                                </p:childTnLst>
                              </p:cTn>
                            </p:par>
                            <p:par>
                              <p:cTn id="51" fill="hold">
                                <p:stCondLst>
                                  <p:cond delay="3600"/>
                                </p:stCondLst>
                                <p:childTnLst>
                                  <p:par>
                                    <p:cTn id="52" presetID="17" presetClass="entr" presetSubtype="8" fill="hold" nodeType="afterEffect">
                                      <p:stCondLst>
                                        <p:cond delay="0"/>
                                      </p:stCondLst>
                                      <p:childTnLst>
                                        <p:set>
                                          <p:cBhvr>
                                            <p:cTn id="53" dur="1" fill="hold">
                                              <p:stCondLst>
                                                <p:cond delay="0"/>
                                              </p:stCondLst>
                                            </p:cTn>
                                            <p:tgtEl>
                                              <p:spTgt spid="45"/>
                                            </p:tgtEl>
                                            <p:attrNameLst>
                                              <p:attrName>style.visibility</p:attrName>
                                            </p:attrNameLst>
                                          </p:cBhvr>
                                          <p:to>
                                            <p:strVal val="visible"/>
                                          </p:to>
                                        </p:set>
                                        <p:anim calcmode="lin" valueType="num">
                                          <p:cBhvr>
                                            <p:cTn id="54" dur="500" fill="hold"/>
                                            <p:tgtEl>
                                              <p:spTgt spid="45"/>
                                            </p:tgtEl>
                                            <p:attrNameLst>
                                              <p:attrName>ppt_x</p:attrName>
                                            </p:attrNameLst>
                                          </p:cBhvr>
                                          <p:tavLst>
                                            <p:tav tm="0">
                                              <p:val>
                                                <p:strVal val="#ppt_x-#ppt_w/2"/>
                                              </p:val>
                                            </p:tav>
                                            <p:tav tm="100000">
                                              <p:val>
                                                <p:strVal val="#ppt_x"/>
                                              </p:val>
                                            </p:tav>
                                          </p:tavLst>
                                        </p:anim>
                                        <p:anim calcmode="lin" valueType="num">
                                          <p:cBhvr>
                                            <p:cTn id="55" dur="500" fill="hold"/>
                                            <p:tgtEl>
                                              <p:spTgt spid="45"/>
                                            </p:tgtEl>
                                            <p:attrNameLst>
                                              <p:attrName>ppt_y</p:attrName>
                                            </p:attrNameLst>
                                          </p:cBhvr>
                                          <p:tavLst>
                                            <p:tav tm="0">
                                              <p:val>
                                                <p:strVal val="#ppt_y"/>
                                              </p:val>
                                            </p:tav>
                                            <p:tav tm="100000">
                                              <p:val>
                                                <p:strVal val="#ppt_y"/>
                                              </p:val>
                                            </p:tav>
                                          </p:tavLst>
                                        </p:anim>
                                        <p:anim calcmode="lin" valueType="num">
                                          <p:cBhvr>
                                            <p:cTn id="56" dur="500" fill="hold"/>
                                            <p:tgtEl>
                                              <p:spTgt spid="45"/>
                                            </p:tgtEl>
                                            <p:attrNameLst>
                                              <p:attrName>ppt_w</p:attrName>
                                            </p:attrNameLst>
                                          </p:cBhvr>
                                          <p:tavLst>
                                            <p:tav tm="0">
                                              <p:val>
                                                <p:fltVal val="0"/>
                                              </p:val>
                                            </p:tav>
                                            <p:tav tm="100000">
                                              <p:val>
                                                <p:strVal val="#ppt_w"/>
                                              </p:val>
                                            </p:tav>
                                          </p:tavLst>
                                        </p:anim>
                                        <p:anim calcmode="lin" valueType="num">
                                          <p:cBhvr>
                                            <p:cTn id="57" dur="500" fill="hold"/>
                                            <p:tgtEl>
                                              <p:spTgt spid="45"/>
                                            </p:tgtEl>
                                            <p:attrNameLst>
                                              <p:attrName>ppt_h</p:attrName>
                                            </p:attrNameLst>
                                          </p:cBhvr>
                                          <p:tavLst>
                                            <p:tav tm="0">
                                              <p:val>
                                                <p:strVal val="#ppt_h"/>
                                              </p:val>
                                            </p:tav>
                                            <p:tav tm="100000">
                                              <p:val>
                                                <p:strVal val="#ppt_h"/>
                                              </p:val>
                                            </p:tav>
                                          </p:tavLst>
                                        </p:anim>
                                      </p:childTnLst>
                                    </p:cTn>
                                  </p:par>
                                  <p:par>
                                    <p:cTn id="58" presetID="2" presetClass="entr" presetSubtype="2" decel="100000" fill="hold" grpId="0" nodeType="withEffect">
                                      <p:stCondLst>
                                        <p:cond delay="0"/>
                                      </p:stCondLst>
                                      <p:childTnLst>
                                        <p:set>
                                          <p:cBhvr>
                                            <p:cTn id="59" dur="1" fill="hold">
                                              <p:stCondLst>
                                                <p:cond delay="0"/>
                                              </p:stCondLst>
                                            </p:cTn>
                                            <p:tgtEl>
                                              <p:spTgt spid="128"/>
                                            </p:tgtEl>
                                            <p:attrNameLst>
                                              <p:attrName>style.visibility</p:attrName>
                                            </p:attrNameLst>
                                          </p:cBhvr>
                                          <p:to>
                                            <p:strVal val="visible"/>
                                          </p:to>
                                        </p:set>
                                        <p:anim calcmode="lin" valueType="num">
                                          <p:cBhvr additive="base">
                                            <p:cTn id="60" dur="800" fill="hold"/>
                                            <p:tgtEl>
                                              <p:spTgt spid="128"/>
                                            </p:tgtEl>
                                            <p:attrNameLst>
                                              <p:attrName>ppt_x</p:attrName>
                                            </p:attrNameLst>
                                          </p:cBhvr>
                                          <p:tavLst>
                                            <p:tav tm="0">
                                              <p:val>
                                                <p:strVal val="1+#ppt_w/2"/>
                                              </p:val>
                                            </p:tav>
                                            <p:tav tm="100000">
                                              <p:val>
                                                <p:strVal val="#ppt_x"/>
                                              </p:val>
                                            </p:tav>
                                          </p:tavLst>
                                        </p:anim>
                                        <p:anim calcmode="lin" valueType="num">
                                          <p:cBhvr additive="base">
                                            <p:cTn id="61" dur="800" fill="hold"/>
                                            <p:tgtEl>
                                              <p:spTgt spid="128"/>
                                            </p:tgtEl>
                                            <p:attrNameLst>
                                              <p:attrName>ppt_y</p:attrName>
                                            </p:attrNameLst>
                                          </p:cBhvr>
                                          <p:tavLst>
                                            <p:tav tm="0">
                                              <p:val>
                                                <p:strVal val="#ppt_y"/>
                                              </p:val>
                                            </p:tav>
                                            <p:tav tm="100000">
                                              <p:val>
                                                <p:strVal val="#ppt_y"/>
                                              </p:val>
                                            </p:tav>
                                          </p:tavLst>
                                        </p:anim>
                                      </p:childTnLst>
                                    </p:cTn>
                                  </p:par>
                                </p:childTnLst>
                              </p:cTn>
                            </p:par>
                            <p:par>
                              <p:cTn id="62" fill="hold">
                                <p:stCondLst>
                                  <p:cond delay="4100"/>
                                </p:stCondLst>
                                <p:childTnLst>
                                  <p:par>
                                    <p:cTn id="63" presetID="17" presetClass="entr" presetSubtype="8" fill="hold" nodeType="afterEffect">
                                      <p:stCondLst>
                                        <p:cond delay="0"/>
                                      </p:stCondLst>
                                      <p:childTnLst>
                                        <p:set>
                                          <p:cBhvr>
                                            <p:cTn id="64" dur="1" fill="hold">
                                              <p:stCondLst>
                                                <p:cond delay="0"/>
                                              </p:stCondLst>
                                            </p:cTn>
                                            <p:tgtEl>
                                              <p:spTgt spid="54"/>
                                            </p:tgtEl>
                                            <p:attrNameLst>
                                              <p:attrName>style.visibility</p:attrName>
                                            </p:attrNameLst>
                                          </p:cBhvr>
                                          <p:to>
                                            <p:strVal val="visible"/>
                                          </p:to>
                                        </p:set>
                                        <p:anim calcmode="lin" valueType="num">
                                          <p:cBhvr>
                                            <p:cTn id="65" dur="500" fill="hold"/>
                                            <p:tgtEl>
                                              <p:spTgt spid="54"/>
                                            </p:tgtEl>
                                            <p:attrNameLst>
                                              <p:attrName>ppt_x</p:attrName>
                                            </p:attrNameLst>
                                          </p:cBhvr>
                                          <p:tavLst>
                                            <p:tav tm="0">
                                              <p:val>
                                                <p:strVal val="#ppt_x-#ppt_w/2"/>
                                              </p:val>
                                            </p:tav>
                                            <p:tav tm="100000">
                                              <p:val>
                                                <p:strVal val="#ppt_x"/>
                                              </p:val>
                                            </p:tav>
                                          </p:tavLst>
                                        </p:anim>
                                        <p:anim calcmode="lin" valueType="num">
                                          <p:cBhvr>
                                            <p:cTn id="66" dur="500" fill="hold"/>
                                            <p:tgtEl>
                                              <p:spTgt spid="54"/>
                                            </p:tgtEl>
                                            <p:attrNameLst>
                                              <p:attrName>ppt_y</p:attrName>
                                            </p:attrNameLst>
                                          </p:cBhvr>
                                          <p:tavLst>
                                            <p:tav tm="0">
                                              <p:val>
                                                <p:strVal val="#ppt_y"/>
                                              </p:val>
                                            </p:tav>
                                            <p:tav tm="100000">
                                              <p:val>
                                                <p:strVal val="#ppt_y"/>
                                              </p:val>
                                            </p:tav>
                                          </p:tavLst>
                                        </p:anim>
                                        <p:anim calcmode="lin" valueType="num">
                                          <p:cBhvr>
                                            <p:cTn id="67" dur="500" fill="hold"/>
                                            <p:tgtEl>
                                              <p:spTgt spid="54"/>
                                            </p:tgtEl>
                                            <p:attrNameLst>
                                              <p:attrName>ppt_w</p:attrName>
                                            </p:attrNameLst>
                                          </p:cBhvr>
                                          <p:tavLst>
                                            <p:tav tm="0">
                                              <p:val>
                                                <p:fltVal val="0"/>
                                              </p:val>
                                            </p:tav>
                                            <p:tav tm="100000">
                                              <p:val>
                                                <p:strVal val="#ppt_w"/>
                                              </p:val>
                                            </p:tav>
                                          </p:tavLst>
                                        </p:anim>
                                        <p:anim calcmode="lin" valueType="num">
                                          <p:cBhvr>
                                            <p:cTn id="68" dur="500" fill="hold"/>
                                            <p:tgtEl>
                                              <p:spTgt spid="54"/>
                                            </p:tgtEl>
                                            <p:attrNameLst>
                                              <p:attrName>ppt_h</p:attrName>
                                            </p:attrNameLst>
                                          </p:cBhvr>
                                          <p:tavLst>
                                            <p:tav tm="0">
                                              <p:val>
                                                <p:strVal val="#ppt_h"/>
                                              </p:val>
                                            </p:tav>
                                            <p:tav tm="100000">
                                              <p:val>
                                                <p:strVal val="#ppt_h"/>
                                              </p:val>
                                            </p:tav>
                                          </p:tavLst>
                                        </p:anim>
                                      </p:childTnLst>
                                    </p:cTn>
                                  </p:par>
                                  <p:par>
                                    <p:cTn id="69" presetID="2" presetClass="entr" presetSubtype="2" decel="100000" fill="hold" grpId="0" nodeType="withEffect">
                                      <p:stCondLst>
                                        <p:cond delay="0"/>
                                      </p:stCondLst>
                                      <p:childTnLst>
                                        <p:set>
                                          <p:cBhvr>
                                            <p:cTn id="70" dur="1" fill="hold">
                                              <p:stCondLst>
                                                <p:cond delay="0"/>
                                              </p:stCondLst>
                                            </p:cTn>
                                            <p:tgtEl>
                                              <p:spTgt spid="129"/>
                                            </p:tgtEl>
                                            <p:attrNameLst>
                                              <p:attrName>style.visibility</p:attrName>
                                            </p:attrNameLst>
                                          </p:cBhvr>
                                          <p:to>
                                            <p:strVal val="visible"/>
                                          </p:to>
                                        </p:set>
                                        <p:anim calcmode="lin" valueType="num">
                                          <p:cBhvr additive="base">
                                            <p:cTn id="71" dur="800" fill="hold"/>
                                            <p:tgtEl>
                                              <p:spTgt spid="129"/>
                                            </p:tgtEl>
                                            <p:attrNameLst>
                                              <p:attrName>ppt_x</p:attrName>
                                            </p:attrNameLst>
                                          </p:cBhvr>
                                          <p:tavLst>
                                            <p:tav tm="0">
                                              <p:val>
                                                <p:strVal val="1+#ppt_w/2"/>
                                              </p:val>
                                            </p:tav>
                                            <p:tav tm="100000">
                                              <p:val>
                                                <p:strVal val="#ppt_x"/>
                                              </p:val>
                                            </p:tav>
                                          </p:tavLst>
                                        </p:anim>
                                        <p:anim calcmode="lin" valueType="num">
                                          <p:cBhvr additive="base">
                                            <p:cTn id="72" dur="800" fill="hold"/>
                                            <p:tgtEl>
                                              <p:spTgt spid="129"/>
                                            </p:tgtEl>
                                            <p:attrNameLst>
                                              <p:attrName>ppt_y</p:attrName>
                                            </p:attrNameLst>
                                          </p:cBhvr>
                                          <p:tavLst>
                                            <p:tav tm="0">
                                              <p:val>
                                                <p:strVal val="#ppt_y"/>
                                              </p:val>
                                            </p:tav>
                                            <p:tav tm="100000">
                                              <p:val>
                                                <p:strVal val="#ppt_y"/>
                                              </p:val>
                                            </p:tav>
                                          </p:tavLst>
                                        </p:anim>
                                      </p:childTnLst>
                                    </p:cTn>
                                  </p:par>
                                </p:childTnLst>
                              </p:cTn>
                            </p:par>
                            <p:par>
                              <p:cTn id="73" fill="hold">
                                <p:stCondLst>
                                  <p:cond delay="4600"/>
                                </p:stCondLst>
                                <p:childTnLst>
                                  <p:par>
                                    <p:cTn id="74" presetID="17" presetClass="entr" presetSubtype="8" fill="hold" nodeType="afterEffect">
                                      <p:stCondLst>
                                        <p:cond delay="0"/>
                                      </p:stCondLst>
                                      <p:childTnLst>
                                        <p:set>
                                          <p:cBhvr>
                                            <p:cTn id="75" dur="1" fill="hold">
                                              <p:stCondLst>
                                                <p:cond delay="0"/>
                                              </p:stCondLst>
                                            </p:cTn>
                                            <p:tgtEl>
                                              <p:spTgt spid="66"/>
                                            </p:tgtEl>
                                            <p:attrNameLst>
                                              <p:attrName>style.visibility</p:attrName>
                                            </p:attrNameLst>
                                          </p:cBhvr>
                                          <p:to>
                                            <p:strVal val="visible"/>
                                          </p:to>
                                        </p:set>
                                        <p:anim calcmode="lin" valueType="num">
                                          <p:cBhvr>
                                            <p:cTn id="76" dur="500" fill="hold"/>
                                            <p:tgtEl>
                                              <p:spTgt spid="66"/>
                                            </p:tgtEl>
                                            <p:attrNameLst>
                                              <p:attrName>ppt_x</p:attrName>
                                            </p:attrNameLst>
                                          </p:cBhvr>
                                          <p:tavLst>
                                            <p:tav tm="0">
                                              <p:val>
                                                <p:strVal val="#ppt_x-#ppt_w/2"/>
                                              </p:val>
                                            </p:tav>
                                            <p:tav tm="100000">
                                              <p:val>
                                                <p:strVal val="#ppt_x"/>
                                              </p:val>
                                            </p:tav>
                                          </p:tavLst>
                                        </p:anim>
                                        <p:anim calcmode="lin" valueType="num">
                                          <p:cBhvr>
                                            <p:cTn id="77" dur="500" fill="hold"/>
                                            <p:tgtEl>
                                              <p:spTgt spid="66"/>
                                            </p:tgtEl>
                                            <p:attrNameLst>
                                              <p:attrName>ppt_y</p:attrName>
                                            </p:attrNameLst>
                                          </p:cBhvr>
                                          <p:tavLst>
                                            <p:tav tm="0">
                                              <p:val>
                                                <p:strVal val="#ppt_y"/>
                                              </p:val>
                                            </p:tav>
                                            <p:tav tm="100000">
                                              <p:val>
                                                <p:strVal val="#ppt_y"/>
                                              </p:val>
                                            </p:tav>
                                          </p:tavLst>
                                        </p:anim>
                                        <p:anim calcmode="lin" valueType="num">
                                          <p:cBhvr>
                                            <p:cTn id="78" dur="500" fill="hold"/>
                                            <p:tgtEl>
                                              <p:spTgt spid="66"/>
                                            </p:tgtEl>
                                            <p:attrNameLst>
                                              <p:attrName>ppt_w</p:attrName>
                                            </p:attrNameLst>
                                          </p:cBhvr>
                                          <p:tavLst>
                                            <p:tav tm="0">
                                              <p:val>
                                                <p:fltVal val="0"/>
                                              </p:val>
                                            </p:tav>
                                            <p:tav tm="100000">
                                              <p:val>
                                                <p:strVal val="#ppt_w"/>
                                              </p:val>
                                            </p:tav>
                                          </p:tavLst>
                                        </p:anim>
                                        <p:anim calcmode="lin" valueType="num">
                                          <p:cBhvr>
                                            <p:cTn id="79" dur="500" fill="hold"/>
                                            <p:tgtEl>
                                              <p:spTgt spid="66"/>
                                            </p:tgtEl>
                                            <p:attrNameLst>
                                              <p:attrName>ppt_h</p:attrName>
                                            </p:attrNameLst>
                                          </p:cBhvr>
                                          <p:tavLst>
                                            <p:tav tm="0">
                                              <p:val>
                                                <p:strVal val="#ppt_h"/>
                                              </p:val>
                                            </p:tav>
                                            <p:tav tm="100000">
                                              <p:val>
                                                <p:strVal val="#ppt_h"/>
                                              </p:val>
                                            </p:tav>
                                          </p:tavLst>
                                        </p:anim>
                                      </p:childTnLst>
                                    </p:cTn>
                                  </p:par>
                                  <p:par>
                                    <p:cTn id="80" presetID="2" presetClass="entr" presetSubtype="2" decel="100000" fill="hold" grpId="0" nodeType="withEffect">
                                      <p:stCondLst>
                                        <p:cond delay="0"/>
                                      </p:stCondLst>
                                      <p:childTnLst>
                                        <p:set>
                                          <p:cBhvr>
                                            <p:cTn id="81" dur="1" fill="hold">
                                              <p:stCondLst>
                                                <p:cond delay="0"/>
                                              </p:stCondLst>
                                            </p:cTn>
                                            <p:tgtEl>
                                              <p:spTgt spid="130"/>
                                            </p:tgtEl>
                                            <p:attrNameLst>
                                              <p:attrName>style.visibility</p:attrName>
                                            </p:attrNameLst>
                                          </p:cBhvr>
                                          <p:to>
                                            <p:strVal val="visible"/>
                                          </p:to>
                                        </p:set>
                                        <p:anim calcmode="lin" valueType="num">
                                          <p:cBhvr additive="base">
                                            <p:cTn id="82" dur="800" fill="hold"/>
                                            <p:tgtEl>
                                              <p:spTgt spid="130"/>
                                            </p:tgtEl>
                                            <p:attrNameLst>
                                              <p:attrName>ppt_x</p:attrName>
                                            </p:attrNameLst>
                                          </p:cBhvr>
                                          <p:tavLst>
                                            <p:tav tm="0">
                                              <p:val>
                                                <p:strVal val="1+#ppt_w/2"/>
                                              </p:val>
                                            </p:tav>
                                            <p:tav tm="100000">
                                              <p:val>
                                                <p:strVal val="#ppt_x"/>
                                              </p:val>
                                            </p:tav>
                                          </p:tavLst>
                                        </p:anim>
                                        <p:anim calcmode="lin" valueType="num">
                                          <p:cBhvr additive="base">
                                            <p:cTn id="83" dur="800" fill="hold"/>
                                            <p:tgtEl>
                                              <p:spTgt spid="130"/>
                                            </p:tgtEl>
                                            <p:attrNameLst>
                                              <p:attrName>ppt_y</p:attrName>
                                            </p:attrNameLst>
                                          </p:cBhvr>
                                          <p:tavLst>
                                            <p:tav tm="0">
                                              <p:val>
                                                <p:strVal val="#ppt_y"/>
                                              </p:val>
                                            </p:tav>
                                            <p:tav tm="100000">
                                              <p:val>
                                                <p:strVal val="#ppt_y"/>
                                              </p:val>
                                            </p:tav>
                                          </p:tavLst>
                                        </p:anim>
                                      </p:childTnLst>
                                    </p:cTn>
                                  </p:par>
                                </p:childTnLst>
                              </p:cTn>
                            </p:par>
                            <p:par>
                              <p:cTn id="84" fill="hold">
                                <p:stCondLst>
                                  <p:cond delay="5100"/>
                                </p:stCondLst>
                                <p:childTnLst>
                                  <p:par>
                                    <p:cTn id="85" presetID="17" presetClass="entr" presetSubtype="8" fill="hold" nodeType="afterEffect">
                                      <p:stCondLst>
                                        <p:cond delay="0"/>
                                      </p:stCondLst>
                                      <p:childTnLst>
                                        <p:set>
                                          <p:cBhvr>
                                            <p:cTn id="86" dur="1" fill="hold">
                                              <p:stCondLst>
                                                <p:cond delay="0"/>
                                              </p:stCondLst>
                                            </p:cTn>
                                            <p:tgtEl>
                                              <p:spTgt spid="82"/>
                                            </p:tgtEl>
                                            <p:attrNameLst>
                                              <p:attrName>style.visibility</p:attrName>
                                            </p:attrNameLst>
                                          </p:cBhvr>
                                          <p:to>
                                            <p:strVal val="visible"/>
                                          </p:to>
                                        </p:set>
                                        <p:anim calcmode="lin" valueType="num">
                                          <p:cBhvr>
                                            <p:cTn id="87" dur="500" fill="hold"/>
                                            <p:tgtEl>
                                              <p:spTgt spid="82"/>
                                            </p:tgtEl>
                                            <p:attrNameLst>
                                              <p:attrName>ppt_x</p:attrName>
                                            </p:attrNameLst>
                                          </p:cBhvr>
                                          <p:tavLst>
                                            <p:tav tm="0">
                                              <p:val>
                                                <p:strVal val="#ppt_x-#ppt_w/2"/>
                                              </p:val>
                                            </p:tav>
                                            <p:tav tm="100000">
                                              <p:val>
                                                <p:strVal val="#ppt_x"/>
                                              </p:val>
                                            </p:tav>
                                          </p:tavLst>
                                        </p:anim>
                                        <p:anim calcmode="lin" valueType="num">
                                          <p:cBhvr>
                                            <p:cTn id="88" dur="500" fill="hold"/>
                                            <p:tgtEl>
                                              <p:spTgt spid="82"/>
                                            </p:tgtEl>
                                            <p:attrNameLst>
                                              <p:attrName>ppt_y</p:attrName>
                                            </p:attrNameLst>
                                          </p:cBhvr>
                                          <p:tavLst>
                                            <p:tav tm="0">
                                              <p:val>
                                                <p:strVal val="#ppt_y"/>
                                              </p:val>
                                            </p:tav>
                                            <p:tav tm="100000">
                                              <p:val>
                                                <p:strVal val="#ppt_y"/>
                                              </p:val>
                                            </p:tav>
                                          </p:tavLst>
                                        </p:anim>
                                        <p:anim calcmode="lin" valueType="num">
                                          <p:cBhvr>
                                            <p:cTn id="89" dur="500" fill="hold"/>
                                            <p:tgtEl>
                                              <p:spTgt spid="82"/>
                                            </p:tgtEl>
                                            <p:attrNameLst>
                                              <p:attrName>ppt_w</p:attrName>
                                            </p:attrNameLst>
                                          </p:cBhvr>
                                          <p:tavLst>
                                            <p:tav tm="0">
                                              <p:val>
                                                <p:fltVal val="0"/>
                                              </p:val>
                                            </p:tav>
                                            <p:tav tm="100000">
                                              <p:val>
                                                <p:strVal val="#ppt_w"/>
                                              </p:val>
                                            </p:tav>
                                          </p:tavLst>
                                        </p:anim>
                                        <p:anim calcmode="lin" valueType="num">
                                          <p:cBhvr>
                                            <p:cTn id="90" dur="500" fill="hold"/>
                                            <p:tgtEl>
                                              <p:spTgt spid="82"/>
                                            </p:tgtEl>
                                            <p:attrNameLst>
                                              <p:attrName>ppt_h</p:attrName>
                                            </p:attrNameLst>
                                          </p:cBhvr>
                                          <p:tavLst>
                                            <p:tav tm="0">
                                              <p:val>
                                                <p:strVal val="#ppt_h"/>
                                              </p:val>
                                            </p:tav>
                                            <p:tav tm="100000">
                                              <p:val>
                                                <p:strVal val="#ppt_h"/>
                                              </p:val>
                                            </p:tav>
                                          </p:tavLst>
                                        </p:anim>
                                      </p:childTnLst>
                                    </p:cTn>
                                  </p:par>
                                  <p:par>
                                    <p:cTn id="91" presetID="2" presetClass="entr" presetSubtype="2" decel="100000" fill="hold" grpId="0" nodeType="withEffect">
                                      <p:stCondLst>
                                        <p:cond delay="0"/>
                                      </p:stCondLst>
                                      <p:childTnLst>
                                        <p:set>
                                          <p:cBhvr>
                                            <p:cTn id="92" dur="1" fill="hold">
                                              <p:stCondLst>
                                                <p:cond delay="0"/>
                                              </p:stCondLst>
                                            </p:cTn>
                                            <p:tgtEl>
                                              <p:spTgt spid="131"/>
                                            </p:tgtEl>
                                            <p:attrNameLst>
                                              <p:attrName>style.visibility</p:attrName>
                                            </p:attrNameLst>
                                          </p:cBhvr>
                                          <p:to>
                                            <p:strVal val="visible"/>
                                          </p:to>
                                        </p:set>
                                        <p:anim calcmode="lin" valueType="num">
                                          <p:cBhvr additive="base">
                                            <p:cTn id="93" dur="800" fill="hold"/>
                                            <p:tgtEl>
                                              <p:spTgt spid="131"/>
                                            </p:tgtEl>
                                            <p:attrNameLst>
                                              <p:attrName>ppt_x</p:attrName>
                                            </p:attrNameLst>
                                          </p:cBhvr>
                                          <p:tavLst>
                                            <p:tav tm="0">
                                              <p:val>
                                                <p:strVal val="1+#ppt_w/2"/>
                                              </p:val>
                                            </p:tav>
                                            <p:tav tm="100000">
                                              <p:val>
                                                <p:strVal val="#ppt_x"/>
                                              </p:val>
                                            </p:tav>
                                          </p:tavLst>
                                        </p:anim>
                                        <p:anim calcmode="lin" valueType="num">
                                          <p:cBhvr additive="base">
                                            <p:cTn id="94" dur="800" fill="hold"/>
                                            <p:tgtEl>
                                              <p:spTgt spid="1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127" grpId="0"/>
          <p:bldP spid="128" grpId="0"/>
          <p:bldP spid="129" grpId="0"/>
          <p:bldP spid="130" grpId="0"/>
          <p:bldP spid="131"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Freeform 10"/>
          <p:cNvSpPr/>
          <p:nvPr/>
        </p:nvSpPr>
        <p:spPr bwMode="auto">
          <a:xfrm>
            <a:off x="9380017" y="3356260"/>
            <a:ext cx="169258" cy="495750"/>
          </a:xfrm>
          <a:custGeom>
            <a:avLst/>
            <a:gdLst>
              <a:gd name="T0" fmla="*/ 0 w 70"/>
              <a:gd name="T1" fmla="*/ 205 h 205"/>
              <a:gd name="T2" fmla="*/ 0 w 70"/>
              <a:gd name="T3" fmla="*/ 0 h 205"/>
              <a:gd name="T4" fmla="*/ 70 w 70"/>
              <a:gd name="T5" fmla="*/ 0 h 205"/>
              <a:gd name="T6" fmla="*/ 70 w 70"/>
              <a:gd name="T7" fmla="*/ 205 h 205"/>
              <a:gd name="T8" fmla="*/ 0 w 70"/>
              <a:gd name="T9" fmla="*/ 205 h 205"/>
              <a:gd name="T10" fmla="*/ 0 w 70"/>
              <a:gd name="T11" fmla="*/ 205 h 205"/>
            </a:gdLst>
            <a:ahLst/>
            <a:cxnLst>
              <a:cxn ang="0">
                <a:pos x="T0" y="T1"/>
              </a:cxn>
              <a:cxn ang="0">
                <a:pos x="T2" y="T3"/>
              </a:cxn>
              <a:cxn ang="0">
                <a:pos x="T4" y="T5"/>
              </a:cxn>
              <a:cxn ang="0">
                <a:pos x="T6" y="T7"/>
              </a:cxn>
              <a:cxn ang="0">
                <a:pos x="T8" y="T9"/>
              </a:cxn>
              <a:cxn ang="0">
                <a:pos x="T10" y="T11"/>
              </a:cxn>
            </a:cxnLst>
            <a:rect l="0" t="0" r="r" b="b"/>
            <a:pathLst>
              <a:path w="70" h="205">
                <a:moveTo>
                  <a:pt x="0" y="205"/>
                </a:moveTo>
                <a:lnTo>
                  <a:pt x="0" y="0"/>
                </a:lnTo>
                <a:lnTo>
                  <a:pt x="70" y="0"/>
                </a:lnTo>
                <a:lnTo>
                  <a:pt x="70" y="205"/>
                </a:lnTo>
                <a:lnTo>
                  <a:pt x="0" y="205"/>
                </a:lnTo>
                <a:lnTo>
                  <a:pt x="0" y="205"/>
                </a:ln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52" name="组合 51"/>
          <p:cNvGrpSpPr/>
          <p:nvPr/>
        </p:nvGrpSpPr>
        <p:grpSpPr>
          <a:xfrm>
            <a:off x="825220" y="2694350"/>
            <a:ext cx="1968234" cy="1826779"/>
            <a:chOff x="824426" y="2409981"/>
            <a:chExt cx="1968234" cy="1827202"/>
          </a:xfrm>
        </p:grpSpPr>
        <p:sp>
          <p:nvSpPr>
            <p:cNvPr id="53" name="Freeform 14"/>
            <p:cNvSpPr/>
            <p:nvPr/>
          </p:nvSpPr>
          <p:spPr bwMode="auto">
            <a:xfrm>
              <a:off x="824426" y="2409981"/>
              <a:ext cx="386876" cy="350734"/>
            </a:xfrm>
            <a:custGeom>
              <a:avLst/>
              <a:gdLst>
                <a:gd name="T0" fmla="*/ 160 w 160"/>
                <a:gd name="T1" fmla="*/ 0 h 145"/>
                <a:gd name="T2" fmla="*/ 82 w 160"/>
                <a:gd name="T3" fmla="*/ 145 h 145"/>
                <a:gd name="T4" fmla="*/ 0 w 160"/>
                <a:gd name="T5" fmla="*/ 0 h 145"/>
                <a:gd name="T6" fmla="*/ 160 w 160"/>
                <a:gd name="T7" fmla="*/ 0 h 145"/>
                <a:gd name="T8" fmla="*/ 160 w 160"/>
                <a:gd name="T9" fmla="*/ 0 h 145"/>
              </a:gdLst>
              <a:ahLst/>
              <a:cxnLst>
                <a:cxn ang="0">
                  <a:pos x="T0" y="T1"/>
                </a:cxn>
                <a:cxn ang="0">
                  <a:pos x="T2" y="T3"/>
                </a:cxn>
                <a:cxn ang="0">
                  <a:pos x="T4" y="T5"/>
                </a:cxn>
                <a:cxn ang="0">
                  <a:pos x="T6" y="T7"/>
                </a:cxn>
                <a:cxn ang="0">
                  <a:pos x="T8" y="T9"/>
                </a:cxn>
              </a:cxnLst>
              <a:rect l="0" t="0" r="r" b="b"/>
              <a:pathLst>
                <a:path w="160" h="145">
                  <a:moveTo>
                    <a:pt x="160" y="0"/>
                  </a:moveTo>
                  <a:lnTo>
                    <a:pt x="82" y="145"/>
                  </a:lnTo>
                  <a:lnTo>
                    <a:pt x="0" y="0"/>
                  </a:lnTo>
                  <a:lnTo>
                    <a:pt x="160" y="0"/>
                  </a:lnTo>
                  <a:lnTo>
                    <a:pt x="16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54" name="Freeform 15"/>
            <p:cNvSpPr/>
            <p:nvPr/>
          </p:nvSpPr>
          <p:spPr bwMode="auto">
            <a:xfrm>
              <a:off x="933236" y="2684281"/>
              <a:ext cx="1859424" cy="1552902"/>
            </a:xfrm>
            <a:custGeom>
              <a:avLst/>
              <a:gdLst>
                <a:gd name="T0" fmla="*/ 274 w 274"/>
                <a:gd name="T1" fmla="*/ 92 h 229"/>
                <a:gd name="T2" fmla="*/ 274 w 274"/>
                <a:gd name="T3" fmla="*/ 173 h 229"/>
                <a:gd name="T4" fmla="*/ 273 w 274"/>
                <a:gd name="T5" fmla="*/ 179 h 229"/>
                <a:gd name="T6" fmla="*/ 215 w 274"/>
                <a:gd name="T7" fmla="*/ 229 h 229"/>
                <a:gd name="T8" fmla="*/ 56 w 274"/>
                <a:gd name="T9" fmla="*/ 229 h 229"/>
                <a:gd name="T10" fmla="*/ 7 w 274"/>
                <a:gd name="T11" fmla="*/ 198 h 229"/>
                <a:gd name="T12" fmla="*/ 0 w 274"/>
                <a:gd name="T13" fmla="*/ 170 h 229"/>
                <a:gd name="T14" fmla="*/ 0 w 274"/>
                <a:gd name="T15" fmla="*/ 0 h 229"/>
                <a:gd name="T16" fmla="*/ 13 w 274"/>
                <a:gd name="T17" fmla="*/ 23 h 229"/>
                <a:gd name="T18" fmla="*/ 25 w 274"/>
                <a:gd name="T19" fmla="*/ 0 h 229"/>
                <a:gd name="T20" fmla="*/ 25 w 274"/>
                <a:gd name="T21" fmla="*/ 170 h 229"/>
                <a:gd name="T22" fmla="*/ 59 w 274"/>
                <a:gd name="T23" fmla="*/ 204 h 229"/>
                <a:gd name="T24" fmla="*/ 215 w 274"/>
                <a:gd name="T25" fmla="*/ 204 h 229"/>
                <a:gd name="T26" fmla="*/ 249 w 274"/>
                <a:gd name="T27" fmla="*/ 170 h 229"/>
                <a:gd name="T28" fmla="*/ 249 w 274"/>
                <a:gd name="T29" fmla="*/ 92 h 229"/>
                <a:gd name="T30" fmla="*/ 274 w 274"/>
                <a:gd name="T31" fmla="*/ 92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4" h="229">
                  <a:moveTo>
                    <a:pt x="274" y="92"/>
                  </a:moveTo>
                  <a:cubicBezTo>
                    <a:pt x="274" y="173"/>
                    <a:pt x="274" y="173"/>
                    <a:pt x="274" y="173"/>
                  </a:cubicBezTo>
                  <a:cubicBezTo>
                    <a:pt x="273" y="179"/>
                    <a:pt x="273" y="179"/>
                    <a:pt x="273" y="179"/>
                  </a:cubicBezTo>
                  <a:cubicBezTo>
                    <a:pt x="268" y="208"/>
                    <a:pt x="245" y="228"/>
                    <a:pt x="215" y="229"/>
                  </a:cubicBezTo>
                  <a:cubicBezTo>
                    <a:pt x="56" y="229"/>
                    <a:pt x="56" y="229"/>
                    <a:pt x="56" y="229"/>
                  </a:cubicBezTo>
                  <a:cubicBezTo>
                    <a:pt x="35" y="227"/>
                    <a:pt x="18" y="217"/>
                    <a:pt x="7" y="198"/>
                  </a:cubicBezTo>
                  <a:cubicBezTo>
                    <a:pt x="2" y="189"/>
                    <a:pt x="0" y="180"/>
                    <a:pt x="0" y="170"/>
                  </a:cubicBezTo>
                  <a:cubicBezTo>
                    <a:pt x="0" y="0"/>
                    <a:pt x="0" y="0"/>
                    <a:pt x="0" y="0"/>
                  </a:cubicBezTo>
                  <a:cubicBezTo>
                    <a:pt x="13" y="23"/>
                    <a:pt x="13" y="23"/>
                    <a:pt x="13" y="23"/>
                  </a:cubicBezTo>
                  <a:cubicBezTo>
                    <a:pt x="25" y="0"/>
                    <a:pt x="25" y="0"/>
                    <a:pt x="25" y="0"/>
                  </a:cubicBezTo>
                  <a:cubicBezTo>
                    <a:pt x="25" y="170"/>
                    <a:pt x="25" y="170"/>
                    <a:pt x="25" y="170"/>
                  </a:cubicBezTo>
                  <a:cubicBezTo>
                    <a:pt x="25" y="188"/>
                    <a:pt x="41" y="204"/>
                    <a:pt x="59" y="204"/>
                  </a:cubicBezTo>
                  <a:cubicBezTo>
                    <a:pt x="215" y="204"/>
                    <a:pt x="215" y="204"/>
                    <a:pt x="215" y="204"/>
                  </a:cubicBezTo>
                  <a:cubicBezTo>
                    <a:pt x="234" y="204"/>
                    <a:pt x="249" y="188"/>
                    <a:pt x="249" y="170"/>
                  </a:cubicBezTo>
                  <a:cubicBezTo>
                    <a:pt x="249" y="92"/>
                    <a:pt x="249" y="92"/>
                    <a:pt x="249" y="92"/>
                  </a:cubicBezTo>
                  <a:cubicBezTo>
                    <a:pt x="274" y="92"/>
                    <a:pt x="274" y="92"/>
                    <a:pt x="274" y="92"/>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55" name="Freeform 16"/>
            <p:cNvSpPr/>
            <p:nvPr/>
          </p:nvSpPr>
          <p:spPr bwMode="auto">
            <a:xfrm>
              <a:off x="1849647" y="3613867"/>
              <a:ext cx="26598" cy="544242"/>
            </a:xfrm>
            <a:custGeom>
              <a:avLst/>
              <a:gdLst>
                <a:gd name="T0" fmla="*/ 0 w 11"/>
                <a:gd name="T1" fmla="*/ 0 h 225"/>
                <a:gd name="T2" fmla="*/ 11 w 11"/>
                <a:gd name="T3" fmla="*/ 0 h 225"/>
                <a:gd name="T4" fmla="*/ 11 w 11"/>
                <a:gd name="T5" fmla="*/ 225 h 225"/>
                <a:gd name="T6" fmla="*/ 0 w 11"/>
                <a:gd name="T7" fmla="*/ 225 h 225"/>
                <a:gd name="T8" fmla="*/ 0 w 11"/>
                <a:gd name="T9" fmla="*/ 0 h 225"/>
                <a:gd name="T10" fmla="*/ 0 w 11"/>
                <a:gd name="T11" fmla="*/ 0 h 225"/>
              </a:gdLst>
              <a:ahLst/>
              <a:cxnLst>
                <a:cxn ang="0">
                  <a:pos x="T0" y="T1"/>
                </a:cxn>
                <a:cxn ang="0">
                  <a:pos x="T2" y="T3"/>
                </a:cxn>
                <a:cxn ang="0">
                  <a:pos x="T4" y="T5"/>
                </a:cxn>
                <a:cxn ang="0">
                  <a:pos x="T6" y="T7"/>
                </a:cxn>
                <a:cxn ang="0">
                  <a:pos x="T8" y="T9"/>
                </a:cxn>
                <a:cxn ang="0">
                  <a:pos x="T10" y="T11"/>
                </a:cxn>
              </a:cxnLst>
              <a:rect l="0" t="0" r="r" b="b"/>
              <a:pathLst>
                <a:path w="11" h="225">
                  <a:moveTo>
                    <a:pt x="0" y="0"/>
                  </a:moveTo>
                  <a:lnTo>
                    <a:pt x="11" y="0"/>
                  </a:lnTo>
                  <a:lnTo>
                    <a:pt x="11" y="225"/>
                  </a:lnTo>
                  <a:lnTo>
                    <a:pt x="0" y="225"/>
                  </a:lnTo>
                  <a:lnTo>
                    <a:pt x="0" y="0"/>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grpSp>
      <p:grpSp>
        <p:nvGrpSpPr>
          <p:cNvPr id="56" name="组合 55"/>
          <p:cNvGrpSpPr/>
          <p:nvPr/>
        </p:nvGrpSpPr>
        <p:grpSpPr>
          <a:xfrm>
            <a:off x="2624195" y="2712995"/>
            <a:ext cx="1857005" cy="928624"/>
            <a:chOff x="2623399" y="2428631"/>
            <a:chExt cx="1857005" cy="928839"/>
          </a:xfrm>
        </p:grpSpPr>
        <p:sp>
          <p:nvSpPr>
            <p:cNvPr id="57" name="Freeform 6"/>
            <p:cNvSpPr/>
            <p:nvPr/>
          </p:nvSpPr>
          <p:spPr bwMode="auto">
            <a:xfrm>
              <a:off x="2623399" y="2428631"/>
              <a:ext cx="1857005" cy="928839"/>
            </a:xfrm>
            <a:custGeom>
              <a:avLst/>
              <a:gdLst>
                <a:gd name="T0" fmla="*/ 59 w 274"/>
                <a:gd name="T1" fmla="*/ 0 h 137"/>
                <a:gd name="T2" fmla="*/ 218 w 274"/>
                <a:gd name="T3" fmla="*/ 0 h 137"/>
                <a:gd name="T4" fmla="*/ 267 w 274"/>
                <a:gd name="T5" fmla="*/ 31 h 137"/>
                <a:gd name="T6" fmla="*/ 274 w 274"/>
                <a:gd name="T7" fmla="*/ 59 h 137"/>
                <a:gd name="T8" fmla="*/ 274 w 274"/>
                <a:gd name="T9" fmla="*/ 137 h 137"/>
                <a:gd name="T10" fmla="*/ 249 w 274"/>
                <a:gd name="T11" fmla="*/ 137 h 137"/>
                <a:gd name="T12" fmla="*/ 249 w 274"/>
                <a:gd name="T13" fmla="*/ 59 h 137"/>
                <a:gd name="T14" fmla="*/ 215 w 274"/>
                <a:gd name="T15" fmla="*/ 25 h 137"/>
                <a:gd name="T16" fmla="*/ 59 w 274"/>
                <a:gd name="T17" fmla="*/ 25 h 137"/>
                <a:gd name="T18" fmla="*/ 25 w 274"/>
                <a:gd name="T19" fmla="*/ 59 h 137"/>
                <a:gd name="T20" fmla="*/ 25 w 274"/>
                <a:gd name="T21" fmla="*/ 137 h 137"/>
                <a:gd name="T22" fmla="*/ 0 w 274"/>
                <a:gd name="T23" fmla="*/ 137 h 137"/>
                <a:gd name="T24" fmla="*/ 0 w 274"/>
                <a:gd name="T25" fmla="*/ 56 h 137"/>
                <a:gd name="T26" fmla="*/ 31 w 274"/>
                <a:gd name="T27" fmla="*/ 7 h 137"/>
                <a:gd name="T28" fmla="*/ 59 w 274"/>
                <a:gd name="T2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137">
                  <a:moveTo>
                    <a:pt x="59" y="0"/>
                  </a:moveTo>
                  <a:cubicBezTo>
                    <a:pt x="218" y="0"/>
                    <a:pt x="218" y="0"/>
                    <a:pt x="218" y="0"/>
                  </a:cubicBezTo>
                  <a:cubicBezTo>
                    <a:pt x="239" y="2"/>
                    <a:pt x="256" y="12"/>
                    <a:pt x="267" y="31"/>
                  </a:cubicBezTo>
                  <a:cubicBezTo>
                    <a:pt x="272" y="40"/>
                    <a:pt x="274" y="49"/>
                    <a:pt x="274" y="59"/>
                  </a:cubicBezTo>
                  <a:cubicBezTo>
                    <a:pt x="274" y="137"/>
                    <a:pt x="274" y="137"/>
                    <a:pt x="274" y="137"/>
                  </a:cubicBezTo>
                  <a:cubicBezTo>
                    <a:pt x="249" y="137"/>
                    <a:pt x="249" y="137"/>
                    <a:pt x="249" y="137"/>
                  </a:cubicBezTo>
                  <a:cubicBezTo>
                    <a:pt x="249" y="59"/>
                    <a:pt x="249" y="59"/>
                    <a:pt x="249" y="59"/>
                  </a:cubicBezTo>
                  <a:cubicBezTo>
                    <a:pt x="249" y="41"/>
                    <a:pt x="233" y="25"/>
                    <a:pt x="215" y="25"/>
                  </a:cubicBezTo>
                  <a:cubicBezTo>
                    <a:pt x="59" y="25"/>
                    <a:pt x="59" y="25"/>
                    <a:pt x="59" y="25"/>
                  </a:cubicBezTo>
                  <a:cubicBezTo>
                    <a:pt x="41" y="25"/>
                    <a:pt x="25" y="41"/>
                    <a:pt x="25" y="59"/>
                  </a:cubicBezTo>
                  <a:cubicBezTo>
                    <a:pt x="25" y="137"/>
                    <a:pt x="25" y="137"/>
                    <a:pt x="25" y="137"/>
                  </a:cubicBezTo>
                  <a:cubicBezTo>
                    <a:pt x="0" y="137"/>
                    <a:pt x="0" y="137"/>
                    <a:pt x="0" y="137"/>
                  </a:cubicBezTo>
                  <a:cubicBezTo>
                    <a:pt x="0" y="56"/>
                    <a:pt x="0" y="56"/>
                    <a:pt x="0" y="56"/>
                  </a:cubicBezTo>
                  <a:cubicBezTo>
                    <a:pt x="2" y="35"/>
                    <a:pt x="12" y="18"/>
                    <a:pt x="31" y="7"/>
                  </a:cubicBezTo>
                  <a:cubicBezTo>
                    <a:pt x="40" y="2"/>
                    <a:pt x="49" y="0"/>
                    <a:pt x="59"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58" name="Freeform 18"/>
            <p:cNvSpPr/>
            <p:nvPr/>
          </p:nvSpPr>
          <p:spPr bwMode="auto">
            <a:xfrm>
              <a:off x="3537394" y="2556829"/>
              <a:ext cx="29016" cy="541823"/>
            </a:xfrm>
            <a:custGeom>
              <a:avLst/>
              <a:gdLst>
                <a:gd name="T0" fmla="*/ 0 w 4"/>
                <a:gd name="T1" fmla="*/ 80 h 80"/>
                <a:gd name="T2" fmla="*/ 4 w 4"/>
                <a:gd name="T3" fmla="*/ 80 h 80"/>
                <a:gd name="T4" fmla="*/ 4 w 4"/>
                <a:gd name="T5" fmla="*/ 0 h 80"/>
                <a:gd name="T6" fmla="*/ 0 w 4"/>
                <a:gd name="T7" fmla="*/ 0 h 80"/>
                <a:gd name="T8" fmla="*/ 0 w 4"/>
                <a:gd name="T9" fmla="*/ 80 h 80"/>
              </a:gdLst>
              <a:ahLst/>
              <a:cxnLst>
                <a:cxn ang="0">
                  <a:pos x="T0" y="T1"/>
                </a:cxn>
                <a:cxn ang="0">
                  <a:pos x="T2" y="T3"/>
                </a:cxn>
                <a:cxn ang="0">
                  <a:pos x="T4" y="T5"/>
                </a:cxn>
                <a:cxn ang="0">
                  <a:pos x="T6" y="T7"/>
                </a:cxn>
                <a:cxn ang="0">
                  <a:pos x="T8" y="T9"/>
                </a:cxn>
              </a:cxnLst>
              <a:rect l="0" t="0" r="r" b="b"/>
              <a:pathLst>
                <a:path w="4" h="80">
                  <a:moveTo>
                    <a:pt x="0" y="80"/>
                  </a:moveTo>
                  <a:cubicBezTo>
                    <a:pt x="1" y="80"/>
                    <a:pt x="3" y="80"/>
                    <a:pt x="4" y="80"/>
                  </a:cubicBezTo>
                  <a:cubicBezTo>
                    <a:pt x="4" y="53"/>
                    <a:pt x="4" y="27"/>
                    <a:pt x="4" y="0"/>
                  </a:cubicBezTo>
                  <a:cubicBezTo>
                    <a:pt x="3" y="0"/>
                    <a:pt x="1" y="0"/>
                    <a:pt x="0" y="0"/>
                  </a:cubicBezTo>
                  <a:cubicBezTo>
                    <a:pt x="0" y="27"/>
                    <a:pt x="0" y="53"/>
                    <a:pt x="0" y="8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grpSp>
      <p:grpSp>
        <p:nvGrpSpPr>
          <p:cNvPr id="59" name="组合 58"/>
          <p:cNvGrpSpPr/>
          <p:nvPr/>
        </p:nvGrpSpPr>
        <p:grpSpPr>
          <a:xfrm>
            <a:off x="4311940" y="3641618"/>
            <a:ext cx="1859424" cy="928624"/>
            <a:chOff x="4311146" y="3357469"/>
            <a:chExt cx="1859424" cy="928839"/>
          </a:xfrm>
        </p:grpSpPr>
        <p:sp>
          <p:nvSpPr>
            <p:cNvPr id="60" name="Freeform 8"/>
            <p:cNvSpPr/>
            <p:nvPr/>
          </p:nvSpPr>
          <p:spPr bwMode="auto">
            <a:xfrm>
              <a:off x="4311146" y="3357469"/>
              <a:ext cx="1859424" cy="928839"/>
            </a:xfrm>
            <a:custGeom>
              <a:avLst/>
              <a:gdLst>
                <a:gd name="T0" fmla="*/ 274 w 274"/>
                <a:gd name="T1" fmla="*/ 0 h 137"/>
                <a:gd name="T2" fmla="*/ 274 w 274"/>
                <a:gd name="T3" fmla="*/ 81 h 137"/>
                <a:gd name="T4" fmla="*/ 273 w 274"/>
                <a:gd name="T5" fmla="*/ 87 h 137"/>
                <a:gd name="T6" fmla="*/ 215 w 274"/>
                <a:gd name="T7" fmla="*/ 137 h 137"/>
                <a:gd name="T8" fmla="*/ 56 w 274"/>
                <a:gd name="T9" fmla="*/ 137 h 137"/>
                <a:gd name="T10" fmla="*/ 7 w 274"/>
                <a:gd name="T11" fmla="*/ 106 h 137"/>
                <a:gd name="T12" fmla="*/ 0 w 274"/>
                <a:gd name="T13" fmla="*/ 78 h 137"/>
                <a:gd name="T14" fmla="*/ 0 w 274"/>
                <a:gd name="T15" fmla="*/ 0 h 137"/>
                <a:gd name="T16" fmla="*/ 25 w 274"/>
                <a:gd name="T17" fmla="*/ 0 h 137"/>
                <a:gd name="T18" fmla="*/ 25 w 274"/>
                <a:gd name="T19" fmla="*/ 78 h 137"/>
                <a:gd name="T20" fmla="*/ 59 w 274"/>
                <a:gd name="T21" fmla="*/ 112 h 137"/>
                <a:gd name="T22" fmla="*/ 215 w 274"/>
                <a:gd name="T23" fmla="*/ 112 h 137"/>
                <a:gd name="T24" fmla="*/ 249 w 274"/>
                <a:gd name="T25" fmla="*/ 78 h 137"/>
                <a:gd name="T26" fmla="*/ 249 w 274"/>
                <a:gd name="T27" fmla="*/ 0 h 137"/>
                <a:gd name="T28" fmla="*/ 274 w 274"/>
                <a:gd name="T2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137">
                  <a:moveTo>
                    <a:pt x="274" y="0"/>
                  </a:moveTo>
                  <a:cubicBezTo>
                    <a:pt x="274" y="81"/>
                    <a:pt x="274" y="81"/>
                    <a:pt x="274" y="81"/>
                  </a:cubicBezTo>
                  <a:cubicBezTo>
                    <a:pt x="273" y="87"/>
                    <a:pt x="273" y="87"/>
                    <a:pt x="273" y="87"/>
                  </a:cubicBezTo>
                  <a:cubicBezTo>
                    <a:pt x="268" y="116"/>
                    <a:pt x="245" y="136"/>
                    <a:pt x="215" y="137"/>
                  </a:cubicBezTo>
                  <a:cubicBezTo>
                    <a:pt x="56" y="137"/>
                    <a:pt x="56" y="137"/>
                    <a:pt x="56" y="137"/>
                  </a:cubicBezTo>
                  <a:cubicBezTo>
                    <a:pt x="35" y="135"/>
                    <a:pt x="18" y="125"/>
                    <a:pt x="7" y="106"/>
                  </a:cubicBezTo>
                  <a:cubicBezTo>
                    <a:pt x="2" y="97"/>
                    <a:pt x="0" y="88"/>
                    <a:pt x="0" y="78"/>
                  </a:cubicBezTo>
                  <a:cubicBezTo>
                    <a:pt x="0" y="0"/>
                    <a:pt x="0" y="0"/>
                    <a:pt x="0" y="0"/>
                  </a:cubicBezTo>
                  <a:cubicBezTo>
                    <a:pt x="25" y="0"/>
                    <a:pt x="25" y="0"/>
                    <a:pt x="25" y="0"/>
                  </a:cubicBezTo>
                  <a:cubicBezTo>
                    <a:pt x="25" y="78"/>
                    <a:pt x="25" y="78"/>
                    <a:pt x="25" y="78"/>
                  </a:cubicBezTo>
                  <a:cubicBezTo>
                    <a:pt x="25" y="96"/>
                    <a:pt x="41" y="112"/>
                    <a:pt x="59" y="112"/>
                  </a:cubicBezTo>
                  <a:cubicBezTo>
                    <a:pt x="215" y="112"/>
                    <a:pt x="215" y="112"/>
                    <a:pt x="215" y="112"/>
                  </a:cubicBezTo>
                  <a:cubicBezTo>
                    <a:pt x="233" y="112"/>
                    <a:pt x="249" y="96"/>
                    <a:pt x="249" y="78"/>
                  </a:cubicBezTo>
                  <a:cubicBezTo>
                    <a:pt x="249" y="0"/>
                    <a:pt x="249" y="0"/>
                    <a:pt x="249" y="0"/>
                  </a:cubicBezTo>
                  <a:cubicBezTo>
                    <a:pt x="274" y="0"/>
                    <a:pt x="274" y="0"/>
                    <a:pt x="274"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61" name="Freeform 20"/>
            <p:cNvSpPr/>
            <p:nvPr/>
          </p:nvSpPr>
          <p:spPr bwMode="auto">
            <a:xfrm>
              <a:off x="5227559" y="3613867"/>
              <a:ext cx="26598" cy="544242"/>
            </a:xfrm>
            <a:custGeom>
              <a:avLst/>
              <a:gdLst>
                <a:gd name="T0" fmla="*/ 0 w 4"/>
                <a:gd name="T1" fmla="*/ 0 h 80"/>
                <a:gd name="T2" fmla="*/ 4 w 4"/>
                <a:gd name="T3" fmla="*/ 0 h 80"/>
                <a:gd name="T4" fmla="*/ 4 w 4"/>
                <a:gd name="T5" fmla="*/ 80 h 80"/>
                <a:gd name="T6" fmla="*/ 0 w 4"/>
                <a:gd name="T7" fmla="*/ 80 h 80"/>
                <a:gd name="T8" fmla="*/ 0 w 4"/>
                <a:gd name="T9" fmla="*/ 0 h 80"/>
              </a:gdLst>
              <a:ahLst/>
              <a:cxnLst>
                <a:cxn ang="0">
                  <a:pos x="T0" y="T1"/>
                </a:cxn>
                <a:cxn ang="0">
                  <a:pos x="T2" y="T3"/>
                </a:cxn>
                <a:cxn ang="0">
                  <a:pos x="T4" y="T5"/>
                </a:cxn>
                <a:cxn ang="0">
                  <a:pos x="T6" y="T7"/>
                </a:cxn>
                <a:cxn ang="0">
                  <a:pos x="T8" y="T9"/>
                </a:cxn>
              </a:cxnLst>
              <a:rect l="0" t="0" r="r" b="b"/>
              <a:pathLst>
                <a:path w="4" h="80">
                  <a:moveTo>
                    <a:pt x="0" y="0"/>
                  </a:moveTo>
                  <a:cubicBezTo>
                    <a:pt x="1" y="0"/>
                    <a:pt x="3" y="0"/>
                    <a:pt x="4" y="0"/>
                  </a:cubicBezTo>
                  <a:cubicBezTo>
                    <a:pt x="4" y="27"/>
                    <a:pt x="4" y="53"/>
                    <a:pt x="4" y="80"/>
                  </a:cubicBezTo>
                  <a:cubicBezTo>
                    <a:pt x="3" y="80"/>
                    <a:pt x="1" y="80"/>
                    <a:pt x="0" y="80"/>
                  </a:cubicBezTo>
                  <a:cubicBezTo>
                    <a:pt x="0" y="53"/>
                    <a:pt x="0" y="27"/>
                    <a:pt x="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grpSp>
      <p:grpSp>
        <p:nvGrpSpPr>
          <p:cNvPr id="62" name="组合 61"/>
          <p:cNvGrpSpPr/>
          <p:nvPr/>
        </p:nvGrpSpPr>
        <p:grpSpPr>
          <a:xfrm>
            <a:off x="6002106" y="2712995"/>
            <a:ext cx="1857005" cy="928624"/>
            <a:chOff x="6001311" y="2428631"/>
            <a:chExt cx="1857005" cy="928839"/>
          </a:xfrm>
        </p:grpSpPr>
        <p:sp>
          <p:nvSpPr>
            <p:cNvPr id="63" name="Freeform 9"/>
            <p:cNvSpPr/>
            <p:nvPr/>
          </p:nvSpPr>
          <p:spPr bwMode="auto">
            <a:xfrm>
              <a:off x="6001311" y="2428631"/>
              <a:ext cx="1857005" cy="928839"/>
            </a:xfrm>
            <a:custGeom>
              <a:avLst/>
              <a:gdLst>
                <a:gd name="T0" fmla="*/ 59 w 274"/>
                <a:gd name="T1" fmla="*/ 0 h 137"/>
                <a:gd name="T2" fmla="*/ 218 w 274"/>
                <a:gd name="T3" fmla="*/ 0 h 137"/>
                <a:gd name="T4" fmla="*/ 267 w 274"/>
                <a:gd name="T5" fmla="*/ 31 h 137"/>
                <a:gd name="T6" fmla="*/ 274 w 274"/>
                <a:gd name="T7" fmla="*/ 59 h 137"/>
                <a:gd name="T8" fmla="*/ 274 w 274"/>
                <a:gd name="T9" fmla="*/ 137 h 137"/>
                <a:gd name="T10" fmla="*/ 249 w 274"/>
                <a:gd name="T11" fmla="*/ 137 h 137"/>
                <a:gd name="T12" fmla="*/ 249 w 274"/>
                <a:gd name="T13" fmla="*/ 59 h 137"/>
                <a:gd name="T14" fmla="*/ 215 w 274"/>
                <a:gd name="T15" fmla="*/ 25 h 137"/>
                <a:gd name="T16" fmla="*/ 59 w 274"/>
                <a:gd name="T17" fmla="*/ 25 h 137"/>
                <a:gd name="T18" fmla="*/ 25 w 274"/>
                <a:gd name="T19" fmla="*/ 59 h 137"/>
                <a:gd name="T20" fmla="*/ 25 w 274"/>
                <a:gd name="T21" fmla="*/ 137 h 137"/>
                <a:gd name="T22" fmla="*/ 0 w 274"/>
                <a:gd name="T23" fmla="*/ 137 h 137"/>
                <a:gd name="T24" fmla="*/ 0 w 274"/>
                <a:gd name="T25" fmla="*/ 56 h 137"/>
                <a:gd name="T26" fmla="*/ 31 w 274"/>
                <a:gd name="T27" fmla="*/ 7 h 137"/>
                <a:gd name="T28" fmla="*/ 59 w 274"/>
                <a:gd name="T2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137">
                  <a:moveTo>
                    <a:pt x="59" y="0"/>
                  </a:moveTo>
                  <a:cubicBezTo>
                    <a:pt x="218" y="0"/>
                    <a:pt x="218" y="0"/>
                    <a:pt x="218" y="0"/>
                  </a:cubicBezTo>
                  <a:cubicBezTo>
                    <a:pt x="239" y="2"/>
                    <a:pt x="256" y="12"/>
                    <a:pt x="267" y="31"/>
                  </a:cubicBezTo>
                  <a:cubicBezTo>
                    <a:pt x="272" y="40"/>
                    <a:pt x="274" y="49"/>
                    <a:pt x="274" y="59"/>
                  </a:cubicBezTo>
                  <a:cubicBezTo>
                    <a:pt x="274" y="137"/>
                    <a:pt x="274" y="137"/>
                    <a:pt x="274" y="137"/>
                  </a:cubicBezTo>
                  <a:cubicBezTo>
                    <a:pt x="249" y="137"/>
                    <a:pt x="249" y="137"/>
                    <a:pt x="249" y="137"/>
                  </a:cubicBezTo>
                  <a:cubicBezTo>
                    <a:pt x="249" y="59"/>
                    <a:pt x="249" y="59"/>
                    <a:pt x="249" y="59"/>
                  </a:cubicBezTo>
                  <a:cubicBezTo>
                    <a:pt x="249" y="41"/>
                    <a:pt x="233" y="25"/>
                    <a:pt x="215" y="25"/>
                  </a:cubicBezTo>
                  <a:cubicBezTo>
                    <a:pt x="59" y="25"/>
                    <a:pt x="59" y="25"/>
                    <a:pt x="59" y="25"/>
                  </a:cubicBezTo>
                  <a:cubicBezTo>
                    <a:pt x="40" y="25"/>
                    <a:pt x="25" y="41"/>
                    <a:pt x="25" y="59"/>
                  </a:cubicBezTo>
                  <a:cubicBezTo>
                    <a:pt x="25" y="137"/>
                    <a:pt x="25" y="137"/>
                    <a:pt x="25" y="137"/>
                  </a:cubicBezTo>
                  <a:cubicBezTo>
                    <a:pt x="0" y="137"/>
                    <a:pt x="0" y="137"/>
                    <a:pt x="0" y="137"/>
                  </a:cubicBezTo>
                  <a:cubicBezTo>
                    <a:pt x="0" y="56"/>
                    <a:pt x="0" y="56"/>
                    <a:pt x="0" y="56"/>
                  </a:cubicBezTo>
                  <a:cubicBezTo>
                    <a:pt x="2" y="35"/>
                    <a:pt x="12" y="18"/>
                    <a:pt x="31" y="7"/>
                  </a:cubicBezTo>
                  <a:cubicBezTo>
                    <a:pt x="40" y="2"/>
                    <a:pt x="49" y="0"/>
                    <a:pt x="59"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64" name="Freeform 22"/>
            <p:cNvSpPr/>
            <p:nvPr/>
          </p:nvSpPr>
          <p:spPr bwMode="auto">
            <a:xfrm>
              <a:off x="6915306" y="2556829"/>
              <a:ext cx="29016" cy="541823"/>
            </a:xfrm>
            <a:custGeom>
              <a:avLst/>
              <a:gdLst>
                <a:gd name="T0" fmla="*/ 0 w 4"/>
                <a:gd name="T1" fmla="*/ 80 h 80"/>
                <a:gd name="T2" fmla="*/ 4 w 4"/>
                <a:gd name="T3" fmla="*/ 80 h 80"/>
                <a:gd name="T4" fmla="*/ 4 w 4"/>
                <a:gd name="T5" fmla="*/ 0 h 80"/>
                <a:gd name="T6" fmla="*/ 0 w 4"/>
                <a:gd name="T7" fmla="*/ 0 h 80"/>
                <a:gd name="T8" fmla="*/ 0 w 4"/>
                <a:gd name="T9" fmla="*/ 80 h 80"/>
              </a:gdLst>
              <a:ahLst/>
              <a:cxnLst>
                <a:cxn ang="0">
                  <a:pos x="T0" y="T1"/>
                </a:cxn>
                <a:cxn ang="0">
                  <a:pos x="T2" y="T3"/>
                </a:cxn>
                <a:cxn ang="0">
                  <a:pos x="T4" y="T5"/>
                </a:cxn>
                <a:cxn ang="0">
                  <a:pos x="T6" y="T7"/>
                </a:cxn>
                <a:cxn ang="0">
                  <a:pos x="T8" y="T9"/>
                </a:cxn>
              </a:cxnLst>
              <a:rect l="0" t="0" r="r" b="b"/>
              <a:pathLst>
                <a:path w="4" h="80">
                  <a:moveTo>
                    <a:pt x="0" y="80"/>
                  </a:moveTo>
                  <a:cubicBezTo>
                    <a:pt x="1" y="80"/>
                    <a:pt x="3" y="80"/>
                    <a:pt x="4" y="80"/>
                  </a:cubicBezTo>
                  <a:cubicBezTo>
                    <a:pt x="4" y="53"/>
                    <a:pt x="4" y="27"/>
                    <a:pt x="4" y="0"/>
                  </a:cubicBezTo>
                  <a:cubicBezTo>
                    <a:pt x="3" y="0"/>
                    <a:pt x="1" y="0"/>
                    <a:pt x="0" y="0"/>
                  </a:cubicBezTo>
                  <a:cubicBezTo>
                    <a:pt x="0" y="27"/>
                    <a:pt x="0" y="53"/>
                    <a:pt x="0" y="8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grpSp>
      <p:grpSp>
        <p:nvGrpSpPr>
          <p:cNvPr id="65" name="组合 64"/>
          <p:cNvGrpSpPr/>
          <p:nvPr/>
        </p:nvGrpSpPr>
        <p:grpSpPr>
          <a:xfrm>
            <a:off x="7689850" y="3641618"/>
            <a:ext cx="1859424" cy="928624"/>
            <a:chOff x="7689056" y="3357469"/>
            <a:chExt cx="1859424" cy="928839"/>
          </a:xfrm>
        </p:grpSpPr>
        <p:sp>
          <p:nvSpPr>
            <p:cNvPr id="66" name="Freeform 11"/>
            <p:cNvSpPr/>
            <p:nvPr/>
          </p:nvSpPr>
          <p:spPr bwMode="auto">
            <a:xfrm>
              <a:off x="7689056" y="3357469"/>
              <a:ext cx="1859424" cy="928839"/>
            </a:xfrm>
            <a:custGeom>
              <a:avLst/>
              <a:gdLst>
                <a:gd name="T0" fmla="*/ 274 w 274"/>
                <a:gd name="T1" fmla="*/ 0 h 137"/>
                <a:gd name="T2" fmla="*/ 274 w 274"/>
                <a:gd name="T3" fmla="*/ 81 h 137"/>
                <a:gd name="T4" fmla="*/ 273 w 274"/>
                <a:gd name="T5" fmla="*/ 87 h 137"/>
                <a:gd name="T6" fmla="*/ 215 w 274"/>
                <a:gd name="T7" fmla="*/ 137 h 137"/>
                <a:gd name="T8" fmla="*/ 56 w 274"/>
                <a:gd name="T9" fmla="*/ 137 h 137"/>
                <a:gd name="T10" fmla="*/ 7 w 274"/>
                <a:gd name="T11" fmla="*/ 106 h 137"/>
                <a:gd name="T12" fmla="*/ 0 w 274"/>
                <a:gd name="T13" fmla="*/ 78 h 137"/>
                <a:gd name="T14" fmla="*/ 0 w 274"/>
                <a:gd name="T15" fmla="*/ 0 h 137"/>
                <a:gd name="T16" fmla="*/ 25 w 274"/>
                <a:gd name="T17" fmla="*/ 0 h 137"/>
                <a:gd name="T18" fmla="*/ 25 w 274"/>
                <a:gd name="T19" fmla="*/ 78 h 137"/>
                <a:gd name="T20" fmla="*/ 59 w 274"/>
                <a:gd name="T21" fmla="*/ 112 h 137"/>
                <a:gd name="T22" fmla="*/ 215 w 274"/>
                <a:gd name="T23" fmla="*/ 112 h 137"/>
                <a:gd name="T24" fmla="*/ 249 w 274"/>
                <a:gd name="T25" fmla="*/ 78 h 137"/>
                <a:gd name="T26" fmla="*/ 249 w 274"/>
                <a:gd name="T27" fmla="*/ 0 h 137"/>
                <a:gd name="T28" fmla="*/ 274 w 274"/>
                <a:gd name="T2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137">
                  <a:moveTo>
                    <a:pt x="274" y="0"/>
                  </a:moveTo>
                  <a:cubicBezTo>
                    <a:pt x="274" y="81"/>
                    <a:pt x="274" y="81"/>
                    <a:pt x="274" y="81"/>
                  </a:cubicBezTo>
                  <a:cubicBezTo>
                    <a:pt x="273" y="87"/>
                    <a:pt x="273" y="87"/>
                    <a:pt x="273" y="87"/>
                  </a:cubicBezTo>
                  <a:cubicBezTo>
                    <a:pt x="268" y="116"/>
                    <a:pt x="245" y="136"/>
                    <a:pt x="215" y="137"/>
                  </a:cubicBezTo>
                  <a:cubicBezTo>
                    <a:pt x="56" y="137"/>
                    <a:pt x="56" y="137"/>
                    <a:pt x="56" y="137"/>
                  </a:cubicBezTo>
                  <a:cubicBezTo>
                    <a:pt x="35" y="135"/>
                    <a:pt x="18" y="125"/>
                    <a:pt x="7" y="106"/>
                  </a:cubicBezTo>
                  <a:cubicBezTo>
                    <a:pt x="2" y="97"/>
                    <a:pt x="0" y="88"/>
                    <a:pt x="0" y="78"/>
                  </a:cubicBezTo>
                  <a:cubicBezTo>
                    <a:pt x="0" y="0"/>
                    <a:pt x="0" y="0"/>
                    <a:pt x="0" y="0"/>
                  </a:cubicBezTo>
                  <a:cubicBezTo>
                    <a:pt x="25" y="0"/>
                    <a:pt x="25" y="0"/>
                    <a:pt x="25" y="0"/>
                  </a:cubicBezTo>
                  <a:cubicBezTo>
                    <a:pt x="25" y="78"/>
                    <a:pt x="25" y="78"/>
                    <a:pt x="25" y="78"/>
                  </a:cubicBezTo>
                  <a:cubicBezTo>
                    <a:pt x="25" y="96"/>
                    <a:pt x="40" y="112"/>
                    <a:pt x="59" y="112"/>
                  </a:cubicBezTo>
                  <a:cubicBezTo>
                    <a:pt x="215" y="112"/>
                    <a:pt x="215" y="112"/>
                    <a:pt x="215" y="112"/>
                  </a:cubicBezTo>
                  <a:cubicBezTo>
                    <a:pt x="233" y="112"/>
                    <a:pt x="249" y="96"/>
                    <a:pt x="249" y="78"/>
                  </a:cubicBezTo>
                  <a:cubicBezTo>
                    <a:pt x="249" y="0"/>
                    <a:pt x="249" y="0"/>
                    <a:pt x="249" y="0"/>
                  </a:cubicBezTo>
                  <a:cubicBezTo>
                    <a:pt x="274" y="0"/>
                    <a:pt x="274" y="0"/>
                    <a:pt x="274"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67" name="Freeform 24"/>
            <p:cNvSpPr/>
            <p:nvPr/>
          </p:nvSpPr>
          <p:spPr bwMode="auto">
            <a:xfrm>
              <a:off x="8605471" y="3613867"/>
              <a:ext cx="26598" cy="544242"/>
            </a:xfrm>
            <a:custGeom>
              <a:avLst/>
              <a:gdLst>
                <a:gd name="T0" fmla="*/ 0 w 4"/>
                <a:gd name="T1" fmla="*/ 0 h 80"/>
                <a:gd name="T2" fmla="*/ 4 w 4"/>
                <a:gd name="T3" fmla="*/ 0 h 80"/>
                <a:gd name="T4" fmla="*/ 4 w 4"/>
                <a:gd name="T5" fmla="*/ 80 h 80"/>
                <a:gd name="T6" fmla="*/ 0 w 4"/>
                <a:gd name="T7" fmla="*/ 80 h 80"/>
                <a:gd name="T8" fmla="*/ 0 w 4"/>
                <a:gd name="T9" fmla="*/ 0 h 80"/>
              </a:gdLst>
              <a:ahLst/>
              <a:cxnLst>
                <a:cxn ang="0">
                  <a:pos x="T0" y="T1"/>
                </a:cxn>
                <a:cxn ang="0">
                  <a:pos x="T2" y="T3"/>
                </a:cxn>
                <a:cxn ang="0">
                  <a:pos x="T4" y="T5"/>
                </a:cxn>
                <a:cxn ang="0">
                  <a:pos x="T6" y="T7"/>
                </a:cxn>
                <a:cxn ang="0">
                  <a:pos x="T8" y="T9"/>
                </a:cxn>
              </a:cxnLst>
              <a:rect l="0" t="0" r="r" b="b"/>
              <a:pathLst>
                <a:path w="4" h="80">
                  <a:moveTo>
                    <a:pt x="0" y="0"/>
                  </a:moveTo>
                  <a:cubicBezTo>
                    <a:pt x="1" y="0"/>
                    <a:pt x="3" y="0"/>
                    <a:pt x="4" y="0"/>
                  </a:cubicBezTo>
                  <a:cubicBezTo>
                    <a:pt x="4" y="27"/>
                    <a:pt x="4" y="53"/>
                    <a:pt x="4" y="80"/>
                  </a:cubicBezTo>
                  <a:cubicBezTo>
                    <a:pt x="3" y="80"/>
                    <a:pt x="1" y="80"/>
                    <a:pt x="0" y="80"/>
                  </a:cubicBezTo>
                  <a:cubicBezTo>
                    <a:pt x="0" y="53"/>
                    <a:pt x="0" y="27"/>
                    <a:pt x="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grpSp>
      <p:grpSp>
        <p:nvGrpSpPr>
          <p:cNvPr id="68" name="组合 67"/>
          <p:cNvGrpSpPr/>
          <p:nvPr/>
        </p:nvGrpSpPr>
        <p:grpSpPr>
          <a:xfrm>
            <a:off x="9380019" y="2712996"/>
            <a:ext cx="1965813" cy="1857247"/>
            <a:chOff x="9379223" y="2428631"/>
            <a:chExt cx="1965813" cy="1857677"/>
          </a:xfrm>
        </p:grpSpPr>
        <p:sp>
          <p:nvSpPr>
            <p:cNvPr id="69" name="Freeform 12"/>
            <p:cNvSpPr/>
            <p:nvPr/>
          </p:nvSpPr>
          <p:spPr bwMode="auto">
            <a:xfrm>
              <a:off x="9379223" y="2428631"/>
              <a:ext cx="1857005" cy="1598861"/>
            </a:xfrm>
            <a:custGeom>
              <a:avLst/>
              <a:gdLst>
                <a:gd name="T0" fmla="*/ 59 w 274"/>
                <a:gd name="T1" fmla="*/ 0 h 236"/>
                <a:gd name="T2" fmla="*/ 218 w 274"/>
                <a:gd name="T3" fmla="*/ 0 h 236"/>
                <a:gd name="T4" fmla="*/ 267 w 274"/>
                <a:gd name="T5" fmla="*/ 31 h 236"/>
                <a:gd name="T6" fmla="*/ 274 w 274"/>
                <a:gd name="T7" fmla="*/ 59 h 236"/>
                <a:gd name="T8" fmla="*/ 274 w 274"/>
                <a:gd name="T9" fmla="*/ 236 h 236"/>
                <a:gd name="T10" fmla="*/ 249 w 274"/>
                <a:gd name="T11" fmla="*/ 236 h 236"/>
                <a:gd name="T12" fmla="*/ 249 w 274"/>
                <a:gd name="T13" fmla="*/ 59 h 236"/>
                <a:gd name="T14" fmla="*/ 214 w 274"/>
                <a:gd name="T15" fmla="*/ 25 h 236"/>
                <a:gd name="T16" fmla="*/ 59 w 274"/>
                <a:gd name="T17" fmla="*/ 25 h 236"/>
                <a:gd name="T18" fmla="*/ 25 w 274"/>
                <a:gd name="T19" fmla="*/ 59 h 236"/>
                <a:gd name="T20" fmla="*/ 25 w 274"/>
                <a:gd name="T21" fmla="*/ 137 h 236"/>
                <a:gd name="T22" fmla="*/ 0 w 274"/>
                <a:gd name="T23" fmla="*/ 137 h 236"/>
                <a:gd name="T24" fmla="*/ 0 w 274"/>
                <a:gd name="T25" fmla="*/ 56 h 236"/>
                <a:gd name="T26" fmla="*/ 31 w 274"/>
                <a:gd name="T27" fmla="*/ 7 h 236"/>
                <a:gd name="T28" fmla="*/ 59 w 274"/>
                <a:gd name="T29" fmla="*/ 0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236">
                  <a:moveTo>
                    <a:pt x="59" y="0"/>
                  </a:moveTo>
                  <a:cubicBezTo>
                    <a:pt x="218" y="0"/>
                    <a:pt x="218" y="0"/>
                    <a:pt x="218" y="0"/>
                  </a:cubicBezTo>
                  <a:cubicBezTo>
                    <a:pt x="239" y="2"/>
                    <a:pt x="256" y="12"/>
                    <a:pt x="267" y="31"/>
                  </a:cubicBezTo>
                  <a:cubicBezTo>
                    <a:pt x="271" y="40"/>
                    <a:pt x="274" y="49"/>
                    <a:pt x="274" y="59"/>
                  </a:cubicBezTo>
                  <a:cubicBezTo>
                    <a:pt x="274" y="236"/>
                    <a:pt x="274" y="236"/>
                    <a:pt x="274" y="236"/>
                  </a:cubicBezTo>
                  <a:cubicBezTo>
                    <a:pt x="249" y="236"/>
                    <a:pt x="249" y="236"/>
                    <a:pt x="249" y="236"/>
                  </a:cubicBezTo>
                  <a:cubicBezTo>
                    <a:pt x="249" y="59"/>
                    <a:pt x="249" y="59"/>
                    <a:pt x="249" y="59"/>
                  </a:cubicBezTo>
                  <a:cubicBezTo>
                    <a:pt x="249" y="41"/>
                    <a:pt x="233" y="25"/>
                    <a:pt x="214" y="25"/>
                  </a:cubicBezTo>
                  <a:cubicBezTo>
                    <a:pt x="59" y="25"/>
                    <a:pt x="59" y="25"/>
                    <a:pt x="59" y="25"/>
                  </a:cubicBezTo>
                  <a:cubicBezTo>
                    <a:pt x="40" y="25"/>
                    <a:pt x="25" y="41"/>
                    <a:pt x="25" y="59"/>
                  </a:cubicBezTo>
                  <a:cubicBezTo>
                    <a:pt x="25" y="137"/>
                    <a:pt x="25" y="137"/>
                    <a:pt x="25" y="137"/>
                  </a:cubicBezTo>
                  <a:cubicBezTo>
                    <a:pt x="0" y="137"/>
                    <a:pt x="0" y="137"/>
                    <a:pt x="0" y="137"/>
                  </a:cubicBezTo>
                  <a:cubicBezTo>
                    <a:pt x="0" y="56"/>
                    <a:pt x="0" y="56"/>
                    <a:pt x="0" y="56"/>
                  </a:cubicBezTo>
                  <a:cubicBezTo>
                    <a:pt x="1" y="35"/>
                    <a:pt x="12" y="18"/>
                    <a:pt x="31" y="7"/>
                  </a:cubicBezTo>
                  <a:cubicBezTo>
                    <a:pt x="40" y="2"/>
                    <a:pt x="49" y="0"/>
                    <a:pt x="59"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70" name="Freeform 13"/>
            <p:cNvSpPr/>
            <p:nvPr/>
          </p:nvSpPr>
          <p:spPr bwMode="auto">
            <a:xfrm>
              <a:off x="10958160" y="3933156"/>
              <a:ext cx="386876" cy="353152"/>
            </a:xfrm>
            <a:custGeom>
              <a:avLst/>
              <a:gdLst>
                <a:gd name="T0" fmla="*/ 160 w 160"/>
                <a:gd name="T1" fmla="*/ 0 h 146"/>
                <a:gd name="T2" fmla="*/ 79 w 160"/>
                <a:gd name="T3" fmla="*/ 146 h 146"/>
                <a:gd name="T4" fmla="*/ 0 w 160"/>
                <a:gd name="T5" fmla="*/ 0 h 146"/>
                <a:gd name="T6" fmla="*/ 160 w 160"/>
                <a:gd name="T7" fmla="*/ 0 h 146"/>
                <a:gd name="T8" fmla="*/ 160 w 160"/>
                <a:gd name="T9" fmla="*/ 0 h 146"/>
              </a:gdLst>
              <a:ahLst/>
              <a:cxnLst>
                <a:cxn ang="0">
                  <a:pos x="T0" y="T1"/>
                </a:cxn>
                <a:cxn ang="0">
                  <a:pos x="T2" y="T3"/>
                </a:cxn>
                <a:cxn ang="0">
                  <a:pos x="T4" y="T5"/>
                </a:cxn>
                <a:cxn ang="0">
                  <a:pos x="T6" y="T7"/>
                </a:cxn>
                <a:cxn ang="0">
                  <a:pos x="T8" y="T9"/>
                </a:cxn>
              </a:cxnLst>
              <a:rect l="0" t="0" r="r" b="b"/>
              <a:pathLst>
                <a:path w="160" h="146">
                  <a:moveTo>
                    <a:pt x="160" y="0"/>
                  </a:moveTo>
                  <a:lnTo>
                    <a:pt x="79" y="146"/>
                  </a:lnTo>
                  <a:lnTo>
                    <a:pt x="0" y="0"/>
                  </a:lnTo>
                  <a:lnTo>
                    <a:pt x="160" y="0"/>
                  </a:lnTo>
                  <a:lnTo>
                    <a:pt x="16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71" name="Freeform 26"/>
            <p:cNvSpPr/>
            <p:nvPr/>
          </p:nvSpPr>
          <p:spPr bwMode="auto">
            <a:xfrm>
              <a:off x="10293218" y="2556829"/>
              <a:ext cx="29016" cy="541823"/>
            </a:xfrm>
            <a:custGeom>
              <a:avLst/>
              <a:gdLst>
                <a:gd name="T0" fmla="*/ 0 w 12"/>
                <a:gd name="T1" fmla="*/ 224 h 224"/>
                <a:gd name="T2" fmla="*/ 12 w 12"/>
                <a:gd name="T3" fmla="*/ 224 h 224"/>
                <a:gd name="T4" fmla="*/ 12 w 12"/>
                <a:gd name="T5" fmla="*/ 0 h 224"/>
                <a:gd name="T6" fmla="*/ 0 w 12"/>
                <a:gd name="T7" fmla="*/ 0 h 224"/>
                <a:gd name="T8" fmla="*/ 0 w 12"/>
                <a:gd name="T9" fmla="*/ 224 h 224"/>
                <a:gd name="T10" fmla="*/ 0 w 12"/>
                <a:gd name="T11" fmla="*/ 224 h 224"/>
              </a:gdLst>
              <a:ahLst/>
              <a:cxnLst>
                <a:cxn ang="0">
                  <a:pos x="T0" y="T1"/>
                </a:cxn>
                <a:cxn ang="0">
                  <a:pos x="T2" y="T3"/>
                </a:cxn>
                <a:cxn ang="0">
                  <a:pos x="T4" y="T5"/>
                </a:cxn>
                <a:cxn ang="0">
                  <a:pos x="T6" y="T7"/>
                </a:cxn>
                <a:cxn ang="0">
                  <a:pos x="T8" y="T9"/>
                </a:cxn>
                <a:cxn ang="0">
                  <a:pos x="T10" y="T11"/>
                </a:cxn>
              </a:cxnLst>
              <a:rect l="0" t="0" r="r" b="b"/>
              <a:pathLst>
                <a:path w="12" h="224">
                  <a:moveTo>
                    <a:pt x="0" y="224"/>
                  </a:moveTo>
                  <a:lnTo>
                    <a:pt x="12" y="224"/>
                  </a:lnTo>
                  <a:lnTo>
                    <a:pt x="12" y="0"/>
                  </a:lnTo>
                  <a:lnTo>
                    <a:pt x="0" y="0"/>
                  </a:lnTo>
                  <a:lnTo>
                    <a:pt x="0" y="224"/>
                  </a:lnTo>
                  <a:lnTo>
                    <a:pt x="0" y="22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grpSp>
      <p:grpSp>
        <p:nvGrpSpPr>
          <p:cNvPr id="72" name="组合 71"/>
          <p:cNvGrpSpPr/>
          <p:nvPr/>
        </p:nvGrpSpPr>
        <p:grpSpPr>
          <a:xfrm>
            <a:off x="1226604" y="2594363"/>
            <a:ext cx="1274274" cy="1393072"/>
            <a:chOff x="1225810" y="2309971"/>
            <a:chExt cx="1274274" cy="1393395"/>
          </a:xfrm>
        </p:grpSpPr>
        <p:sp>
          <p:nvSpPr>
            <p:cNvPr id="73" name="Oval 17"/>
            <p:cNvSpPr>
              <a:spLocks noChangeArrowheads="1"/>
            </p:cNvSpPr>
            <p:nvPr/>
          </p:nvSpPr>
          <p:spPr bwMode="auto">
            <a:xfrm>
              <a:off x="1225810" y="2428631"/>
              <a:ext cx="1274274" cy="1274735"/>
            </a:xfrm>
            <a:prstGeom prst="ellipse">
              <a:avLst/>
            </a:prstGeom>
            <a:solidFill>
              <a:schemeClr val="accent3"/>
            </a:solidFill>
            <a:ln>
              <a:noFill/>
            </a:ln>
          </p:spPr>
          <p:txBody>
            <a:bodyPr vert="horz" wrap="square" lIns="91440" tIns="45720" rIns="91440" bIns="45720" numCol="1" anchor="t" anchorCtr="0" compatLnSpc="1"/>
            <a:lstStyle/>
            <a:p>
              <a:endParaRPr lang="zh-CN" altLang="en-US"/>
            </a:p>
          </p:txBody>
        </p:sp>
        <p:sp>
          <p:nvSpPr>
            <p:cNvPr id="74" name="TextBox 73"/>
            <p:cNvSpPr txBox="1"/>
            <p:nvPr/>
          </p:nvSpPr>
          <p:spPr bwMode="auto">
            <a:xfrm>
              <a:off x="1366931" y="3037201"/>
              <a:ext cx="1005402" cy="338554"/>
            </a:xfrm>
            <a:prstGeom prst="rect">
              <a:avLst/>
            </a:prstGeom>
            <a:noFill/>
          </p:spPr>
          <p:txBody>
            <a:bodyPr wrap="none">
              <a:spAutoFit/>
            </a:bodyPr>
            <a:lstStyle/>
            <a:p>
              <a:pPr algn="r">
                <a:spcBef>
                  <a:spcPct val="20000"/>
                </a:spcBef>
                <a:buClr>
                  <a:srgbClr val="E1B40C"/>
                </a:buClr>
                <a:buFont typeface="微软雅黑" panose="020B0503020204020204" pitchFamily="34" charset="-122"/>
                <a:buNone/>
              </a:pPr>
              <a:r>
                <a:rPr lang="zh-CN" altLang="en-US" sz="1600" dirty="0">
                  <a:solidFill>
                    <a:schemeClr val="bg1"/>
                  </a:solidFill>
                  <a:latin typeface="微软雅黑" panose="020B0503020204020204" pitchFamily="34" charset="-122"/>
                  <a:ea typeface="微软雅黑" panose="020B0503020204020204" pitchFamily="34" charset="-122"/>
                </a:rPr>
                <a:t>添加文字</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75" name="TextBox 74"/>
            <p:cNvSpPr txBox="1"/>
            <p:nvPr/>
          </p:nvSpPr>
          <p:spPr>
            <a:xfrm>
              <a:off x="1531794" y="2309971"/>
              <a:ext cx="663963" cy="830997"/>
            </a:xfrm>
            <a:prstGeom prst="rect">
              <a:avLst/>
            </a:prstGeom>
            <a:noFill/>
          </p:spPr>
          <p:txBody>
            <a:bodyPr wrap="none" rtlCol="0">
              <a:spAutoFit/>
            </a:bodyPr>
            <a:lstStyle/>
            <a:p>
              <a:pPr algn="ctr"/>
              <a:r>
                <a:rPr lang="en-US" altLang="zh-CN" sz="4800" dirty="0">
                  <a:solidFill>
                    <a:schemeClr val="bg1"/>
                  </a:solidFill>
                  <a:latin typeface="Arial Black" panose="020B0A04020102020204" charset="0"/>
                </a:rPr>
                <a:t>A</a:t>
              </a:r>
              <a:endParaRPr lang="zh-CN" altLang="en-US" sz="4800" dirty="0">
                <a:solidFill>
                  <a:schemeClr val="bg1"/>
                </a:solidFill>
                <a:latin typeface="Arial Black" panose="020B0A04020102020204" charset="0"/>
              </a:endParaRPr>
            </a:p>
          </p:txBody>
        </p:sp>
      </p:grpSp>
      <p:grpSp>
        <p:nvGrpSpPr>
          <p:cNvPr id="76" name="组合 75"/>
          <p:cNvGrpSpPr/>
          <p:nvPr/>
        </p:nvGrpSpPr>
        <p:grpSpPr>
          <a:xfrm>
            <a:off x="4604516" y="2594363"/>
            <a:ext cx="1274274" cy="1393072"/>
            <a:chOff x="4603722" y="2309971"/>
            <a:chExt cx="1274274" cy="1393395"/>
          </a:xfrm>
        </p:grpSpPr>
        <p:sp>
          <p:nvSpPr>
            <p:cNvPr id="77" name="Oval 21"/>
            <p:cNvSpPr>
              <a:spLocks noChangeArrowheads="1"/>
            </p:cNvSpPr>
            <p:nvPr/>
          </p:nvSpPr>
          <p:spPr bwMode="auto">
            <a:xfrm>
              <a:off x="4603722" y="2428631"/>
              <a:ext cx="1274274" cy="1274735"/>
            </a:xfrm>
            <a:prstGeom prst="ellipse">
              <a:avLst/>
            </a:prstGeom>
            <a:solidFill>
              <a:schemeClr val="accent3"/>
            </a:solidFill>
            <a:ln>
              <a:noFill/>
            </a:ln>
          </p:spPr>
          <p:txBody>
            <a:bodyPr vert="horz" wrap="square" lIns="91440" tIns="45720" rIns="91440" bIns="45720" numCol="1" anchor="t" anchorCtr="0" compatLnSpc="1"/>
            <a:lstStyle/>
            <a:p>
              <a:endParaRPr lang="zh-CN" altLang="en-US"/>
            </a:p>
          </p:txBody>
        </p:sp>
        <p:sp>
          <p:nvSpPr>
            <p:cNvPr id="78" name="TextBox 77"/>
            <p:cNvSpPr txBox="1"/>
            <p:nvPr/>
          </p:nvSpPr>
          <p:spPr bwMode="auto">
            <a:xfrm>
              <a:off x="4727054" y="3090446"/>
              <a:ext cx="1005402" cy="338554"/>
            </a:xfrm>
            <a:prstGeom prst="rect">
              <a:avLst/>
            </a:prstGeom>
            <a:noFill/>
          </p:spPr>
          <p:txBody>
            <a:bodyPr wrap="none">
              <a:spAutoFit/>
            </a:bodyPr>
            <a:lstStyle/>
            <a:p>
              <a:pPr algn="r">
                <a:spcBef>
                  <a:spcPct val="20000"/>
                </a:spcBef>
                <a:buClr>
                  <a:srgbClr val="E1B40C"/>
                </a:buClr>
                <a:buFont typeface="微软雅黑" panose="020B0503020204020204" pitchFamily="34" charset="-122"/>
                <a:buNone/>
              </a:pPr>
              <a:r>
                <a:rPr lang="zh-CN" altLang="en-US" sz="1600" dirty="0">
                  <a:solidFill>
                    <a:schemeClr val="bg1"/>
                  </a:solidFill>
                  <a:latin typeface="微软雅黑" panose="020B0503020204020204" pitchFamily="34" charset="-122"/>
                  <a:ea typeface="微软雅黑" panose="020B0503020204020204" pitchFamily="34" charset="-122"/>
                </a:rPr>
                <a:t>添加文字</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79" name="TextBox 78"/>
            <p:cNvSpPr txBox="1"/>
            <p:nvPr/>
          </p:nvSpPr>
          <p:spPr>
            <a:xfrm>
              <a:off x="4883107" y="2309971"/>
              <a:ext cx="663963" cy="830997"/>
            </a:xfrm>
            <a:prstGeom prst="rect">
              <a:avLst/>
            </a:prstGeom>
            <a:noFill/>
          </p:spPr>
          <p:txBody>
            <a:bodyPr wrap="none" rtlCol="0">
              <a:spAutoFit/>
            </a:bodyPr>
            <a:lstStyle/>
            <a:p>
              <a:pPr algn="ctr"/>
              <a:r>
                <a:rPr lang="en-US" altLang="zh-CN" sz="4800" dirty="0">
                  <a:solidFill>
                    <a:schemeClr val="bg1"/>
                  </a:solidFill>
                  <a:latin typeface="Arial Black" panose="020B0A04020102020204" charset="0"/>
                </a:rPr>
                <a:t>C</a:t>
              </a:r>
              <a:endParaRPr lang="zh-CN" altLang="en-US" sz="4800" dirty="0">
                <a:solidFill>
                  <a:schemeClr val="bg1"/>
                </a:solidFill>
                <a:latin typeface="Arial Black" panose="020B0A04020102020204" charset="0"/>
              </a:endParaRPr>
            </a:p>
          </p:txBody>
        </p:sp>
      </p:grpSp>
      <p:grpSp>
        <p:nvGrpSpPr>
          <p:cNvPr id="80" name="组合 79"/>
          <p:cNvGrpSpPr/>
          <p:nvPr/>
        </p:nvGrpSpPr>
        <p:grpSpPr>
          <a:xfrm>
            <a:off x="7982428" y="2594363"/>
            <a:ext cx="1274274" cy="1393072"/>
            <a:chOff x="7981634" y="2309971"/>
            <a:chExt cx="1274274" cy="1393395"/>
          </a:xfrm>
        </p:grpSpPr>
        <p:sp>
          <p:nvSpPr>
            <p:cNvPr id="81" name="Oval 25"/>
            <p:cNvSpPr>
              <a:spLocks noChangeArrowheads="1"/>
            </p:cNvSpPr>
            <p:nvPr/>
          </p:nvSpPr>
          <p:spPr bwMode="auto">
            <a:xfrm>
              <a:off x="7981634" y="2428631"/>
              <a:ext cx="1274274" cy="1274735"/>
            </a:xfrm>
            <a:prstGeom prst="ellipse">
              <a:avLst/>
            </a:prstGeom>
            <a:solidFill>
              <a:schemeClr val="accent3"/>
            </a:solidFill>
            <a:ln>
              <a:noFill/>
            </a:ln>
          </p:spPr>
          <p:txBody>
            <a:bodyPr vert="horz" wrap="square" lIns="91440" tIns="45720" rIns="91440" bIns="45720" numCol="1" anchor="t" anchorCtr="0" compatLnSpc="1"/>
            <a:lstStyle/>
            <a:p>
              <a:endParaRPr lang="zh-CN" altLang="en-US"/>
            </a:p>
          </p:txBody>
        </p:sp>
        <p:sp>
          <p:nvSpPr>
            <p:cNvPr id="82" name="TextBox 81"/>
            <p:cNvSpPr txBox="1"/>
            <p:nvPr/>
          </p:nvSpPr>
          <p:spPr bwMode="auto">
            <a:xfrm>
              <a:off x="8111430" y="3090446"/>
              <a:ext cx="1005402" cy="338554"/>
            </a:xfrm>
            <a:prstGeom prst="rect">
              <a:avLst/>
            </a:prstGeom>
            <a:noFill/>
          </p:spPr>
          <p:txBody>
            <a:bodyPr wrap="none">
              <a:spAutoFit/>
            </a:bodyPr>
            <a:lstStyle/>
            <a:p>
              <a:pPr algn="r">
                <a:spcBef>
                  <a:spcPct val="20000"/>
                </a:spcBef>
                <a:buClr>
                  <a:srgbClr val="E1B40C"/>
                </a:buClr>
                <a:buFont typeface="微软雅黑" panose="020B0503020204020204" pitchFamily="34" charset="-122"/>
                <a:buNone/>
              </a:pPr>
              <a:r>
                <a:rPr lang="zh-CN" altLang="en-US" sz="1600" dirty="0">
                  <a:solidFill>
                    <a:schemeClr val="bg1"/>
                  </a:solidFill>
                  <a:latin typeface="微软雅黑" panose="020B0503020204020204" pitchFamily="34" charset="-122"/>
                  <a:ea typeface="微软雅黑" panose="020B0503020204020204" pitchFamily="34" charset="-122"/>
                </a:rPr>
                <a:t>添加文字</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83" name="TextBox 82"/>
            <p:cNvSpPr txBox="1"/>
            <p:nvPr/>
          </p:nvSpPr>
          <p:spPr>
            <a:xfrm>
              <a:off x="8298328" y="2309971"/>
              <a:ext cx="628696" cy="830997"/>
            </a:xfrm>
            <a:prstGeom prst="rect">
              <a:avLst/>
            </a:prstGeom>
            <a:noFill/>
          </p:spPr>
          <p:txBody>
            <a:bodyPr wrap="none" rtlCol="0">
              <a:spAutoFit/>
            </a:bodyPr>
            <a:lstStyle/>
            <a:p>
              <a:pPr algn="ctr"/>
              <a:r>
                <a:rPr lang="en-US" altLang="zh-CN" sz="4800" dirty="0">
                  <a:solidFill>
                    <a:schemeClr val="bg1"/>
                  </a:solidFill>
                  <a:latin typeface="Arial Black" panose="020B0A04020102020204" charset="0"/>
                </a:rPr>
                <a:t>E</a:t>
              </a:r>
              <a:endParaRPr lang="zh-CN" altLang="en-US" sz="4800" dirty="0">
                <a:solidFill>
                  <a:schemeClr val="bg1"/>
                </a:solidFill>
                <a:latin typeface="Arial Black" panose="020B0A04020102020204" charset="0"/>
              </a:endParaRPr>
            </a:p>
          </p:txBody>
        </p:sp>
      </p:grpSp>
      <p:grpSp>
        <p:nvGrpSpPr>
          <p:cNvPr id="84" name="组合 83"/>
          <p:cNvGrpSpPr/>
          <p:nvPr/>
        </p:nvGrpSpPr>
        <p:grpSpPr>
          <a:xfrm>
            <a:off x="9670176" y="3170294"/>
            <a:ext cx="1276691" cy="1399949"/>
            <a:chOff x="9669380" y="2886035"/>
            <a:chExt cx="1276691" cy="1400273"/>
          </a:xfrm>
        </p:grpSpPr>
        <p:sp>
          <p:nvSpPr>
            <p:cNvPr id="118" name="Oval 27"/>
            <p:cNvSpPr>
              <a:spLocks noChangeArrowheads="1"/>
            </p:cNvSpPr>
            <p:nvPr/>
          </p:nvSpPr>
          <p:spPr bwMode="auto">
            <a:xfrm>
              <a:off x="9669380" y="3011573"/>
              <a:ext cx="1276691" cy="1274735"/>
            </a:xfrm>
            <a:prstGeom prst="ellipse">
              <a:avLst/>
            </a:prstGeom>
            <a:solidFill>
              <a:schemeClr val="accent4"/>
            </a:solidFill>
            <a:ln w="9525">
              <a:noFill/>
              <a:round/>
            </a:ln>
          </p:spPr>
          <p:txBody>
            <a:bodyPr vert="horz" wrap="square" lIns="91440" tIns="45720" rIns="91440" bIns="45720" numCol="1" anchor="t" anchorCtr="0" compatLnSpc="1"/>
            <a:lstStyle/>
            <a:p>
              <a:endParaRPr lang="zh-CN" altLang="en-US"/>
            </a:p>
          </p:txBody>
        </p:sp>
        <p:sp>
          <p:nvSpPr>
            <p:cNvPr id="119" name="TextBox 118"/>
            <p:cNvSpPr txBox="1"/>
            <p:nvPr/>
          </p:nvSpPr>
          <p:spPr bwMode="auto">
            <a:xfrm>
              <a:off x="9863788" y="3668950"/>
              <a:ext cx="1005402" cy="338554"/>
            </a:xfrm>
            <a:prstGeom prst="rect">
              <a:avLst/>
            </a:prstGeom>
            <a:noFill/>
          </p:spPr>
          <p:txBody>
            <a:bodyPr wrap="none">
              <a:spAutoFit/>
            </a:bodyPr>
            <a:lstStyle/>
            <a:p>
              <a:pPr algn="r">
                <a:spcBef>
                  <a:spcPct val="20000"/>
                </a:spcBef>
                <a:buClr>
                  <a:srgbClr val="E1B40C"/>
                </a:buClr>
                <a:buFont typeface="微软雅黑" panose="020B0503020204020204" pitchFamily="34" charset="-122"/>
                <a:buNone/>
              </a:pPr>
              <a:r>
                <a:rPr lang="zh-CN" altLang="en-US" sz="1600" dirty="0">
                  <a:solidFill>
                    <a:schemeClr val="bg1"/>
                  </a:solidFill>
                  <a:latin typeface="微软雅黑" panose="020B0503020204020204" pitchFamily="34" charset="-122"/>
                  <a:ea typeface="微软雅黑" panose="020B0503020204020204" pitchFamily="34" charset="-122"/>
                </a:rPr>
                <a:t>添加文字</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120" name="TextBox 119"/>
            <p:cNvSpPr txBox="1"/>
            <p:nvPr/>
          </p:nvSpPr>
          <p:spPr>
            <a:xfrm>
              <a:off x="10013630" y="2886035"/>
              <a:ext cx="595035" cy="830997"/>
            </a:xfrm>
            <a:prstGeom prst="rect">
              <a:avLst/>
            </a:prstGeom>
            <a:noFill/>
          </p:spPr>
          <p:txBody>
            <a:bodyPr wrap="none" rtlCol="0">
              <a:spAutoFit/>
            </a:bodyPr>
            <a:lstStyle/>
            <a:p>
              <a:pPr algn="ctr"/>
              <a:r>
                <a:rPr lang="en-US" altLang="zh-CN" sz="4800" dirty="0">
                  <a:solidFill>
                    <a:schemeClr val="bg1"/>
                  </a:solidFill>
                  <a:latin typeface="Arial Black" panose="020B0A04020102020204" charset="0"/>
                </a:rPr>
                <a:t>F</a:t>
              </a:r>
              <a:endParaRPr lang="zh-CN" altLang="en-US" sz="4800" dirty="0">
                <a:solidFill>
                  <a:schemeClr val="bg1"/>
                </a:solidFill>
                <a:latin typeface="Arial Black" panose="020B0A04020102020204" charset="0"/>
              </a:endParaRPr>
            </a:p>
          </p:txBody>
        </p:sp>
      </p:grpSp>
      <p:grpSp>
        <p:nvGrpSpPr>
          <p:cNvPr id="121" name="组合 120"/>
          <p:cNvGrpSpPr/>
          <p:nvPr/>
        </p:nvGrpSpPr>
        <p:grpSpPr>
          <a:xfrm>
            <a:off x="6292263" y="3170294"/>
            <a:ext cx="1276691" cy="1399949"/>
            <a:chOff x="6291468" y="2886035"/>
            <a:chExt cx="1276691" cy="1400273"/>
          </a:xfrm>
        </p:grpSpPr>
        <p:sp>
          <p:nvSpPr>
            <p:cNvPr id="122" name="Oval 23"/>
            <p:cNvSpPr>
              <a:spLocks noChangeArrowheads="1"/>
            </p:cNvSpPr>
            <p:nvPr/>
          </p:nvSpPr>
          <p:spPr bwMode="auto">
            <a:xfrm>
              <a:off x="6291468" y="3011573"/>
              <a:ext cx="1276691" cy="1274735"/>
            </a:xfrm>
            <a:prstGeom prst="ellipse">
              <a:avLst/>
            </a:prstGeom>
            <a:solidFill>
              <a:schemeClr val="accent1"/>
            </a:solidFill>
            <a:ln>
              <a:noFill/>
            </a:ln>
          </p:spPr>
          <p:txBody>
            <a:bodyPr vert="horz" wrap="square" lIns="91440" tIns="45720" rIns="91440" bIns="45720" numCol="1" anchor="t" anchorCtr="0" compatLnSpc="1"/>
            <a:lstStyle/>
            <a:p>
              <a:endParaRPr lang="zh-CN" altLang="en-US"/>
            </a:p>
          </p:txBody>
        </p:sp>
        <p:sp>
          <p:nvSpPr>
            <p:cNvPr id="123" name="TextBox 122"/>
            <p:cNvSpPr txBox="1"/>
            <p:nvPr/>
          </p:nvSpPr>
          <p:spPr bwMode="auto">
            <a:xfrm>
              <a:off x="6466358" y="3668950"/>
              <a:ext cx="1005402" cy="338554"/>
            </a:xfrm>
            <a:prstGeom prst="rect">
              <a:avLst/>
            </a:prstGeom>
            <a:noFill/>
          </p:spPr>
          <p:txBody>
            <a:bodyPr wrap="none">
              <a:spAutoFit/>
            </a:bodyPr>
            <a:lstStyle/>
            <a:p>
              <a:pPr algn="r">
                <a:spcBef>
                  <a:spcPct val="20000"/>
                </a:spcBef>
                <a:buClr>
                  <a:srgbClr val="E1B40C"/>
                </a:buClr>
                <a:buFont typeface="微软雅黑" panose="020B0503020204020204" pitchFamily="34" charset="-122"/>
                <a:buNone/>
              </a:pPr>
              <a:r>
                <a:rPr lang="zh-CN" altLang="en-US" sz="1600" dirty="0">
                  <a:solidFill>
                    <a:schemeClr val="bg1"/>
                  </a:solidFill>
                  <a:latin typeface="微软雅黑" panose="020B0503020204020204" pitchFamily="34" charset="-122"/>
                  <a:ea typeface="微软雅黑" panose="020B0503020204020204" pitchFamily="34" charset="-122"/>
                </a:rPr>
                <a:t>添加文字</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124" name="TextBox 123"/>
            <p:cNvSpPr txBox="1"/>
            <p:nvPr/>
          </p:nvSpPr>
          <p:spPr>
            <a:xfrm>
              <a:off x="6599262" y="2886035"/>
              <a:ext cx="663963" cy="830997"/>
            </a:xfrm>
            <a:prstGeom prst="rect">
              <a:avLst/>
            </a:prstGeom>
            <a:noFill/>
          </p:spPr>
          <p:txBody>
            <a:bodyPr wrap="none" rtlCol="0">
              <a:spAutoFit/>
            </a:bodyPr>
            <a:lstStyle/>
            <a:p>
              <a:pPr algn="ctr"/>
              <a:r>
                <a:rPr lang="en-US" altLang="zh-CN" sz="4800" dirty="0">
                  <a:solidFill>
                    <a:schemeClr val="bg1"/>
                  </a:solidFill>
                  <a:latin typeface="Arial Black" panose="020B0A04020102020204" charset="0"/>
                </a:rPr>
                <a:t>D</a:t>
              </a:r>
              <a:endParaRPr lang="zh-CN" altLang="en-US" sz="4800" dirty="0">
                <a:solidFill>
                  <a:schemeClr val="bg1"/>
                </a:solidFill>
                <a:latin typeface="Arial Black" panose="020B0A04020102020204" charset="0"/>
              </a:endParaRPr>
            </a:p>
          </p:txBody>
        </p:sp>
      </p:grpSp>
      <p:grpSp>
        <p:nvGrpSpPr>
          <p:cNvPr id="125" name="组合 124"/>
          <p:cNvGrpSpPr/>
          <p:nvPr/>
        </p:nvGrpSpPr>
        <p:grpSpPr>
          <a:xfrm>
            <a:off x="2914352" y="3193068"/>
            <a:ext cx="1276691" cy="1377175"/>
            <a:chOff x="2913556" y="2908814"/>
            <a:chExt cx="1276691" cy="1377494"/>
          </a:xfrm>
        </p:grpSpPr>
        <p:sp>
          <p:nvSpPr>
            <p:cNvPr id="126" name="Oval 19"/>
            <p:cNvSpPr>
              <a:spLocks noChangeArrowheads="1"/>
            </p:cNvSpPr>
            <p:nvPr/>
          </p:nvSpPr>
          <p:spPr bwMode="auto">
            <a:xfrm>
              <a:off x="2913556" y="3011573"/>
              <a:ext cx="1276691" cy="1274735"/>
            </a:xfrm>
            <a:prstGeom prst="ellipse">
              <a:avLst/>
            </a:prstGeom>
            <a:solidFill>
              <a:schemeClr val="accent1"/>
            </a:solidFill>
            <a:ln>
              <a:noFill/>
            </a:ln>
          </p:spPr>
          <p:txBody>
            <a:bodyPr vert="horz" wrap="square" lIns="91440" tIns="45720" rIns="91440" bIns="45720" numCol="1" anchor="t" anchorCtr="0" compatLnSpc="1"/>
            <a:lstStyle/>
            <a:p>
              <a:endParaRPr lang="zh-CN" altLang="en-US"/>
            </a:p>
          </p:txBody>
        </p:sp>
        <p:sp>
          <p:nvSpPr>
            <p:cNvPr id="127" name="TextBox 126"/>
            <p:cNvSpPr txBox="1"/>
            <p:nvPr/>
          </p:nvSpPr>
          <p:spPr bwMode="auto">
            <a:xfrm>
              <a:off x="3070870" y="3668950"/>
              <a:ext cx="1005402" cy="338554"/>
            </a:xfrm>
            <a:prstGeom prst="rect">
              <a:avLst/>
            </a:prstGeom>
            <a:noFill/>
          </p:spPr>
          <p:txBody>
            <a:bodyPr wrap="none">
              <a:spAutoFit/>
            </a:bodyPr>
            <a:lstStyle/>
            <a:p>
              <a:pPr algn="r">
                <a:spcBef>
                  <a:spcPct val="20000"/>
                </a:spcBef>
                <a:buClr>
                  <a:srgbClr val="E1B40C"/>
                </a:buClr>
                <a:buFont typeface="微软雅黑" panose="020B0503020204020204" pitchFamily="34" charset="-122"/>
                <a:buNone/>
              </a:pPr>
              <a:r>
                <a:rPr lang="zh-CN" altLang="en-US" sz="1600" dirty="0">
                  <a:solidFill>
                    <a:schemeClr val="bg1"/>
                  </a:solidFill>
                  <a:latin typeface="微软雅黑" panose="020B0503020204020204" pitchFamily="34" charset="-122"/>
                  <a:ea typeface="微软雅黑" panose="020B0503020204020204" pitchFamily="34" charset="-122"/>
                </a:rPr>
                <a:t>添加文字</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128" name="TextBox 127"/>
            <p:cNvSpPr txBox="1"/>
            <p:nvPr/>
          </p:nvSpPr>
          <p:spPr>
            <a:xfrm>
              <a:off x="3226000" y="2908814"/>
              <a:ext cx="663963" cy="830997"/>
            </a:xfrm>
            <a:prstGeom prst="rect">
              <a:avLst/>
            </a:prstGeom>
            <a:noFill/>
          </p:spPr>
          <p:txBody>
            <a:bodyPr wrap="none" rtlCol="0">
              <a:spAutoFit/>
            </a:bodyPr>
            <a:lstStyle/>
            <a:p>
              <a:pPr algn="ctr"/>
              <a:r>
                <a:rPr lang="en-US" altLang="zh-CN" sz="4800" dirty="0">
                  <a:solidFill>
                    <a:schemeClr val="bg1"/>
                  </a:solidFill>
                  <a:latin typeface="Arial Black" panose="020B0A04020102020204" charset="0"/>
                </a:rPr>
                <a:t>B</a:t>
              </a:r>
              <a:endParaRPr lang="zh-CN" altLang="en-US" sz="4800" dirty="0">
                <a:solidFill>
                  <a:schemeClr val="bg1"/>
                </a:solidFill>
                <a:latin typeface="Arial Black" panose="020B0A04020102020204" charset="0"/>
              </a:endParaRPr>
            </a:p>
          </p:txBody>
        </p:sp>
      </p:grpSp>
      <p:sp>
        <p:nvSpPr>
          <p:cNvPr id="129" name="TextBox 128"/>
          <p:cNvSpPr txBox="1"/>
          <p:nvPr/>
        </p:nvSpPr>
        <p:spPr>
          <a:xfrm>
            <a:off x="2558707" y="1715467"/>
            <a:ext cx="1980029" cy="867729"/>
          </a:xfrm>
          <a:prstGeom prst="rect">
            <a:avLst/>
          </a:prstGeom>
          <a:noFill/>
        </p:spPr>
        <p:txBody>
          <a:bodyPr wrap="none" rtlCol="0">
            <a:spAutoFit/>
          </a:bodyPr>
          <a:lstStyle/>
          <a:p>
            <a:pPr algn="r">
              <a:lnSpc>
                <a:spcPct val="12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单击此处添加文字内容</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a:p>
            <a:pPr algn="r">
              <a:lnSpc>
                <a:spcPct val="12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单击此处添加文字内容</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a:p>
            <a:pPr algn="r">
              <a:lnSpc>
                <a:spcPct val="12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单击此处添加文字内容</a:t>
            </a:r>
          </a:p>
        </p:txBody>
      </p:sp>
      <p:sp>
        <p:nvSpPr>
          <p:cNvPr id="130" name="TextBox 129"/>
          <p:cNvSpPr txBox="1"/>
          <p:nvPr/>
        </p:nvSpPr>
        <p:spPr>
          <a:xfrm>
            <a:off x="5944168" y="1715467"/>
            <a:ext cx="1980029" cy="867729"/>
          </a:xfrm>
          <a:prstGeom prst="rect">
            <a:avLst/>
          </a:prstGeom>
          <a:noFill/>
        </p:spPr>
        <p:txBody>
          <a:bodyPr wrap="none" rtlCol="0">
            <a:spAutoFit/>
          </a:bodyPr>
          <a:lstStyle/>
          <a:p>
            <a:pPr algn="r">
              <a:lnSpc>
                <a:spcPct val="12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单击此处添加文字内容</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a:p>
            <a:pPr algn="r">
              <a:lnSpc>
                <a:spcPct val="12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单击此处添加文字内容</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a:p>
            <a:pPr algn="r">
              <a:lnSpc>
                <a:spcPct val="12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单击此处添加文字内容</a:t>
            </a:r>
          </a:p>
        </p:txBody>
      </p:sp>
      <p:sp>
        <p:nvSpPr>
          <p:cNvPr id="131" name="TextBox 130"/>
          <p:cNvSpPr txBox="1"/>
          <p:nvPr/>
        </p:nvSpPr>
        <p:spPr>
          <a:xfrm>
            <a:off x="9300549" y="1715464"/>
            <a:ext cx="1980029" cy="867729"/>
          </a:xfrm>
          <a:prstGeom prst="rect">
            <a:avLst/>
          </a:prstGeom>
          <a:noFill/>
        </p:spPr>
        <p:txBody>
          <a:bodyPr wrap="none" rtlCol="0">
            <a:spAutoFit/>
          </a:bodyPr>
          <a:lstStyle/>
          <a:p>
            <a:pPr algn="r">
              <a:lnSpc>
                <a:spcPct val="12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单击此处添加文字内容</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a:p>
            <a:pPr algn="r">
              <a:lnSpc>
                <a:spcPct val="12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单击此处添加文字内容</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a:p>
            <a:pPr algn="r">
              <a:lnSpc>
                <a:spcPct val="12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单击此处添加文字内容</a:t>
            </a:r>
          </a:p>
        </p:txBody>
      </p:sp>
      <p:sp>
        <p:nvSpPr>
          <p:cNvPr id="132" name="TextBox 131"/>
          <p:cNvSpPr txBox="1"/>
          <p:nvPr/>
        </p:nvSpPr>
        <p:spPr>
          <a:xfrm>
            <a:off x="7648430" y="4721010"/>
            <a:ext cx="1980029" cy="867729"/>
          </a:xfrm>
          <a:prstGeom prst="rect">
            <a:avLst/>
          </a:prstGeom>
          <a:noFill/>
        </p:spPr>
        <p:txBody>
          <a:bodyPr wrap="none" rtlCol="0">
            <a:spAutoFit/>
          </a:bodyPr>
          <a:lstStyle/>
          <a:p>
            <a:pPr algn="r">
              <a:lnSpc>
                <a:spcPct val="12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单击此处添加文字内容</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a:p>
            <a:pPr algn="r">
              <a:lnSpc>
                <a:spcPct val="12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单击此处添加文字内容</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a:p>
            <a:pPr algn="r">
              <a:lnSpc>
                <a:spcPct val="12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单击此处添加文字内容</a:t>
            </a:r>
          </a:p>
        </p:txBody>
      </p:sp>
      <p:sp>
        <p:nvSpPr>
          <p:cNvPr id="133" name="TextBox 132"/>
          <p:cNvSpPr txBox="1"/>
          <p:nvPr/>
        </p:nvSpPr>
        <p:spPr>
          <a:xfrm>
            <a:off x="4262792" y="4721012"/>
            <a:ext cx="1980029" cy="867729"/>
          </a:xfrm>
          <a:prstGeom prst="rect">
            <a:avLst/>
          </a:prstGeom>
          <a:noFill/>
        </p:spPr>
        <p:txBody>
          <a:bodyPr wrap="none" rtlCol="0">
            <a:spAutoFit/>
          </a:bodyPr>
          <a:lstStyle/>
          <a:p>
            <a:pPr algn="r">
              <a:lnSpc>
                <a:spcPct val="12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单击此处添加文字内容</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a:p>
            <a:pPr algn="r">
              <a:lnSpc>
                <a:spcPct val="12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单击此处添加文字内容</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a:p>
            <a:pPr algn="r">
              <a:lnSpc>
                <a:spcPct val="12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单击此处添加文字内容</a:t>
            </a:r>
          </a:p>
        </p:txBody>
      </p:sp>
      <p:sp>
        <p:nvSpPr>
          <p:cNvPr id="134" name="TextBox 133"/>
          <p:cNvSpPr txBox="1"/>
          <p:nvPr/>
        </p:nvSpPr>
        <p:spPr>
          <a:xfrm>
            <a:off x="854863" y="4721011"/>
            <a:ext cx="1980028" cy="867728"/>
          </a:xfrm>
          <a:prstGeom prst="rect">
            <a:avLst/>
          </a:prstGeom>
          <a:noFill/>
        </p:spPr>
        <p:txBody>
          <a:bodyPr wrap="none" rtlCol="0">
            <a:spAutoFit/>
          </a:bodyPr>
          <a:lstStyle/>
          <a:p>
            <a:pPr algn="r">
              <a:lnSpc>
                <a:spcPct val="12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单击此处添加文字内容</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a:p>
            <a:pPr algn="r">
              <a:lnSpc>
                <a:spcPct val="12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单击此处添加文字内容</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a:p>
            <a:pPr algn="r">
              <a:lnSpc>
                <a:spcPct val="12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单击此处添加文字内容</a:t>
            </a:r>
          </a:p>
        </p:txBody>
      </p:sp>
      <p:sp>
        <p:nvSpPr>
          <p:cNvPr id="2" name="标题 1"/>
          <p:cNvSpPr>
            <a:spLocks noGrp="1"/>
          </p:cNvSpPr>
          <p:nvPr>
            <p:ph type="title"/>
          </p:nvPr>
        </p:nvSpPr>
        <p:spPr/>
        <p:txBody>
          <a:bodyPr>
            <a:normAutofit fontScale="90000"/>
          </a:bodyPr>
          <a:lstStyle/>
          <a:p>
            <a:r>
              <a:rPr lang="zh-CN" altLang="en-US" dirty="0">
                <a:cs typeface="+mn-ea"/>
              </a:rPr>
              <a:t>单击此处添加标题</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400" fill="hold"/>
                                        <p:tgtEl>
                                          <p:spTgt spid="52"/>
                                        </p:tgtEl>
                                        <p:attrNameLst>
                                          <p:attrName>ppt_x</p:attrName>
                                        </p:attrNameLst>
                                      </p:cBhvr>
                                      <p:tavLst>
                                        <p:tav tm="0">
                                          <p:val>
                                            <p:strVal val="#ppt_x"/>
                                          </p:val>
                                        </p:tav>
                                        <p:tav tm="100000">
                                          <p:val>
                                            <p:strVal val="#ppt_x"/>
                                          </p:val>
                                        </p:tav>
                                      </p:tavLst>
                                    </p:anim>
                                    <p:anim calcmode="lin" valueType="num">
                                      <p:cBhvr additive="base">
                                        <p:cTn id="8" dur="400" fill="hold"/>
                                        <p:tgtEl>
                                          <p:spTgt spid="52"/>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72"/>
                                        </p:tgtEl>
                                        <p:attrNameLst>
                                          <p:attrName>style.visibility</p:attrName>
                                        </p:attrNameLst>
                                      </p:cBhvr>
                                      <p:to>
                                        <p:strVal val="visible"/>
                                      </p:to>
                                    </p:set>
                                    <p:anim calcmode="lin" valueType="num">
                                      <p:cBhvr additive="base">
                                        <p:cTn id="11" dur="400" fill="hold"/>
                                        <p:tgtEl>
                                          <p:spTgt spid="72"/>
                                        </p:tgtEl>
                                        <p:attrNameLst>
                                          <p:attrName>ppt_x</p:attrName>
                                        </p:attrNameLst>
                                      </p:cBhvr>
                                      <p:tavLst>
                                        <p:tav tm="0">
                                          <p:val>
                                            <p:strVal val="#ppt_x"/>
                                          </p:val>
                                        </p:tav>
                                        <p:tav tm="100000">
                                          <p:val>
                                            <p:strVal val="#ppt_x"/>
                                          </p:val>
                                        </p:tav>
                                      </p:tavLst>
                                    </p:anim>
                                    <p:anim calcmode="lin" valueType="num">
                                      <p:cBhvr additive="base">
                                        <p:cTn id="12" dur="400" fill="hold"/>
                                        <p:tgtEl>
                                          <p:spTgt spid="72"/>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134"/>
                                        </p:tgtEl>
                                        <p:attrNameLst>
                                          <p:attrName>style.visibility</p:attrName>
                                        </p:attrNameLst>
                                      </p:cBhvr>
                                      <p:to>
                                        <p:strVal val="visible"/>
                                      </p:to>
                                    </p:set>
                                    <p:anim calcmode="lin" valueType="num">
                                      <p:cBhvr>
                                        <p:cTn id="16" dur="300" fill="hold"/>
                                        <p:tgtEl>
                                          <p:spTgt spid="134"/>
                                        </p:tgtEl>
                                        <p:attrNameLst>
                                          <p:attrName>ppt_w</p:attrName>
                                        </p:attrNameLst>
                                      </p:cBhvr>
                                      <p:tavLst>
                                        <p:tav tm="0">
                                          <p:val>
                                            <p:fltVal val="0"/>
                                          </p:val>
                                        </p:tav>
                                        <p:tav tm="100000">
                                          <p:val>
                                            <p:strVal val="#ppt_w"/>
                                          </p:val>
                                        </p:tav>
                                      </p:tavLst>
                                    </p:anim>
                                    <p:anim calcmode="lin" valueType="num">
                                      <p:cBhvr>
                                        <p:cTn id="17" dur="300" fill="hold"/>
                                        <p:tgtEl>
                                          <p:spTgt spid="134"/>
                                        </p:tgtEl>
                                        <p:attrNameLst>
                                          <p:attrName>ppt_h</p:attrName>
                                        </p:attrNameLst>
                                      </p:cBhvr>
                                      <p:tavLst>
                                        <p:tav tm="0">
                                          <p:val>
                                            <p:fltVal val="0"/>
                                          </p:val>
                                        </p:tav>
                                        <p:tav tm="100000">
                                          <p:val>
                                            <p:strVal val="#ppt_h"/>
                                          </p:val>
                                        </p:tav>
                                      </p:tavLst>
                                    </p:anim>
                                    <p:animEffect transition="in" filter="fade">
                                      <p:cBhvr>
                                        <p:cTn id="18" dur="300"/>
                                        <p:tgtEl>
                                          <p:spTgt spid="134"/>
                                        </p:tgtEl>
                                      </p:cBhvr>
                                    </p:animEffect>
                                  </p:childTnLst>
                                </p:cTn>
                              </p:par>
                            </p:childTnLst>
                          </p:cTn>
                        </p:par>
                        <p:par>
                          <p:cTn id="19" fill="hold">
                            <p:stCondLst>
                              <p:cond delay="1000"/>
                            </p:stCondLst>
                            <p:childTnLst>
                              <p:par>
                                <p:cTn id="20" presetID="2" presetClass="entr" presetSubtype="1" fill="hold" nodeType="afterEffect">
                                  <p:stCondLst>
                                    <p:cond delay="0"/>
                                  </p:stCondLst>
                                  <p:childTnLst>
                                    <p:set>
                                      <p:cBhvr>
                                        <p:cTn id="21" dur="1" fill="hold">
                                          <p:stCondLst>
                                            <p:cond delay="0"/>
                                          </p:stCondLst>
                                        </p:cTn>
                                        <p:tgtEl>
                                          <p:spTgt spid="56"/>
                                        </p:tgtEl>
                                        <p:attrNameLst>
                                          <p:attrName>style.visibility</p:attrName>
                                        </p:attrNameLst>
                                      </p:cBhvr>
                                      <p:to>
                                        <p:strVal val="visible"/>
                                      </p:to>
                                    </p:set>
                                    <p:anim calcmode="lin" valueType="num">
                                      <p:cBhvr additive="base">
                                        <p:cTn id="22" dur="400" fill="hold"/>
                                        <p:tgtEl>
                                          <p:spTgt spid="56"/>
                                        </p:tgtEl>
                                        <p:attrNameLst>
                                          <p:attrName>ppt_x</p:attrName>
                                        </p:attrNameLst>
                                      </p:cBhvr>
                                      <p:tavLst>
                                        <p:tav tm="0">
                                          <p:val>
                                            <p:strVal val="#ppt_x"/>
                                          </p:val>
                                        </p:tav>
                                        <p:tav tm="100000">
                                          <p:val>
                                            <p:strVal val="#ppt_x"/>
                                          </p:val>
                                        </p:tav>
                                      </p:tavLst>
                                    </p:anim>
                                    <p:anim calcmode="lin" valueType="num">
                                      <p:cBhvr additive="base">
                                        <p:cTn id="23" dur="400" fill="hold"/>
                                        <p:tgtEl>
                                          <p:spTgt spid="56"/>
                                        </p:tgtEl>
                                        <p:attrNameLst>
                                          <p:attrName>ppt_y</p:attrName>
                                        </p:attrNameLst>
                                      </p:cBhvr>
                                      <p:tavLst>
                                        <p:tav tm="0">
                                          <p:val>
                                            <p:strVal val="0-#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125"/>
                                        </p:tgtEl>
                                        <p:attrNameLst>
                                          <p:attrName>style.visibility</p:attrName>
                                        </p:attrNameLst>
                                      </p:cBhvr>
                                      <p:to>
                                        <p:strVal val="visible"/>
                                      </p:to>
                                    </p:set>
                                    <p:anim calcmode="lin" valueType="num">
                                      <p:cBhvr additive="base">
                                        <p:cTn id="26" dur="400" fill="hold"/>
                                        <p:tgtEl>
                                          <p:spTgt spid="125"/>
                                        </p:tgtEl>
                                        <p:attrNameLst>
                                          <p:attrName>ppt_x</p:attrName>
                                        </p:attrNameLst>
                                      </p:cBhvr>
                                      <p:tavLst>
                                        <p:tav tm="0">
                                          <p:val>
                                            <p:strVal val="#ppt_x"/>
                                          </p:val>
                                        </p:tav>
                                        <p:tav tm="100000">
                                          <p:val>
                                            <p:strVal val="#ppt_x"/>
                                          </p:val>
                                        </p:tav>
                                      </p:tavLst>
                                    </p:anim>
                                    <p:anim calcmode="lin" valueType="num">
                                      <p:cBhvr additive="base">
                                        <p:cTn id="27" dur="400" fill="hold"/>
                                        <p:tgtEl>
                                          <p:spTgt spid="125"/>
                                        </p:tgtEl>
                                        <p:attrNameLst>
                                          <p:attrName>ppt_y</p:attrName>
                                        </p:attrNameLst>
                                      </p:cBhvr>
                                      <p:tavLst>
                                        <p:tav tm="0">
                                          <p:val>
                                            <p:strVal val="1+#ppt_h/2"/>
                                          </p:val>
                                        </p:tav>
                                        <p:tav tm="100000">
                                          <p:val>
                                            <p:strVal val="#ppt_y"/>
                                          </p:val>
                                        </p:tav>
                                      </p:tavLst>
                                    </p:anim>
                                  </p:childTnLst>
                                </p:cTn>
                              </p:par>
                            </p:childTnLst>
                          </p:cTn>
                        </p:par>
                        <p:par>
                          <p:cTn id="28" fill="hold">
                            <p:stCondLst>
                              <p:cond delay="1500"/>
                            </p:stCondLst>
                            <p:childTnLst>
                              <p:par>
                                <p:cTn id="29" presetID="53" presetClass="entr" presetSubtype="16" fill="hold" grpId="0" nodeType="afterEffect">
                                  <p:stCondLst>
                                    <p:cond delay="0"/>
                                  </p:stCondLst>
                                  <p:childTnLst>
                                    <p:set>
                                      <p:cBhvr>
                                        <p:cTn id="30" dur="1" fill="hold">
                                          <p:stCondLst>
                                            <p:cond delay="0"/>
                                          </p:stCondLst>
                                        </p:cTn>
                                        <p:tgtEl>
                                          <p:spTgt spid="129"/>
                                        </p:tgtEl>
                                        <p:attrNameLst>
                                          <p:attrName>style.visibility</p:attrName>
                                        </p:attrNameLst>
                                      </p:cBhvr>
                                      <p:to>
                                        <p:strVal val="visible"/>
                                      </p:to>
                                    </p:set>
                                    <p:anim calcmode="lin" valueType="num">
                                      <p:cBhvr>
                                        <p:cTn id="31" dur="300" fill="hold"/>
                                        <p:tgtEl>
                                          <p:spTgt spid="129"/>
                                        </p:tgtEl>
                                        <p:attrNameLst>
                                          <p:attrName>ppt_w</p:attrName>
                                        </p:attrNameLst>
                                      </p:cBhvr>
                                      <p:tavLst>
                                        <p:tav tm="0">
                                          <p:val>
                                            <p:fltVal val="0"/>
                                          </p:val>
                                        </p:tav>
                                        <p:tav tm="100000">
                                          <p:val>
                                            <p:strVal val="#ppt_w"/>
                                          </p:val>
                                        </p:tav>
                                      </p:tavLst>
                                    </p:anim>
                                    <p:anim calcmode="lin" valueType="num">
                                      <p:cBhvr>
                                        <p:cTn id="32" dur="300" fill="hold"/>
                                        <p:tgtEl>
                                          <p:spTgt spid="129"/>
                                        </p:tgtEl>
                                        <p:attrNameLst>
                                          <p:attrName>ppt_h</p:attrName>
                                        </p:attrNameLst>
                                      </p:cBhvr>
                                      <p:tavLst>
                                        <p:tav tm="0">
                                          <p:val>
                                            <p:fltVal val="0"/>
                                          </p:val>
                                        </p:tav>
                                        <p:tav tm="100000">
                                          <p:val>
                                            <p:strVal val="#ppt_h"/>
                                          </p:val>
                                        </p:tav>
                                      </p:tavLst>
                                    </p:anim>
                                    <p:animEffect transition="in" filter="fade">
                                      <p:cBhvr>
                                        <p:cTn id="33" dur="300"/>
                                        <p:tgtEl>
                                          <p:spTgt spid="129"/>
                                        </p:tgtEl>
                                      </p:cBhvr>
                                    </p:animEffect>
                                  </p:childTnLst>
                                </p:cTn>
                              </p:par>
                            </p:childTnLst>
                          </p:cTn>
                        </p:par>
                        <p:par>
                          <p:cTn id="34" fill="hold">
                            <p:stCondLst>
                              <p:cond delay="2000"/>
                            </p:stCondLst>
                            <p:childTnLst>
                              <p:par>
                                <p:cTn id="35" presetID="2" presetClass="entr" presetSubtype="1" fill="hold" nodeType="afterEffect">
                                  <p:stCondLst>
                                    <p:cond delay="0"/>
                                  </p:stCondLst>
                                  <p:childTnLst>
                                    <p:set>
                                      <p:cBhvr>
                                        <p:cTn id="36" dur="1" fill="hold">
                                          <p:stCondLst>
                                            <p:cond delay="0"/>
                                          </p:stCondLst>
                                        </p:cTn>
                                        <p:tgtEl>
                                          <p:spTgt spid="76"/>
                                        </p:tgtEl>
                                        <p:attrNameLst>
                                          <p:attrName>style.visibility</p:attrName>
                                        </p:attrNameLst>
                                      </p:cBhvr>
                                      <p:to>
                                        <p:strVal val="visible"/>
                                      </p:to>
                                    </p:set>
                                    <p:anim calcmode="lin" valueType="num">
                                      <p:cBhvr additive="base">
                                        <p:cTn id="37" dur="400" fill="hold"/>
                                        <p:tgtEl>
                                          <p:spTgt spid="76"/>
                                        </p:tgtEl>
                                        <p:attrNameLst>
                                          <p:attrName>ppt_x</p:attrName>
                                        </p:attrNameLst>
                                      </p:cBhvr>
                                      <p:tavLst>
                                        <p:tav tm="0">
                                          <p:val>
                                            <p:strVal val="#ppt_x"/>
                                          </p:val>
                                        </p:tav>
                                        <p:tav tm="100000">
                                          <p:val>
                                            <p:strVal val="#ppt_x"/>
                                          </p:val>
                                        </p:tav>
                                      </p:tavLst>
                                    </p:anim>
                                    <p:anim calcmode="lin" valueType="num">
                                      <p:cBhvr additive="base">
                                        <p:cTn id="38" dur="400" fill="hold"/>
                                        <p:tgtEl>
                                          <p:spTgt spid="76"/>
                                        </p:tgtEl>
                                        <p:attrNameLst>
                                          <p:attrName>ppt_y</p:attrName>
                                        </p:attrNameLst>
                                      </p:cBhvr>
                                      <p:tavLst>
                                        <p:tav tm="0">
                                          <p:val>
                                            <p:strVal val="0-#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59"/>
                                        </p:tgtEl>
                                        <p:attrNameLst>
                                          <p:attrName>style.visibility</p:attrName>
                                        </p:attrNameLst>
                                      </p:cBhvr>
                                      <p:to>
                                        <p:strVal val="visible"/>
                                      </p:to>
                                    </p:set>
                                    <p:anim calcmode="lin" valueType="num">
                                      <p:cBhvr additive="base">
                                        <p:cTn id="41" dur="400" fill="hold"/>
                                        <p:tgtEl>
                                          <p:spTgt spid="59"/>
                                        </p:tgtEl>
                                        <p:attrNameLst>
                                          <p:attrName>ppt_x</p:attrName>
                                        </p:attrNameLst>
                                      </p:cBhvr>
                                      <p:tavLst>
                                        <p:tav tm="0">
                                          <p:val>
                                            <p:strVal val="#ppt_x"/>
                                          </p:val>
                                        </p:tav>
                                        <p:tav tm="100000">
                                          <p:val>
                                            <p:strVal val="#ppt_x"/>
                                          </p:val>
                                        </p:tav>
                                      </p:tavLst>
                                    </p:anim>
                                    <p:anim calcmode="lin" valueType="num">
                                      <p:cBhvr additive="base">
                                        <p:cTn id="42" dur="400" fill="hold"/>
                                        <p:tgtEl>
                                          <p:spTgt spid="59"/>
                                        </p:tgtEl>
                                        <p:attrNameLst>
                                          <p:attrName>ppt_y</p:attrName>
                                        </p:attrNameLst>
                                      </p:cBhvr>
                                      <p:tavLst>
                                        <p:tav tm="0">
                                          <p:val>
                                            <p:strVal val="1+#ppt_h/2"/>
                                          </p:val>
                                        </p:tav>
                                        <p:tav tm="100000">
                                          <p:val>
                                            <p:strVal val="#ppt_y"/>
                                          </p:val>
                                        </p:tav>
                                      </p:tavLst>
                                    </p:anim>
                                  </p:childTnLst>
                                </p:cTn>
                              </p:par>
                            </p:childTnLst>
                          </p:cTn>
                        </p:par>
                        <p:par>
                          <p:cTn id="43" fill="hold">
                            <p:stCondLst>
                              <p:cond delay="2500"/>
                            </p:stCondLst>
                            <p:childTnLst>
                              <p:par>
                                <p:cTn id="44" presetID="53" presetClass="entr" presetSubtype="16" fill="hold" grpId="0" nodeType="afterEffect">
                                  <p:stCondLst>
                                    <p:cond delay="0"/>
                                  </p:stCondLst>
                                  <p:childTnLst>
                                    <p:set>
                                      <p:cBhvr>
                                        <p:cTn id="45" dur="1" fill="hold">
                                          <p:stCondLst>
                                            <p:cond delay="0"/>
                                          </p:stCondLst>
                                        </p:cTn>
                                        <p:tgtEl>
                                          <p:spTgt spid="133"/>
                                        </p:tgtEl>
                                        <p:attrNameLst>
                                          <p:attrName>style.visibility</p:attrName>
                                        </p:attrNameLst>
                                      </p:cBhvr>
                                      <p:to>
                                        <p:strVal val="visible"/>
                                      </p:to>
                                    </p:set>
                                    <p:anim calcmode="lin" valueType="num">
                                      <p:cBhvr>
                                        <p:cTn id="46" dur="300" fill="hold"/>
                                        <p:tgtEl>
                                          <p:spTgt spid="133"/>
                                        </p:tgtEl>
                                        <p:attrNameLst>
                                          <p:attrName>ppt_w</p:attrName>
                                        </p:attrNameLst>
                                      </p:cBhvr>
                                      <p:tavLst>
                                        <p:tav tm="0">
                                          <p:val>
                                            <p:fltVal val="0"/>
                                          </p:val>
                                        </p:tav>
                                        <p:tav tm="100000">
                                          <p:val>
                                            <p:strVal val="#ppt_w"/>
                                          </p:val>
                                        </p:tav>
                                      </p:tavLst>
                                    </p:anim>
                                    <p:anim calcmode="lin" valueType="num">
                                      <p:cBhvr>
                                        <p:cTn id="47" dur="300" fill="hold"/>
                                        <p:tgtEl>
                                          <p:spTgt spid="133"/>
                                        </p:tgtEl>
                                        <p:attrNameLst>
                                          <p:attrName>ppt_h</p:attrName>
                                        </p:attrNameLst>
                                      </p:cBhvr>
                                      <p:tavLst>
                                        <p:tav tm="0">
                                          <p:val>
                                            <p:fltVal val="0"/>
                                          </p:val>
                                        </p:tav>
                                        <p:tav tm="100000">
                                          <p:val>
                                            <p:strVal val="#ppt_h"/>
                                          </p:val>
                                        </p:tav>
                                      </p:tavLst>
                                    </p:anim>
                                    <p:animEffect transition="in" filter="fade">
                                      <p:cBhvr>
                                        <p:cTn id="48" dur="300"/>
                                        <p:tgtEl>
                                          <p:spTgt spid="133"/>
                                        </p:tgtEl>
                                      </p:cBhvr>
                                    </p:animEffect>
                                  </p:childTnLst>
                                </p:cTn>
                              </p:par>
                            </p:childTnLst>
                          </p:cTn>
                        </p:par>
                        <p:par>
                          <p:cTn id="49" fill="hold">
                            <p:stCondLst>
                              <p:cond delay="3000"/>
                            </p:stCondLst>
                            <p:childTnLst>
                              <p:par>
                                <p:cTn id="50" presetID="2" presetClass="entr" presetSubtype="1" fill="hold" nodeType="afterEffect">
                                  <p:stCondLst>
                                    <p:cond delay="0"/>
                                  </p:stCondLst>
                                  <p:childTnLst>
                                    <p:set>
                                      <p:cBhvr>
                                        <p:cTn id="51" dur="1" fill="hold">
                                          <p:stCondLst>
                                            <p:cond delay="0"/>
                                          </p:stCondLst>
                                        </p:cTn>
                                        <p:tgtEl>
                                          <p:spTgt spid="62"/>
                                        </p:tgtEl>
                                        <p:attrNameLst>
                                          <p:attrName>style.visibility</p:attrName>
                                        </p:attrNameLst>
                                      </p:cBhvr>
                                      <p:to>
                                        <p:strVal val="visible"/>
                                      </p:to>
                                    </p:set>
                                    <p:anim calcmode="lin" valueType="num">
                                      <p:cBhvr additive="base">
                                        <p:cTn id="52" dur="400" fill="hold"/>
                                        <p:tgtEl>
                                          <p:spTgt spid="62"/>
                                        </p:tgtEl>
                                        <p:attrNameLst>
                                          <p:attrName>ppt_x</p:attrName>
                                        </p:attrNameLst>
                                      </p:cBhvr>
                                      <p:tavLst>
                                        <p:tav tm="0">
                                          <p:val>
                                            <p:strVal val="#ppt_x"/>
                                          </p:val>
                                        </p:tav>
                                        <p:tav tm="100000">
                                          <p:val>
                                            <p:strVal val="#ppt_x"/>
                                          </p:val>
                                        </p:tav>
                                      </p:tavLst>
                                    </p:anim>
                                    <p:anim calcmode="lin" valueType="num">
                                      <p:cBhvr additive="base">
                                        <p:cTn id="53" dur="400" fill="hold"/>
                                        <p:tgtEl>
                                          <p:spTgt spid="62"/>
                                        </p:tgtEl>
                                        <p:attrNameLst>
                                          <p:attrName>ppt_y</p:attrName>
                                        </p:attrNameLst>
                                      </p:cBhvr>
                                      <p:tavLst>
                                        <p:tav tm="0">
                                          <p:val>
                                            <p:strVal val="0-#ppt_h/2"/>
                                          </p:val>
                                        </p:tav>
                                        <p:tav tm="100000">
                                          <p:val>
                                            <p:strVal val="#ppt_y"/>
                                          </p:val>
                                        </p:tav>
                                      </p:tavLst>
                                    </p:anim>
                                  </p:childTnLst>
                                </p:cTn>
                              </p:par>
                              <p:par>
                                <p:cTn id="54" presetID="2" presetClass="entr" presetSubtype="4" fill="hold" nodeType="withEffect">
                                  <p:stCondLst>
                                    <p:cond delay="0"/>
                                  </p:stCondLst>
                                  <p:childTnLst>
                                    <p:set>
                                      <p:cBhvr>
                                        <p:cTn id="55" dur="1" fill="hold">
                                          <p:stCondLst>
                                            <p:cond delay="0"/>
                                          </p:stCondLst>
                                        </p:cTn>
                                        <p:tgtEl>
                                          <p:spTgt spid="121"/>
                                        </p:tgtEl>
                                        <p:attrNameLst>
                                          <p:attrName>style.visibility</p:attrName>
                                        </p:attrNameLst>
                                      </p:cBhvr>
                                      <p:to>
                                        <p:strVal val="visible"/>
                                      </p:to>
                                    </p:set>
                                    <p:anim calcmode="lin" valueType="num">
                                      <p:cBhvr additive="base">
                                        <p:cTn id="56" dur="400" fill="hold"/>
                                        <p:tgtEl>
                                          <p:spTgt spid="121"/>
                                        </p:tgtEl>
                                        <p:attrNameLst>
                                          <p:attrName>ppt_x</p:attrName>
                                        </p:attrNameLst>
                                      </p:cBhvr>
                                      <p:tavLst>
                                        <p:tav tm="0">
                                          <p:val>
                                            <p:strVal val="#ppt_x"/>
                                          </p:val>
                                        </p:tav>
                                        <p:tav tm="100000">
                                          <p:val>
                                            <p:strVal val="#ppt_x"/>
                                          </p:val>
                                        </p:tav>
                                      </p:tavLst>
                                    </p:anim>
                                    <p:anim calcmode="lin" valueType="num">
                                      <p:cBhvr additive="base">
                                        <p:cTn id="57" dur="400" fill="hold"/>
                                        <p:tgtEl>
                                          <p:spTgt spid="121"/>
                                        </p:tgtEl>
                                        <p:attrNameLst>
                                          <p:attrName>ppt_y</p:attrName>
                                        </p:attrNameLst>
                                      </p:cBhvr>
                                      <p:tavLst>
                                        <p:tav tm="0">
                                          <p:val>
                                            <p:strVal val="1+#ppt_h/2"/>
                                          </p:val>
                                        </p:tav>
                                        <p:tav tm="100000">
                                          <p:val>
                                            <p:strVal val="#ppt_y"/>
                                          </p:val>
                                        </p:tav>
                                      </p:tavLst>
                                    </p:anim>
                                  </p:childTnLst>
                                </p:cTn>
                              </p:par>
                            </p:childTnLst>
                          </p:cTn>
                        </p:par>
                        <p:par>
                          <p:cTn id="58" fill="hold">
                            <p:stCondLst>
                              <p:cond delay="3500"/>
                            </p:stCondLst>
                            <p:childTnLst>
                              <p:par>
                                <p:cTn id="59" presetID="53" presetClass="entr" presetSubtype="16" fill="hold" grpId="0" nodeType="afterEffect">
                                  <p:stCondLst>
                                    <p:cond delay="0"/>
                                  </p:stCondLst>
                                  <p:childTnLst>
                                    <p:set>
                                      <p:cBhvr>
                                        <p:cTn id="60" dur="1" fill="hold">
                                          <p:stCondLst>
                                            <p:cond delay="0"/>
                                          </p:stCondLst>
                                        </p:cTn>
                                        <p:tgtEl>
                                          <p:spTgt spid="130"/>
                                        </p:tgtEl>
                                        <p:attrNameLst>
                                          <p:attrName>style.visibility</p:attrName>
                                        </p:attrNameLst>
                                      </p:cBhvr>
                                      <p:to>
                                        <p:strVal val="visible"/>
                                      </p:to>
                                    </p:set>
                                    <p:anim calcmode="lin" valueType="num">
                                      <p:cBhvr>
                                        <p:cTn id="61" dur="300" fill="hold"/>
                                        <p:tgtEl>
                                          <p:spTgt spid="130"/>
                                        </p:tgtEl>
                                        <p:attrNameLst>
                                          <p:attrName>ppt_w</p:attrName>
                                        </p:attrNameLst>
                                      </p:cBhvr>
                                      <p:tavLst>
                                        <p:tav tm="0">
                                          <p:val>
                                            <p:fltVal val="0"/>
                                          </p:val>
                                        </p:tav>
                                        <p:tav tm="100000">
                                          <p:val>
                                            <p:strVal val="#ppt_w"/>
                                          </p:val>
                                        </p:tav>
                                      </p:tavLst>
                                    </p:anim>
                                    <p:anim calcmode="lin" valueType="num">
                                      <p:cBhvr>
                                        <p:cTn id="62" dur="300" fill="hold"/>
                                        <p:tgtEl>
                                          <p:spTgt spid="130"/>
                                        </p:tgtEl>
                                        <p:attrNameLst>
                                          <p:attrName>ppt_h</p:attrName>
                                        </p:attrNameLst>
                                      </p:cBhvr>
                                      <p:tavLst>
                                        <p:tav tm="0">
                                          <p:val>
                                            <p:fltVal val="0"/>
                                          </p:val>
                                        </p:tav>
                                        <p:tav tm="100000">
                                          <p:val>
                                            <p:strVal val="#ppt_h"/>
                                          </p:val>
                                        </p:tav>
                                      </p:tavLst>
                                    </p:anim>
                                    <p:animEffect transition="in" filter="fade">
                                      <p:cBhvr>
                                        <p:cTn id="63" dur="300"/>
                                        <p:tgtEl>
                                          <p:spTgt spid="130"/>
                                        </p:tgtEl>
                                      </p:cBhvr>
                                    </p:animEffect>
                                  </p:childTnLst>
                                </p:cTn>
                              </p:par>
                            </p:childTnLst>
                          </p:cTn>
                        </p:par>
                        <p:par>
                          <p:cTn id="64" fill="hold">
                            <p:stCondLst>
                              <p:cond delay="4000"/>
                            </p:stCondLst>
                            <p:childTnLst>
                              <p:par>
                                <p:cTn id="65" presetID="2" presetClass="entr" presetSubtype="1" fill="hold" nodeType="afterEffect">
                                  <p:stCondLst>
                                    <p:cond delay="0"/>
                                  </p:stCondLst>
                                  <p:childTnLst>
                                    <p:set>
                                      <p:cBhvr>
                                        <p:cTn id="66" dur="1" fill="hold">
                                          <p:stCondLst>
                                            <p:cond delay="0"/>
                                          </p:stCondLst>
                                        </p:cTn>
                                        <p:tgtEl>
                                          <p:spTgt spid="80"/>
                                        </p:tgtEl>
                                        <p:attrNameLst>
                                          <p:attrName>style.visibility</p:attrName>
                                        </p:attrNameLst>
                                      </p:cBhvr>
                                      <p:to>
                                        <p:strVal val="visible"/>
                                      </p:to>
                                    </p:set>
                                    <p:anim calcmode="lin" valueType="num">
                                      <p:cBhvr additive="base">
                                        <p:cTn id="67" dur="400" fill="hold"/>
                                        <p:tgtEl>
                                          <p:spTgt spid="80"/>
                                        </p:tgtEl>
                                        <p:attrNameLst>
                                          <p:attrName>ppt_x</p:attrName>
                                        </p:attrNameLst>
                                      </p:cBhvr>
                                      <p:tavLst>
                                        <p:tav tm="0">
                                          <p:val>
                                            <p:strVal val="#ppt_x"/>
                                          </p:val>
                                        </p:tav>
                                        <p:tav tm="100000">
                                          <p:val>
                                            <p:strVal val="#ppt_x"/>
                                          </p:val>
                                        </p:tav>
                                      </p:tavLst>
                                    </p:anim>
                                    <p:anim calcmode="lin" valueType="num">
                                      <p:cBhvr additive="base">
                                        <p:cTn id="68" dur="400" fill="hold"/>
                                        <p:tgtEl>
                                          <p:spTgt spid="80"/>
                                        </p:tgtEl>
                                        <p:attrNameLst>
                                          <p:attrName>ppt_y</p:attrName>
                                        </p:attrNameLst>
                                      </p:cBhvr>
                                      <p:tavLst>
                                        <p:tav tm="0">
                                          <p:val>
                                            <p:strVal val="0-#ppt_h/2"/>
                                          </p:val>
                                        </p:tav>
                                        <p:tav tm="100000">
                                          <p:val>
                                            <p:strVal val="#ppt_y"/>
                                          </p:val>
                                        </p:tav>
                                      </p:tavLst>
                                    </p:anim>
                                  </p:childTnLst>
                                </p:cTn>
                              </p:par>
                              <p:par>
                                <p:cTn id="69" presetID="2" presetClass="entr" presetSubtype="4" fill="hold" nodeType="withEffect">
                                  <p:stCondLst>
                                    <p:cond delay="0"/>
                                  </p:stCondLst>
                                  <p:childTnLst>
                                    <p:set>
                                      <p:cBhvr>
                                        <p:cTn id="70" dur="1" fill="hold">
                                          <p:stCondLst>
                                            <p:cond delay="0"/>
                                          </p:stCondLst>
                                        </p:cTn>
                                        <p:tgtEl>
                                          <p:spTgt spid="65"/>
                                        </p:tgtEl>
                                        <p:attrNameLst>
                                          <p:attrName>style.visibility</p:attrName>
                                        </p:attrNameLst>
                                      </p:cBhvr>
                                      <p:to>
                                        <p:strVal val="visible"/>
                                      </p:to>
                                    </p:set>
                                    <p:anim calcmode="lin" valueType="num">
                                      <p:cBhvr additive="base">
                                        <p:cTn id="71" dur="400" fill="hold"/>
                                        <p:tgtEl>
                                          <p:spTgt spid="65"/>
                                        </p:tgtEl>
                                        <p:attrNameLst>
                                          <p:attrName>ppt_x</p:attrName>
                                        </p:attrNameLst>
                                      </p:cBhvr>
                                      <p:tavLst>
                                        <p:tav tm="0">
                                          <p:val>
                                            <p:strVal val="#ppt_x"/>
                                          </p:val>
                                        </p:tav>
                                        <p:tav tm="100000">
                                          <p:val>
                                            <p:strVal val="#ppt_x"/>
                                          </p:val>
                                        </p:tav>
                                      </p:tavLst>
                                    </p:anim>
                                    <p:anim calcmode="lin" valueType="num">
                                      <p:cBhvr additive="base">
                                        <p:cTn id="72" dur="400" fill="hold"/>
                                        <p:tgtEl>
                                          <p:spTgt spid="65"/>
                                        </p:tgtEl>
                                        <p:attrNameLst>
                                          <p:attrName>ppt_y</p:attrName>
                                        </p:attrNameLst>
                                      </p:cBhvr>
                                      <p:tavLst>
                                        <p:tav tm="0">
                                          <p:val>
                                            <p:strVal val="1+#ppt_h/2"/>
                                          </p:val>
                                        </p:tav>
                                        <p:tav tm="100000">
                                          <p:val>
                                            <p:strVal val="#ppt_y"/>
                                          </p:val>
                                        </p:tav>
                                      </p:tavLst>
                                    </p:anim>
                                  </p:childTnLst>
                                </p:cTn>
                              </p:par>
                            </p:childTnLst>
                          </p:cTn>
                        </p:par>
                        <p:par>
                          <p:cTn id="73" fill="hold">
                            <p:stCondLst>
                              <p:cond delay="4500"/>
                            </p:stCondLst>
                            <p:childTnLst>
                              <p:par>
                                <p:cTn id="74" presetID="53" presetClass="entr" presetSubtype="16" fill="hold" grpId="0" nodeType="afterEffect">
                                  <p:stCondLst>
                                    <p:cond delay="0"/>
                                  </p:stCondLst>
                                  <p:childTnLst>
                                    <p:set>
                                      <p:cBhvr>
                                        <p:cTn id="75" dur="1" fill="hold">
                                          <p:stCondLst>
                                            <p:cond delay="0"/>
                                          </p:stCondLst>
                                        </p:cTn>
                                        <p:tgtEl>
                                          <p:spTgt spid="132"/>
                                        </p:tgtEl>
                                        <p:attrNameLst>
                                          <p:attrName>style.visibility</p:attrName>
                                        </p:attrNameLst>
                                      </p:cBhvr>
                                      <p:to>
                                        <p:strVal val="visible"/>
                                      </p:to>
                                    </p:set>
                                    <p:anim calcmode="lin" valueType="num">
                                      <p:cBhvr>
                                        <p:cTn id="76" dur="300" fill="hold"/>
                                        <p:tgtEl>
                                          <p:spTgt spid="132"/>
                                        </p:tgtEl>
                                        <p:attrNameLst>
                                          <p:attrName>ppt_w</p:attrName>
                                        </p:attrNameLst>
                                      </p:cBhvr>
                                      <p:tavLst>
                                        <p:tav tm="0">
                                          <p:val>
                                            <p:fltVal val="0"/>
                                          </p:val>
                                        </p:tav>
                                        <p:tav tm="100000">
                                          <p:val>
                                            <p:strVal val="#ppt_w"/>
                                          </p:val>
                                        </p:tav>
                                      </p:tavLst>
                                    </p:anim>
                                    <p:anim calcmode="lin" valueType="num">
                                      <p:cBhvr>
                                        <p:cTn id="77" dur="300" fill="hold"/>
                                        <p:tgtEl>
                                          <p:spTgt spid="132"/>
                                        </p:tgtEl>
                                        <p:attrNameLst>
                                          <p:attrName>ppt_h</p:attrName>
                                        </p:attrNameLst>
                                      </p:cBhvr>
                                      <p:tavLst>
                                        <p:tav tm="0">
                                          <p:val>
                                            <p:fltVal val="0"/>
                                          </p:val>
                                        </p:tav>
                                        <p:tav tm="100000">
                                          <p:val>
                                            <p:strVal val="#ppt_h"/>
                                          </p:val>
                                        </p:tav>
                                      </p:tavLst>
                                    </p:anim>
                                    <p:animEffect transition="in" filter="fade">
                                      <p:cBhvr>
                                        <p:cTn id="78" dur="300"/>
                                        <p:tgtEl>
                                          <p:spTgt spid="132"/>
                                        </p:tgtEl>
                                      </p:cBhvr>
                                    </p:animEffect>
                                  </p:childTnLst>
                                </p:cTn>
                              </p:par>
                            </p:childTnLst>
                          </p:cTn>
                        </p:par>
                        <p:par>
                          <p:cTn id="79" fill="hold">
                            <p:stCondLst>
                              <p:cond delay="5000"/>
                            </p:stCondLst>
                            <p:childTnLst>
                              <p:par>
                                <p:cTn id="80" presetID="2" presetClass="entr" presetSubtype="1" fill="hold" nodeType="afterEffect">
                                  <p:stCondLst>
                                    <p:cond delay="0"/>
                                  </p:stCondLst>
                                  <p:childTnLst>
                                    <p:set>
                                      <p:cBhvr>
                                        <p:cTn id="81" dur="1" fill="hold">
                                          <p:stCondLst>
                                            <p:cond delay="0"/>
                                          </p:stCondLst>
                                        </p:cTn>
                                        <p:tgtEl>
                                          <p:spTgt spid="68"/>
                                        </p:tgtEl>
                                        <p:attrNameLst>
                                          <p:attrName>style.visibility</p:attrName>
                                        </p:attrNameLst>
                                      </p:cBhvr>
                                      <p:to>
                                        <p:strVal val="visible"/>
                                      </p:to>
                                    </p:set>
                                    <p:anim calcmode="lin" valueType="num">
                                      <p:cBhvr additive="base">
                                        <p:cTn id="82" dur="400" fill="hold"/>
                                        <p:tgtEl>
                                          <p:spTgt spid="68"/>
                                        </p:tgtEl>
                                        <p:attrNameLst>
                                          <p:attrName>ppt_x</p:attrName>
                                        </p:attrNameLst>
                                      </p:cBhvr>
                                      <p:tavLst>
                                        <p:tav tm="0">
                                          <p:val>
                                            <p:strVal val="#ppt_x"/>
                                          </p:val>
                                        </p:tav>
                                        <p:tav tm="100000">
                                          <p:val>
                                            <p:strVal val="#ppt_x"/>
                                          </p:val>
                                        </p:tav>
                                      </p:tavLst>
                                    </p:anim>
                                    <p:anim calcmode="lin" valueType="num">
                                      <p:cBhvr additive="base">
                                        <p:cTn id="83" dur="400" fill="hold"/>
                                        <p:tgtEl>
                                          <p:spTgt spid="68"/>
                                        </p:tgtEl>
                                        <p:attrNameLst>
                                          <p:attrName>ppt_y</p:attrName>
                                        </p:attrNameLst>
                                      </p:cBhvr>
                                      <p:tavLst>
                                        <p:tav tm="0">
                                          <p:val>
                                            <p:strVal val="0-#ppt_h/2"/>
                                          </p:val>
                                        </p:tav>
                                        <p:tav tm="100000">
                                          <p:val>
                                            <p:strVal val="#ppt_y"/>
                                          </p:val>
                                        </p:tav>
                                      </p:tavLst>
                                    </p:anim>
                                  </p:childTnLst>
                                </p:cTn>
                              </p:par>
                              <p:par>
                                <p:cTn id="84" presetID="2" presetClass="entr" presetSubtype="4" fill="hold" nodeType="withEffect">
                                  <p:stCondLst>
                                    <p:cond delay="0"/>
                                  </p:stCondLst>
                                  <p:childTnLst>
                                    <p:set>
                                      <p:cBhvr>
                                        <p:cTn id="85" dur="1" fill="hold">
                                          <p:stCondLst>
                                            <p:cond delay="0"/>
                                          </p:stCondLst>
                                        </p:cTn>
                                        <p:tgtEl>
                                          <p:spTgt spid="84"/>
                                        </p:tgtEl>
                                        <p:attrNameLst>
                                          <p:attrName>style.visibility</p:attrName>
                                        </p:attrNameLst>
                                      </p:cBhvr>
                                      <p:to>
                                        <p:strVal val="visible"/>
                                      </p:to>
                                    </p:set>
                                    <p:anim calcmode="lin" valueType="num">
                                      <p:cBhvr additive="base">
                                        <p:cTn id="86" dur="400" fill="hold"/>
                                        <p:tgtEl>
                                          <p:spTgt spid="84"/>
                                        </p:tgtEl>
                                        <p:attrNameLst>
                                          <p:attrName>ppt_x</p:attrName>
                                        </p:attrNameLst>
                                      </p:cBhvr>
                                      <p:tavLst>
                                        <p:tav tm="0">
                                          <p:val>
                                            <p:strVal val="#ppt_x"/>
                                          </p:val>
                                        </p:tav>
                                        <p:tav tm="100000">
                                          <p:val>
                                            <p:strVal val="#ppt_x"/>
                                          </p:val>
                                        </p:tav>
                                      </p:tavLst>
                                    </p:anim>
                                    <p:anim calcmode="lin" valueType="num">
                                      <p:cBhvr additive="base">
                                        <p:cTn id="87" dur="400" fill="hold"/>
                                        <p:tgtEl>
                                          <p:spTgt spid="84"/>
                                        </p:tgtEl>
                                        <p:attrNameLst>
                                          <p:attrName>ppt_y</p:attrName>
                                        </p:attrNameLst>
                                      </p:cBhvr>
                                      <p:tavLst>
                                        <p:tav tm="0">
                                          <p:val>
                                            <p:strVal val="1+#ppt_h/2"/>
                                          </p:val>
                                        </p:tav>
                                        <p:tav tm="100000">
                                          <p:val>
                                            <p:strVal val="#ppt_y"/>
                                          </p:val>
                                        </p:tav>
                                      </p:tavLst>
                                    </p:anim>
                                  </p:childTnLst>
                                </p:cTn>
                              </p:par>
                            </p:childTnLst>
                          </p:cTn>
                        </p:par>
                        <p:par>
                          <p:cTn id="88" fill="hold">
                            <p:stCondLst>
                              <p:cond delay="5500"/>
                            </p:stCondLst>
                            <p:childTnLst>
                              <p:par>
                                <p:cTn id="89" presetID="53" presetClass="entr" presetSubtype="16" fill="hold" grpId="0" nodeType="afterEffect">
                                  <p:stCondLst>
                                    <p:cond delay="0"/>
                                  </p:stCondLst>
                                  <p:childTnLst>
                                    <p:set>
                                      <p:cBhvr>
                                        <p:cTn id="90" dur="1" fill="hold">
                                          <p:stCondLst>
                                            <p:cond delay="0"/>
                                          </p:stCondLst>
                                        </p:cTn>
                                        <p:tgtEl>
                                          <p:spTgt spid="131"/>
                                        </p:tgtEl>
                                        <p:attrNameLst>
                                          <p:attrName>style.visibility</p:attrName>
                                        </p:attrNameLst>
                                      </p:cBhvr>
                                      <p:to>
                                        <p:strVal val="visible"/>
                                      </p:to>
                                    </p:set>
                                    <p:anim calcmode="lin" valueType="num">
                                      <p:cBhvr>
                                        <p:cTn id="91" dur="300" fill="hold"/>
                                        <p:tgtEl>
                                          <p:spTgt spid="131"/>
                                        </p:tgtEl>
                                        <p:attrNameLst>
                                          <p:attrName>ppt_w</p:attrName>
                                        </p:attrNameLst>
                                      </p:cBhvr>
                                      <p:tavLst>
                                        <p:tav tm="0">
                                          <p:val>
                                            <p:fltVal val="0"/>
                                          </p:val>
                                        </p:tav>
                                        <p:tav tm="100000">
                                          <p:val>
                                            <p:strVal val="#ppt_w"/>
                                          </p:val>
                                        </p:tav>
                                      </p:tavLst>
                                    </p:anim>
                                    <p:anim calcmode="lin" valueType="num">
                                      <p:cBhvr>
                                        <p:cTn id="92" dur="300" fill="hold"/>
                                        <p:tgtEl>
                                          <p:spTgt spid="131"/>
                                        </p:tgtEl>
                                        <p:attrNameLst>
                                          <p:attrName>ppt_h</p:attrName>
                                        </p:attrNameLst>
                                      </p:cBhvr>
                                      <p:tavLst>
                                        <p:tav tm="0">
                                          <p:val>
                                            <p:fltVal val="0"/>
                                          </p:val>
                                        </p:tav>
                                        <p:tav tm="100000">
                                          <p:val>
                                            <p:strVal val="#ppt_h"/>
                                          </p:val>
                                        </p:tav>
                                      </p:tavLst>
                                    </p:anim>
                                    <p:animEffect transition="in" filter="fade">
                                      <p:cBhvr>
                                        <p:cTn id="93" dur="300"/>
                                        <p:tgtEl>
                                          <p:spTgt spid="1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 grpId="0"/>
      <p:bldP spid="130" grpId="0"/>
      <p:bldP spid="131" grpId="0"/>
      <p:bldP spid="132" grpId="0"/>
      <p:bldP spid="133" grpId="0"/>
      <p:bldP spid="13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719736" y="2045896"/>
            <a:ext cx="1944216" cy="9358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sz="2000" b="1" dirty="0">
                <a:latin typeface="微软雅黑" panose="020B0503020204020204" pitchFamily="34" charset="-122"/>
                <a:ea typeface="微软雅黑" panose="020B0503020204020204" pitchFamily="34" charset="-122"/>
              </a:rPr>
              <a:t>添加标题内容</a:t>
            </a:r>
            <a:endParaRPr lang="en-US" altLang="zh-CN" sz="2000" b="1" dirty="0">
              <a:latin typeface="微软雅黑" panose="020B0503020204020204" pitchFamily="34" charset="-122"/>
              <a:ea typeface="微软雅黑" panose="020B0503020204020204" pitchFamily="34" charset="-122"/>
            </a:endParaRPr>
          </a:p>
          <a:p>
            <a:pPr algn="ctr">
              <a:lnSpc>
                <a:spcPct val="130000"/>
              </a:lnSpc>
            </a:pPr>
            <a:r>
              <a:rPr lang="zh-CN" altLang="en-US" sz="1600" dirty="0">
                <a:latin typeface="微软雅黑" panose="020B0503020204020204" pitchFamily="34" charset="-122"/>
                <a:ea typeface="微软雅黑" panose="020B0503020204020204" pitchFamily="34" charset="-122"/>
              </a:rPr>
              <a:t>添加文字描述</a:t>
            </a:r>
          </a:p>
        </p:txBody>
      </p:sp>
      <p:sp>
        <p:nvSpPr>
          <p:cNvPr id="7" name="矩形 6"/>
          <p:cNvSpPr/>
          <p:nvPr/>
        </p:nvSpPr>
        <p:spPr>
          <a:xfrm>
            <a:off x="5807968" y="2032251"/>
            <a:ext cx="5256584" cy="978502"/>
          </a:xfrm>
          <a:prstGeom prst="rect">
            <a:avLst/>
          </a:prstGeom>
        </p:spPr>
        <p:txBody>
          <a:bodyPr wrap="square">
            <a:spAutoFit/>
          </a:bodyPr>
          <a:lstStyle/>
          <a:p>
            <a:pPr marL="285750" indent="-285750">
              <a:lnSpc>
                <a:spcPct val="120000"/>
              </a:lnSpc>
              <a:buFont typeface="Arial" panose="020B0604020202020204" pitchFamily="34" charset="0"/>
              <a:buChar char="•"/>
            </a:pPr>
            <a:r>
              <a:rPr lang="zh-CN" altLang="en-US" sz="16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领导力是一种影响力，领导即是一种影响过程，是影响人们心甘情愿和满怀热情为实现组织目标而努力的艺术或过程。</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3719736" y="3344875"/>
            <a:ext cx="1944216" cy="9358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sz="2000" b="1" dirty="0">
                <a:latin typeface="微软雅黑" panose="020B0503020204020204" pitchFamily="34" charset="-122"/>
                <a:ea typeface="微软雅黑" panose="020B0503020204020204" pitchFamily="34" charset="-122"/>
              </a:rPr>
              <a:t>添加标题内容</a:t>
            </a:r>
            <a:endParaRPr lang="en-US" altLang="zh-CN" sz="2000" b="1" dirty="0">
              <a:latin typeface="微软雅黑" panose="020B0503020204020204" pitchFamily="34" charset="-122"/>
              <a:ea typeface="微软雅黑" panose="020B0503020204020204" pitchFamily="34" charset="-122"/>
            </a:endParaRPr>
          </a:p>
          <a:p>
            <a:pPr algn="ctr">
              <a:lnSpc>
                <a:spcPct val="130000"/>
              </a:lnSpc>
            </a:pPr>
            <a:r>
              <a:rPr lang="zh-CN" altLang="en-US" sz="1600" dirty="0">
                <a:latin typeface="微软雅黑" panose="020B0503020204020204" pitchFamily="34" charset="-122"/>
                <a:ea typeface="微软雅黑" panose="020B0503020204020204" pitchFamily="34" charset="-122"/>
              </a:rPr>
              <a:t>添加文字描述</a:t>
            </a:r>
          </a:p>
        </p:txBody>
      </p:sp>
      <p:sp>
        <p:nvSpPr>
          <p:cNvPr id="9" name="矩形 8"/>
          <p:cNvSpPr/>
          <p:nvPr/>
        </p:nvSpPr>
        <p:spPr>
          <a:xfrm>
            <a:off x="3719736" y="4643853"/>
            <a:ext cx="1944216" cy="9358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sz="2000" b="1" dirty="0">
                <a:latin typeface="微软雅黑" panose="020B0503020204020204" pitchFamily="34" charset="-122"/>
                <a:ea typeface="微软雅黑" panose="020B0503020204020204" pitchFamily="34" charset="-122"/>
              </a:rPr>
              <a:t>添加标题内容</a:t>
            </a:r>
            <a:endParaRPr lang="en-US" altLang="zh-CN" sz="2000" b="1" dirty="0">
              <a:latin typeface="微软雅黑" panose="020B0503020204020204" pitchFamily="34" charset="-122"/>
              <a:ea typeface="微软雅黑" panose="020B0503020204020204" pitchFamily="34" charset="-122"/>
            </a:endParaRPr>
          </a:p>
          <a:p>
            <a:pPr algn="ctr">
              <a:lnSpc>
                <a:spcPct val="130000"/>
              </a:lnSpc>
            </a:pPr>
            <a:r>
              <a:rPr lang="zh-CN" altLang="en-US" sz="1600" dirty="0">
                <a:latin typeface="微软雅黑" panose="020B0503020204020204" pitchFamily="34" charset="-122"/>
                <a:ea typeface="微软雅黑" panose="020B0503020204020204" pitchFamily="34" charset="-122"/>
              </a:rPr>
              <a:t>添加文字描述</a:t>
            </a:r>
          </a:p>
        </p:txBody>
      </p:sp>
      <p:sp>
        <p:nvSpPr>
          <p:cNvPr id="10" name="矩形 9"/>
          <p:cNvSpPr/>
          <p:nvPr/>
        </p:nvSpPr>
        <p:spPr>
          <a:xfrm>
            <a:off x="5807968" y="3481443"/>
            <a:ext cx="5256584" cy="683264"/>
          </a:xfrm>
          <a:prstGeom prst="rect">
            <a:avLst/>
          </a:prstGeom>
        </p:spPr>
        <p:txBody>
          <a:bodyPr wrap="square">
            <a:spAutoFit/>
          </a:bodyPr>
          <a:lstStyle/>
          <a:p>
            <a:pPr marL="285750" indent="-285750">
              <a:lnSpc>
                <a:spcPct val="120000"/>
              </a:lnSpc>
              <a:buFont typeface="Arial" panose="020B0604020202020204" pitchFamily="34" charset="0"/>
              <a:buChar char="•"/>
            </a:pPr>
            <a:r>
              <a:rPr lang="zh-CN" altLang="en-US" sz="16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现代领导者的才能就是其影响力，真正的领导者是能够影响别人，使别人追随自己的人物。</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a:off x="5807968" y="4610238"/>
            <a:ext cx="5256584" cy="978502"/>
          </a:xfrm>
          <a:prstGeom prst="rect">
            <a:avLst/>
          </a:prstGeom>
        </p:spPr>
        <p:txBody>
          <a:bodyPr wrap="square">
            <a:spAutoFit/>
          </a:bodyPr>
          <a:lstStyle/>
          <a:p>
            <a:pPr marL="285750" indent="-285750">
              <a:lnSpc>
                <a:spcPct val="120000"/>
              </a:lnSpc>
              <a:buFont typeface="Arial" panose="020B0604020202020204" pitchFamily="34" charset="0"/>
              <a:buChar char="•"/>
            </a:pPr>
            <a:r>
              <a:rPr lang="zh-CN" altLang="en-US" sz="16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结合前面领导力的定义，我们发现，领导力实质就是领导者的影响力，即领导者拥有影响被领导者的能力或力量。</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2" name="矩形 11"/>
          <p:cNvSpPr/>
          <p:nvPr/>
        </p:nvSpPr>
        <p:spPr>
          <a:xfrm>
            <a:off x="943979" y="3344875"/>
            <a:ext cx="1944216" cy="93588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微软雅黑" panose="020B0503020204020204" pitchFamily="34" charset="-122"/>
                <a:ea typeface="微软雅黑" panose="020B0503020204020204" pitchFamily="34" charset="-122"/>
              </a:rPr>
              <a:t>添加内容</a:t>
            </a:r>
          </a:p>
        </p:txBody>
      </p:sp>
      <p:cxnSp>
        <p:nvCxnSpPr>
          <p:cNvPr id="13" name="肘形连接符 12"/>
          <p:cNvCxnSpPr>
            <a:stCxn id="12" idx="3"/>
            <a:endCxn id="8" idx="1"/>
          </p:cNvCxnSpPr>
          <p:nvPr/>
        </p:nvCxnSpPr>
        <p:spPr>
          <a:xfrm>
            <a:off x="2888197" y="3812818"/>
            <a:ext cx="831541" cy="12697"/>
          </a:xfrm>
          <a:prstGeom prst="bentConnector3">
            <a:avLst/>
          </a:prstGeom>
          <a:ln>
            <a:solidFill>
              <a:schemeClr val="tx1">
                <a:lumMod val="75000"/>
                <a:lumOff val="25000"/>
              </a:schemeClr>
            </a:solidFill>
          </a:ln>
        </p:spPr>
        <p:style>
          <a:lnRef idx="1">
            <a:schemeClr val="accent6"/>
          </a:lnRef>
          <a:fillRef idx="0">
            <a:schemeClr val="accent6"/>
          </a:fillRef>
          <a:effectRef idx="0">
            <a:schemeClr val="accent6"/>
          </a:effectRef>
          <a:fontRef idx="minor">
            <a:schemeClr val="tx1"/>
          </a:fontRef>
        </p:style>
      </p:cxnSp>
      <p:cxnSp>
        <p:nvCxnSpPr>
          <p:cNvPr id="14" name="肘形连接符 13"/>
          <p:cNvCxnSpPr>
            <a:stCxn id="6" idx="1"/>
            <a:endCxn id="12" idx="3"/>
          </p:cNvCxnSpPr>
          <p:nvPr/>
        </p:nvCxnSpPr>
        <p:spPr>
          <a:xfrm rot="10800000" flipV="1">
            <a:off x="2888198" y="2513839"/>
            <a:ext cx="831541" cy="1298978"/>
          </a:xfrm>
          <a:prstGeom prst="bentConnector3">
            <a:avLst/>
          </a:prstGeom>
          <a:ln>
            <a:solidFill>
              <a:schemeClr val="tx1">
                <a:lumMod val="75000"/>
                <a:lumOff val="25000"/>
              </a:schemeClr>
            </a:solidFill>
          </a:ln>
        </p:spPr>
        <p:style>
          <a:lnRef idx="1">
            <a:schemeClr val="accent6"/>
          </a:lnRef>
          <a:fillRef idx="0">
            <a:schemeClr val="accent6"/>
          </a:fillRef>
          <a:effectRef idx="0">
            <a:schemeClr val="accent6"/>
          </a:effectRef>
          <a:fontRef idx="minor">
            <a:schemeClr val="tx1"/>
          </a:fontRef>
        </p:style>
      </p:cxnSp>
      <p:cxnSp>
        <p:nvCxnSpPr>
          <p:cNvPr id="15" name="肘形连接符 14"/>
          <p:cNvCxnSpPr>
            <a:stCxn id="12" idx="3"/>
            <a:endCxn id="9" idx="1"/>
          </p:cNvCxnSpPr>
          <p:nvPr/>
        </p:nvCxnSpPr>
        <p:spPr>
          <a:xfrm>
            <a:off x="2888197" y="3812818"/>
            <a:ext cx="831541" cy="1298978"/>
          </a:xfrm>
          <a:prstGeom prst="bentConnector3">
            <a:avLst/>
          </a:prstGeom>
          <a:ln>
            <a:solidFill>
              <a:schemeClr val="tx1">
                <a:lumMod val="75000"/>
                <a:lumOff val="25000"/>
              </a:schemeClr>
            </a:solidFill>
          </a:ln>
        </p:spPr>
        <p:style>
          <a:lnRef idx="1">
            <a:schemeClr val="accent6"/>
          </a:lnRef>
          <a:fillRef idx="0">
            <a:schemeClr val="accent6"/>
          </a:fillRef>
          <a:effectRef idx="0">
            <a:schemeClr val="accent6"/>
          </a:effectRef>
          <a:fontRef idx="minor">
            <a:schemeClr val="tx1"/>
          </a:fontRef>
        </p:style>
      </p:cxnSp>
      <p:cxnSp>
        <p:nvCxnSpPr>
          <p:cNvPr id="16" name="直接连接符 15"/>
          <p:cNvCxnSpPr/>
          <p:nvPr/>
        </p:nvCxnSpPr>
        <p:spPr>
          <a:xfrm>
            <a:off x="6168008" y="3141035"/>
            <a:ext cx="4680520" cy="0"/>
          </a:xfrm>
          <a:prstGeom prst="line">
            <a:avLst/>
          </a:prstGeom>
          <a:ln>
            <a:solidFill>
              <a:schemeClr val="tx1">
                <a:lumMod val="75000"/>
                <a:lumOff val="25000"/>
              </a:schemeClr>
            </a:solidFill>
          </a:ln>
        </p:spPr>
        <p:style>
          <a:lnRef idx="1">
            <a:schemeClr val="accent6"/>
          </a:lnRef>
          <a:fillRef idx="0">
            <a:schemeClr val="accent6"/>
          </a:fillRef>
          <a:effectRef idx="0">
            <a:schemeClr val="accent6"/>
          </a:effectRef>
          <a:fontRef idx="minor">
            <a:schemeClr val="tx1"/>
          </a:fontRef>
        </p:style>
      </p:cxnSp>
      <p:cxnSp>
        <p:nvCxnSpPr>
          <p:cNvPr id="17" name="直接连接符 16"/>
          <p:cNvCxnSpPr/>
          <p:nvPr/>
        </p:nvCxnSpPr>
        <p:spPr>
          <a:xfrm>
            <a:off x="6168008" y="4436879"/>
            <a:ext cx="4680520" cy="0"/>
          </a:xfrm>
          <a:prstGeom prst="line">
            <a:avLst/>
          </a:prstGeom>
          <a:ln>
            <a:solidFill>
              <a:schemeClr val="tx1">
                <a:lumMod val="75000"/>
                <a:lumOff val="25000"/>
              </a:schemeClr>
            </a:solidFill>
          </a:ln>
        </p:spPr>
        <p:style>
          <a:lnRef idx="1">
            <a:schemeClr val="accent6"/>
          </a:lnRef>
          <a:fillRef idx="0">
            <a:schemeClr val="accent6"/>
          </a:fillRef>
          <a:effectRef idx="0">
            <a:schemeClr val="accent6"/>
          </a:effectRef>
          <a:fontRef idx="minor">
            <a:schemeClr val="tx1"/>
          </a:fontRef>
        </p:style>
      </p:cxnSp>
      <p:sp>
        <p:nvSpPr>
          <p:cNvPr id="2" name="标题 1"/>
          <p:cNvSpPr>
            <a:spLocks noGrp="1"/>
          </p:cNvSpPr>
          <p:nvPr>
            <p:ph type="title"/>
          </p:nvPr>
        </p:nvSpPr>
        <p:spPr/>
        <p:txBody>
          <a:bodyPr>
            <a:normAutofit fontScale="90000"/>
          </a:bodyPr>
          <a:lstStyle/>
          <a:p>
            <a:r>
              <a:rPr lang="zh-CN" altLang="en-US" dirty="0">
                <a:cs typeface="+mn-ea"/>
              </a:rPr>
              <a:t>单击此处添加标题</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down)">
                                      <p:cBhvr>
                                        <p:cTn id="11" dur="500"/>
                                        <p:tgtEl>
                                          <p:spTgt spid="1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500"/>
                                        <p:tgtEl>
                                          <p:spTgt spid="6"/>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500"/>
                                        <p:tgtEl>
                                          <p:spTgt spid="8"/>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left)">
                                      <p:cBhvr>
                                        <p:cTn id="31" dur="500"/>
                                        <p:tgtEl>
                                          <p:spTgt spid="10"/>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left)">
                                      <p:cBhvr>
                                        <p:cTn id="35" dur="500"/>
                                        <p:tgtEl>
                                          <p:spTgt spid="15"/>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left)">
                                      <p:cBhvr>
                                        <p:cTn id="39" dur="500"/>
                                        <p:tgtEl>
                                          <p:spTgt spid="9"/>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left)">
                                      <p:cBhvr>
                                        <p:cTn id="43" dur="500"/>
                                        <p:tgtEl>
                                          <p:spTgt spid="11"/>
                                        </p:tgtEl>
                                      </p:cBhvr>
                                    </p:animEffect>
                                  </p:childTnLst>
                                </p:cTn>
                              </p:par>
                              <p:par>
                                <p:cTn id="44" presetID="10" presetClass="entr" presetSubtype="0" fill="hold" nodeType="with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500"/>
                                        <p:tgtEl>
                                          <p:spTgt spid="16"/>
                                        </p:tgtEl>
                                      </p:cBhvr>
                                    </p:animEffect>
                                  </p:childTnLst>
                                </p:cTn>
                              </p:par>
                              <p:par>
                                <p:cTn id="47" presetID="10" presetClass="entr" presetSubtype="0" fill="hold" nodeType="with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animBg="1"/>
      <p:bldP spid="9" grpId="0" animBg="1"/>
      <p:bldP spid="10" grpId="0"/>
      <p:bldP spid="11" grpId="0"/>
      <p:bldP spid="1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3841010" y="1885466"/>
            <a:ext cx="0" cy="355955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6076058" y="1844826"/>
            <a:ext cx="0" cy="355955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8284016" y="1844826"/>
            <a:ext cx="0" cy="355955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1" name="TextBox 50"/>
          <p:cNvSpPr txBox="1"/>
          <p:nvPr/>
        </p:nvSpPr>
        <p:spPr>
          <a:xfrm>
            <a:off x="2066739" y="1844825"/>
            <a:ext cx="1341315" cy="353931"/>
          </a:xfrm>
          <a:prstGeom prst="rect">
            <a:avLst/>
          </a:prstGeom>
          <a:noFill/>
        </p:spPr>
        <p:txBody>
          <a:bodyPr wrap="square" lIns="121908" tIns="60954" rIns="121908" bIns="60954" rtlCol="0">
            <a:spAutoFit/>
          </a:bodyPr>
          <a:lstStyle/>
          <a:p>
            <a:r>
              <a:rPr lang="zh-CN" altLang="en-US" sz="1500" dirty="0">
                <a:solidFill>
                  <a:schemeClr val="accent1"/>
                </a:solidFill>
                <a:latin typeface="+mn-ea"/>
                <a:cs typeface="+mn-ea"/>
              </a:rPr>
              <a:t>代用名 </a:t>
            </a:r>
            <a:r>
              <a:rPr lang="en-US" altLang="zh-CN" sz="1100" dirty="0">
                <a:solidFill>
                  <a:schemeClr val="bg1">
                    <a:lumMod val="50000"/>
                  </a:schemeClr>
                </a:solidFill>
                <a:latin typeface="+mj-ea"/>
                <a:cs typeface="+mn-ea"/>
              </a:rPr>
              <a:t>Name</a:t>
            </a:r>
            <a:endParaRPr lang="zh-CN" altLang="en-US" sz="1100" dirty="0">
              <a:solidFill>
                <a:schemeClr val="bg1">
                  <a:lumMod val="50000"/>
                </a:schemeClr>
              </a:solidFill>
              <a:cs typeface="+mn-ea"/>
            </a:endParaRPr>
          </a:p>
        </p:txBody>
      </p:sp>
      <p:grpSp>
        <p:nvGrpSpPr>
          <p:cNvPr id="96" name="组合 95"/>
          <p:cNvGrpSpPr/>
          <p:nvPr/>
        </p:nvGrpSpPr>
        <p:grpSpPr>
          <a:xfrm>
            <a:off x="1898263" y="4077413"/>
            <a:ext cx="8287054" cy="1265415"/>
            <a:chOff x="1423287" y="3130218"/>
            <a:chExt cx="6216100" cy="949061"/>
          </a:xfrm>
        </p:grpSpPr>
        <p:grpSp>
          <p:nvGrpSpPr>
            <p:cNvPr id="92" name="组合 91"/>
            <p:cNvGrpSpPr/>
            <p:nvPr/>
          </p:nvGrpSpPr>
          <p:grpSpPr>
            <a:xfrm>
              <a:off x="1538199" y="3130218"/>
              <a:ext cx="961300" cy="187446"/>
              <a:chOff x="1538199" y="3130218"/>
              <a:chExt cx="961300" cy="187446"/>
            </a:xfrm>
          </p:grpSpPr>
          <p:sp>
            <p:nvSpPr>
              <p:cNvPr id="17" name="流程图: 可选过程 16"/>
              <p:cNvSpPr/>
              <p:nvPr/>
            </p:nvSpPr>
            <p:spPr>
              <a:xfrm>
                <a:off x="1538199" y="3132285"/>
                <a:ext cx="961300" cy="185379"/>
              </a:xfrm>
              <a:prstGeom prst="flowChartAlternateProcess">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4555" tIns="17278" rIns="34555" bIns="17278" rtlCol="0" anchor="ctr"/>
              <a:lstStyle/>
              <a:p>
                <a:pPr algn="ctr"/>
                <a:endParaRPr lang="zh-CN" altLang="en-US">
                  <a:cs typeface="+mn-ea"/>
                </a:endParaRPr>
              </a:p>
            </p:txBody>
          </p:sp>
          <p:sp>
            <p:nvSpPr>
              <p:cNvPr id="18" name="TextBox 17"/>
              <p:cNvSpPr txBox="1"/>
              <p:nvPr/>
            </p:nvSpPr>
            <p:spPr>
              <a:xfrm>
                <a:off x="1582043" y="3130218"/>
                <a:ext cx="887902" cy="181087"/>
              </a:xfrm>
              <a:prstGeom prst="rect">
                <a:avLst/>
              </a:prstGeom>
              <a:noFill/>
            </p:spPr>
            <p:txBody>
              <a:bodyPr wrap="square" lIns="34555" tIns="17278" rIns="34555" bIns="17278" rtlCol="0">
                <a:spAutoFit/>
              </a:bodyPr>
              <a:lstStyle/>
              <a:p>
                <a:pPr lvl="0" algn="ctr"/>
                <a:r>
                  <a:rPr lang="zh-CN" altLang="en-US" sz="1300" dirty="0">
                    <a:solidFill>
                      <a:schemeClr val="bg1"/>
                    </a:solidFill>
                    <a:latin typeface="+mn-ea"/>
                    <a:cs typeface="+mn-ea"/>
                  </a:rPr>
                  <a:t>职位</a:t>
                </a:r>
              </a:p>
            </p:txBody>
          </p:sp>
        </p:grpSp>
        <p:sp>
          <p:nvSpPr>
            <p:cNvPr id="27" name="矩形 26"/>
            <p:cNvSpPr/>
            <p:nvPr/>
          </p:nvSpPr>
          <p:spPr>
            <a:xfrm>
              <a:off x="1423287" y="3386782"/>
              <a:ext cx="1207734" cy="692497"/>
            </a:xfrm>
            <a:prstGeom prst="rect">
              <a:avLst/>
            </a:prstGeom>
          </p:spPr>
          <p:txBody>
            <a:bodyPr wrap="square">
              <a:spAutoFit/>
            </a:bodyPr>
            <a:lstStyle/>
            <a:p>
              <a:pPr algn="ctr">
                <a:lnSpc>
                  <a:spcPct val="150000"/>
                </a:lnSpc>
              </a:pPr>
              <a:r>
                <a:rPr lang="zh-CN" altLang="en-US" sz="900" dirty="0">
                  <a:solidFill>
                    <a:schemeClr val="bg1">
                      <a:lumMod val="50000"/>
                    </a:schemeClr>
                  </a:solidFill>
                  <a:latin typeface="+mn-ea"/>
                  <a:cs typeface="+mn-ea"/>
                </a:rPr>
                <a:t>您的内容打在这里，或者通过复您的文本后，在此框中选择粘贴并选择只保留文字，您的内容打在这</a:t>
              </a:r>
              <a:endParaRPr lang="id-ID" altLang="zh-CN" sz="900" dirty="0">
                <a:solidFill>
                  <a:schemeClr val="bg1">
                    <a:lumMod val="50000"/>
                  </a:schemeClr>
                </a:solidFill>
                <a:latin typeface="Lato" panose="020F0502020204030203" pitchFamily="34" charset="0"/>
                <a:cs typeface="+mn-ea"/>
              </a:endParaRPr>
            </a:p>
          </p:txBody>
        </p:sp>
        <p:sp>
          <p:nvSpPr>
            <p:cNvPr id="42" name="矩形 41"/>
            <p:cNvSpPr/>
            <p:nvPr/>
          </p:nvSpPr>
          <p:spPr>
            <a:xfrm>
              <a:off x="3081135" y="3386782"/>
              <a:ext cx="1207734" cy="692497"/>
            </a:xfrm>
            <a:prstGeom prst="rect">
              <a:avLst/>
            </a:prstGeom>
          </p:spPr>
          <p:txBody>
            <a:bodyPr wrap="square">
              <a:spAutoFit/>
            </a:bodyPr>
            <a:lstStyle/>
            <a:p>
              <a:pPr algn="ctr">
                <a:lnSpc>
                  <a:spcPct val="150000"/>
                </a:lnSpc>
              </a:pPr>
              <a:r>
                <a:rPr lang="zh-CN" altLang="en-US" sz="900" dirty="0">
                  <a:solidFill>
                    <a:schemeClr val="bg1">
                      <a:lumMod val="50000"/>
                    </a:schemeClr>
                  </a:solidFill>
                  <a:latin typeface="+mn-ea"/>
                  <a:cs typeface="+mn-ea"/>
                </a:rPr>
                <a:t>您的内容打在这里，或者通过复您的文本后，在此框中选择粘贴并选择只保留文字，您的内容打在这</a:t>
              </a:r>
              <a:endParaRPr lang="id-ID" altLang="zh-CN" sz="900" dirty="0">
                <a:solidFill>
                  <a:schemeClr val="bg1">
                    <a:lumMod val="50000"/>
                  </a:schemeClr>
                </a:solidFill>
                <a:latin typeface="Lato" panose="020F0502020204030203" pitchFamily="34" charset="0"/>
                <a:cs typeface="+mn-ea"/>
              </a:endParaRPr>
            </a:p>
          </p:txBody>
        </p:sp>
        <p:sp>
          <p:nvSpPr>
            <p:cNvPr id="45" name="矩形 44"/>
            <p:cNvSpPr/>
            <p:nvPr/>
          </p:nvSpPr>
          <p:spPr>
            <a:xfrm>
              <a:off x="4810478" y="3386782"/>
              <a:ext cx="1207734" cy="692497"/>
            </a:xfrm>
            <a:prstGeom prst="rect">
              <a:avLst/>
            </a:prstGeom>
          </p:spPr>
          <p:txBody>
            <a:bodyPr wrap="square">
              <a:spAutoFit/>
            </a:bodyPr>
            <a:lstStyle/>
            <a:p>
              <a:pPr algn="ctr">
                <a:lnSpc>
                  <a:spcPct val="150000"/>
                </a:lnSpc>
              </a:pPr>
              <a:r>
                <a:rPr lang="zh-CN" altLang="en-US" sz="900" dirty="0">
                  <a:solidFill>
                    <a:schemeClr val="bg1">
                      <a:lumMod val="50000"/>
                    </a:schemeClr>
                  </a:solidFill>
                  <a:latin typeface="+mn-ea"/>
                  <a:cs typeface="+mn-ea"/>
                </a:rPr>
                <a:t>您的内容打在这里，或者通过复您的文本后，在此框中选择粘贴并选择只保留文字，您的内容打在这</a:t>
              </a:r>
              <a:endParaRPr lang="id-ID" altLang="zh-CN" sz="900" dirty="0">
                <a:solidFill>
                  <a:schemeClr val="bg1">
                    <a:lumMod val="50000"/>
                  </a:schemeClr>
                </a:solidFill>
                <a:latin typeface="Lato" panose="020F0502020204030203" pitchFamily="34" charset="0"/>
                <a:cs typeface="+mn-ea"/>
              </a:endParaRPr>
            </a:p>
          </p:txBody>
        </p:sp>
        <p:sp>
          <p:nvSpPr>
            <p:cNvPr id="48" name="矩形 47"/>
            <p:cNvSpPr/>
            <p:nvPr/>
          </p:nvSpPr>
          <p:spPr>
            <a:xfrm>
              <a:off x="6431653" y="3386782"/>
              <a:ext cx="1207734" cy="692497"/>
            </a:xfrm>
            <a:prstGeom prst="rect">
              <a:avLst/>
            </a:prstGeom>
          </p:spPr>
          <p:txBody>
            <a:bodyPr wrap="square">
              <a:spAutoFit/>
            </a:bodyPr>
            <a:lstStyle/>
            <a:p>
              <a:pPr algn="ctr">
                <a:lnSpc>
                  <a:spcPct val="150000"/>
                </a:lnSpc>
              </a:pPr>
              <a:r>
                <a:rPr lang="zh-CN" altLang="en-US" sz="900" dirty="0">
                  <a:solidFill>
                    <a:schemeClr val="bg1">
                      <a:lumMod val="50000"/>
                    </a:schemeClr>
                  </a:solidFill>
                  <a:latin typeface="+mn-ea"/>
                  <a:cs typeface="+mn-ea"/>
                </a:rPr>
                <a:t>您的内容打在这里，或者通过复您的文本后，在此框中选择粘贴并选择只保留文字，您的内容打在这</a:t>
              </a:r>
              <a:endParaRPr lang="id-ID" altLang="zh-CN" sz="900" dirty="0">
                <a:solidFill>
                  <a:schemeClr val="bg1">
                    <a:lumMod val="50000"/>
                  </a:schemeClr>
                </a:solidFill>
                <a:latin typeface="Lato" panose="020F0502020204030203" pitchFamily="34" charset="0"/>
                <a:cs typeface="+mn-ea"/>
              </a:endParaRPr>
            </a:p>
          </p:txBody>
        </p:sp>
        <p:grpSp>
          <p:nvGrpSpPr>
            <p:cNvPr id="95" name="组合 94"/>
            <p:cNvGrpSpPr/>
            <p:nvPr/>
          </p:nvGrpSpPr>
          <p:grpSpPr>
            <a:xfrm>
              <a:off x="3230367" y="3130218"/>
              <a:ext cx="961300" cy="187446"/>
              <a:chOff x="3230367" y="3130218"/>
              <a:chExt cx="961300" cy="187446"/>
            </a:xfrm>
          </p:grpSpPr>
          <p:sp>
            <p:nvSpPr>
              <p:cNvPr id="53" name="流程图: 可选过程 52"/>
              <p:cNvSpPr/>
              <p:nvPr/>
            </p:nvSpPr>
            <p:spPr>
              <a:xfrm>
                <a:off x="3230367" y="3132285"/>
                <a:ext cx="961300" cy="185379"/>
              </a:xfrm>
              <a:prstGeom prst="flowChartAlternateProcess">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34555" tIns="17278" rIns="34555" bIns="17278" rtlCol="0" anchor="ctr"/>
              <a:lstStyle/>
              <a:p>
                <a:pPr algn="ctr"/>
                <a:endParaRPr lang="zh-CN" altLang="en-US">
                  <a:cs typeface="+mn-ea"/>
                </a:endParaRPr>
              </a:p>
            </p:txBody>
          </p:sp>
          <p:sp>
            <p:nvSpPr>
              <p:cNvPr id="54" name="TextBox 53"/>
              <p:cNvSpPr txBox="1"/>
              <p:nvPr/>
            </p:nvSpPr>
            <p:spPr>
              <a:xfrm>
                <a:off x="3274211" y="3130218"/>
                <a:ext cx="887902" cy="181087"/>
              </a:xfrm>
              <a:prstGeom prst="rect">
                <a:avLst/>
              </a:prstGeom>
              <a:noFill/>
            </p:spPr>
            <p:txBody>
              <a:bodyPr wrap="square" lIns="34555" tIns="17278" rIns="34555" bIns="17278" rtlCol="0">
                <a:spAutoFit/>
              </a:bodyPr>
              <a:lstStyle/>
              <a:p>
                <a:pPr lvl="0" algn="ctr"/>
                <a:r>
                  <a:rPr lang="zh-CN" altLang="en-US" sz="1300" dirty="0">
                    <a:solidFill>
                      <a:schemeClr val="bg1"/>
                    </a:solidFill>
                    <a:latin typeface="+mn-ea"/>
                    <a:cs typeface="+mn-ea"/>
                  </a:rPr>
                  <a:t>职位</a:t>
                </a:r>
              </a:p>
            </p:txBody>
          </p:sp>
        </p:grpSp>
        <p:grpSp>
          <p:nvGrpSpPr>
            <p:cNvPr id="94" name="组合 93"/>
            <p:cNvGrpSpPr/>
            <p:nvPr/>
          </p:nvGrpSpPr>
          <p:grpSpPr>
            <a:xfrm>
              <a:off x="4926550" y="3130218"/>
              <a:ext cx="961300" cy="187446"/>
              <a:chOff x="4926550" y="3130218"/>
              <a:chExt cx="961300" cy="187446"/>
            </a:xfrm>
          </p:grpSpPr>
          <p:sp>
            <p:nvSpPr>
              <p:cNvPr id="55" name="流程图: 可选过程 54"/>
              <p:cNvSpPr/>
              <p:nvPr/>
            </p:nvSpPr>
            <p:spPr>
              <a:xfrm>
                <a:off x="4926550" y="3132285"/>
                <a:ext cx="961300" cy="185379"/>
              </a:xfrm>
              <a:prstGeom prst="flowChartAlternateProcess">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4555" tIns="17278" rIns="34555" bIns="17278" rtlCol="0" anchor="ctr"/>
              <a:lstStyle/>
              <a:p>
                <a:pPr algn="ctr"/>
                <a:endParaRPr lang="zh-CN" altLang="en-US">
                  <a:cs typeface="+mn-ea"/>
                </a:endParaRPr>
              </a:p>
            </p:txBody>
          </p:sp>
          <p:sp>
            <p:nvSpPr>
              <p:cNvPr id="56" name="TextBox 55"/>
              <p:cNvSpPr txBox="1"/>
              <p:nvPr/>
            </p:nvSpPr>
            <p:spPr>
              <a:xfrm>
                <a:off x="4970394" y="3130218"/>
                <a:ext cx="887902" cy="181087"/>
              </a:xfrm>
              <a:prstGeom prst="rect">
                <a:avLst/>
              </a:prstGeom>
              <a:noFill/>
            </p:spPr>
            <p:txBody>
              <a:bodyPr wrap="square" lIns="34555" tIns="17278" rIns="34555" bIns="17278" rtlCol="0">
                <a:spAutoFit/>
              </a:bodyPr>
              <a:lstStyle/>
              <a:p>
                <a:pPr lvl="0" algn="ctr"/>
                <a:r>
                  <a:rPr lang="zh-CN" altLang="en-US" sz="1300" dirty="0">
                    <a:solidFill>
                      <a:schemeClr val="bg1"/>
                    </a:solidFill>
                    <a:latin typeface="+mn-ea"/>
                    <a:cs typeface="+mn-ea"/>
                  </a:rPr>
                  <a:t>职位</a:t>
                </a:r>
              </a:p>
            </p:txBody>
          </p:sp>
        </p:grpSp>
        <p:grpSp>
          <p:nvGrpSpPr>
            <p:cNvPr id="93" name="组合 92"/>
            <p:cNvGrpSpPr/>
            <p:nvPr/>
          </p:nvGrpSpPr>
          <p:grpSpPr>
            <a:xfrm>
              <a:off x="6547725" y="3130218"/>
              <a:ext cx="961300" cy="187446"/>
              <a:chOff x="6547725" y="3130218"/>
              <a:chExt cx="961300" cy="187446"/>
            </a:xfrm>
          </p:grpSpPr>
          <p:sp>
            <p:nvSpPr>
              <p:cNvPr id="57" name="流程图: 可选过程 56"/>
              <p:cNvSpPr/>
              <p:nvPr/>
            </p:nvSpPr>
            <p:spPr>
              <a:xfrm>
                <a:off x="6547725" y="3132285"/>
                <a:ext cx="961300" cy="185379"/>
              </a:xfrm>
              <a:prstGeom prst="flowChartAlternateProcess">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34555" tIns="17278" rIns="34555" bIns="17278" rtlCol="0" anchor="ctr"/>
              <a:lstStyle/>
              <a:p>
                <a:pPr algn="ctr"/>
                <a:endParaRPr lang="zh-CN" altLang="en-US">
                  <a:cs typeface="+mn-ea"/>
                </a:endParaRPr>
              </a:p>
            </p:txBody>
          </p:sp>
          <p:sp>
            <p:nvSpPr>
              <p:cNvPr id="58" name="TextBox 57"/>
              <p:cNvSpPr txBox="1"/>
              <p:nvPr/>
            </p:nvSpPr>
            <p:spPr>
              <a:xfrm>
                <a:off x="6591569" y="3130218"/>
                <a:ext cx="887902" cy="181087"/>
              </a:xfrm>
              <a:prstGeom prst="rect">
                <a:avLst/>
              </a:prstGeom>
              <a:noFill/>
            </p:spPr>
            <p:txBody>
              <a:bodyPr wrap="square" lIns="34555" tIns="17278" rIns="34555" bIns="17278" rtlCol="0">
                <a:spAutoFit/>
              </a:bodyPr>
              <a:lstStyle/>
              <a:p>
                <a:pPr lvl="0" algn="ctr"/>
                <a:r>
                  <a:rPr lang="zh-CN" altLang="en-US" sz="1300" dirty="0">
                    <a:solidFill>
                      <a:schemeClr val="bg1"/>
                    </a:solidFill>
                    <a:latin typeface="+mn-ea"/>
                    <a:cs typeface="+mn-ea"/>
                  </a:rPr>
                  <a:t>职位</a:t>
                </a:r>
              </a:p>
            </p:txBody>
          </p:sp>
        </p:grpSp>
      </p:grpSp>
      <p:sp>
        <p:nvSpPr>
          <p:cNvPr id="59" name="TextBox 58"/>
          <p:cNvSpPr txBox="1"/>
          <p:nvPr/>
        </p:nvSpPr>
        <p:spPr>
          <a:xfrm>
            <a:off x="4348575" y="1844825"/>
            <a:ext cx="1341315" cy="353931"/>
          </a:xfrm>
          <a:prstGeom prst="rect">
            <a:avLst/>
          </a:prstGeom>
          <a:noFill/>
        </p:spPr>
        <p:txBody>
          <a:bodyPr wrap="square" lIns="121908" tIns="60954" rIns="121908" bIns="60954" rtlCol="0">
            <a:spAutoFit/>
          </a:bodyPr>
          <a:lstStyle/>
          <a:p>
            <a:r>
              <a:rPr lang="zh-CN" altLang="en-US" sz="1500" dirty="0">
                <a:solidFill>
                  <a:schemeClr val="accent1"/>
                </a:solidFill>
                <a:latin typeface="+mn-ea"/>
                <a:cs typeface="+mn-ea"/>
              </a:rPr>
              <a:t>代用名 </a:t>
            </a:r>
            <a:r>
              <a:rPr lang="en-US" altLang="zh-CN" sz="1100" dirty="0">
                <a:solidFill>
                  <a:schemeClr val="bg1">
                    <a:lumMod val="50000"/>
                  </a:schemeClr>
                </a:solidFill>
                <a:latin typeface="+mj-ea"/>
                <a:cs typeface="+mn-ea"/>
              </a:rPr>
              <a:t>Name</a:t>
            </a:r>
            <a:endParaRPr lang="zh-CN" altLang="en-US" sz="1100" dirty="0">
              <a:solidFill>
                <a:schemeClr val="bg1">
                  <a:lumMod val="50000"/>
                </a:schemeClr>
              </a:solidFill>
              <a:cs typeface="+mn-ea"/>
            </a:endParaRPr>
          </a:p>
        </p:txBody>
      </p:sp>
      <p:sp>
        <p:nvSpPr>
          <p:cNvPr id="60" name="TextBox 59"/>
          <p:cNvSpPr txBox="1"/>
          <p:nvPr/>
        </p:nvSpPr>
        <p:spPr>
          <a:xfrm>
            <a:off x="6603224" y="1844825"/>
            <a:ext cx="1341315" cy="353931"/>
          </a:xfrm>
          <a:prstGeom prst="rect">
            <a:avLst/>
          </a:prstGeom>
          <a:noFill/>
        </p:spPr>
        <p:txBody>
          <a:bodyPr wrap="square" lIns="121908" tIns="60954" rIns="121908" bIns="60954" rtlCol="0">
            <a:spAutoFit/>
          </a:bodyPr>
          <a:lstStyle/>
          <a:p>
            <a:r>
              <a:rPr lang="zh-CN" altLang="en-US" sz="1500" dirty="0">
                <a:solidFill>
                  <a:schemeClr val="accent1"/>
                </a:solidFill>
                <a:latin typeface="+mn-ea"/>
                <a:cs typeface="+mn-ea"/>
              </a:rPr>
              <a:t>代用名 </a:t>
            </a:r>
            <a:r>
              <a:rPr lang="en-US" altLang="zh-CN" sz="1100" dirty="0">
                <a:solidFill>
                  <a:schemeClr val="bg1">
                    <a:lumMod val="50000"/>
                  </a:schemeClr>
                </a:solidFill>
                <a:latin typeface="+mj-ea"/>
                <a:cs typeface="+mn-ea"/>
              </a:rPr>
              <a:t>Name</a:t>
            </a:r>
            <a:endParaRPr lang="zh-CN" altLang="en-US" sz="1100" dirty="0">
              <a:solidFill>
                <a:schemeClr val="bg1">
                  <a:lumMod val="50000"/>
                </a:schemeClr>
              </a:solidFill>
              <a:cs typeface="+mn-ea"/>
            </a:endParaRPr>
          </a:p>
        </p:txBody>
      </p:sp>
      <p:sp>
        <p:nvSpPr>
          <p:cNvPr id="61" name="TextBox 60"/>
          <p:cNvSpPr txBox="1"/>
          <p:nvPr/>
        </p:nvSpPr>
        <p:spPr>
          <a:xfrm>
            <a:off x="8630811" y="1844825"/>
            <a:ext cx="1341315" cy="353931"/>
          </a:xfrm>
          <a:prstGeom prst="rect">
            <a:avLst/>
          </a:prstGeom>
          <a:noFill/>
        </p:spPr>
        <p:txBody>
          <a:bodyPr wrap="square" lIns="121908" tIns="60954" rIns="121908" bIns="60954" rtlCol="0">
            <a:spAutoFit/>
          </a:bodyPr>
          <a:lstStyle/>
          <a:p>
            <a:r>
              <a:rPr lang="zh-CN" altLang="en-US" sz="1500" dirty="0">
                <a:solidFill>
                  <a:schemeClr val="accent1"/>
                </a:solidFill>
                <a:latin typeface="+mn-ea"/>
                <a:cs typeface="+mn-ea"/>
              </a:rPr>
              <a:t>代用名 </a:t>
            </a:r>
            <a:r>
              <a:rPr lang="en-US" altLang="zh-CN" sz="1100" dirty="0">
                <a:solidFill>
                  <a:schemeClr val="bg1">
                    <a:lumMod val="50000"/>
                  </a:schemeClr>
                </a:solidFill>
                <a:latin typeface="+mj-ea"/>
                <a:cs typeface="+mn-ea"/>
              </a:rPr>
              <a:t>Name</a:t>
            </a:r>
            <a:endParaRPr lang="zh-CN" altLang="en-US" sz="1100" dirty="0">
              <a:solidFill>
                <a:schemeClr val="bg1">
                  <a:lumMod val="50000"/>
                </a:schemeClr>
              </a:solidFill>
              <a:cs typeface="+mn-ea"/>
            </a:endParaRPr>
          </a:p>
        </p:txBody>
      </p:sp>
      <p:grpSp>
        <p:nvGrpSpPr>
          <p:cNvPr id="87" name="组合 86"/>
          <p:cNvGrpSpPr/>
          <p:nvPr/>
        </p:nvGrpSpPr>
        <p:grpSpPr>
          <a:xfrm>
            <a:off x="1948138" y="2307264"/>
            <a:ext cx="1573535" cy="1573741"/>
            <a:chOff x="1460697" y="1802606"/>
            <a:chExt cx="1180305" cy="1180306"/>
          </a:xfrm>
        </p:grpSpPr>
        <p:sp>
          <p:nvSpPr>
            <p:cNvPr id="2" name="矩形 1"/>
            <p:cNvSpPr/>
            <p:nvPr/>
          </p:nvSpPr>
          <p:spPr>
            <a:xfrm>
              <a:off x="1460697" y="1802606"/>
              <a:ext cx="1180305" cy="1180306"/>
            </a:xfrm>
            <a:prstGeom prst="rect">
              <a:avLst/>
            </a:prstGeom>
            <a:blipFill>
              <a:blip r:embed="rId3" cstate="print"/>
              <a:srcRect/>
              <a:stretch>
                <a:fillRect l="-14849" t="452" r="-52583" b="-4031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62" name="直角三角形 61"/>
            <p:cNvSpPr/>
            <p:nvPr/>
          </p:nvSpPr>
          <p:spPr>
            <a:xfrm rot="16200000">
              <a:off x="2486541" y="2828451"/>
              <a:ext cx="154462" cy="154460"/>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69" name="直角三角形 68"/>
            <p:cNvSpPr/>
            <p:nvPr/>
          </p:nvSpPr>
          <p:spPr>
            <a:xfrm rot="5400000">
              <a:off x="1460696" y="1802607"/>
              <a:ext cx="154462" cy="15446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grpSp>
      <p:grpSp>
        <p:nvGrpSpPr>
          <p:cNvPr id="88" name="组合 87"/>
          <p:cNvGrpSpPr/>
          <p:nvPr/>
        </p:nvGrpSpPr>
        <p:grpSpPr>
          <a:xfrm>
            <a:off x="4162745" y="2307264"/>
            <a:ext cx="1573535" cy="1573741"/>
            <a:chOff x="3121868" y="1802606"/>
            <a:chExt cx="1180305" cy="1180306"/>
          </a:xfrm>
        </p:grpSpPr>
        <p:sp>
          <p:nvSpPr>
            <p:cNvPr id="7" name="矩形 6"/>
            <p:cNvSpPr/>
            <p:nvPr/>
          </p:nvSpPr>
          <p:spPr>
            <a:xfrm>
              <a:off x="3121868" y="1802606"/>
              <a:ext cx="1180305" cy="1180306"/>
            </a:xfrm>
            <a:prstGeom prst="rect">
              <a:avLst/>
            </a:prstGeom>
            <a:blipFill>
              <a:blip r:embed="rId4" cstate="print">
                <a:extLst>
                  <a:ext uri="{BEBA8EAE-BF5A-486C-A8C5-ECC9F3942E4B}">
                    <a14:imgProps xmlns:a14="http://schemas.microsoft.com/office/drawing/2010/main">
                      <a14:imgLayer r:embed="rId5">
                        <a14:imgEffect>
                          <a14:brightnessContrast bright="2000"/>
                        </a14:imgEffect>
                      </a14:imgLayer>
                    </a14:imgProps>
                  </a:ext>
                </a:extLst>
              </a:blip>
              <a:srcRect/>
              <a:stretch>
                <a:fillRect l="-9392" t="-7524" r="-9392" b="-1706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66" name="直角三角形 65"/>
            <p:cNvSpPr/>
            <p:nvPr/>
          </p:nvSpPr>
          <p:spPr>
            <a:xfrm rot="16200000">
              <a:off x="4140081" y="2828451"/>
              <a:ext cx="154462" cy="154460"/>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70" name="直角三角形 69"/>
            <p:cNvSpPr/>
            <p:nvPr/>
          </p:nvSpPr>
          <p:spPr>
            <a:xfrm rot="5400000">
              <a:off x="3121867" y="1802607"/>
              <a:ext cx="154462" cy="15446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grpSp>
      <p:grpSp>
        <p:nvGrpSpPr>
          <p:cNvPr id="89" name="组合 88"/>
          <p:cNvGrpSpPr/>
          <p:nvPr/>
        </p:nvGrpSpPr>
        <p:grpSpPr>
          <a:xfrm>
            <a:off x="6377272" y="2307264"/>
            <a:ext cx="1583743" cy="1573741"/>
            <a:chOff x="4782980" y="1802606"/>
            <a:chExt cx="1187962" cy="1180306"/>
          </a:xfrm>
        </p:grpSpPr>
        <p:sp>
          <p:nvSpPr>
            <p:cNvPr id="8" name="矩形 7"/>
            <p:cNvSpPr/>
            <p:nvPr/>
          </p:nvSpPr>
          <p:spPr>
            <a:xfrm>
              <a:off x="4783038" y="1802606"/>
              <a:ext cx="1180305" cy="1180306"/>
            </a:xfrm>
            <a:prstGeom prst="rect">
              <a:avLst/>
            </a:prstGeom>
            <a:blipFill>
              <a:blip r:embed="rId6" cstate="print"/>
              <a:srcRect/>
              <a:stretch>
                <a:fillRect l="-10321" t="-7222" r="-10321" b="-1342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67" name="直角三角形 66"/>
            <p:cNvSpPr/>
            <p:nvPr/>
          </p:nvSpPr>
          <p:spPr>
            <a:xfrm rot="16200000">
              <a:off x="5816481" y="2828451"/>
              <a:ext cx="154462" cy="154460"/>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71" name="直角三角形 70"/>
            <p:cNvSpPr/>
            <p:nvPr/>
          </p:nvSpPr>
          <p:spPr>
            <a:xfrm rot="5400000">
              <a:off x="4782979" y="1802607"/>
              <a:ext cx="154462" cy="15446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grpSp>
      <p:grpSp>
        <p:nvGrpSpPr>
          <p:cNvPr id="90" name="组合 89"/>
          <p:cNvGrpSpPr/>
          <p:nvPr/>
        </p:nvGrpSpPr>
        <p:grpSpPr>
          <a:xfrm>
            <a:off x="8591955" y="2307264"/>
            <a:ext cx="1573535" cy="1573741"/>
            <a:chOff x="6444208" y="1802606"/>
            <a:chExt cx="1180305" cy="1180306"/>
          </a:xfrm>
        </p:grpSpPr>
        <p:sp>
          <p:nvSpPr>
            <p:cNvPr id="9" name="矩形 8"/>
            <p:cNvSpPr/>
            <p:nvPr/>
          </p:nvSpPr>
          <p:spPr>
            <a:xfrm>
              <a:off x="6444208" y="1802606"/>
              <a:ext cx="1180305" cy="1180306"/>
            </a:xfrm>
            <a:prstGeom prst="rect">
              <a:avLst/>
            </a:prstGeom>
            <a:blipFill>
              <a:blip r:embed="rId7" cstate="print">
                <a:extLst>
                  <a:ext uri="{BEBA8EAE-BF5A-486C-A8C5-ECC9F3942E4B}">
                    <a14:imgProps xmlns:a14="http://schemas.microsoft.com/office/drawing/2010/main">
                      <a14:imgLayer r:embed="rId8">
                        <a14:imgEffect>
                          <a14:brightnessContrast bright="2000"/>
                        </a14:imgEffect>
                      </a14:imgLayer>
                    </a14:imgProps>
                  </a:ext>
                </a:extLst>
              </a:blip>
              <a:srcRect/>
              <a:stretch>
                <a:fillRect l="-8547" t="-7327" r="-8547" b="-976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68" name="直角三角形 67"/>
            <p:cNvSpPr/>
            <p:nvPr/>
          </p:nvSpPr>
          <p:spPr>
            <a:xfrm rot="16200000">
              <a:off x="7467481" y="2828451"/>
              <a:ext cx="154462" cy="154460"/>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72" name="直角三角形 71"/>
            <p:cNvSpPr/>
            <p:nvPr/>
          </p:nvSpPr>
          <p:spPr>
            <a:xfrm rot="5400000">
              <a:off x="6444207" y="1802607"/>
              <a:ext cx="154462" cy="15446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grpSp>
      <p:sp>
        <p:nvSpPr>
          <p:cNvPr id="3" name="标题 2"/>
          <p:cNvSpPr>
            <a:spLocks noGrp="1"/>
          </p:cNvSpPr>
          <p:nvPr>
            <p:ph type="title"/>
          </p:nvPr>
        </p:nvSpPr>
        <p:spPr/>
        <p:txBody>
          <a:bodyPr>
            <a:normAutofit fontScale="90000"/>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par>
                                <p:cTn id="11" presetID="10" presetClass="entr" presetSubtype="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childTnLst>
                          </p:cTn>
                        </p:par>
                        <p:par>
                          <p:cTn id="14" fill="hold">
                            <p:stCondLst>
                              <p:cond delay="500"/>
                            </p:stCondLst>
                            <p:childTnLst>
                              <p:par>
                                <p:cTn id="15" presetID="39" presetClass="entr" presetSubtype="0" accel="100000" fill="hold" grpId="0" nodeType="afterEffect">
                                  <p:stCondLst>
                                    <p:cond delay="0"/>
                                  </p:stCondLst>
                                  <p:iterate type="lt">
                                    <p:tmPct val="10000"/>
                                  </p:iterate>
                                  <p:childTnLst>
                                    <p:set>
                                      <p:cBhvr>
                                        <p:cTn id="16" dur="1" fill="hold">
                                          <p:stCondLst>
                                            <p:cond delay="0"/>
                                          </p:stCondLst>
                                        </p:cTn>
                                        <p:tgtEl>
                                          <p:spTgt spid="51"/>
                                        </p:tgtEl>
                                        <p:attrNameLst>
                                          <p:attrName>style.visibility</p:attrName>
                                        </p:attrNameLst>
                                      </p:cBhvr>
                                      <p:to>
                                        <p:strVal val="visible"/>
                                      </p:to>
                                    </p:set>
                                    <p:anim calcmode="lin" valueType="num">
                                      <p:cBhvr>
                                        <p:cTn id="17" dur="500" fill="hold"/>
                                        <p:tgtEl>
                                          <p:spTgt spid="51"/>
                                        </p:tgtEl>
                                        <p:attrNameLst>
                                          <p:attrName>ppt_h</p:attrName>
                                        </p:attrNameLst>
                                      </p:cBhvr>
                                      <p:tavLst>
                                        <p:tav tm="0">
                                          <p:val>
                                            <p:strVal val="#ppt_h/20"/>
                                          </p:val>
                                        </p:tav>
                                        <p:tav tm="50000">
                                          <p:val>
                                            <p:strVal val="#ppt_h/20"/>
                                          </p:val>
                                        </p:tav>
                                        <p:tav tm="100000">
                                          <p:val>
                                            <p:strVal val="#ppt_h"/>
                                          </p:val>
                                        </p:tav>
                                      </p:tavLst>
                                    </p:anim>
                                    <p:anim calcmode="lin" valueType="num">
                                      <p:cBhvr>
                                        <p:cTn id="18" dur="500" fill="hold"/>
                                        <p:tgtEl>
                                          <p:spTgt spid="51"/>
                                        </p:tgtEl>
                                        <p:attrNameLst>
                                          <p:attrName>ppt_w</p:attrName>
                                        </p:attrNameLst>
                                      </p:cBhvr>
                                      <p:tavLst>
                                        <p:tav tm="0">
                                          <p:val>
                                            <p:strVal val="#ppt_w+.3"/>
                                          </p:val>
                                        </p:tav>
                                        <p:tav tm="50000">
                                          <p:val>
                                            <p:strVal val="#ppt_w+.3"/>
                                          </p:val>
                                        </p:tav>
                                        <p:tav tm="100000">
                                          <p:val>
                                            <p:strVal val="#ppt_w"/>
                                          </p:val>
                                        </p:tav>
                                      </p:tavLst>
                                    </p:anim>
                                    <p:anim calcmode="lin" valueType="num">
                                      <p:cBhvr>
                                        <p:cTn id="19" dur="500" fill="hold"/>
                                        <p:tgtEl>
                                          <p:spTgt spid="51"/>
                                        </p:tgtEl>
                                        <p:attrNameLst>
                                          <p:attrName>ppt_x</p:attrName>
                                        </p:attrNameLst>
                                      </p:cBhvr>
                                      <p:tavLst>
                                        <p:tav tm="0">
                                          <p:val>
                                            <p:strVal val="#ppt_x-.3"/>
                                          </p:val>
                                        </p:tav>
                                        <p:tav tm="50000">
                                          <p:val>
                                            <p:strVal val="#ppt_x"/>
                                          </p:val>
                                        </p:tav>
                                        <p:tav tm="100000">
                                          <p:val>
                                            <p:strVal val="#ppt_x"/>
                                          </p:val>
                                        </p:tav>
                                      </p:tavLst>
                                    </p:anim>
                                    <p:anim calcmode="lin" valueType="num">
                                      <p:cBhvr>
                                        <p:cTn id="20" dur="500" fill="hold"/>
                                        <p:tgtEl>
                                          <p:spTgt spid="51"/>
                                        </p:tgtEl>
                                        <p:attrNameLst>
                                          <p:attrName>ppt_y</p:attrName>
                                        </p:attrNameLst>
                                      </p:cBhvr>
                                      <p:tavLst>
                                        <p:tav tm="0">
                                          <p:val>
                                            <p:strVal val="#ppt_y"/>
                                          </p:val>
                                        </p:tav>
                                        <p:tav tm="100000">
                                          <p:val>
                                            <p:strVal val="#ppt_y"/>
                                          </p:val>
                                        </p:tav>
                                      </p:tavLst>
                                    </p:anim>
                                  </p:childTnLst>
                                </p:cTn>
                              </p:par>
                            </p:childTnLst>
                          </p:cTn>
                        </p:par>
                        <p:par>
                          <p:cTn id="21" fill="hold">
                            <p:stCondLst>
                              <p:cond delay="1350"/>
                            </p:stCondLst>
                            <p:childTnLst>
                              <p:par>
                                <p:cTn id="22" presetID="49" presetClass="entr" presetSubtype="0" decel="100000" fill="hold" nodeType="afterEffect">
                                  <p:stCondLst>
                                    <p:cond delay="0"/>
                                  </p:stCondLst>
                                  <p:childTnLst>
                                    <p:set>
                                      <p:cBhvr>
                                        <p:cTn id="23" dur="1" fill="hold">
                                          <p:stCondLst>
                                            <p:cond delay="0"/>
                                          </p:stCondLst>
                                        </p:cTn>
                                        <p:tgtEl>
                                          <p:spTgt spid="87"/>
                                        </p:tgtEl>
                                        <p:attrNameLst>
                                          <p:attrName>style.visibility</p:attrName>
                                        </p:attrNameLst>
                                      </p:cBhvr>
                                      <p:to>
                                        <p:strVal val="visible"/>
                                      </p:to>
                                    </p:set>
                                    <p:anim calcmode="lin" valueType="num">
                                      <p:cBhvr>
                                        <p:cTn id="24" dur="500" fill="hold"/>
                                        <p:tgtEl>
                                          <p:spTgt spid="87"/>
                                        </p:tgtEl>
                                        <p:attrNameLst>
                                          <p:attrName>ppt_w</p:attrName>
                                        </p:attrNameLst>
                                      </p:cBhvr>
                                      <p:tavLst>
                                        <p:tav tm="0">
                                          <p:val>
                                            <p:fltVal val="0"/>
                                          </p:val>
                                        </p:tav>
                                        <p:tav tm="100000">
                                          <p:val>
                                            <p:strVal val="#ppt_w"/>
                                          </p:val>
                                        </p:tav>
                                      </p:tavLst>
                                    </p:anim>
                                    <p:anim calcmode="lin" valueType="num">
                                      <p:cBhvr>
                                        <p:cTn id="25" dur="500" fill="hold"/>
                                        <p:tgtEl>
                                          <p:spTgt spid="87"/>
                                        </p:tgtEl>
                                        <p:attrNameLst>
                                          <p:attrName>ppt_h</p:attrName>
                                        </p:attrNameLst>
                                      </p:cBhvr>
                                      <p:tavLst>
                                        <p:tav tm="0">
                                          <p:val>
                                            <p:fltVal val="0"/>
                                          </p:val>
                                        </p:tav>
                                        <p:tav tm="100000">
                                          <p:val>
                                            <p:strVal val="#ppt_h"/>
                                          </p:val>
                                        </p:tav>
                                      </p:tavLst>
                                    </p:anim>
                                    <p:anim calcmode="lin" valueType="num">
                                      <p:cBhvr>
                                        <p:cTn id="26" dur="500" fill="hold"/>
                                        <p:tgtEl>
                                          <p:spTgt spid="87"/>
                                        </p:tgtEl>
                                        <p:attrNameLst>
                                          <p:attrName>style.rotation</p:attrName>
                                        </p:attrNameLst>
                                      </p:cBhvr>
                                      <p:tavLst>
                                        <p:tav tm="0">
                                          <p:val>
                                            <p:fltVal val="360"/>
                                          </p:val>
                                        </p:tav>
                                        <p:tav tm="100000">
                                          <p:val>
                                            <p:fltVal val="0"/>
                                          </p:val>
                                        </p:tav>
                                      </p:tavLst>
                                    </p:anim>
                                    <p:animEffect transition="in" filter="fade">
                                      <p:cBhvr>
                                        <p:cTn id="27" dur="500"/>
                                        <p:tgtEl>
                                          <p:spTgt spid="87"/>
                                        </p:tgtEl>
                                      </p:cBhvr>
                                    </p:animEffect>
                                  </p:childTnLst>
                                </p:cTn>
                              </p:par>
                            </p:childTnLst>
                          </p:cTn>
                        </p:par>
                        <p:par>
                          <p:cTn id="28" fill="hold">
                            <p:stCondLst>
                              <p:cond delay="1850"/>
                            </p:stCondLst>
                            <p:childTnLst>
                              <p:par>
                                <p:cTn id="29" presetID="39" presetClass="entr" presetSubtype="0" accel="100000" fill="hold" grpId="0" nodeType="afterEffect">
                                  <p:stCondLst>
                                    <p:cond delay="0"/>
                                  </p:stCondLst>
                                  <p:iterate type="lt">
                                    <p:tmPct val="10000"/>
                                  </p:iterate>
                                  <p:childTnLst>
                                    <p:set>
                                      <p:cBhvr>
                                        <p:cTn id="30" dur="1" fill="hold">
                                          <p:stCondLst>
                                            <p:cond delay="0"/>
                                          </p:stCondLst>
                                        </p:cTn>
                                        <p:tgtEl>
                                          <p:spTgt spid="59"/>
                                        </p:tgtEl>
                                        <p:attrNameLst>
                                          <p:attrName>style.visibility</p:attrName>
                                        </p:attrNameLst>
                                      </p:cBhvr>
                                      <p:to>
                                        <p:strVal val="visible"/>
                                      </p:to>
                                    </p:set>
                                    <p:anim calcmode="lin" valueType="num">
                                      <p:cBhvr>
                                        <p:cTn id="31" dur="500" fill="hold"/>
                                        <p:tgtEl>
                                          <p:spTgt spid="59"/>
                                        </p:tgtEl>
                                        <p:attrNameLst>
                                          <p:attrName>ppt_h</p:attrName>
                                        </p:attrNameLst>
                                      </p:cBhvr>
                                      <p:tavLst>
                                        <p:tav tm="0">
                                          <p:val>
                                            <p:strVal val="#ppt_h/20"/>
                                          </p:val>
                                        </p:tav>
                                        <p:tav tm="50000">
                                          <p:val>
                                            <p:strVal val="#ppt_h/20"/>
                                          </p:val>
                                        </p:tav>
                                        <p:tav tm="100000">
                                          <p:val>
                                            <p:strVal val="#ppt_h"/>
                                          </p:val>
                                        </p:tav>
                                      </p:tavLst>
                                    </p:anim>
                                    <p:anim calcmode="lin" valueType="num">
                                      <p:cBhvr>
                                        <p:cTn id="32" dur="500" fill="hold"/>
                                        <p:tgtEl>
                                          <p:spTgt spid="59"/>
                                        </p:tgtEl>
                                        <p:attrNameLst>
                                          <p:attrName>ppt_w</p:attrName>
                                        </p:attrNameLst>
                                      </p:cBhvr>
                                      <p:tavLst>
                                        <p:tav tm="0">
                                          <p:val>
                                            <p:strVal val="#ppt_w+.3"/>
                                          </p:val>
                                        </p:tav>
                                        <p:tav tm="50000">
                                          <p:val>
                                            <p:strVal val="#ppt_w+.3"/>
                                          </p:val>
                                        </p:tav>
                                        <p:tav tm="100000">
                                          <p:val>
                                            <p:strVal val="#ppt_w"/>
                                          </p:val>
                                        </p:tav>
                                      </p:tavLst>
                                    </p:anim>
                                    <p:anim calcmode="lin" valueType="num">
                                      <p:cBhvr>
                                        <p:cTn id="33" dur="500" fill="hold"/>
                                        <p:tgtEl>
                                          <p:spTgt spid="59"/>
                                        </p:tgtEl>
                                        <p:attrNameLst>
                                          <p:attrName>ppt_x</p:attrName>
                                        </p:attrNameLst>
                                      </p:cBhvr>
                                      <p:tavLst>
                                        <p:tav tm="0">
                                          <p:val>
                                            <p:strVal val="#ppt_x-.3"/>
                                          </p:val>
                                        </p:tav>
                                        <p:tav tm="50000">
                                          <p:val>
                                            <p:strVal val="#ppt_x"/>
                                          </p:val>
                                        </p:tav>
                                        <p:tav tm="100000">
                                          <p:val>
                                            <p:strVal val="#ppt_x"/>
                                          </p:val>
                                        </p:tav>
                                      </p:tavLst>
                                    </p:anim>
                                    <p:anim calcmode="lin" valueType="num">
                                      <p:cBhvr>
                                        <p:cTn id="34" dur="500" fill="hold"/>
                                        <p:tgtEl>
                                          <p:spTgt spid="59"/>
                                        </p:tgtEl>
                                        <p:attrNameLst>
                                          <p:attrName>ppt_y</p:attrName>
                                        </p:attrNameLst>
                                      </p:cBhvr>
                                      <p:tavLst>
                                        <p:tav tm="0">
                                          <p:val>
                                            <p:strVal val="#ppt_y"/>
                                          </p:val>
                                        </p:tav>
                                        <p:tav tm="100000">
                                          <p:val>
                                            <p:strVal val="#ppt_y"/>
                                          </p:val>
                                        </p:tav>
                                      </p:tavLst>
                                    </p:anim>
                                  </p:childTnLst>
                                </p:cTn>
                              </p:par>
                            </p:childTnLst>
                          </p:cTn>
                        </p:par>
                        <p:par>
                          <p:cTn id="35" fill="hold">
                            <p:stCondLst>
                              <p:cond delay="2700"/>
                            </p:stCondLst>
                            <p:childTnLst>
                              <p:par>
                                <p:cTn id="36" presetID="49" presetClass="entr" presetSubtype="0" decel="100000" fill="hold" nodeType="afterEffect">
                                  <p:stCondLst>
                                    <p:cond delay="0"/>
                                  </p:stCondLst>
                                  <p:childTnLst>
                                    <p:set>
                                      <p:cBhvr>
                                        <p:cTn id="37" dur="1" fill="hold">
                                          <p:stCondLst>
                                            <p:cond delay="0"/>
                                          </p:stCondLst>
                                        </p:cTn>
                                        <p:tgtEl>
                                          <p:spTgt spid="88"/>
                                        </p:tgtEl>
                                        <p:attrNameLst>
                                          <p:attrName>style.visibility</p:attrName>
                                        </p:attrNameLst>
                                      </p:cBhvr>
                                      <p:to>
                                        <p:strVal val="visible"/>
                                      </p:to>
                                    </p:set>
                                    <p:anim calcmode="lin" valueType="num">
                                      <p:cBhvr>
                                        <p:cTn id="38" dur="500" fill="hold"/>
                                        <p:tgtEl>
                                          <p:spTgt spid="88"/>
                                        </p:tgtEl>
                                        <p:attrNameLst>
                                          <p:attrName>ppt_w</p:attrName>
                                        </p:attrNameLst>
                                      </p:cBhvr>
                                      <p:tavLst>
                                        <p:tav tm="0">
                                          <p:val>
                                            <p:fltVal val="0"/>
                                          </p:val>
                                        </p:tav>
                                        <p:tav tm="100000">
                                          <p:val>
                                            <p:strVal val="#ppt_w"/>
                                          </p:val>
                                        </p:tav>
                                      </p:tavLst>
                                    </p:anim>
                                    <p:anim calcmode="lin" valueType="num">
                                      <p:cBhvr>
                                        <p:cTn id="39" dur="500" fill="hold"/>
                                        <p:tgtEl>
                                          <p:spTgt spid="88"/>
                                        </p:tgtEl>
                                        <p:attrNameLst>
                                          <p:attrName>ppt_h</p:attrName>
                                        </p:attrNameLst>
                                      </p:cBhvr>
                                      <p:tavLst>
                                        <p:tav tm="0">
                                          <p:val>
                                            <p:fltVal val="0"/>
                                          </p:val>
                                        </p:tav>
                                        <p:tav tm="100000">
                                          <p:val>
                                            <p:strVal val="#ppt_h"/>
                                          </p:val>
                                        </p:tav>
                                      </p:tavLst>
                                    </p:anim>
                                    <p:anim calcmode="lin" valueType="num">
                                      <p:cBhvr>
                                        <p:cTn id="40" dur="500" fill="hold"/>
                                        <p:tgtEl>
                                          <p:spTgt spid="88"/>
                                        </p:tgtEl>
                                        <p:attrNameLst>
                                          <p:attrName>style.rotation</p:attrName>
                                        </p:attrNameLst>
                                      </p:cBhvr>
                                      <p:tavLst>
                                        <p:tav tm="0">
                                          <p:val>
                                            <p:fltVal val="360"/>
                                          </p:val>
                                        </p:tav>
                                        <p:tav tm="100000">
                                          <p:val>
                                            <p:fltVal val="0"/>
                                          </p:val>
                                        </p:tav>
                                      </p:tavLst>
                                    </p:anim>
                                    <p:animEffect transition="in" filter="fade">
                                      <p:cBhvr>
                                        <p:cTn id="41" dur="500"/>
                                        <p:tgtEl>
                                          <p:spTgt spid="88"/>
                                        </p:tgtEl>
                                      </p:cBhvr>
                                    </p:animEffect>
                                  </p:childTnLst>
                                </p:cTn>
                              </p:par>
                            </p:childTnLst>
                          </p:cTn>
                        </p:par>
                        <p:par>
                          <p:cTn id="42" fill="hold">
                            <p:stCondLst>
                              <p:cond delay="3200"/>
                            </p:stCondLst>
                            <p:childTnLst>
                              <p:par>
                                <p:cTn id="43" presetID="39" presetClass="entr" presetSubtype="0" accel="100000" fill="hold" grpId="0" nodeType="afterEffect">
                                  <p:stCondLst>
                                    <p:cond delay="0"/>
                                  </p:stCondLst>
                                  <p:iterate type="lt">
                                    <p:tmPct val="10000"/>
                                  </p:iterate>
                                  <p:childTnLst>
                                    <p:set>
                                      <p:cBhvr>
                                        <p:cTn id="44" dur="1" fill="hold">
                                          <p:stCondLst>
                                            <p:cond delay="0"/>
                                          </p:stCondLst>
                                        </p:cTn>
                                        <p:tgtEl>
                                          <p:spTgt spid="60"/>
                                        </p:tgtEl>
                                        <p:attrNameLst>
                                          <p:attrName>style.visibility</p:attrName>
                                        </p:attrNameLst>
                                      </p:cBhvr>
                                      <p:to>
                                        <p:strVal val="visible"/>
                                      </p:to>
                                    </p:set>
                                    <p:anim calcmode="lin" valueType="num">
                                      <p:cBhvr>
                                        <p:cTn id="45" dur="500" fill="hold"/>
                                        <p:tgtEl>
                                          <p:spTgt spid="60"/>
                                        </p:tgtEl>
                                        <p:attrNameLst>
                                          <p:attrName>ppt_h</p:attrName>
                                        </p:attrNameLst>
                                      </p:cBhvr>
                                      <p:tavLst>
                                        <p:tav tm="0">
                                          <p:val>
                                            <p:strVal val="#ppt_h/20"/>
                                          </p:val>
                                        </p:tav>
                                        <p:tav tm="50000">
                                          <p:val>
                                            <p:strVal val="#ppt_h/20"/>
                                          </p:val>
                                        </p:tav>
                                        <p:tav tm="100000">
                                          <p:val>
                                            <p:strVal val="#ppt_h"/>
                                          </p:val>
                                        </p:tav>
                                      </p:tavLst>
                                    </p:anim>
                                    <p:anim calcmode="lin" valueType="num">
                                      <p:cBhvr>
                                        <p:cTn id="46" dur="500" fill="hold"/>
                                        <p:tgtEl>
                                          <p:spTgt spid="60"/>
                                        </p:tgtEl>
                                        <p:attrNameLst>
                                          <p:attrName>ppt_w</p:attrName>
                                        </p:attrNameLst>
                                      </p:cBhvr>
                                      <p:tavLst>
                                        <p:tav tm="0">
                                          <p:val>
                                            <p:strVal val="#ppt_w+.3"/>
                                          </p:val>
                                        </p:tav>
                                        <p:tav tm="50000">
                                          <p:val>
                                            <p:strVal val="#ppt_w+.3"/>
                                          </p:val>
                                        </p:tav>
                                        <p:tav tm="100000">
                                          <p:val>
                                            <p:strVal val="#ppt_w"/>
                                          </p:val>
                                        </p:tav>
                                      </p:tavLst>
                                    </p:anim>
                                    <p:anim calcmode="lin" valueType="num">
                                      <p:cBhvr>
                                        <p:cTn id="47" dur="500" fill="hold"/>
                                        <p:tgtEl>
                                          <p:spTgt spid="60"/>
                                        </p:tgtEl>
                                        <p:attrNameLst>
                                          <p:attrName>ppt_x</p:attrName>
                                        </p:attrNameLst>
                                      </p:cBhvr>
                                      <p:tavLst>
                                        <p:tav tm="0">
                                          <p:val>
                                            <p:strVal val="#ppt_x-.3"/>
                                          </p:val>
                                        </p:tav>
                                        <p:tav tm="50000">
                                          <p:val>
                                            <p:strVal val="#ppt_x"/>
                                          </p:val>
                                        </p:tav>
                                        <p:tav tm="100000">
                                          <p:val>
                                            <p:strVal val="#ppt_x"/>
                                          </p:val>
                                        </p:tav>
                                      </p:tavLst>
                                    </p:anim>
                                    <p:anim calcmode="lin" valueType="num">
                                      <p:cBhvr>
                                        <p:cTn id="48" dur="500" fill="hold"/>
                                        <p:tgtEl>
                                          <p:spTgt spid="60"/>
                                        </p:tgtEl>
                                        <p:attrNameLst>
                                          <p:attrName>ppt_y</p:attrName>
                                        </p:attrNameLst>
                                      </p:cBhvr>
                                      <p:tavLst>
                                        <p:tav tm="0">
                                          <p:val>
                                            <p:strVal val="#ppt_y"/>
                                          </p:val>
                                        </p:tav>
                                        <p:tav tm="100000">
                                          <p:val>
                                            <p:strVal val="#ppt_y"/>
                                          </p:val>
                                        </p:tav>
                                      </p:tavLst>
                                    </p:anim>
                                  </p:childTnLst>
                                </p:cTn>
                              </p:par>
                            </p:childTnLst>
                          </p:cTn>
                        </p:par>
                        <p:par>
                          <p:cTn id="49" fill="hold">
                            <p:stCondLst>
                              <p:cond delay="4050"/>
                            </p:stCondLst>
                            <p:childTnLst>
                              <p:par>
                                <p:cTn id="50" presetID="49" presetClass="entr" presetSubtype="0" decel="100000" fill="hold" nodeType="afterEffect">
                                  <p:stCondLst>
                                    <p:cond delay="0"/>
                                  </p:stCondLst>
                                  <p:childTnLst>
                                    <p:set>
                                      <p:cBhvr>
                                        <p:cTn id="51" dur="1" fill="hold">
                                          <p:stCondLst>
                                            <p:cond delay="0"/>
                                          </p:stCondLst>
                                        </p:cTn>
                                        <p:tgtEl>
                                          <p:spTgt spid="89"/>
                                        </p:tgtEl>
                                        <p:attrNameLst>
                                          <p:attrName>style.visibility</p:attrName>
                                        </p:attrNameLst>
                                      </p:cBhvr>
                                      <p:to>
                                        <p:strVal val="visible"/>
                                      </p:to>
                                    </p:set>
                                    <p:anim calcmode="lin" valueType="num">
                                      <p:cBhvr>
                                        <p:cTn id="52" dur="500" fill="hold"/>
                                        <p:tgtEl>
                                          <p:spTgt spid="89"/>
                                        </p:tgtEl>
                                        <p:attrNameLst>
                                          <p:attrName>ppt_w</p:attrName>
                                        </p:attrNameLst>
                                      </p:cBhvr>
                                      <p:tavLst>
                                        <p:tav tm="0">
                                          <p:val>
                                            <p:fltVal val="0"/>
                                          </p:val>
                                        </p:tav>
                                        <p:tav tm="100000">
                                          <p:val>
                                            <p:strVal val="#ppt_w"/>
                                          </p:val>
                                        </p:tav>
                                      </p:tavLst>
                                    </p:anim>
                                    <p:anim calcmode="lin" valueType="num">
                                      <p:cBhvr>
                                        <p:cTn id="53" dur="500" fill="hold"/>
                                        <p:tgtEl>
                                          <p:spTgt spid="89"/>
                                        </p:tgtEl>
                                        <p:attrNameLst>
                                          <p:attrName>ppt_h</p:attrName>
                                        </p:attrNameLst>
                                      </p:cBhvr>
                                      <p:tavLst>
                                        <p:tav tm="0">
                                          <p:val>
                                            <p:fltVal val="0"/>
                                          </p:val>
                                        </p:tav>
                                        <p:tav tm="100000">
                                          <p:val>
                                            <p:strVal val="#ppt_h"/>
                                          </p:val>
                                        </p:tav>
                                      </p:tavLst>
                                    </p:anim>
                                    <p:anim calcmode="lin" valueType="num">
                                      <p:cBhvr>
                                        <p:cTn id="54" dur="500" fill="hold"/>
                                        <p:tgtEl>
                                          <p:spTgt spid="89"/>
                                        </p:tgtEl>
                                        <p:attrNameLst>
                                          <p:attrName>style.rotation</p:attrName>
                                        </p:attrNameLst>
                                      </p:cBhvr>
                                      <p:tavLst>
                                        <p:tav tm="0">
                                          <p:val>
                                            <p:fltVal val="360"/>
                                          </p:val>
                                        </p:tav>
                                        <p:tav tm="100000">
                                          <p:val>
                                            <p:fltVal val="0"/>
                                          </p:val>
                                        </p:tav>
                                      </p:tavLst>
                                    </p:anim>
                                    <p:animEffect transition="in" filter="fade">
                                      <p:cBhvr>
                                        <p:cTn id="55" dur="500"/>
                                        <p:tgtEl>
                                          <p:spTgt spid="89"/>
                                        </p:tgtEl>
                                      </p:cBhvr>
                                    </p:animEffect>
                                  </p:childTnLst>
                                </p:cTn>
                              </p:par>
                            </p:childTnLst>
                          </p:cTn>
                        </p:par>
                        <p:par>
                          <p:cTn id="56" fill="hold">
                            <p:stCondLst>
                              <p:cond delay="4550"/>
                            </p:stCondLst>
                            <p:childTnLst>
                              <p:par>
                                <p:cTn id="57" presetID="39" presetClass="entr" presetSubtype="0" accel="100000" fill="hold" grpId="0" nodeType="afterEffect">
                                  <p:stCondLst>
                                    <p:cond delay="0"/>
                                  </p:stCondLst>
                                  <p:iterate type="lt">
                                    <p:tmPct val="10000"/>
                                  </p:iterate>
                                  <p:childTnLst>
                                    <p:set>
                                      <p:cBhvr>
                                        <p:cTn id="58" dur="1" fill="hold">
                                          <p:stCondLst>
                                            <p:cond delay="0"/>
                                          </p:stCondLst>
                                        </p:cTn>
                                        <p:tgtEl>
                                          <p:spTgt spid="61"/>
                                        </p:tgtEl>
                                        <p:attrNameLst>
                                          <p:attrName>style.visibility</p:attrName>
                                        </p:attrNameLst>
                                      </p:cBhvr>
                                      <p:to>
                                        <p:strVal val="visible"/>
                                      </p:to>
                                    </p:set>
                                    <p:anim calcmode="lin" valueType="num">
                                      <p:cBhvr>
                                        <p:cTn id="59" dur="500" fill="hold"/>
                                        <p:tgtEl>
                                          <p:spTgt spid="61"/>
                                        </p:tgtEl>
                                        <p:attrNameLst>
                                          <p:attrName>ppt_h</p:attrName>
                                        </p:attrNameLst>
                                      </p:cBhvr>
                                      <p:tavLst>
                                        <p:tav tm="0">
                                          <p:val>
                                            <p:strVal val="#ppt_h/20"/>
                                          </p:val>
                                        </p:tav>
                                        <p:tav tm="50000">
                                          <p:val>
                                            <p:strVal val="#ppt_h/20"/>
                                          </p:val>
                                        </p:tav>
                                        <p:tav tm="100000">
                                          <p:val>
                                            <p:strVal val="#ppt_h"/>
                                          </p:val>
                                        </p:tav>
                                      </p:tavLst>
                                    </p:anim>
                                    <p:anim calcmode="lin" valueType="num">
                                      <p:cBhvr>
                                        <p:cTn id="60" dur="500" fill="hold"/>
                                        <p:tgtEl>
                                          <p:spTgt spid="61"/>
                                        </p:tgtEl>
                                        <p:attrNameLst>
                                          <p:attrName>ppt_w</p:attrName>
                                        </p:attrNameLst>
                                      </p:cBhvr>
                                      <p:tavLst>
                                        <p:tav tm="0">
                                          <p:val>
                                            <p:strVal val="#ppt_w+.3"/>
                                          </p:val>
                                        </p:tav>
                                        <p:tav tm="50000">
                                          <p:val>
                                            <p:strVal val="#ppt_w+.3"/>
                                          </p:val>
                                        </p:tav>
                                        <p:tav tm="100000">
                                          <p:val>
                                            <p:strVal val="#ppt_w"/>
                                          </p:val>
                                        </p:tav>
                                      </p:tavLst>
                                    </p:anim>
                                    <p:anim calcmode="lin" valueType="num">
                                      <p:cBhvr>
                                        <p:cTn id="61" dur="500" fill="hold"/>
                                        <p:tgtEl>
                                          <p:spTgt spid="61"/>
                                        </p:tgtEl>
                                        <p:attrNameLst>
                                          <p:attrName>ppt_x</p:attrName>
                                        </p:attrNameLst>
                                      </p:cBhvr>
                                      <p:tavLst>
                                        <p:tav tm="0">
                                          <p:val>
                                            <p:strVal val="#ppt_x-.3"/>
                                          </p:val>
                                        </p:tav>
                                        <p:tav tm="50000">
                                          <p:val>
                                            <p:strVal val="#ppt_x"/>
                                          </p:val>
                                        </p:tav>
                                        <p:tav tm="100000">
                                          <p:val>
                                            <p:strVal val="#ppt_x"/>
                                          </p:val>
                                        </p:tav>
                                      </p:tavLst>
                                    </p:anim>
                                    <p:anim calcmode="lin" valueType="num">
                                      <p:cBhvr>
                                        <p:cTn id="62" dur="500" fill="hold"/>
                                        <p:tgtEl>
                                          <p:spTgt spid="61"/>
                                        </p:tgtEl>
                                        <p:attrNameLst>
                                          <p:attrName>ppt_y</p:attrName>
                                        </p:attrNameLst>
                                      </p:cBhvr>
                                      <p:tavLst>
                                        <p:tav tm="0">
                                          <p:val>
                                            <p:strVal val="#ppt_y"/>
                                          </p:val>
                                        </p:tav>
                                        <p:tav tm="100000">
                                          <p:val>
                                            <p:strVal val="#ppt_y"/>
                                          </p:val>
                                        </p:tav>
                                      </p:tavLst>
                                    </p:anim>
                                  </p:childTnLst>
                                </p:cTn>
                              </p:par>
                            </p:childTnLst>
                          </p:cTn>
                        </p:par>
                        <p:par>
                          <p:cTn id="63" fill="hold">
                            <p:stCondLst>
                              <p:cond delay="5400"/>
                            </p:stCondLst>
                            <p:childTnLst>
                              <p:par>
                                <p:cTn id="64" presetID="49" presetClass="entr" presetSubtype="0" decel="100000" fill="hold" nodeType="afterEffect">
                                  <p:stCondLst>
                                    <p:cond delay="0"/>
                                  </p:stCondLst>
                                  <p:childTnLst>
                                    <p:set>
                                      <p:cBhvr>
                                        <p:cTn id="65" dur="1" fill="hold">
                                          <p:stCondLst>
                                            <p:cond delay="0"/>
                                          </p:stCondLst>
                                        </p:cTn>
                                        <p:tgtEl>
                                          <p:spTgt spid="90"/>
                                        </p:tgtEl>
                                        <p:attrNameLst>
                                          <p:attrName>style.visibility</p:attrName>
                                        </p:attrNameLst>
                                      </p:cBhvr>
                                      <p:to>
                                        <p:strVal val="visible"/>
                                      </p:to>
                                    </p:set>
                                    <p:anim calcmode="lin" valueType="num">
                                      <p:cBhvr>
                                        <p:cTn id="66" dur="500" fill="hold"/>
                                        <p:tgtEl>
                                          <p:spTgt spid="90"/>
                                        </p:tgtEl>
                                        <p:attrNameLst>
                                          <p:attrName>ppt_w</p:attrName>
                                        </p:attrNameLst>
                                      </p:cBhvr>
                                      <p:tavLst>
                                        <p:tav tm="0">
                                          <p:val>
                                            <p:fltVal val="0"/>
                                          </p:val>
                                        </p:tav>
                                        <p:tav tm="100000">
                                          <p:val>
                                            <p:strVal val="#ppt_w"/>
                                          </p:val>
                                        </p:tav>
                                      </p:tavLst>
                                    </p:anim>
                                    <p:anim calcmode="lin" valueType="num">
                                      <p:cBhvr>
                                        <p:cTn id="67" dur="500" fill="hold"/>
                                        <p:tgtEl>
                                          <p:spTgt spid="90"/>
                                        </p:tgtEl>
                                        <p:attrNameLst>
                                          <p:attrName>ppt_h</p:attrName>
                                        </p:attrNameLst>
                                      </p:cBhvr>
                                      <p:tavLst>
                                        <p:tav tm="0">
                                          <p:val>
                                            <p:fltVal val="0"/>
                                          </p:val>
                                        </p:tav>
                                        <p:tav tm="100000">
                                          <p:val>
                                            <p:strVal val="#ppt_h"/>
                                          </p:val>
                                        </p:tav>
                                      </p:tavLst>
                                    </p:anim>
                                    <p:anim calcmode="lin" valueType="num">
                                      <p:cBhvr>
                                        <p:cTn id="68" dur="500" fill="hold"/>
                                        <p:tgtEl>
                                          <p:spTgt spid="90"/>
                                        </p:tgtEl>
                                        <p:attrNameLst>
                                          <p:attrName>style.rotation</p:attrName>
                                        </p:attrNameLst>
                                      </p:cBhvr>
                                      <p:tavLst>
                                        <p:tav tm="0">
                                          <p:val>
                                            <p:fltVal val="360"/>
                                          </p:val>
                                        </p:tav>
                                        <p:tav tm="100000">
                                          <p:val>
                                            <p:fltVal val="0"/>
                                          </p:val>
                                        </p:tav>
                                      </p:tavLst>
                                    </p:anim>
                                    <p:animEffect transition="in" filter="fade">
                                      <p:cBhvr>
                                        <p:cTn id="69" dur="500"/>
                                        <p:tgtEl>
                                          <p:spTgt spid="90"/>
                                        </p:tgtEl>
                                      </p:cBhvr>
                                    </p:animEffect>
                                  </p:childTnLst>
                                </p:cTn>
                              </p:par>
                            </p:childTnLst>
                          </p:cTn>
                        </p:par>
                        <p:par>
                          <p:cTn id="70" fill="hold">
                            <p:stCondLst>
                              <p:cond delay="5900"/>
                            </p:stCondLst>
                            <p:childTnLst>
                              <p:par>
                                <p:cTn id="71" presetID="37" presetClass="entr" presetSubtype="0" fill="hold" nodeType="afterEffect">
                                  <p:stCondLst>
                                    <p:cond delay="0"/>
                                  </p:stCondLst>
                                  <p:childTnLst>
                                    <p:set>
                                      <p:cBhvr>
                                        <p:cTn id="72" dur="1" fill="hold">
                                          <p:stCondLst>
                                            <p:cond delay="0"/>
                                          </p:stCondLst>
                                        </p:cTn>
                                        <p:tgtEl>
                                          <p:spTgt spid="96"/>
                                        </p:tgtEl>
                                        <p:attrNameLst>
                                          <p:attrName>style.visibility</p:attrName>
                                        </p:attrNameLst>
                                      </p:cBhvr>
                                      <p:to>
                                        <p:strVal val="visible"/>
                                      </p:to>
                                    </p:set>
                                    <p:animEffect transition="in" filter="fade">
                                      <p:cBhvr>
                                        <p:cTn id="73" dur="1000"/>
                                        <p:tgtEl>
                                          <p:spTgt spid="96"/>
                                        </p:tgtEl>
                                      </p:cBhvr>
                                    </p:animEffect>
                                    <p:anim calcmode="lin" valueType="num">
                                      <p:cBhvr>
                                        <p:cTn id="74" dur="1000" fill="hold"/>
                                        <p:tgtEl>
                                          <p:spTgt spid="96"/>
                                        </p:tgtEl>
                                        <p:attrNameLst>
                                          <p:attrName>ppt_x</p:attrName>
                                        </p:attrNameLst>
                                      </p:cBhvr>
                                      <p:tavLst>
                                        <p:tav tm="0">
                                          <p:val>
                                            <p:strVal val="#ppt_x"/>
                                          </p:val>
                                        </p:tav>
                                        <p:tav tm="100000">
                                          <p:val>
                                            <p:strVal val="#ppt_x"/>
                                          </p:val>
                                        </p:tav>
                                      </p:tavLst>
                                    </p:anim>
                                    <p:anim calcmode="lin" valueType="num">
                                      <p:cBhvr>
                                        <p:cTn id="75" dur="900" decel="100000" fill="hold"/>
                                        <p:tgtEl>
                                          <p:spTgt spid="96"/>
                                        </p:tgtEl>
                                        <p:attrNameLst>
                                          <p:attrName>ppt_y</p:attrName>
                                        </p:attrNameLst>
                                      </p:cBhvr>
                                      <p:tavLst>
                                        <p:tav tm="0">
                                          <p:val>
                                            <p:strVal val="#ppt_y+1"/>
                                          </p:val>
                                        </p:tav>
                                        <p:tav tm="100000">
                                          <p:val>
                                            <p:strVal val="#ppt_y-.03"/>
                                          </p:val>
                                        </p:tav>
                                      </p:tavLst>
                                    </p:anim>
                                    <p:anim calcmode="lin" valueType="num">
                                      <p:cBhvr>
                                        <p:cTn id="76" dur="100" accel="100000" fill="hold">
                                          <p:stCondLst>
                                            <p:cond delay="900"/>
                                          </p:stCondLst>
                                        </p:cTn>
                                        <p:tgtEl>
                                          <p:spTgt spid="9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9" grpId="0"/>
      <p:bldP spid="60" grpId="0"/>
      <p:bldP spid="6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67397" y="2846234"/>
            <a:ext cx="9509125" cy="2006135"/>
            <a:chOff x="1362075" y="2755900"/>
            <a:chExt cx="9509125" cy="2006600"/>
          </a:xfrm>
          <a:solidFill>
            <a:schemeClr val="accent3"/>
          </a:solidFill>
        </p:grpSpPr>
        <p:grpSp>
          <p:nvGrpSpPr>
            <p:cNvPr id="3" name="组合 2"/>
            <p:cNvGrpSpPr/>
            <p:nvPr/>
          </p:nvGrpSpPr>
          <p:grpSpPr>
            <a:xfrm>
              <a:off x="1673544" y="2755900"/>
              <a:ext cx="8906479" cy="2006600"/>
              <a:chOff x="1673544" y="2755900"/>
              <a:chExt cx="8906479" cy="2006600"/>
            </a:xfrm>
            <a:grpFill/>
          </p:grpSpPr>
          <p:cxnSp>
            <p:nvCxnSpPr>
              <p:cNvPr id="6" name="直接连接符 5"/>
              <p:cNvCxnSpPr/>
              <p:nvPr/>
            </p:nvCxnSpPr>
            <p:spPr>
              <a:xfrm>
                <a:off x="8785225" y="2844800"/>
                <a:ext cx="1479550" cy="1917700"/>
              </a:xfrm>
              <a:prstGeom prst="line">
                <a:avLst/>
              </a:prstGeom>
              <a:grpFill/>
              <a:ln w="12700">
                <a:solidFill>
                  <a:schemeClr val="accent3"/>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1673544" y="2755900"/>
                <a:ext cx="8906479" cy="2006600"/>
                <a:chOff x="1673544" y="2755900"/>
                <a:chExt cx="8906479" cy="2006600"/>
              </a:xfrm>
              <a:grpFill/>
            </p:grpSpPr>
            <p:cxnSp>
              <p:nvCxnSpPr>
                <p:cNvPr id="8" name="直接连接符 7"/>
                <p:cNvCxnSpPr>
                  <a:stCxn id="5" idx="5"/>
                </p:cNvCxnSpPr>
                <p:nvPr/>
              </p:nvCxnSpPr>
              <p:spPr>
                <a:xfrm flipV="1">
                  <a:off x="1673544" y="2755900"/>
                  <a:ext cx="688656" cy="935622"/>
                </a:xfrm>
                <a:prstGeom prst="line">
                  <a:avLst/>
                </a:prstGeom>
                <a:grpFill/>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2362200" y="2755900"/>
                  <a:ext cx="1357313" cy="1898650"/>
                </a:xfrm>
                <a:prstGeom prst="line">
                  <a:avLst/>
                </a:prstGeom>
                <a:grpFill/>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3719513" y="2755900"/>
                  <a:ext cx="1969293" cy="1898650"/>
                </a:xfrm>
                <a:prstGeom prst="line">
                  <a:avLst/>
                </a:prstGeom>
                <a:grpFill/>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5688806" y="2755900"/>
                  <a:ext cx="2210594" cy="2006600"/>
                </a:xfrm>
                <a:prstGeom prst="line">
                  <a:avLst/>
                </a:prstGeom>
                <a:grpFill/>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7891066" y="2844800"/>
                  <a:ext cx="894159" cy="1917700"/>
                </a:xfrm>
                <a:prstGeom prst="line">
                  <a:avLst/>
                </a:prstGeom>
                <a:grpFill/>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endCxn id="4" idx="1"/>
                </p:cNvCxnSpPr>
                <p:nvPr/>
              </p:nvCxnSpPr>
              <p:spPr>
                <a:xfrm flipV="1">
                  <a:off x="10264775" y="4042024"/>
                  <a:ext cx="315248" cy="720476"/>
                </a:xfrm>
                <a:prstGeom prst="line">
                  <a:avLst/>
                </a:prstGeom>
                <a:grpFill/>
                <a:ln w="12700">
                  <a:solidFill>
                    <a:schemeClr val="accent3"/>
                  </a:solidFill>
                </a:ln>
              </p:spPr>
              <p:style>
                <a:lnRef idx="1">
                  <a:schemeClr val="accent1"/>
                </a:lnRef>
                <a:fillRef idx="0">
                  <a:schemeClr val="accent1"/>
                </a:fillRef>
                <a:effectRef idx="0">
                  <a:schemeClr val="accent1"/>
                </a:effectRef>
                <a:fontRef idx="minor">
                  <a:schemeClr val="tx1"/>
                </a:fontRef>
              </p:style>
            </p:cxnSp>
          </p:grpSp>
        </p:grpSp>
        <p:sp>
          <p:nvSpPr>
            <p:cNvPr id="4" name="椭圆 3"/>
            <p:cNvSpPr/>
            <p:nvPr/>
          </p:nvSpPr>
          <p:spPr>
            <a:xfrm rot="20526612" flipV="1">
              <a:off x="10471150" y="3663950"/>
              <a:ext cx="400050" cy="400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50000"/>
                    <a:lumOff val="50000"/>
                  </a:schemeClr>
                </a:solidFill>
              </a:endParaRPr>
            </a:p>
          </p:txBody>
        </p:sp>
        <p:sp>
          <p:nvSpPr>
            <p:cNvPr id="5" name="椭圆 4"/>
            <p:cNvSpPr/>
            <p:nvPr/>
          </p:nvSpPr>
          <p:spPr>
            <a:xfrm rot="20931540" flipV="1">
              <a:off x="1362075" y="3657600"/>
              <a:ext cx="400050" cy="400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50000"/>
                    <a:lumOff val="50000"/>
                  </a:schemeClr>
                </a:solidFill>
              </a:endParaRPr>
            </a:p>
          </p:txBody>
        </p:sp>
      </p:grpSp>
      <p:grpSp>
        <p:nvGrpSpPr>
          <p:cNvPr id="14" name="组合 13"/>
          <p:cNvGrpSpPr/>
          <p:nvPr/>
        </p:nvGrpSpPr>
        <p:grpSpPr>
          <a:xfrm>
            <a:off x="4286824" y="3309680"/>
            <a:ext cx="1276351" cy="1276056"/>
            <a:chOff x="4381500" y="3219450"/>
            <a:chExt cx="1276350" cy="1276350"/>
          </a:xfrm>
        </p:grpSpPr>
        <p:sp>
          <p:nvSpPr>
            <p:cNvPr id="15" name="椭圆 14"/>
            <p:cNvSpPr/>
            <p:nvPr/>
          </p:nvSpPr>
          <p:spPr>
            <a:xfrm>
              <a:off x="4381500" y="3219450"/>
              <a:ext cx="1276350" cy="127635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50000"/>
                    <a:lumOff val="50000"/>
                  </a:schemeClr>
                </a:solidFill>
              </a:endParaRPr>
            </a:p>
          </p:txBody>
        </p:sp>
        <p:sp>
          <p:nvSpPr>
            <p:cNvPr id="16" name="Freeform 173"/>
            <p:cNvSpPr>
              <a:spLocks noChangeAspect="1" noEditPoints="1"/>
            </p:cNvSpPr>
            <p:nvPr/>
          </p:nvSpPr>
          <p:spPr bwMode="auto">
            <a:xfrm>
              <a:off x="4790107" y="3612825"/>
              <a:ext cx="459136" cy="489600"/>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bg1">
                <a:lumMod val="95000"/>
              </a:schemeClr>
            </a:solidFill>
            <a:ln>
              <a:noFill/>
            </a:ln>
          </p:spPr>
          <p:txBody>
            <a:bodyPr vert="horz" wrap="square" lIns="121920" tIns="60960" rIns="121920" bIns="60960" numCol="1" anchor="t" anchorCtr="0" compatLnSpc="1"/>
            <a:lstStyle/>
            <a:p>
              <a:endParaRPr lang="zh-CN" altLang="en-US" sz="2490">
                <a:solidFill>
                  <a:schemeClr val="tx1">
                    <a:lumMod val="50000"/>
                    <a:lumOff val="50000"/>
                  </a:schemeClr>
                </a:solidFill>
              </a:endParaRPr>
            </a:p>
          </p:txBody>
        </p:sp>
      </p:grpSp>
      <p:grpSp>
        <p:nvGrpSpPr>
          <p:cNvPr id="17" name="组合 16"/>
          <p:cNvGrpSpPr/>
          <p:nvPr/>
        </p:nvGrpSpPr>
        <p:grpSpPr>
          <a:xfrm>
            <a:off x="8792150" y="3309680"/>
            <a:ext cx="1276351" cy="1276056"/>
            <a:chOff x="8886825" y="3219450"/>
            <a:chExt cx="1276350" cy="1276350"/>
          </a:xfrm>
        </p:grpSpPr>
        <p:sp>
          <p:nvSpPr>
            <p:cNvPr id="18" name="椭圆 17"/>
            <p:cNvSpPr/>
            <p:nvPr/>
          </p:nvSpPr>
          <p:spPr>
            <a:xfrm>
              <a:off x="8886825" y="3219450"/>
              <a:ext cx="1276350" cy="12763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50000"/>
                    <a:lumOff val="50000"/>
                  </a:schemeClr>
                </a:solidFill>
              </a:endParaRPr>
            </a:p>
          </p:txBody>
        </p:sp>
        <p:sp>
          <p:nvSpPr>
            <p:cNvPr id="19" name="Freeform 122"/>
            <p:cNvSpPr>
              <a:spLocks noChangeAspect="1" noEditPoints="1"/>
            </p:cNvSpPr>
            <p:nvPr/>
          </p:nvSpPr>
          <p:spPr bwMode="auto">
            <a:xfrm>
              <a:off x="9365640" y="3612825"/>
              <a:ext cx="318721" cy="489600"/>
            </a:xfrm>
            <a:custGeom>
              <a:avLst/>
              <a:gdLst>
                <a:gd name="T0" fmla="*/ 31 w 70"/>
                <a:gd name="T1" fmla="*/ 20 h 108"/>
                <a:gd name="T2" fmla="*/ 36 w 70"/>
                <a:gd name="T3" fmla="*/ 20 h 108"/>
                <a:gd name="T4" fmla="*/ 51 w 70"/>
                <a:gd name="T5" fmla="*/ 32 h 108"/>
                <a:gd name="T6" fmla="*/ 62 w 70"/>
                <a:gd name="T7" fmla="*/ 51 h 108"/>
                <a:gd name="T8" fmla="*/ 64 w 70"/>
                <a:gd name="T9" fmla="*/ 69 h 108"/>
                <a:gd name="T10" fmla="*/ 63 w 70"/>
                <a:gd name="T11" fmla="*/ 74 h 108"/>
                <a:gd name="T12" fmla="*/ 54 w 70"/>
                <a:gd name="T13" fmla="*/ 60 h 108"/>
                <a:gd name="T14" fmla="*/ 49 w 70"/>
                <a:gd name="T15" fmla="*/ 55 h 108"/>
                <a:gd name="T16" fmla="*/ 41 w 70"/>
                <a:gd name="T17" fmla="*/ 42 h 108"/>
                <a:gd name="T18" fmla="*/ 40 w 70"/>
                <a:gd name="T19" fmla="*/ 34 h 108"/>
                <a:gd name="T20" fmla="*/ 31 w 70"/>
                <a:gd name="T21" fmla="*/ 20 h 108"/>
                <a:gd name="T22" fmla="*/ 39 w 70"/>
                <a:gd name="T23" fmla="*/ 60 h 108"/>
                <a:gd name="T24" fmla="*/ 36 w 70"/>
                <a:gd name="T25" fmla="*/ 70 h 108"/>
                <a:gd name="T26" fmla="*/ 54 w 70"/>
                <a:gd name="T27" fmla="*/ 103 h 108"/>
                <a:gd name="T28" fmla="*/ 65 w 70"/>
                <a:gd name="T29" fmla="*/ 106 h 108"/>
                <a:gd name="T30" fmla="*/ 65 w 70"/>
                <a:gd name="T31" fmla="*/ 106 h 108"/>
                <a:gd name="T32" fmla="*/ 68 w 70"/>
                <a:gd name="T33" fmla="*/ 95 h 108"/>
                <a:gd name="T34" fmla="*/ 49 w 70"/>
                <a:gd name="T35" fmla="*/ 63 h 108"/>
                <a:gd name="T36" fmla="*/ 39 w 70"/>
                <a:gd name="T37" fmla="*/ 60 h 108"/>
                <a:gd name="T38" fmla="*/ 39 w 70"/>
                <a:gd name="T39" fmla="*/ 60 h 108"/>
                <a:gd name="T40" fmla="*/ 5 w 70"/>
                <a:gd name="T41" fmla="*/ 2 h 108"/>
                <a:gd name="T42" fmla="*/ 2 w 70"/>
                <a:gd name="T43" fmla="*/ 13 h 108"/>
                <a:gd name="T44" fmla="*/ 21 w 70"/>
                <a:gd name="T45" fmla="*/ 45 h 108"/>
                <a:gd name="T46" fmla="*/ 32 w 70"/>
                <a:gd name="T47" fmla="*/ 48 h 108"/>
                <a:gd name="T48" fmla="*/ 32 w 70"/>
                <a:gd name="T49" fmla="*/ 48 h 108"/>
                <a:gd name="T50" fmla="*/ 35 w 70"/>
                <a:gd name="T51" fmla="*/ 37 h 108"/>
                <a:gd name="T52" fmla="*/ 16 w 70"/>
                <a:gd name="T53" fmla="*/ 5 h 108"/>
                <a:gd name="T54" fmla="*/ 5 w 70"/>
                <a:gd name="T55" fmla="*/ 2 h 108"/>
                <a:gd name="T56" fmla="*/ 5 w 70"/>
                <a:gd name="T57" fmla="*/ 2 h 108"/>
                <a:gd name="T58" fmla="*/ 39 w 70"/>
                <a:gd name="T59" fmla="*/ 88 h 108"/>
                <a:gd name="T60" fmla="*/ 31 w 70"/>
                <a:gd name="T61" fmla="*/ 73 h 108"/>
                <a:gd name="T62" fmla="*/ 29 w 70"/>
                <a:gd name="T63" fmla="*/ 66 h 108"/>
                <a:gd name="T64" fmla="*/ 22 w 70"/>
                <a:gd name="T65" fmla="*/ 53 h 108"/>
                <a:gd name="T66" fmla="*/ 16 w 70"/>
                <a:gd name="T67" fmla="*/ 48 h 108"/>
                <a:gd name="T68" fmla="*/ 8 w 70"/>
                <a:gd name="T69" fmla="*/ 33 h 108"/>
                <a:gd name="T70" fmla="*/ 6 w 70"/>
                <a:gd name="T71" fmla="*/ 38 h 108"/>
                <a:gd name="T72" fmla="*/ 8 w 70"/>
                <a:gd name="T73" fmla="*/ 57 h 108"/>
                <a:gd name="T74" fmla="*/ 19 w 70"/>
                <a:gd name="T75" fmla="*/ 75 h 108"/>
                <a:gd name="T76" fmla="*/ 34 w 70"/>
                <a:gd name="T77" fmla="*/ 87 h 108"/>
                <a:gd name="T78" fmla="*/ 39 w 70"/>
                <a:gd name="T79" fmla="*/ 8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0" h="108">
                  <a:moveTo>
                    <a:pt x="31" y="20"/>
                  </a:moveTo>
                  <a:cubicBezTo>
                    <a:pt x="33" y="20"/>
                    <a:pt x="34" y="20"/>
                    <a:pt x="36" y="20"/>
                  </a:cubicBezTo>
                  <a:cubicBezTo>
                    <a:pt x="42" y="22"/>
                    <a:pt x="48" y="26"/>
                    <a:pt x="51" y="32"/>
                  </a:cubicBezTo>
                  <a:cubicBezTo>
                    <a:pt x="62" y="51"/>
                    <a:pt x="62" y="51"/>
                    <a:pt x="62" y="51"/>
                  </a:cubicBezTo>
                  <a:cubicBezTo>
                    <a:pt x="65" y="56"/>
                    <a:pt x="66" y="63"/>
                    <a:pt x="64" y="69"/>
                  </a:cubicBezTo>
                  <a:cubicBezTo>
                    <a:pt x="64" y="71"/>
                    <a:pt x="63" y="73"/>
                    <a:pt x="63" y="74"/>
                  </a:cubicBezTo>
                  <a:cubicBezTo>
                    <a:pt x="54" y="60"/>
                    <a:pt x="54" y="60"/>
                    <a:pt x="54" y="60"/>
                  </a:cubicBezTo>
                  <a:cubicBezTo>
                    <a:pt x="53" y="58"/>
                    <a:pt x="51" y="56"/>
                    <a:pt x="49" y="55"/>
                  </a:cubicBezTo>
                  <a:cubicBezTo>
                    <a:pt x="41" y="42"/>
                    <a:pt x="41" y="42"/>
                    <a:pt x="41" y="42"/>
                  </a:cubicBezTo>
                  <a:cubicBezTo>
                    <a:pt x="41" y="39"/>
                    <a:pt x="41" y="37"/>
                    <a:pt x="40" y="34"/>
                  </a:cubicBezTo>
                  <a:cubicBezTo>
                    <a:pt x="31" y="20"/>
                    <a:pt x="31" y="20"/>
                    <a:pt x="31" y="20"/>
                  </a:cubicBezTo>
                  <a:close/>
                  <a:moveTo>
                    <a:pt x="39" y="60"/>
                  </a:moveTo>
                  <a:cubicBezTo>
                    <a:pt x="35" y="62"/>
                    <a:pt x="34" y="67"/>
                    <a:pt x="36" y="70"/>
                  </a:cubicBezTo>
                  <a:cubicBezTo>
                    <a:pt x="54" y="103"/>
                    <a:pt x="54" y="103"/>
                    <a:pt x="54" y="103"/>
                  </a:cubicBezTo>
                  <a:cubicBezTo>
                    <a:pt x="57" y="107"/>
                    <a:pt x="61" y="108"/>
                    <a:pt x="65" y="106"/>
                  </a:cubicBezTo>
                  <a:cubicBezTo>
                    <a:pt x="65" y="106"/>
                    <a:pt x="65" y="106"/>
                    <a:pt x="65" y="106"/>
                  </a:cubicBezTo>
                  <a:cubicBezTo>
                    <a:pt x="69" y="104"/>
                    <a:pt x="70" y="99"/>
                    <a:pt x="68" y="95"/>
                  </a:cubicBezTo>
                  <a:cubicBezTo>
                    <a:pt x="49" y="63"/>
                    <a:pt x="49" y="63"/>
                    <a:pt x="49" y="63"/>
                  </a:cubicBezTo>
                  <a:cubicBezTo>
                    <a:pt x="47" y="59"/>
                    <a:pt x="42" y="57"/>
                    <a:pt x="39" y="60"/>
                  </a:cubicBezTo>
                  <a:cubicBezTo>
                    <a:pt x="39" y="60"/>
                    <a:pt x="39" y="60"/>
                    <a:pt x="39" y="60"/>
                  </a:cubicBezTo>
                  <a:close/>
                  <a:moveTo>
                    <a:pt x="5" y="2"/>
                  </a:moveTo>
                  <a:cubicBezTo>
                    <a:pt x="2" y="4"/>
                    <a:pt x="0" y="9"/>
                    <a:pt x="2" y="13"/>
                  </a:cubicBezTo>
                  <a:cubicBezTo>
                    <a:pt x="21" y="45"/>
                    <a:pt x="21" y="45"/>
                    <a:pt x="21" y="45"/>
                  </a:cubicBezTo>
                  <a:cubicBezTo>
                    <a:pt x="23" y="49"/>
                    <a:pt x="28" y="50"/>
                    <a:pt x="32" y="48"/>
                  </a:cubicBezTo>
                  <a:cubicBezTo>
                    <a:pt x="32" y="48"/>
                    <a:pt x="32" y="48"/>
                    <a:pt x="32" y="48"/>
                  </a:cubicBezTo>
                  <a:cubicBezTo>
                    <a:pt x="36" y="46"/>
                    <a:pt x="37" y="41"/>
                    <a:pt x="35" y="37"/>
                  </a:cubicBezTo>
                  <a:cubicBezTo>
                    <a:pt x="16" y="5"/>
                    <a:pt x="16" y="5"/>
                    <a:pt x="16" y="5"/>
                  </a:cubicBezTo>
                  <a:cubicBezTo>
                    <a:pt x="14" y="1"/>
                    <a:pt x="9" y="0"/>
                    <a:pt x="5" y="2"/>
                  </a:cubicBezTo>
                  <a:cubicBezTo>
                    <a:pt x="5" y="2"/>
                    <a:pt x="5" y="2"/>
                    <a:pt x="5" y="2"/>
                  </a:cubicBezTo>
                  <a:close/>
                  <a:moveTo>
                    <a:pt x="39" y="88"/>
                  </a:moveTo>
                  <a:cubicBezTo>
                    <a:pt x="31" y="73"/>
                    <a:pt x="31" y="73"/>
                    <a:pt x="31" y="73"/>
                  </a:cubicBezTo>
                  <a:cubicBezTo>
                    <a:pt x="30" y="71"/>
                    <a:pt x="29" y="69"/>
                    <a:pt x="29" y="66"/>
                  </a:cubicBezTo>
                  <a:cubicBezTo>
                    <a:pt x="22" y="53"/>
                    <a:pt x="22" y="53"/>
                    <a:pt x="22" y="53"/>
                  </a:cubicBezTo>
                  <a:cubicBezTo>
                    <a:pt x="19" y="52"/>
                    <a:pt x="18" y="50"/>
                    <a:pt x="16" y="48"/>
                  </a:cubicBezTo>
                  <a:cubicBezTo>
                    <a:pt x="8" y="33"/>
                    <a:pt x="8" y="33"/>
                    <a:pt x="8" y="33"/>
                  </a:cubicBezTo>
                  <a:cubicBezTo>
                    <a:pt x="7" y="34"/>
                    <a:pt x="6" y="36"/>
                    <a:pt x="6" y="38"/>
                  </a:cubicBezTo>
                  <a:cubicBezTo>
                    <a:pt x="4" y="44"/>
                    <a:pt x="5" y="51"/>
                    <a:pt x="8" y="57"/>
                  </a:cubicBezTo>
                  <a:cubicBezTo>
                    <a:pt x="19" y="75"/>
                    <a:pt x="19" y="75"/>
                    <a:pt x="19" y="75"/>
                  </a:cubicBezTo>
                  <a:cubicBezTo>
                    <a:pt x="22" y="81"/>
                    <a:pt x="28" y="85"/>
                    <a:pt x="34" y="87"/>
                  </a:cubicBezTo>
                  <a:cubicBezTo>
                    <a:pt x="36" y="87"/>
                    <a:pt x="38" y="88"/>
                    <a:pt x="39" y="88"/>
                  </a:cubicBezTo>
                  <a:close/>
                </a:path>
              </a:pathLst>
            </a:custGeom>
            <a:solidFill>
              <a:schemeClr val="bg1">
                <a:lumMod val="95000"/>
              </a:schemeClr>
            </a:solidFill>
            <a:ln>
              <a:noFill/>
            </a:ln>
          </p:spPr>
          <p:txBody>
            <a:bodyPr vert="horz" wrap="square" lIns="121920" tIns="60960" rIns="121920" bIns="60960" numCol="1" anchor="t" anchorCtr="0" compatLnSpc="1"/>
            <a:lstStyle/>
            <a:p>
              <a:endParaRPr lang="zh-CN" altLang="en-US" sz="2490">
                <a:solidFill>
                  <a:schemeClr val="tx1">
                    <a:lumMod val="50000"/>
                    <a:lumOff val="50000"/>
                  </a:schemeClr>
                </a:solidFill>
              </a:endParaRPr>
            </a:p>
          </p:txBody>
        </p:sp>
      </p:grpSp>
      <p:grpSp>
        <p:nvGrpSpPr>
          <p:cNvPr id="20" name="组合 19"/>
          <p:cNvGrpSpPr/>
          <p:nvPr/>
        </p:nvGrpSpPr>
        <p:grpSpPr>
          <a:xfrm>
            <a:off x="2115125" y="3309680"/>
            <a:ext cx="1276351" cy="1276056"/>
            <a:chOff x="2209800" y="3219450"/>
            <a:chExt cx="1276350" cy="1276350"/>
          </a:xfrm>
        </p:grpSpPr>
        <p:sp>
          <p:nvSpPr>
            <p:cNvPr id="21" name="椭圆 20"/>
            <p:cNvSpPr/>
            <p:nvPr/>
          </p:nvSpPr>
          <p:spPr>
            <a:xfrm>
              <a:off x="2209800" y="3219450"/>
              <a:ext cx="1276350" cy="127635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50000"/>
                    <a:lumOff val="50000"/>
                  </a:schemeClr>
                </a:solidFill>
              </a:endParaRPr>
            </a:p>
          </p:txBody>
        </p:sp>
        <p:sp>
          <p:nvSpPr>
            <p:cNvPr id="22" name="Freeform 357"/>
            <p:cNvSpPr>
              <a:spLocks noChangeAspect="1" noEditPoints="1"/>
            </p:cNvSpPr>
            <p:nvPr/>
          </p:nvSpPr>
          <p:spPr bwMode="auto">
            <a:xfrm>
              <a:off x="2543114" y="3641625"/>
              <a:ext cx="609723" cy="432000"/>
            </a:xfrm>
            <a:custGeom>
              <a:avLst/>
              <a:gdLst>
                <a:gd name="T0" fmla="*/ 47 w 94"/>
                <a:gd name="T1" fmla="*/ 17 h 67"/>
                <a:gd name="T2" fmla="*/ 31 w 94"/>
                <a:gd name="T3" fmla="*/ 33 h 67"/>
                <a:gd name="T4" fmla="*/ 47 w 94"/>
                <a:gd name="T5" fmla="*/ 49 h 67"/>
                <a:gd name="T6" fmla="*/ 63 w 94"/>
                <a:gd name="T7" fmla="*/ 33 h 67"/>
                <a:gd name="T8" fmla="*/ 47 w 94"/>
                <a:gd name="T9" fmla="*/ 17 h 67"/>
                <a:gd name="T10" fmla="*/ 71 w 94"/>
                <a:gd name="T11" fmla="*/ 10 h 67"/>
                <a:gd name="T12" fmla="*/ 65 w 94"/>
                <a:gd name="T13" fmla="*/ 15 h 67"/>
                <a:gd name="T14" fmla="*/ 72 w 94"/>
                <a:gd name="T15" fmla="*/ 33 h 67"/>
                <a:gd name="T16" fmla="*/ 65 w 94"/>
                <a:gd name="T17" fmla="*/ 51 h 67"/>
                <a:gd name="T18" fmla="*/ 71 w 94"/>
                <a:gd name="T19" fmla="*/ 57 h 67"/>
                <a:gd name="T20" fmla="*/ 80 w 94"/>
                <a:gd name="T21" fmla="*/ 33 h 67"/>
                <a:gd name="T22" fmla="*/ 71 w 94"/>
                <a:gd name="T23" fmla="*/ 10 h 67"/>
                <a:gd name="T24" fmla="*/ 81 w 94"/>
                <a:gd name="T25" fmla="*/ 0 h 67"/>
                <a:gd name="T26" fmla="*/ 75 w 94"/>
                <a:gd name="T27" fmla="*/ 5 h 67"/>
                <a:gd name="T28" fmla="*/ 86 w 94"/>
                <a:gd name="T29" fmla="*/ 33 h 67"/>
                <a:gd name="T30" fmla="*/ 75 w 94"/>
                <a:gd name="T31" fmla="*/ 61 h 67"/>
                <a:gd name="T32" fmla="*/ 81 w 94"/>
                <a:gd name="T33" fmla="*/ 67 h 67"/>
                <a:gd name="T34" fmla="*/ 94 w 94"/>
                <a:gd name="T35" fmla="*/ 33 h 67"/>
                <a:gd name="T36" fmla="*/ 81 w 94"/>
                <a:gd name="T37" fmla="*/ 0 h 67"/>
                <a:gd name="T38" fmla="*/ 24 w 94"/>
                <a:gd name="T39" fmla="*/ 10 h 67"/>
                <a:gd name="T40" fmla="*/ 14 w 94"/>
                <a:gd name="T41" fmla="*/ 33 h 67"/>
                <a:gd name="T42" fmla="*/ 24 w 94"/>
                <a:gd name="T43" fmla="*/ 57 h 67"/>
                <a:gd name="T44" fmla="*/ 30 w 94"/>
                <a:gd name="T45" fmla="*/ 51 h 67"/>
                <a:gd name="T46" fmla="*/ 22 w 94"/>
                <a:gd name="T47" fmla="*/ 33 h 67"/>
                <a:gd name="T48" fmla="*/ 30 w 94"/>
                <a:gd name="T49" fmla="*/ 15 h 67"/>
                <a:gd name="T50" fmla="*/ 24 w 94"/>
                <a:gd name="T51" fmla="*/ 10 h 67"/>
                <a:gd name="T52" fmla="*/ 19 w 94"/>
                <a:gd name="T53" fmla="*/ 5 h 67"/>
                <a:gd name="T54" fmla="*/ 14 w 94"/>
                <a:gd name="T55" fmla="*/ 0 h 67"/>
                <a:gd name="T56" fmla="*/ 0 w 94"/>
                <a:gd name="T57" fmla="*/ 33 h 67"/>
                <a:gd name="T58" fmla="*/ 14 w 94"/>
                <a:gd name="T59" fmla="*/ 67 h 67"/>
                <a:gd name="T60" fmla="*/ 19 w 94"/>
                <a:gd name="T61" fmla="*/ 61 h 67"/>
                <a:gd name="T62" fmla="*/ 8 w 94"/>
                <a:gd name="T63" fmla="*/ 33 h 67"/>
                <a:gd name="T64" fmla="*/ 19 w 94"/>
                <a:gd name="T65" fmla="*/ 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4" h="67">
                  <a:moveTo>
                    <a:pt x="47" y="17"/>
                  </a:moveTo>
                  <a:cubicBezTo>
                    <a:pt x="38" y="17"/>
                    <a:pt x="31" y="24"/>
                    <a:pt x="31" y="33"/>
                  </a:cubicBezTo>
                  <a:cubicBezTo>
                    <a:pt x="31" y="42"/>
                    <a:pt x="38" y="49"/>
                    <a:pt x="47" y="49"/>
                  </a:cubicBezTo>
                  <a:cubicBezTo>
                    <a:pt x="56" y="49"/>
                    <a:pt x="63" y="42"/>
                    <a:pt x="63" y="33"/>
                  </a:cubicBezTo>
                  <a:cubicBezTo>
                    <a:pt x="63" y="24"/>
                    <a:pt x="56" y="17"/>
                    <a:pt x="47" y="17"/>
                  </a:cubicBezTo>
                  <a:close/>
                  <a:moveTo>
                    <a:pt x="71" y="10"/>
                  </a:moveTo>
                  <a:cubicBezTo>
                    <a:pt x="65" y="15"/>
                    <a:pt x="65" y="15"/>
                    <a:pt x="65" y="15"/>
                  </a:cubicBezTo>
                  <a:cubicBezTo>
                    <a:pt x="69" y="20"/>
                    <a:pt x="72" y="26"/>
                    <a:pt x="72" y="33"/>
                  </a:cubicBezTo>
                  <a:cubicBezTo>
                    <a:pt x="72" y="40"/>
                    <a:pt x="69" y="46"/>
                    <a:pt x="65" y="51"/>
                  </a:cubicBezTo>
                  <a:cubicBezTo>
                    <a:pt x="71" y="57"/>
                    <a:pt x="71" y="57"/>
                    <a:pt x="71" y="57"/>
                  </a:cubicBezTo>
                  <a:cubicBezTo>
                    <a:pt x="77" y="50"/>
                    <a:pt x="80" y="42"/>
                    <a:pt x="80" y="33"/>
                  </a:cubicBezTo>
                  <a:cubicBezTo>
                    <a:pt x="80" y="24"/>
                    <a:pt x="77" y="16"/>
                    <a:pt x="71" y="10"/>
                  </a:cubicBezTo>
                  <a:close/>
                  <a:moveTo>
                    <a:pt x="81" y="0"/>
                  </a:moveTo>
                  <a:cubicBezTo>
                    <a:pt x="75" y="5"/>
                    <a:pt x="75" y="5"/>
                    <a:pt x="75" y="5"/>
                  </a:cubicBezTo>
                  <a:cubicBezTo>
                    <a:pt x="82" y="13"/>
                    <a:pt x="86" y="22"/>
                    <a:pt x="86" y="33"/>
                  </a:cubicBezTo>
                  <a:cubicBezTo>
                    <a:pt x="86" y="44"/>
                    <a:pt x="82" y="54"/>
                    <a:pt x="75" y="61"/>
                  </a:cubicBezTo>
                  <a:cubicBezTo>
                    <a:pt x="81" y="67"/>
                    <a:pt x="81" y="67"/>
                    <a:pt x="81" y="67"/>
                  </a:cubicBezTo>
                  <a:cubicBezTo>
                    <a:pt x="89" y="58"/>
                    <a:pt x="94" y="46"/>
                    <a:pt x="94" y="33"/>
                  </a:cubicBezTo>
                  <a:cubicBezTo>
                    <a:pt x="94" y="20"/>
                    <a:pt x="89" y="8"/>
                    <a:pt x="81" y="0"/>
                  </a:cubicBezTo>
                  <a:close/>
                  <a:moveTo>
                    <a:pt x="24" y="10"/>
                  </a:moveTo>
                  <a:cubicBezTo>
                    <a:pt x="18" y="16"/>
                    <a:pt x="14" y="24"/>
                    <a:pt x="14" y="33"/>
                  </a:cubicBezTo>
                  <a:cubicBezTo>
                    <a:pt x="14" y="42"/>
                    <a:pt x="18" y="50"/>
                    <a:pt x="24" y="57"/>
                  </a:cubicBezTo>
                  <a:cubicBezTo>
                    <a:pt x="30" y="51"/>
                    <a:pt x="30" y="51"/>
                    <a:pt x="30" y="51"/>
                  </a:cubicBezTo>
                  <a:cubicBezTo>
                    <a:pt x="25" y="46"/>
                    <a:pt x="22" y="40"/>
                    <a:pt x="22" y="33"/>
                  </a:cubicBezTo>
                  <a:cubicBezTo>
                    <a:pt x="22" y="26"/>
                    <a:pt x="25" y="20"/>
                    <a:pt x="30" y="15"/>
                  </a:cubicBezTo>
                  <a:lnTo>
                    <a:pt x="24" y="10"/>
                  </a:lnTo>
                  <a:close/>
                  <a:moveTo>
                    <a:pt x="19" y="5"/>
                  </a:moveTo>
                  <a:cubicBezTo>
                    <a:pt x="14" y="0"/>
                    <a:pt x="14" y="0"/>
                    <a:pt x="14" y="0"/>
                  </a:cubicBezTo>
                  <a:cubicBezTo>
                    <a:pt x="5" y="8"/>
                    <a:pt x="0" y="20"/>
                    <a:pt x="0" y="33"/>
                  </a:cubicBezTo>
                  <a:cubicBezTo>
                    <a:pt x="0" y="46"/>
                    <a:pt x="5" y="58"/>
                    <a:pt x="14" y="67"/>
                  </a:cubicBezTo>
                  <a:cubicBezTo>
                    <a:pt x="19" y="61"/>
                    <a:pt x="19" y="61"/>
                    <a:pt x="19" y="61"/>
                  </a:cubicBezTo>
                  <a:cubicBezTo>
                    <a:pt x="12" y="54"/>
                    <a:pt x="8" y="44"/>
                    <a:pt x="8" y="33"/>
                  </a:cubicBezTo>
                  <a:cubicBezTo>
                    <a:pt x="8" y="22"/>
                    <a:pt x="12" y="12"/>
                    <a:pt x="19" y="5"/>
                  </a:cubicBezTo>
                  <a:close/>
                </a:path>
              </a:pathLst>
            </a:custGeom>
            <a:solidFill>
              <a:schemeClr val="bg1">
                <a:lumMod val="95000"/>
              </a:schemeClr>
            </a:solidFill>
            <a:ln>
              <a:noFill/>
            </a:ln>
          </p:spPr>
          <p:txBody>
            <a:bodyPr vert="horz" wrap="square" lIns="121920" tIns="60960" rIns="121920" bIns="60960" numCol="1" anchor="t" anchorCtr="0" compatLnSpc="1"/>
            <a:lstStyle/>
            <a:p>
              <a:endParaRPr lang="zh-CN" altLang="en-US" sz="2490">
                <a:solidFill>
                  <a:schemeClr val="tx1">
                    <a:lumMod val="50000"/>
                    <a:lumOff val="50000"/>
                  </a:schemeClr>
                </a:solidFill>
              </a:endParaRPr>
            </a:p>
          </p:txBody>
        </p:sp>
      </p:grpSp>
      <p:grpSp>
        <p:nvGrpSpPr>
          <p:cNvPr id="23" name="组合 22"/>
          <p:cNvGrpSpPr/>
          <p:nvPr/>
        </p:nvGrpSpPr>
        <p:grpSpPr>
          <a:xfrm>
            <a:off x="6629974" y="3309680"/>
            <a:ext cx="1276351" cy="1276056"/>
            <a:chOff x="6724650" y="3219450"/>
            <a:chExt cx="1276350" cy="1276350"/>
          </a:xfrm>
        </p:grpSpPr>
        <p:sp>
          <p:nvSpPr>
            <p:cNvPr id="24" name="椭圆 23"/>
            <p:cNvSpPr/>
            <p:nvPr/>
          </p:nvSpPr>
          <p:spPr>
            <a:xfrm>
              <a:off x="6724650" y="3219450"/>
              <a:ext cx="1276350" cy="127635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50000"/>
                    <a:lumOff val="50000"/>
                  </a:schemeClr>
                </a:solidFill>
              </a:endParaRPr>
            </a:p>
          </p:txBody>
        </p:sp>
        <p:sp>
          <p:nvSpPr>
            <p:cNvPr id="25" name="Freeform 359"/>
            <p:cNvSpPr>
              <a:spLocks noChangeAspect="1" noEditPoints="1"/>
            </p:cNvSpPr>
            <p:nvPr/>
          </p:nvSpPr>
          <p:spPr bwMode="auto">
            <a:xfrm>
              <a:off x="7167647" y="3612825"/>
              <a:ext cx="390357" cy="489600"/>
            </a:xfrm>
            <a:custGeom>
              <a:avLst/>
              <a:gdLst>
                <a:gd name="T0" fmla="*/ 144 w 177"/>
                <a:gd name="T1" fmla="*/ 61 h 222"/>
                <a:gd name="T2" fmla="*/ 144 w 177"/>
                <a:gd name="T3" fmla="*/ 222 h 222"/>
                <a:gd name="T4" fmla="*/ 177 w 177"/>
                <a:gd name="T5" fmla="*/ 222 h 222"/>
                <a:gd name="T6" fmla="*/ 177 w 177"/>
                <a:gd name="T7" fmla="*/ 61 h 222"/>
                <a:gd name="T8" fmla="*/ 144 w 177"/>
                <a:gd name="T9" fmla="*/ 61 h 222"/>
                <a:gd name="T10" fmla="*/ 96 w 177"/>
                <a:gd name="T11" fmla="*/ 222 h 222"/>
                <a:gd name="T12" fmla="*/ 130 w 177"/>
                <a:gd name="T13" fmla="*/ 222 h 222"/>
                <a:gd name="T14" fmla="*/ 130 w 177"/>
                <a:gd name="T15" fmla="*/ 90 h 222"/>
                <a:gd name="T16" fmla="*/ 96 w 177"/>
                <a:gd name="T17" fmla="*/ 90 h 222"/>
                <a:gd name="T18" fmla="*/ 96 w 177"/>
                <a:gd name="T19" fmla="*/ 222 h 222"/>
                <a:gd name="T20" fmla="*/ 47 w 177"/>
                <a:gd name="T21" fmla="*/ 222 h 222"/>
                <a:gd name="T22" fmla="*/ 80 w 177"/>
                <a:gd name="T23" fmla="*/ 222 h 222"/>
                <a:gd name="T24" fmla="*/ 80 w 177"/>
                <a:gd name="T25" fmla="*/ 0 h 222"/>
                <a:gd name="T26" fmla="*/ 47 w 177"/>
                <a:gd name="T27" fmla="*/ 0 h 222"/>
                <a:gd name="T28" fmla="*/ 47 w 177"/>
                <a:gd name="T29" fmla="*/ 222 h 222"/>
                <a:gd name="T30" fmla="*/ 0 w 177"/>
                <a:gd name="T31" fmla="*/ 222 h 222"/>
                <a:gd name="T32" fmla="*/ 33 w 177"/>
                <a:gd name="T33" fmla="*/ 222 h 222"/>
                <a:gd name="T34" fmla="*/ 33 w 177"/>
                <a:gd name="T35" fmla="*/ 139 h 222"/>
                <a:gd name="T36" fmla="*/ 0 w 177"/>
                <a:gd name="T37" fmla="*/ 139 h 222"/>
                <a:gd name="T38" fmla="*/ 0 w 177"/>
                <a:gd name="T39" fmla="*/ 22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7" h="222">
                  <a:moveTo>
                    <a:pt x="144" y="61"/>
                  </a:moveTo>
                  <a:lnTo>
                    <a:pt x="144" y="222"/>
                  </a:lnTo>
                  <a:lnTo>
                    <a:pt x="177" y="222"/>
                  </a:lnTo>
                  <a:lnTo>
                    <a:pt x="177" y="61"/>
                  </a:lnTo>
                  <a:lnTo>
                    <a:pt x="144" y="61"/>
                  </a:lnTo>
                  <a:close/>
                  <a:moveTo>
                    <a:pt x="96" y="222"/>
                  </a:moveTo>
                  <a:lnTo>
                    <a:pt x="130" y="222"/>
                  </a:lnTo>
                  <a:lnTo>
                    <a:pt x="130" y="90"/>
                  </a:lnTo>
                  <a:lnTo>
                    <a:pt x="96" y="90"/>
                  </a:lnTo>
                  <a:lnTo>
                    <a:pt x="96" y="222"/>
                  </a:lnTo>
                  <a:close/>
                  <a:moveTo>
                    <a:pt x="47" y="222"/>
                  </a:moveTo>
                  <a:lnTo>
                    <a:pt x="80" y="222"/>
                  </a:lnTo>
                  <a:lnTo>
                    <a:pt x="80" y="0"/>
                  </a:lnTo>
                  <a:lnTo>
                    <a:pt x="47" y="0"/>
                  </a:lnTo>
                  <a:lnTo>
                    <a:pt x="47" y="222"/>
                  </a:lnTo>
                  <a:close/>
                  <a:moveTo>
                    <a:pt x="0" y="222"/>
                  </a:moveTo>
                  <a:lnTo>
                    <a:pt x="33" y="222"/>
                  </a:lnTo>
                  <a:lnTo>
                    <a:pt x="33" y="139"/>
                  </a:lnTo>
                  <a:lnTo>
                    <a:pt x="0" y="139"/>
                  </a:lnTo>
                  <a:lnTo>
                    <a:pt x="0" y="222"/>
                  </a:lnTo>
                  <a:close/>
                </a:path>
              </a:pathLst>
            </a:custGeom>
            <a:solidFill>
              <a:schemeClr val="bg1">
                <a:lumMod val="95000"/>
              </a:schemeClr>
            </a:solidFill>
            <a:ln>
              <a:noFill/>
            </a:ln>
          </p:spPr>
          <p:txBody>
            <a:bodyPr vert="horz" wrap="square" lIns="121920" tIns="60960" rIns="121920" bIns="60960" numCol="1" anchor="t" anchorCtr="0" compatLnSpc="1"/>
            <a:lstStyle/>
            <a:p>
              <a:endParaRPr lang="zh-CN" altLang="en-US" sz="2490">
                <a:solidFill>
                  <a:schemeClr val="tx1">
                    <a:lumMod val="50000"/>
                    <a:lumOff val="50000"/>
                  </a:schemeClr>
                </a:solidFill>
              </a:endParaRPr>
            </a:p>
          </p:txBody>
        </p:sp>
      </p:grpSp>
      <p:sp>
        <p:nvSpPr>
          <p:cNvPr id="26" name="矩形 25"/>
          <p:cNvSpPr/>
          <p:nvPr/>
        </p:nvSpPr>
        <p:spPr>
          <a:xfrm>
            <a:off x="1649259" y="1586548"/>
            <a:ext cx="1313162" cy="430779"/>
          </a:xfrm>
          <a:prstGeom prst="rect">
            <a:avLst/>
          </a:prstGeom>
        </p:spPr>
        <p:txBody>
          <a:bodyPr wrap="none" lIns="91431" tIns="45716" rIns="91431" bIns="45716">
            <a:spAutoFit/>
          </a:bodyPr>
          <a:lstStyle/>
          <a:p>
            <a:pPr algn="ctr"/>
            <a:r>
              <a:rPr lang="zh-CN" altLang="en-US" sz="2200" b="1" dirty="0">
                <a:solidFill>
                  <a:schemeClr val="tx1">
                    <a:lumMod val="50000"/>
                    <a:lumOff val="50000"/>
                  </a:schemeClr>
                </a:solidFill>
                <a:latin typeface="微软雅黑" panose="020B0503020204020204" pitchFamily="34" charset="-122"/>
                <a:ea typeface="微软雅黑" panose="020B0503020204020204" pitchFamily="34" charset="-122"/>
              </a:rPr>
              <a:t>添加标题</a:t>
            </a:r>
            <a:endParaRPr lang="en-US" altLang="zh-CN" sz="22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7" name="矩形 47"/>
          <p:cNvSpPr>
            <a:spLocks noChangeArrowheads="1"/>
          </p:cNvSpPr>
          <p:nvPr/>
        </p:nvSpPr>
        <p:spPr bwMode="auto">
          <a:xfrm>
            <a:off x="1243803" y="1974006"/>
            <a:ext cx="2124077" cy="812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ctr">
              <a:lnSpc>
                <a:spcPct val="120000"/>
              </a:lnSpc>
              <a:spcBef>
                <a:spcPct val="0"/>
              </a:spcBef>
              <a:buFont typeface="Arial" panose="020B0604020202020204" pitchFamily="34" charset="0"/>
              <a:buNone/>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在此录入本图表的综合描述说明，在此录入本图表的综合描述说明。</a:t>
            </a:r>
          </a:p>
        </p:txBody>
      </p:sp>
      <p:sp>
        <p:nvSpPr>
          <p:cNvPr id="28" name="矩形 27"/>
          <p:cNvSpPr/>
          <p:nvPr/>
        </p:nvSpPr>
        <p:spPr>
          <a:xfrm>
            <a:off x="2979474" y="4929823"/>
            <a:ext cx="1313162" cy="430779"/>
          </a:xfrm>
          <a:prstGeom prst="rect">
            <a:avLst/>
          </a:prstGeom>
        </p:spPr>
        <p:txBody>
          <a:bodyPr wrap="none" lIns="91431" tIns="45716" rIns="91431" bIns="45716">
            <a:spAutoFit/>
          </a:bodyPr>
          <a:lstStyle/>
          <a:p>
            <a:pPr algn="ctr"/>
            <a:r>
              <a:rPr lang="zh-CN" altLang="en-US" sz="2200" b="1" dirty="0">
                <a:solidFill>
                  <a:schemeClr val="tx1">
                    <a:lumMod val="50000"/>
                    <a:lumOff val="50000"/>
                  </a:schemeClr>
                </a:solidFill>
                <a:latin typeface="微软雅黑" panose="020B0503020204020204" pitchFamily="34" charset="-122"/>
                <a:ea typeface="微软雅黑" panose="020B0503020204020204" pitchFamily="34" charset="-122"/>
              </a:rPr>
              <a:t>添加标题</a:t>
            </a:r>
            <a:endParaRPr lang="en-US" altLang="zh-CN" sz="22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9" name="矩形 47"/>
          <p:cNvSpPr>
            <a:spLocks noChangeArrowheads="1"/>
          </p:cNvSpPr>
          <p:nvPr/>
        </p:nvSpPr>
        <p:spPr bwMode="auto">
          <a:xfrm>
            <a:off x="2576682" y="5333044"/>
            <a:ext cx="2118744" cy="812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ctr">
              <a:lnSpc>
                <a:spcPct val="120000"/>
              </a:lnSpc>
              <a:spcBef>
                <a:spcPct val="0"/>
              </a:spcBef>
              <a:buFont typeface="Arial" panose="020B0604020202020204" pitchFamily="34" charset="0"/>
              <a:buNone/>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在此录入本图表的综合描述说明，在此录入本图表的综合描述说明。</a:t>
            </a:r>
          </a:p>
        </p:txBody>
      </p:sp>
      <p:sp>
        <p:nvSpPr>
          <p:cNvPr id="30" name="矩形 29"/>
          <p:cNvSpPr/>
          <p:nvPr/>
        </p:nvSpPr>
        <p:spPr>
          <a:xfrm>
            <a:off x="4956387" y="1586548"/>
            <a:ext cx="1313162" cy="430779"/>
          </a:xfrm>
          <a:prstGeom prst="rect">
            <a:avLst/>
          </a:prstGeom>
        </p:spPr>
        <p:txBody>
          <a:bodyPr wrap="none" lIns="91431" tIns="45716" rIns="91431" bIns="45716">
            <a:spAutoFit/>
          </a:bodyPr>
          <a:lstStyle/>
          <a:p>
            <a:pPr algn="ctr"/>
            <a:r>
              <a:rPr lang="zh-CN" altLang="en-US" sz="2200" b="1" dirty="0">
                <a:solidFill>
                  <a:schemeClr val="tx1">
                    <a:lumMod val="50000"/>
                    <a:lumOff val="50000"/>
                  </a:schemeClr>
                </a:solidFill>
                <a:latin typeface="微软雅黑" panose="020B0503020204020204" pitchFamily="34" charset="-122"/>
                <a:ea typeface="微软雅黑" panose="020B0503020204020204" pitchFamily="34" charset="-122"/>
              </a:rPr>
              <a:t>添加标题</a:t>
            </a:r>
            <a:endParaRPr lang="en-US" altLang="zh-CN" sz="22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1" name="矩形 47"/>
          <p:cNvSpPr>
            <a:spLocks noChangeArrowheads="1"/>
          </p:cNvSpPr>
          <p:nvPr/>
        </p:nvSpPr>
        <p:spPr bwMode="auto">
          <a:xfrm>
            <a:off x="4657606" y="1974006"/>
            <a:ext cx="2018224" cy="812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ctr">
              <a:lnSpc>
                <a:spcPct val="120000"/>
              </a:lnSpc>
              <a:spcBef>
                <a:spcPct val="0"/>
              </a:spcBef>
              <a:buFont typeface="Arial" panose="020B0604020202020204" pitchFamily="34" charset="0"/>
              <a:buNone/>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在此录入本图表的综合描述说明，在此录入本图表的综合描述说明。</a:t>
            </a:r>
          </a:p>
        </p:txBody>
      </p:sp>
      <p:sp>
        <p:nvSpPr>
          <p:cNvPr id="32" name="矩形 31"/>
          <p:cNvSpPr/>
          <p:nvPr/>
        </p:nvSpPr>
        <p:spPr>
          <a:xfrm>
            <a:off x="8121245" y="1586548"/>
            <a:ext cx="1313162" cy="430779"/>
          </a:xfrm>
          <a:prstGeom prst="rect">
            <a:avLst/>
          </a:prstGeom>
        </p:spPr>
        <p:txBody>
          <a:bodyPr wrap="none" lIns="91431" tIns="45716" rIns="91431" bIns="45716">
            <a:spAutoFit/>
          </a:bodyPr>
          <a:lstStyle/>
          <a:p>
            <a:pPr algn="ctr"/>
            <a:r>
              <a:rPr lang="zh-CN" altLang="en-US" sz="2200" b="1" dirty="0">
                <a:solidFill>
                  <a:schemeClr val="tx1">
                    <a:lumMod val="50000"/>
                    <a:lumOff val="50000"/>
                  </a:schemeClr>
                </a:solidFill>
                <a:latin typeface="微软雅黑" panose="020B0503020204020204" pitchFamily="34" charset="-122"/>
                <a:ea typeface="微软雅黑" panose="020B0503020204020204" pitchFamily="34" charset="-122"/>
              </a:rPr>
              <a:t>添加标题</a:t>
            </a:r>
            <a:endParaRPr lang="en-US" altLang="zh-CN" sz="22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3" name="矩形 47"/>
          <p:cNvSpPr>
            <a:spLocks noChangeArrowheads="1"/>
          </p:cNvSpPr>
          <p:nvPr/>
        </p:nvSpPr>
        <p:spPr bwMode="auto">
          <a:xfrm>
            <a:off x="7700014" y="1974006"/>
            <a:ext cx="2155628" cy="812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ctr">
              <a:lnSpc>
                <a:spcPct val="120000"/>
              </a:lnSpc>
              <a:spcBef>
                <a:spcPct val="0"/>
              </a:spcBef>
              <a:buFont typeface="Arial" panose="020B0604020202020204" pitchFamily="34" charset="0"/>
              <a:buNone/>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在此录入本图表的综合描述说明，在此录入本图表的综合描述说明。</a:t>
            </a:r>
          </a:p>
        </p:txBody>
      </p:sp>
      <p:sp>
        <p:nvSpPr>
          <p:cNvPr id="34" name="矩形 33"/>
          <p:cNvSpPr/>
          <p:nvPr/>
        </p:nvSpPr>
        <p:spPr>
          <a:xfrm>
            <a:off x="7122704" y="4929823"/>
            <a:ext cx="1313162" cy="430779"/>
          </a:xfrm>
          <a:prstGeom prst="rect">
            <a:avLst/>
          </a:prstGeom>
        </p:spPr>
        <p:txBody>
          <a:bodyPr wrap="none" lIns="91431" tIns="45716" rIns="91431" bIns="45716">
            <a:spAutoFit/>
          </a:bodyPr>
          <a:lstStyle/>
          <a:p>
            <a:pPr algn="ctr"/>
            <a:r>
              <a:rPr lang="zh-CN" altLang="en-US" sz="2200" b="1" dirty="0">
                <a:solidFill>
                  <a:schemeClr val="tx1">
                    <a:lumMod val="50000"/>
                    <a:lumOff val="50000"/>
                  </a:schemeClr>
                </a:solidFill>
                <a:latin typeface="微软雅黑" panose="020B0503020204020204" pitchFamily="34" charset="-122"/>
                <a:ea typeface="微软雅黑" panose="020B0503020204020204" pitchFamily="34" charset="-122"/>
              </a:rPr>
              <a:t>添加标题</a:t>
            </a:r>
            <a:endParaRPr lang="en-US" altLang="zh-CN" sz="22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5" name="矩形 47"/>
          <p:cNvSpPr>
            <a:spLocks noChangeArrowheads="1"/>
          </p:cNvSpPr>
          <p:nvPr/>
        </p:nvSpPr>
        <p:spPr bwMode="auto">
          <a:xfrm>
            <a:off x="6627704" y="5333045"/>
            <a:ext cx="2303160" cy="812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ctr">
              <a:lnSpc>
                <a:spcPct val="120000"/>
              </a:lnSpc>
              <a:spcBef>
                <a:spcPct val="0"/>
              </a:spcBef>
              <a:buFont typeface="Arial" panose="020B0604020202020204" pitchFamily="34" charset="0"/>
              <a:buNone/>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在此录入本图表的综合描述说明，在此录入本图表的综合描述说明。</a:t>
            </a:r>
          </a:p>
        </p:txBody>
      </p:sp>
      <p:sp>
        <p:nvSpPr>
          <p:cNvPr id="36" name="标题 35"/>
          <p:cNvSpPr>
            <a:spLocks noGrp="1"/>
          </p:cNvSpPr>
          <p:nvPr>
            <p:ph type="title"/>
          </p:nvPr>
        </p:nvSpPr>
        <p:spPr/>
        <p:txBody>
          <a:bodyPr>
            <a:normAutofit fontScale="90000"/>
          </a:bodyPr>
          <a:lstStyle/>
          <a:p>
            <a:r>
              <a:rPr lang="zh-CN" altLang="en-US" dirty="0">
                <a:cs typeface="+mn-ea"/>
              </a:rPr>
              <a:t>单击此处添加标题</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par>
                                <p:cTn id="8" presetID="53" presetClass="entr" presetSubtype="16" fill="hold" grpId="0" nodeType="withEffect">
                                  <p:stCondLst>
                                    <p:cond delay="1750"/>
                                  </p:stCondLst>
                                  <p:childTnLst>
                                    <p:set>
                                      <p:cBhvr>
                                        <p:cTn id="9" dur="1" fill="hold">
                                          <p:stCondLst>
                                            <p:cond delay="0"/>
                                          </p:stCondLst>
                                        </p:cTn>
                                        <p:tgtEl>
                                          <p:spTgt spid="26"/>
                                        </p:tgtEl>
                                        <p:attrNameLst>
                                          <p:attrName>style.visibility</p:attrName>
                                        </p:attrNameLst>
                                      </p:cBhvr>
                                      <p:to>
                                        <p:strVal val="visible"/>
                                      </p:to>
                                    </p:set>
                                    <p:anim calcmode="lin" valueType="num">
                                      <p:cBhvr>
                                        <p:cTn id="10" dur="500" fill="hold"/>
                                        <p:tgtEl>
                                          <p:spTgt spid="26"/>
                                        </p:tgtEl>
                                        <p:attrNameLst>
                                          <p:attrName>ppt_w</p:attrName>
                                        </p:attrNameLst>
                                      </p:cBhvr>
                                      <p:tavLst>
                                        <p:tav tm="0">
                                          <p:val>
                                            <p:fltVal val="0"/>
                                          </p:val>
                                        </p:tav>
                                        <p:tav tm="100000">
                                          <p:val>
                                            <p:strVal val="#ppt_w"/>
                                          </p:val>
                                        </p:tav>
                                      </p:tavLst>
                                    </p:anim>
                                    <p:anim calcmode="lin" valueType="num">
                                      <p:cBhvr>
                                        <p:cTn id="11" dur="500" fill="hold"/>
                                        <p:tgtEl>
                                          <p:spTgt spid="26"/>
                                        </p:tgtEl>
                                        <p:attrNameLst>
                                          <p:attrName>ppt_h</p:attrName>
                                        </p:attrNameLst>
                                      </p:cBhvr>
                                      <p:tavLst>
                                        <p:tav tm="0">
                                          <p:val>
                                            <p:fltVal val="0"/>
                                          </p:val>
                                        </p:tav>
                                        <p:tav tm="100000">
                                          <p:val>
                                            <p:strVal val="#ppt_h"/>
                                          </p:val>
                                        </p:tav>
                                      </p:tavLst>
                                    </p:anim>
                                    <p:animEffect transition="in" filter="fade">
                                      <p:cBhvr>
                                        <p:cTn id="12" dur="500"/>
                                        <p:tgtEl>
                                          <p:spTgt spid="26"/>
                                        </p:tgtEl>
                                      </p:cBhvr>
                                    </p:animEffect>
                                  </p:childTnLst>
                                </p:cTn>
                              </p:par>
                              <p:par>
                                <p:cTn id="13" presetID="53" presetClass="entr" presetSubtype="16" fill="hold" grpId="0" nodeType="withEffect">
                                  <p:stCondLst>
                                    <p:cond delay="1750"/>
                                  </p:stCondLst>
                                  <p:childTnLst>
                                    <p:set>
                                      <p:cBhvr>
                                        <p:cTn id="14" dur="1" fill="hold">
                                          <p:stCondLst>
                                            <p:cond delay="0"/>
                                          </p:stCondLst>
                                        </p:cTn>
                                        <p:tgtEl>
                                          <p:spTgt spid="27"/>
                                        </p:tgtEl>
                                        <p:attrNameLst>
                                          <p:attrName>style.visibility</p:attrName>
                                        </p:attrNameLst>
                                      </p:cBhvr>
                                      <p:to>
                                        <p:strVal val="visible"/>
                                      </p:to>
                                    </p:set>
                                    <p:anim calcmode="lin" valueType="num">
                                      <p:cBhvr>
                                        <p:cTn id="15" dur="500" fill="hold"/>
                                        <p:tgtEl>
                                          <p:spTgt spid="27"/>
                                        </p:tgtEl>
                                        <p:attrNameLst>
                                          <p:attrName>ppt_w</p:attrName>
                                        </p:attrNameLst>
                                      </p:cBhvr>
                                      <p:tavLst>
                                        <p:tav tm="0">
                                          <p:val>
                                            <p:fltVal val="0"/>
                                          </p:val>
                                        </p:tav>
                                        <p:tav tm="100000">
                                          <p:val>
                                            <p:strVal val="#ppt_w"/>
                                          </p:val>
                                        </p:tav>
                                      </p:tavLst>
                                    </p:anim>
                                    <p:anim calcmode="lin" valueType="num">
                                      <p:cBhvr>
                                        <p:cTn id="16" dur="500" fill="hold"/>
                                        <p:tgtEl>
                                          <p:spTgt spid="27"/>
                                        </p:tgtEl>
                                        <p:attrNameLst>
                                          <p:attrName>ppt_h</p:attrName>
                                        </p:attrNameLst>
                                      </p:cBhvr>
                                      <p:tavLst>
                                        <p:tav tm="0">
                                          <p:val>
                                            <p:fltVal val="0"/>
                                          </p:val>
                                        </p:tav>
                                        <p:tav tm="100000">
                                          <p:val>
                                            <p:strVal val="#ppt_h"/>
                                          </p:val>
                                        </p:tav>
                                      </p:tavLst>
                                    </p:anim>
                                    <p:animEffect transition="in" filter="fade">
                                      <p:cBhvr>
                                        <p:cTn id="17" dur="500"/>
                                        <p:tgtEl>
                                          <p:spTgt spid="27"/>
                                        </p:tgtEl>
                                      </p:cBhvr>
                                    </p:animEffect>
                                  </p:childTnLst>
                                </p:cTn>
                              </p:par>
                              <p:par>
                                <p:cTn id="18" presetID="53" presetClass="entr" presetSubtype="16" fill="hold" nodeType="withEffect">
                                  <p:stCondLst>
                                    <p:cond delay="1750"/>
                                  </p:stCondLst>
                                  <p:childTnLst>
                                    <p:set>
                                      <p:cBhvr>
                                        <p:cTn id="19" dur="1" fill="hold">
                                          <p:stCondLst>
                                            <p:cond delay="0"/>
                                          </p:stCondLst>
                                        </p:cTn>
                                        <p:tgtEl>
                                          <p:spTgt spid="20"/>
                                        </p:tgtEl>
                                        <p:attrNameLst>
                                          <p:attrName>style.visibility</p:attrName>
                                        </p:attrNameLst>
                                      </p:cBhvr>
                                      <p:to>
                                        <p:strVal val="visible"/>
                                      </p:to>
                                    </p:set>
                                    <p:anim calcmode="lin" valueType="num">
                                      <p:cBhvr>
                                        <p:cTn id="20" dur="500" fill="hold"/>
                                        <p:tgtEl>
                                          <p:spTgt spid="20"/>
                                        </p:tgtEl>
                                        <p:attrNameLst>
                                          <p:attrName>ppt_w</p:attrName>
                                        </p:attrNameLst>
                                      </p:cBhvr>
                                      <p:tavLst>
                                        <p:tav tm="0">
                                          <p:val>
                                            <p:fltVal val="0"/>
                                          </p:val>
                                        </p:tav>
                                        <p:tav tm="100000">
                                          <p:val>
                                            <p:strVal val="#ppt_w"/>
                                          </p:val>
                                        </p:tav>
                                      </p:tavLst>
                                    </p:anim>
                                    <p:anim calcmode="lin" valueType="num">
                                      <p:cBhvr>
                                        <p:cTn id="21" dur="500" fill="hold"/>
                                        <p:tgtEl>
                                          <p:spTgt spid="20"/>
                                        </p:tgtEl>
                                        <p:attrNameLst>
                                          <p:attrName>ppt_h</p:attrName>
                                        </p:attrNameLst>
                                      </p:cBhvr>
                                      <p:tavLst>
                                        <p:tav tm="0">
                                          <p:val>
                                            <p:fltVal val="0"/>
                                          </p:val>
                                        </p:tav>
                                        <p:tav tm="100000">
                                          <p:val>
                                            <p:strVal val="#ppt_h"/>
                                          </p:val>
                                        </p:tav>
                                      </p:tavLst>
                                    </p:anim>
                                    <p:animEffect transition="in" filter="fade">
                                      <p:cBhvr>
                                        <p:cTn id="22" dur="500"/>
                                        <p:tgtEl>
                                          <p:spTgt spid="20"/>
                                        </p:tgtEl>
                                      </p:cBhvr>
                                    </p:animEffect>
                                  </p:childTnLst>
                                </p:cTn>
                              </p:par>
                              <p:par>
                                <p:cTn id="23" presetID="53" presetClass="entr" presetSubtype="16" fill="hold" grpId="0" nodeType="withEffect">
                                  <p:stCondLst>
                                    <p:cond delay="2750"/>
                                  </p:stCondLst>
                                  <p:childTnLst>
                                    <p:set>
                                      <p:cBhvr>
                                        <p:cTn id="24" dur="1" fill="hold">
                                          <p:stCondLst>
                                            <p:cond delay="0"/>
                                          </p:stCondLst>
                                        </p:cTn>
                                        <p:tgtEl>
                                          <p:spTgt spid="28"/>
                                        </p:tgtEl>
                                        <p:attrNameLst>
                                          <p:attrName>style.visibility</p:attrName>
                                        </p:attrNameLst>
                                      </p:cBhvr>
                                      <p:to>
                                        <p:strVal val="visible"/>
                                      </p:to>
                                    </p:set>
                                    <p:anim calcmode="lin" valueType="num">
                                      <p:cBhvr>
                                        <p:cTn id="25" dur="500" fill="hold"/>
                                        <p:tgtEl>
                                          <p:spTgt spid="28"/>
                                        </p:tgtEl>
                                        <p:attrNameLst>
                                          <p:attrName>ppt_w</p:attrName>
                                        </p:attrNameLst>
                                      </p:cBhvr>
                                      <p:tavLst>
                                        <p:tav tm="0">
                                          <p:val>
                                            <p:fltVal val="0"/>
                                          </p:val>
                                        </p:tav>
                                        <p:tav tm="100000">
                                          <p:val>
                                            <p:strVal val="#ppt_w"/>
                                          </p:val>
                                        </p:tav>
                                      </p:tavLst>
                                    </p:anim>
                                    <p:anim calcmode="lin" valueType="num">
                                      <p:cBhvr>
                                        <p:cTn id="26" dur="500" fill="hold"/>
                                        <p:tgtEl>
                                          <p:spTgt spid="28"/>
                                        </p:tgtEl>
                                        <p:attrNameLst>
                                          <p:attrName>ppt_h</p:attrName>
                                        </p:attrNameLst>
                                      </p:cBhvr>
                                      <p:tavLst>
                                        <p:tav tm="0">
                                          <p:val>
                                            <p:fltVal val="0"/>
                                          </p:val>
                                        </p:tav>
                                        <p:tav tm="100000">
                                          <p:val>
                                            <p:strVal val="#ppt_h"/>
                                          </p:val>
                                        </p:tav>
                                      </p:tavLst>
                                    </p:anim>
                                    <p:animEffect transition="in" filter="fade">
                                      <p:cBhvr>
                                        <p:cTn id="27" dur="500"/>
                                        <p:tgtEl>
                                          <p:spTgt spid="28"/>
                                        </p:tgtEl>
                                      </p:cBhvr>
                                    </p:animEffect>
                                  </p:childTnLst>
                                </p:cTn>
                              </p:par>
                              <p:par>
                                <p:cTn id="28" presetID="53" presetClass="entr" presetSubtype="16" fill="hold" grpId="0" nodeType="withEffect">
                                  <p:stCondLst>
                                    <p:cond delay="2750"/>
                                  </p:stCondLst>
                                  <p:childTnLst>
                                    <p:set>
                                      <p:cBhvr>
                                        <p:cTn id="29" dur="1" fill="hold">
                                          <p:stCondLst>
                                            <p:cond delay="0"/>
                                          </p:stCondLst>
                                        </p:cTn>
                                        <p:tgtEl>
                                          <p:spTgt spid="29"/>
                                        </p:tgtEl>
                                        <p:attrNameLst>
                                          <p:attrName>style.visibility</p:attrName>
                                        </p:attrNameLst>
                                      </p:cBhvr>
                                      <p:to>
                                        <p:strVal val="visible"/>
                                      </p:to>
                                    </p:set>
                                    <p:anim calcmode="lin" valueType="num">
                                      <p:cBhvr>
                                        <p:cTn id="30" dur="500" fill="hold"/>
                                        <p:tgtEl>
                                          <p:spTgt spid="29"/>
                                        </p:tgtEl>
                                        <p:attrNameLst>
                                          <p:attrName>ppt_w</p:attrName>
                                        </p:attrNameLst>
                                      </p:cBhvr>
                                      <p:tavLst>
                                        <p:tav tm="0">
                                          <p:val>
                                            <p:fltVal val="0"/>
                                          </p:val>
                                        </p:tav>
                                        <p:tav tm="100000">
                                          <p:val>
                                            <p:strVal val="#ppt_w"/>
                                          </p:val>
                                        </p:tav>
                                      </p:tavLst>
                                    </p:anim>
                                    <p:anim calcmode="lin" valueType="num">
                                      <p:cBhvr>
                                        <p:cTn id="31" dur="500" fill="hold"/>
                                        <p:tgtEl>
                                          <p:spTgt spid="29"/>
                                        </p:tgtEl>
                                        <p:attrNameLst>
                                          <p:attrName>ppt_h</p:attrName>
                                        </p:attrNameLst>
                                      </p:cBhvr>
                                      <p:tavLst>
                                        <p:tav tm="0">
                                          <p:val>
                                            <p:fltVal val="0"/>
                                          </p:val>
                                        </p:tav>
                                        <p:tav tm="100000">
                                          <p:val>
                                            <p:strVal val="#ppt_h"/>
                                          </p:val>
                                        </p:tav>
                                      </p:tavLst>
                                    </p:anim>
                                    <p:animEffect transition="in" filter="fade">
                                      <p:cBhvr>
                                        <p:cTn id="32" dur="500"/>
                                        <p:tgtEl>
                                          <p:spTgt spid="29"/>
                                        </p:tgtEl>
                                      </p:cBhvr>
                                    </p:animEffect>
                                  </p:childTnLst>
                                </p:cTn>
                              </p:par>
                              <p:par>
                                <p:cTn id="33" presetID="53" presetClass="entr" presetSubtype="16" fill="hold" nodeType="withEffect">
                                  <p:stCondLst>
                                    <p:cond delay="2750"/>
                                  </p:stCondLst>
                                  <p:childTnLst>
                                    <p:set>
                                      <p:cBhvr>
                                        <p:cTn id="34" dur="1" fill="hold">
                                          <p:stCondLst>
                                            <p:cond delay="0"/>
                                          </p:stCondLst>
                                        </p:cTn>
                                        <p:tgtEl>
                                          <p:spTgt spid="14"/>
                                        </p:tgtEl>
                                        <p:attrNameLst>
                                          <p:attrName>style.visibility</p:attrName>
                                        </p:attrNameLst>
                                      </p:cBhvr>
                                      <p:to>
                                        <p:strVal val="visible"/>
                                      </p:to>
                                    </p:set>
                                    <p:anim calcmode="lin" valueType="num">
                                      <p:cBhvr>
                                        <p:cTn id="35" dur="500" fill="hold"/>
                                        <p:tgtEl>
                                          <p:spTgt spid="14"/>
                                        </p:tgtEl>
                                        <p:attrNameLst>
                                          <p:attrName>ppt_w</p:attrName>
                                        </p:attrNameLst>
                                      </p:cBhvr>
                                      <p:tavLst>
                                        <p:tav tm="0">
                                          <p:val>
                                            <p:fltVal val="0"/>
                                          </p:val>
                                        </p:tav>
                                        <p:tav tm="100000">
                                          <p:val>
                                            <p:strVal val="#ppt_w"/>
                                          </p:val>
                                        </p:tav>
                                      </p:tavLst>
                                    </p:anim>
                                    <p:anim calcmode="lin" valueType="num">
                                      <p:cBhvr>
                                        <p:cTn id="36" dur="500" fill="hold"/>
                                        <p:tgtEl>
                                          <p:spTgt spid="14"/>
                                        </p:tgtEl>
                                        <p:attrNameLst>
                                          <p:attrName>ppt_h</p:attrName>
                                        </p:attrNameLst>
                                      </p:cBhvr>
                                      <p:tavLst>
                                        <p:tav tm="0">
                                          <p:val>
                                            <p:fltVal val="0"/>
                                          </p:val>
                                        </p:tav>
                                        <p:tav tm="100000">
                                          <p:val>
                                            <p:strVal val="#ppt_h"/>
                                          </p:val>
                                        </p:tav>
                                      </p:tavLst>
                                    </p:anim>
                                    <p:animEffect transition="in" filter="fade">
                                      <p:cBhvr>
                                        <p:cTn id="37" dur="500"/>
                                        <p:tgtEl>
                                          <p:spTgt spid="14"/>
                                        </p:tgtEl>
                                      </p:cBhvr>
                                    </p:animEffect>
                                  </p:childTnLst>
                                </p:cTn>
                              </p:par>
                              <p:par>
                                <p:cTn id="38" presetID="53" presetClass="entr" presetSubtype="16" fill="hold" grpId="0" nodeType="withEffect">
                                  <p:stCondLst>
                                    <p:cond delay="3750"/>
                                  </p:stCondLst>
                                  <p:childTnLst>
                                    <p:set>
                                      <p:cBhvr>
                                        <p:cTn id="39" dur="1" fill="hold">
                                          <p:stCondLst>
                                            <p:cond delay="0"/>
                                          </p:stCondLst>
                                        </p:cTn>
                                        <p:tgtEl>
                                          <p:spTgt spid="30"/>
                                        </p:tgtEl>
                                        <p:attrNameLst>
                                          <p:attrName>style.visibility</p:attrName>
                                        </p:attrNameLst>
                                      </p:cBhvr>
                                      <p:to>
                                        <p:strVal val="visible"/>
                                      </p:to>
                                    </p:set>
                                    <p:anim calcmode="lin" valueType="num">
                                      <p:cBhvr>
                                        <p:cTn id="40" dur="500" fill="hold"/>
                                        <p:tgtEl>
                                          <p:spTgt spid="30"/>
                                        </p:tgtEl>
                                        <p:attrNameLst>
                                          <p:attrName>ppt_w</p:attrName>
                                        </p:attrNameLst>
                                      </p:cBhvr>
                                      <p:tavLst>
                                        <p:tav tm="0">
                                          <p:val>
                                            <p:fltVal val="0"/>
                                          </p:val>
                                        </p:tav>
                                        <p:tav tm="100000">
                                          <p:val>
                                            <p:strVal val="#ppt_w"/>
                                          </p:val>
                                        </p:tav>
                                      </p:tavLst>
                                    </p:anim>
                                    <p:anim calcmode="lin" valueType="num">
                                      <p:cBhvr>
                                        <p:cTn id="41" dur="500" fill="hold"/>
                                        <p:tgtEl>
                                          <p:spTgt spid="30"/>
                                        </p:tgtEl>
                                        <p:attrNameLst>
                                          <p:attrName>ppt_h</p:attrName>
                                        </p:attrNameLst>
                                      </p:cBhvr>
                                      <p:tavLst>
                                        <p:tav tm="0">
                                          <p:val>
                                            <p:fltVal val="0"/>
                                          </p:val>
                                        </p:tav>
                                        <p:tav tm="100000">
                                          <p:val>
                                            <p:strVal val="#ppt_h"/>
                                          </p:val>
                                        </p:tav>
                                      </p:tavLst>
                                    </p:anim>
                                    <p:animEffect transition="in" filter="fade">
                                      <p:cBhvr>
                                        <p:cTn id="42" dur="500"/>
                                        <p:tgtEl>
                                          <p:spTgt spid="30"/>
                                        </p:tgtEl>
                                      </p:cBhvr>
                                    </p:animEffect>
                                  </p:childTnLst>
                                </p:cTn>
                              </p:par>
                              <p:par>
                                <p:cTn id="43" presetID="53" presetClass="entr" presetSubtype="16" fill="hold" grpId="0" nodeType="withEffect">
                                  <p:stCondLst>
                                    <p:cond delay="3750"/>
                                  </p:stCondLst>
                                  <p:childTnLst>
                                    <p:set>
                                      <p:cBhvr>
                                        <p:cTn id="44" dur="1" fill="hold">
                                          <p:stCondLst>
                                            <p:cond delay="0"/>
                                          </p:stCondLst>
                                        </p:cTn>
                                        <p:tgtEl>
                                          <p:spTgt spid="31"/>
                                        </p:tgtEl>
                                        <p:attrNameLst>
                                          <p:attrName>style.visibility</p:attrName>
                                        </p:attrNameLst>
                                      </p:cBhvr>
                                      <p:to>
                                        <p:strVal val="visible"/>
                                      </p:to>
                                    </p:set>
                                    <p:anim calcmode="lin" valueType="num">
                                      <p:cBhvr>
                                        <p:cTn id="45" dur="500" fill="hold"/>
                                        <p:tgtEl>
                                          <p:spTgt spid="31"/>
                                        </p:tgtEl>
                                        <p:attrNameLst>
                                          <p:attrName>ppt_w</p:attrName>
                                        </p:attrNameLst>
                                      </p:cBhvr>
                                      <p:tavLst>
                                        <p:tav tm="0">
                                          <p:val>
                                            <p:fltVal val="0"/>
                                          </p:val>
                                        </p:tav>
                                        <p:tav tm="100000">
                                          <p:val>
                                            <p:strVal val="#ppt_w"/>
                                          </p:val>
                                        </p:tav>
                                      </p:tavLst>
                                    </p:anim>
                                    <p:anim calcmode="lin" valueType="num">
                                      <p:cBhvr>
                                        <p:cTn id="46" dur="500" fill="hold"/>
                                        <p:tgtEl>
                                          <p:spTgt spid="31"/>
                                        </p:tgtEl>
                                        <p:attrNameLst>
                                          <p:attrName>ppt_h</p:attrName>
                                        </p:attrNameLst>
                                      </p:cBhvr>
                                      <p:tavLst>
                                        <p:tav tm="0">
                                          <p:val>
                                            <p:fltVal val="0"/>
                                          </p:val>
                                        </p:tav>
                                        <p:tav tm="100000">
                                          <p:val>
                                            <p:strVal val="#ppt_h"/>
                                          </p:val>
                                        </p:tav>
                                      </p:tavLst>
                                    </p:anim>
                                    <p:animEffect transition="in" filter="fade">
                                      <p:cBhvr>
                                        <p:cTn id="47" dur="500"/>
                                        <p:tgtEl>
                                          <p:spTgt spid="31"/>
                                        </p:tgtEl>
                                      </p:cBhvr>
                                    </p:animEffect>
                                  </p:childTnLst>
                                </p:cTn>
                              </p:par>
                              <p:par>
                                <p:cTn id="48" presetID="53" presetClass="entr" presetSubtype="16" fill="hold" nodeType="withEffect">
                                  <p:stCondLst>
                                    <p:cond delay="3750"/>
                                  </p:stCondLst>
                                  <p:childTnLst>
                                    <p:set>
                                      <p:cBhvr>
                                        <p:cTn id="49" dur="1" fill="hold">
                                          <p:stCondLst>
                                            <p:cond delay="0"/>
                                          </p:stCondLst>
                                        </p:cTn>
                                        <p:tgtEl>
                                          <p:spTgt spid="23"/>
                                        </p:tgtEl>
                                        <p:attrNameLst>
                                          <p:attrName>style.visibility</p:attrName>
                                        </p:attrNameLst>
                                      </p:cBhvr>
                                      <p:to>
                                        <p:strVal val="visible"/>
                                      </p:to>
                                    </p:set>
                                    <p:anim calcmode="lin" valueType="num">
                                      <p:cBhvr>
                                        <p:cTn id="50" dur="500" fill="hold"/>
                                        <p:tgtEl>
                                          <p:spTgt spid="23"/>
                                        </p:tgtEl>
                                        <p:attrNameLst>
                                          <p:attrName>ppt_w</p:attrName>
                                        </p:attrNameLst>
                                      </p:cBhvr>
                                      <p:tavLst>
                                        <p:tav tm="0">
                                          <p:val>
                                            <p:fltVal val="0"/>
                                          </p:val>
                                        </p:tav>
                                        <p:tav tm="100000">
                                          <p:val>
                                            <p:strVal val="#ppt_w"/>
                                          </p:val>
                                        </p:tav>
                                      </p:tavLst>
                                    </p:anim>
                                    <p:anim calcmode="lin" valueType="num">
                                      <p:cBhvr>
                                        <p:cTn id="51" dur="500" fill="hold"/>
                                        <p:tgtEl>
                                          <p:spTgt spid="23"/>
                                        </p:tgtEl>
                                        <p:attrNameLst>
                                          <p:attrName>ppt_h</p:attrName>
                                        </p:attrNameLst>
                                      </p:cBhvr>
                                      <p:tavLst>
                                        <p:tav tm="0">
                                          <p:val>
                                            <p:fltVal val="0"/>
                                          </p:val>
                                        </p:tav>
                                        <p:tav tm="100000">
                                          <p:val>
                                            <p:strVal val="#ppt_h"/>
                                          </p:val>
                                        </p:tav>
                                      </p:tavLst>
                                    </p:anim>
                                    <p:animEffect transition="in" filter="fade">
                                      <p:cBhvr>
                                        <p:cTn id="52" dur="500"/>
                                        <p:tgtEl>
                                          <p:spTgt spid="23"/>
                                        </p:tgtEl>
                                      </p:cBhvr>
                                    </p:animEffect>
                                  </p:childTnLst>
                                </p:cTn>
                              </p:par>
                              <p:par>
                                <p:cTn id="53" presetID="53" presetClass="entr" presetSubtype="16" fill="hold" grpId="0" nodeType="withEffect">
                                  <p:stCondLst>
                                    <p:cond delay="3750"/>
                                  </p:stCondLst>
                                  <p:childTnLst>
                                    <p:set>
                                      <p:cBhvr>
                                        <p:cTn id="54" dur="1" fill="hold">
                                          <p:stCondLst>
                                            <p:cond delay="0"/>
                                          </p:stCondLst>
                                        </p:cTn>
                                        <p:tgtEl>
                                          <p:spTgt spid="34"/>
                                        </p:tgtEl>
                                        <p:attrNameLst>
                                          <p:attrName>style.visibility</p:attrName>
                                        </p:attrNameLst>
                                      </p:cBhvr>
                                      <p:to>
                                        <p:strVal val="visible"/>
                                      </p:to>
                                    </p:set>
                                    <p:anim calcmode="lin" valueType="num">
                                      <p:cBhvr>
                                        <p:cTn id="55" dur="500" fill="hold"/>
                                        <p:tgtEl>
                                          <p:spTgt spid="34"/>
                                        </p:tgtEl>
                                        <p:attrNameLst>
                                          <p:attrName>ppt_w</p:attrName>
                                        </p:attrNameLst>
                                      </p:cBhvr>
                                      <p:tavLst>
                                        <p:tav tm="0">
                                          <p:val>
                                            <p:fltVal val="0"/>
                                          </p:val>
                                        </p:tav>
                                        <p:tav tm="100000">
                                          <p:val>
                                            <p:strVal val="#ppt_w"/>
                                          </p:val>
                                        </p:tav>
                                      </p:tavLst>
                                    </p:anim>
                                    <p:anim calcmode="lin" valueType="num">
                                      <p:cBhvr>
                                        <p:cTn id="56" dur="500" fill="hold"/>
                                        <p:tgtEl>
                                          <p:spTgt spid="34"/>
                                        </p:tgtEl>
                                        <p:attrNameLst>
                                          <p:attrName>ppt_h</p:attrName>
                                        </p:attrNameLst>
                                      </p:cBhvr>
                                      <p:tavLst>
                                        <p:tav tm="0">
                                          <p:val>
                                            <p:fltVal val="0"/>
                                          </p:val>
                                        </p:tav>
                                        <p:tav tm="100000">
                                          <p:val>
                                            <p:strVal val="#ppt_h"/>
                                          </p:val>
                                        </p:tav>
                                      </p:tavLst>
                                    </p:anim>
                                    <p:animEffect transition="in" filter="fade">
                                      <p:cBhvr>
                                        <p:cTn id="57" dur="500"/>
                                        <p:tgtEl>
                                          <p:spTgt spid="34"/>
                                        </p:tgtEl>
                                      </p:cBhvr>
                                    </p:animEffect>
                                  </p:childTnLst>
                                </p:cTn>
                              </p:par>
                              <p:par>
                                <p:cTn id="58" presetID="53" presetClass="entr" presetSubtype="16" fill="hold" grpId="0" nodeType="withEffect">
                                  <p:stCondLst>
                                    <p:cond delay="3750"/>
                                  </p:stCondLst>
                                  <p:childTnLst>
                                    <p:set>
                                      <p:cBhvr>
                                        <p:cTn id="59" dur="1" fill="hold">
                                          <p:stCondLst>
                                            <p:cond delay="0"/>
                                          </p:stCondLst>
                                        </p:cTn>
                                        <p:tgtEl>
                                          <p:spTgt spid="35"/>
                                        </p:tgtEl>
                                        <p:attrNameLst>
                                          <p:attrName>style.visibility</p:attrName>
                                        </p:attrNameLst>
                                      </p:cBhvr>
                                      <p:to>
                                        <p:strVal val="visible"/>
                                      </p:to>
                                    </p:set>
                                    <p:anim calcmode="lin" valueType="num">
                                      <p:cBhvr>
                                        <p:cTn id="60" dur="500" fill="hold"/>
                                        <p:tgtEl>
                                          <p:spTgt spid="35"/>
                                        </p:tgtEl>
                                        <p:attrNameLst>
                                          <p:attrName>ppt_w</p:attrName>
                                        </p:attrNameLst>
                                      </p:cBhvr>
                                      <p:tavLst>
                                        <p:tav tm="0">
                                          <p:val>
                                            <p:fltVal val="0"/>
                                          </p:val>
                                        </p:tav>
                                        <p:tav tm="100000">
                                          <p:val>
                                            <p:strVal val="#ppt_w"/>
                                          </p:val>
                                        </p:tav>
                                      </p:tavLst>
                                    </p:anim>
                                    <p:anim calcmode="lin" valueType="num">
                                      <p:cBhvr>
                                        <p:cTn id="61" dur="500" fill="hold"/>
                                        <p:tgtEl>
                                          <p:spTgt spid="35"/>
                                        </p:tgtEl>
                                        <p:attrNameLst>
                                          <p:attrName>ppt_h</p:attrName>
                                        </p:attrNameLst>
                                      </p:cBhvr>
                                      <p:tavLst>
                                        <p:tav tm="0">
                                          <p:val>
                                            <p:fltVal val="0"/>
                                          </p:val>
                                        </p:tav>
                                        <p:tav tm="100000">
                                          <p:val>
                                            <p:strVal val="#ppt_h"/>
                                          </p:val>
                                        </p:tav>
                                      </p:tavLst>
                                    </p:anim>
                                    <p:animEffect transition="in" filter="fade">
                                      <p:cBhvr>
                                        <p:cTn id="62" dur="500"/>
                                        <p:tgtEl>
                                          <p:spTgt spid="35"/>
                                        </p:tgtEl>
                                      </p:cBhvr>
                                    </p:animEffect>
                                  </p:childTnLst>
                                </p:cTn>
                              </p:par>
                              <p:par>
                                <p:cTn id="63" presetID="53" presetClass="entr" presetSubtype="16" fill="hold" grpId="0" nodeType="withEffect">
                                  <p:stCondLst>
                                    <p:cond delay="4750"/>
                                  </p:stCondLst>
                                  <p:childTnLst>
                                    <p:set>
                                      <p:cBhvr>
                                        <p:cTn id="64" dur="1" fill="hold">
                                          <p:stCondLst>
                                            <p:cond delay="0"/>
                                          </p:stCondLst>
                                        </p:cTn>
                                        <p:tgtEl>
                                          <p:spTgt spid="32"/>
                                        </p:tgtEl>
                                        <p:attrNameLst>
                                          <p:attrName>style.visibility</p:attrName>
                                        </p:attrNameLst>
                                      </p:cBhvr>
                                      <p:to>
                                        <p:strVal val="visible"/>
                                      </p:to>
                                    </p:set>
                                    <p:anim calcmode="lin" valueType="num">
                                      <p:cBhvr>
                                        <p:cTn id="65" dur="500" fill="hold"/>
                                        <p:tgtEl>
                                          <p:spTgt spid="32"/>
                                        </p:tgtEl>
                                        <p:attrNameLst>
                                          <p:attrName>ppt_w</p:attrName>
                                        </p:attrNameLst>
                                      </p:cBhvr>
                                      <p:tavLst>
                                        <p:tav tm="0">
                                          <p:val>
                                            <p:fltVal val="0"/>
                                          </p:val>
                                        </p:tav>
                                        <p:tav tm="100000">
                                          <p:val>
                                            <p:strVal val="#ppt_w"/>
                                          </p:val>
                                        </p:tav>
                                      </p:tavLst>
                                    </p:anim>
                                    <p:anim calcmode="lin" valueType="num">
                                      <p:cBhvr>
                                        <p:cTn id="66" dur="500" fill="hold"/>
                                        <p:tgtEl>
                                          <p:spTgt spid="32"/>
                                        </p:tgtEl>
                                        <p:attrNameLst>
                                          <p:attrName>ppt_h</p:attrName>
                                        </p:attrNameLst>
                                      </p:cBhvr>
                                      <p:tavLst>
                                        <p:tav tm="0">
                                          <p:val>
                                            <p:fltVal val="0"/>
                                          </p:val>
                                        </p:tav>
                                        <p:tav tm="100000">
                                          <p:val>
                                            <p:strVal val="#ppt_h"/>
                                          </p:val>
                                        </p:tav>
                                      </p:tavLst>
                                    </p:anim>
                                    <p:animEffect transition="in" filter="fade">
                                      <p:cBhvr>
                                        <p:cTn id="67" dur="500"/>
                                        <p:tgtEl>
                                          <p:spTgt spid="32"/>
                                        </p:tgtEl>
                                      </p:cBhvr>
                                    </p:animEffect>
                                  </p:childTnLst>
                                </p:cTn>
                              </p:par>
                              <p:par>
                                <p:cTn id="68" presetID="53" presetClass="entr" presetSubtype="16" fill="hold" grpId="0" nodeType="withEffect">
                                  <p:stCondLst>
                                    <p:cond delay="4750"/>
                                  </p:stCondLst>
                                  <p:childTnLst>
                                    <p:set>
                                      <p:cBhvr>
                                        <p:cTn id="69" dur="1" fill="hold">
                                          <p:stCondLst>
                                            <p:cond delay="0"/>
                                          </p:stCondLst>
                                        </p:cTn>
                                        <p:tgtEl>
                                          <p:spTgt spid="33"/>
                                        </p:tgtEl>
                                        <p:attrNameLst>
                                          <p:attrName>style.visibility</p:attrName>
                                        </p:attrNameLst>
                                      </p:cBhvr>
                                      <p:to>
                                        <p:strVal val="visible"/>
                                      </p:to>
                                    </p:set>
                                    <p:anim calcmode="lin" valueType="num">
                                      <p:cBhvr>
                                        <p:cTn id="70" dur="500" fill="hold"/>
                                        <p:tgtEl>
                                          <p:spTgt spid="33"/>
                                        </p:tgtEl>
                                        <p:attrNameLst>
                                          <p:attrName>ppt_w</p:attrName>
                                        </p:attrNameLst>
                                      </p:cBhvr>
                                      <p:tavLst>
                                        <p:tav tm="0">
                                          <p:val>
                                            <p:fltVal val="0"/>
                                          </p:val>
                                        </p:tav>
                                        <p:tav tm="100000">
                                          <p:val>
                                            <p:strVal val="#ppt_w"/>
                                          </p:val>
                                        </p:tav>
                                      </p:tavLst>
                                    </p:anim>
                                    <p:anim calcmode="lin" valueType="num">
                                      <p:cBhvr>
                                        <p:cTn id="71" dur="500" fill="hold"/>
                                        <p:tgtEl>
                                          <p:spTgt spid="33"/>
                                        </p:tgtEl>
                                        <p:attrNameLst>
                                          <p:attrName>ppt_h</p:attrName>
                                        </p:attrNameLst>
                                      </p:cBhvr>
                                      <p:tavLst>
                                        <p:tav tm="0">
                                          <p:val>
                                            <p:fltVal val="0"/>
                                          </p:val>
                                        </p:tav>
                                        <p:tav tm="100000">
                                          <p:val>
                                            <p:strVal val="#ppt_h"/>
                                          </p:val>
                                        </p:tav>
                                      </p:tavLst>
                                    </p:anim>
                                    <p:animEffect transition="in" filter="fade">
                                      <p:cBhvr>
                                        <p:cTn id="72" dur="500"/>
                                        <p:tgtEl>
                                          <p:spTgt spid="33"/>
                                        </p:tgtEl>
                                      </p:cBhvr>
                                    </p:animEffect>
                                  </p:childTnLst>
                                </p:cTn>
                              </p:par>
                              <p:par>
                                <p:cTn id="73" presetID="53" presetClass="entr" presetSubtype="16" fill="hold" nodeType="withEffect">
                                  <p:stCondLst>
                                    <p:cond delay="4750"/>
                                  </p:stCondLst>
                                  <p:childTnLst>
                                    <p:set>
                                      <p:cBhvr>
                                        <p:cTn id="74" dur="1" fill="hold">
                                          <p:stCondLst>
                                            <p:cond delay="0"/>
                                          </p:stCondLst>
                                        </p:cTn>
                                        <p:tgtEl>
                                          <p:spTgt spid="17"/>
                                        </p:tgtEl>
                                        <p:attrNameLst>
                                          <p:attrName>style.visibility</p:attrName>
                                        </p:attrNameLst>
                                      </p:cBhvr>
                                      <p:to>
                                        <p:strVal val="visible"/>
                                      </p:to>
                                    </p:set>
                                    <p:anim calcmode="lin" valueType="num">
                                      <p:cBhvr>
                                        <p:cTn id="75" dur="500" fill="hold"/>
                                        <p:tgtEl>
                                          <p:spTgt spid="17"/>
                                        </p:tgtEl>
                                        <p:attrNameLst>
                                          <p:attrName>ppt_w</p:attrName>
                                        </p:attrNameLst>
                                      </p:cBhvr>
                                      <p:tavLst>
                                        <p:tav tm="0">
                                          <p:val>
                                            <p:fltVal val="0"/>
                                          </p:val>
                                        </p:tav>
                                        <p:tav tm="100000">
                                          <p:val>
                                            <p:strVal val="#ppt_w"/>
                                          </p:val>
                                        </p:tav>
                                      </p:tavLst>
                                    </p:anim>
                                    <p:anim calcmode="lin" valueType="num">
                                      <p:cBhvr>
                                        <p:cTn id="76" dur="500" fill="hold"/>
                                        <p:tgtEl>
                                          <p:spTgt spid="17"/>
                                        </p:tgtEl>
                                        <p:attrNameLst>
                                          <p:attrName>ppt_h</p:attrName>
                                        </p:attrNameLst>
                                      </p:cBhvr>
                                      <p:tavLst>
                                        <p:tav tm="0">
                                          <p:val>
                                            <p:fltVal val="0"/>
                                          </p:val>
                                        </p:tav>
                                        <p:tav tm="100000">
                                          <p:val>
                                            <p:strVal val="#ppt_h"/>
                                          </p:val>
                                        </p:tav>
                                      </p:tavLst>
                                    </p:anim>
                                    <p:animEffect transition="in" filter="fade">
                                      <p:cBhvr>
                                        <p:cTn id="7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0" grpId="0"/>
      <p:bldP spid="31" grpId="0"/>
      <p:bldP spid="32" grpId="0"/>
      <p:bldP spid="33" grpId="0"/>
      <p:bldP spid="34" grpId="0"/>
      <p:bldP spid="3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116147" y="1259861"/>
            <a:ext cx="6087461" cy="4691886"/>
            <a:chOff x="4587907" y="945187"/>
            <a:chExt cx="4566983" cy="3520001"/>
          </a:xfrm>
          <a:solidFill>
            <a:schemeClr val="tx2"/>
          </a:solidFill>
        </p:grpSpPr>
        <p:sp>
          <p:nvSpPr>
            <p:cNvPr id="63" name="Freeform 5"/>
            <p:cNvSpPr/>
            <p:nvPr/>
          </p:nvSpPr>
          <p:spPr bwMode="auto">
            <a:xfrm flipH="1">
              <a:off x="8242329" y="945187"/>
              <a:ext cx="382558" cy="1517689"/>
            </a:xfrm>
            <a:custGeom>
              <a:avLst/>
              <a:gdLst>
                <a:gd name="T0" fmla="*/ 192 w 192"/>
                <a:gd name="T1" fmla="*/ 724 h 761"/>
                <a:gd name="T2" fmla="*/ 0 w 192"/>
                <a:gd name="T3" fmla="*/ 0 h 761"/>
                <a:gd name="T4" fmla="*/ 0 w 192"/>
                <a:gd name="T5" fmla="*/ 223 h 761"/>
                <a:gd name="T6" fmla="*/ 192 w 192"/>
                <a:gd name="T7" fmla="*/ 761 h 761"/>
                <a:gd name="T8" fmla="*/ 192 w 192"/>
                <a:gd name="T9" fmla="*/ 724 h 761"/>
              </a:gdLst>
              <a:ahLst/>
              <a:cxnLst>
                <a:cxn ang="0">
                  <a:pos x="T0" y="T1"/>
                </a:cxn>
                <a:cxn ang="0">
                  <a:pos x="T2" y="T3"/>
                </a:cxn>
                <a:cxn ang="0">
                  <a:pos x="T4" y="T5"/>
                </a:cxn>
                <a:cxn ang="0">
                  <a:pos x="T6" y="T7"/>
                </a:cxn>
                <a:cxn ang="0">
                  <a:pos x="T8" y="T9"/>
                </a:cxn>
              </a:cxnLst>
              <a:rect l="0" t="0" r="r" b="b"/>
              <a:pathLst>
                <a:path w="192" h="761">
                  <a:moveTo>
                    <a:pt x="192" y="724"/>
                  </a:moveTo>
                  <a:lnTo>
                    <a:pt x="0" y="0"/>
                  </a:lnTo>
                  <a:lnTo>
                    <a:pt x="0" y="223"/>
                  </a:lnTo>
                  <a:lnTo>
                    <a:pt x="192" y="761"/>
                  </a:lnTo>
                  <a:lnTo>
                    <a:pt x="192" y="724"/>
                  </a:lnTo>
                  <a:close/>
                </a:path>
              </a:pathLst>
            </a:custGeom>
            <a:grpFill/>
            <a:ln w="6350" cap="flat" cmpd="sng" algn="ctr">
              <a:noFill/>
              <a:prstDash val="solid"/>
              <a:miter lim="800000"/>
            </a:ln>
            <a:effectLst/>
          </p:spPr>
          <p:txBody>
            <a:bodyPr lIns="68570" tIns="34287" rIns="68570" bIns="34287" rtlCol="0" anchor="ctr"/>
            <a:lstStyle/>
            <a:p>
              <a:pPr defTabSz="1217930"/>
              <a:endParaRPr lang="id-ID" sz="1200" kern="0">
                <a:solidFill>
                  <a:sysClr val="window" lastClr="FFFFFF"/>
                </a:solidFill>
                <a:latin typeface="+mn-ea"/>
                <a:cs typeface="+mn-ea"/>
              </a:endParaRPr>
            </a:p>
          </p:txBody>
        </p:sp>
        <p:sp>
          <p:nvSpPr>
            <p:cNvPr id="64" name="Freeform 6"/>
            <p:cNvSpPr/>
            <p:nvPr/>
          </p:nvSpPr>
          <p:spPr bwMode="auto">
            <a:xfrm flipH="1">
              <a:off x="8238342" y="1711012"/>
              <a:ext cx="396506" cy="885485"/>
            </a:xfrm>
            <a:custGeom>
              <a:avLst/>
              <a:gdLst>
                <a:gd name="T0" fmla="*/ 199 w 199"/>
                <a:gd name="T1" fmla="*/ 408 h 444"/>
                <a:gd name="T2" fmla="*/ 0 w 199"/>
                <a:gd name="T3" fmla="*/ 0 h 444"/>
                <a:gd name="T4" fmla="*/ 0 w 199"/>
                <a:gd name="T5" fmla="*/ 228 h 444"/>
                <a:gd name="T6" fmla="*/ 199 w 199"/>
                <a:gd name="T7" fmla="*/ 444 h 444"/>
                <a:gd name="T8" fmla="*/ 199 w 199"/>
                <a:gd name="T9" fmla="*/ 408 h 444"/>
              </a:gdLst>
              <a:ahLst/>
              <a:cxnLst>
                <a:cxn ang="0">
                  <a:pos x="T0" y="T1"/>
                </a:cxn>
                <a:cxn ang="0">
                  <a:pos x="T2" y="T3"/>
                </a:cxn>
                <a:cxn ang="0">
                  <a:pos x="T4" y="T5"/>
                </a:cxn>
                <a:cxn ang="0">
                  <a:pos x="T6" y="T7"/>
                </a:cxn>
                <a:cxn ang="0">
                  <a:pos x="T8" y="T9"/>
                </a:cxn>
              </a:cxnLst>
              <a:rect l="0" t="0" r="r" b="b"/>
              <a:pathLst>
                <a:path w="199" h="444">
                  <a:moveTo>
                    <a:pt x="199" y="408"/>
                  </a:moveTo>
                  <a:lnTo>
                    <a:pt x="0" y="0"/>
                  </a:lnTo>
                  <a:lnTo>
                    <a:pt x="0" y="228"/>
                  </a:lnTo>
                  <a:lnTo>
                    <a:pt x="199" y="444"/>
                  </a:lnTo>
                  <a:lnTo>
                    <a:pt x="199" y="408"/>
                  </a:lnTo>
                  <a:close/>
                </a:path>
              </a:pathLst>
            </a:custGeom>
            <a:grpFill/>
            <a:ln w="6350" cap="flat" cmpd="sng" algn="ctr">
              <a:noFill/>
              <a:prstDash val="solid"/>
              <a:miter lim="800000"/>
            </a:ln>
            <a:effectLst/>
          </p:spPr>
          <p:txBody>
            <a:bodyPr lIns="68570" tIns="34287" rIns="68570" bIns="34287" rtlCol="0" anchor="ctr"/>
            <a:lstStyle/>
            <a:p>
              <a:pPr defTabSz="1217930"/>
              <a:endParaRPr lang="id-ID" sz="1200" kern="0">
                <a:solidFill>
                  <a:sysClr val="window" lastClr="FFFFFF"/>
                </a:solidFill>
                <a:latin typeface="+mn-ea"/>
                <a:cs typeface="+mn-ea"/>
              </a:endParaRPr>
            </a:p>
          </p:txBody>
        </p:sp>
        <p:sp>
          <p:nvSpPr>
            <p:cNvPr id="65" name="Freeform 7"/>
            <p:cNvSpPr/>
            <p:nvPr/>
          </p:nvSpPr>
          <p:spPr bwMode="auto">
            <a:xfrm flipH="1">
              <a:off x="8248305" y="2472847"/>
              <a:ext cx="386543" cy="450720"/>
            </a:xfrm>
            <a:custGeom>
              <a:avLst/>
              <a:gdLst>
                <a:gd name="T0" fmla="*/ 194 w 194"/>
                <a:gd name="T1" fmla="*/ 98 h 226"/>
                <a:gd name="T2" fmla="*/ 0 w 194"/>
                <a:gd name="T3" fmla="*/ 0 h 226"/>
                <a:gd name="T4" fmla="*/ 0 w 194"/>
                <a:gd name="T5" fmla="*/ 226 h 226"/>
                <a:gd name="T6" fmla="*/ 194 w 194"/>
                <a:gd name="T7" fmla="*/ 133 h 226"/>
                <a:gd name="T8" fmla="*/ 194 w 194"/>
                <a:gd name="T9" fmla="*/ 98 h 226"/>
              </a:gdLst>
              <a:ahLst/>
              <a:cxnLst>
                <a:cxn ang="0">
                  <a:pos x="T0" y="T1"/>
                </a:cxn>
                <a:cxn ang="0">
                  <a:pos x="T2" y="T3"/>
                </a:cxn>
                <a:cxn ang="0">
                  <a:pos x="T4" y="T5"/>
                </a:cxn>
                <a:cxn ang="0">
                  <a:pos x="T6" y="T7"/>
                </a:cxn>
                <a:cxn ang="0">
                  <a:pos x="T8" y="T9"/>
                </a:cxn>
              </a:cxnLst>
              <a:rect l="0" t="0" r="r" b="b"/>
              <a:pathLst>
                <a:path w="194" h="226">
                  <a:moveTo>
                    <a:pt x="194" y="98"/>
                  </a:moveTo>
                  <a:lnTo>
                    <a:pt x="0" y="0"/>
                  </a:lnTo>
                  <a:lnTo>
                    <a:pt x="0" y="226"/>
                  </a:lnTo>
                  <a:lnTo>
                    <a:pt x="194" y="133"/>
                  </a:lnTo>
                  <a:lnTo>
                    <a:pt x="194" y="98"/>
                  </a:lnTo>
                  <a:close/>
                </a:path>
              </a:pathLst>
            </a:custGeom>
            <a:grpFill/>
            <a:ln>
              <a:noFill/>
            </a:ln>
          </p:spPr>
          <p:txBody>
            <a:bodyPr vert="horz" wrap="square" lIns="68580" tIns="34290" rIns="68580" bIns="34290" numCol="1" anchor="t" anchorCtr="0" compatLnSpc="1"/>
            <a:lstStyle/>
            <a:p>
              <a:pPr defTabSz="1217930"/>
              <a:endParaRPr lang="id-ID" sz="1500" kern="0">
                <a:solidFill>
                  <a:sysClr val="windowText" lastClr="000000"/>
                </a:solidFill>
                <a:cs typeface="+mn-ea"/>
              </a:endParaRPr>
            </a:p>
          </p:txBody>
        </p:sp>
        <p:sp>
          <p:nvSpPr>
            <p:cNvPr id="66" name="Freeform 8"/>
            <p:cNvSpPr/>
            <p:nvPr/>
          </p:nvSpPr>
          <p:spPr bwMode="auto">
            <a:xfrm flipH="1">
              <a:off x="8238342" y="2809890"/>
              <a:ext cx="396506" cy="883490"/>
            </a:xfrm>
            <a:custGeom>
              <a:avLst/>
              <a:gdLst>
                <a:gd name="T0" fmla="*/ 199 w 199"/>
                <a:gd name="T1" fmla="*/ 0 h 443"/>
                <a:gd name="T2" fmla="*/ 0 w 199"/>
                <a:gd name="T3" fmla="*/ 218 h 443"/>
                <a:gd name="T4" fmla="*/ 0 w 199"/>
                <a:gd name="T5" fmla="*/ 443 h 443"/>
                <a:gd name="T6" fmla="*/ 199 w 199"/>
                <a:gd name="T7" fmla="*/ 35 h 443"/>
                <a:gd name="T8" fmla="*/ 199 w 199"/>
                <a:gd name="T9" fmla="*/ 0 h 443"/>
              </a:gdLst>
              <a:ahLst/>
              <a:cxnLst>
                <a:cxn ang="0">
                  <a:pos x="T0" y="T1"/>
                </a:cxn>
                <a:cxn ang="0">
                  <a:pos x="T2" y="T3"/>
                </a:cxn>
                <a:cxn ang="0">
                  <a:pos x="T4" y="T5"/>
                </a:cxn>
                <a:cxn ang="0">
                  <a:pos x="T6" y="T7"/>
                </a:cxn>
                <a:cxn ang="0">
                  <a:pos x="T8" y="T9"/>
                </a:cxn>
              </a:cxnLst>
              <a:rect l="0" t="0" r="r" b="b"/>
              <a:pathLst>
                <a:path w="199" h="443">
                  <a:moveTo>
                    <a:pt x="199" y="0"/>
                  </a:moveTo>
                  <a:lnTo>
                    <a:pt x="0" y="218"/>
                  </a:lnTo>
                  <a:lnTo>
                    <a:pt x="0" y="443"/>
                  </a:lnTo>
                  <a:lnTo>
                    <a:pt x="199" y="35"/>
                  </a:lnTo>
                  <a:lnTo>
                    <a:pt x="199" y="0"/>
                  </a:lnTo>
                  <a:close/>
                </a:path>
              </a:pathLst>
            </a:custGeom>
            <a:grpFill/>
            <a:ln>
              <a:noFill/>
            </a:ln>
          </p:spPr>
          <p:txBody>
            <a:bodyPr vert="horz" wrap="square" lIns="68580" tIns="34290" rIns="68580" bIns="34290" numCol="1" anchor="t" anchorCtr="0" compatLnSpc="1"/>
            <a:lstStyle/>
            <a:p>
              <a:pPr defTabSz="1217930"/>
              <a:endParaRPr lang="id-ID" sz="1500" kern="0">
                <a:solidFill>
                  <a:sysClr val="windowText" lastClr="000000"/>
                </a:solidFill>
                <a:cs typeface="+mn-ea"/>
              </a:endParaRPr>
            </a:p>
          </p:txBody>
        </p:sp>
        <p:sp>
          <p:nvSpPr>
            <p:cNvPr id="67" name="Freeform 9"/>
            <p:cNvSpPr/>
            <p:nvPr/>
          </p:nvSpPr>
          <p:spPr bwMode="auto">
            <a:xfrm flipH="1">
              <a:off x="8234358" y="2937528"/>
              <a:ext cx="404477" cy="1523673"/>
            </a:xfrm>
            <a:custGeom>
              <a:avLst/>
              <a:gdLst>
                <a:gd name="T0" fmla="*/ 203 w 203"/>
                <a:gd name="T1" fmla="*/ 0 h 764"/>
                <a:gd name="T2" fmla="*/ 0 w 203"/>
                <a:gd name="T3" fmla="*/ 536 h 764"/>
                <a:gd name="T4" fmla="*/ 0 w 203"/>
                <a:gd name="T5" fmla="*/ 764 h 764"/>
                <a:gd name="T6" fmla="*/ 203 w 203"/>
                <a:gd name="T7" fmla="*/ 35 h 764"/>
                <a:gd name="T8" fmla="*/ 203 w 203"/>
                <a:gd name="T9" fmla="*/ 0 h 764"/>
              </a:gdLst>
              <a:ahLst/>
              <a:cxnLst>
                <a:cxn ang="0">
                  <a:pos x="T0" y="T1"/>
                </a:cxn>
                <a:cxn ang="0">
                  <a:pos x="T2" y="T3"/>
                </a:cxn>
                <a:cxn ang="0">
                  <a:pos x="T4" y="T5"/>
                </a:cxn>
                <a:cxn ang="0">
                  <a:pos x="T6" y="T7"/>
                </a:cxn>
                <a:cxn ang="0">
                  <a:pos x="T8" y="T9"/>
                </a:cxn>
              </a:cxnLst>
              <a:rect l="0" t="0" r="r" b="b"/>
              <a:pathLst>
                <a:path w="203" h="764">
                  <a:moveTo>
                    <a:pt x="203" y="0"/>
                  </a:moveTo>
                  <a:lnTo>
                    <a:pt x="0" y="536"/>
                  </a:lnTo>
                  <a:lnTo>
                    <a:pt x="0" y="764"/>
                  </a:lnTo>
                  <a:lnTo>
                    <a:pt x="203" y="35"/>
                  </a:lnTo>
                  <a:lnTo>
                    <a:pt x="203" y="0"/>
                  </a:lnTo>
                  <a:close/>
                </a:path>
              </a:pathLst>
            </a:custGeom>
            <a:grpFill/>
            <a:ln>
              <a:noFill/>
            </a:ln>
          </p:spPr>
          <p:txBody>
            <a:bodyPr vert="horz" wrap="square" lIns="68580" tIns="34290" rIns="68580" bIns="34290" numCol="1" anchor="t" anchorCtr="0" compatLnSpc="1"/>
            <a:lstStyle/>
            <a:p>
              <a:pPr defTabSz="1217930"/>
              <a:endParaRPr lang="id-ID" sz="1500" kern="0">
                <a:solidFill>
                  <a:sysClr val="windowText" lastClr="000000"/>
                </a:solidFill>
                <a:cs typeface="+mn-ea"/>
              </a:endParaRPr>
            </a:p>
          </p:txBody>
        </p:sp>
        <p:sp>
          <p:nvSpPr>
            <p:cNvPr id="68" name="Rectangle 37"/>
            <p:cNvSpPr>
              <a:spLocks noChangeArrowheads="1"/>
            </p:cNvSpPr>
            <p:nvPr/>
          </p:nvSpPr>
          <p:spPr bwMode="auto">
            <a:xfrm flipH="1">
              <a:off x="8624887" y="945187"/>
              <a:ext cx="530003" cy="444736"/>
            </a:xfrm>
            <a:prstGeom prst="rect">
              <a:avLst/>
            </a:prstGeom>
            <a:grpFill/>
            <a:ln w="6350" cap="flat" cmpd="sng" algn="ctr">
              <a:noFill/>
              <a:prstDash val="solid"/>
              <a:miter lim="800000"/>
            </a:ln>
            <a:effectLst/>
          </p:spPr>
          <p:txBody>
            <a:bodyPr lIns="68570" tIns="34287" rIns="68570" bIns="34287" rtlCol="0" anchor="ctr"/>
            <a:lstStyle/>
            <a:p>
              <a:pPr defTabSz="1217930"/>
              <a:endParaRPr lang="id-ID" sz="1200" kern="0">
                <a:solidFill>
                  <a:sysClr val="window" lastClr="FFFFFF"/>
                </a:solidFill>
                <a:latin typeface="+mn-ea"/>
                <a:cs typeface="+mn-ea"/>
              </a:endParaRPr>
            </a:p>
          </p:txBody>
        </p:sp>
        <p:sp>
          <p:nvSpPr>
            <p:cNvPr id="69" name="Rectangle 38"/>
            <p:cNvSpPr>
              <a:spLocks noChangeArrowheads="1"/>
            </p:cNvSpPr>
            <p:nvPr/>
          </p:nvSpPr>
          <p:spPr bwMode="auto">
            <a:xfrm flipH="1">
              <a:off x="8634849" y="1711012"/>
              <a:ext cx="520041" cy="454708"/>
            </a:xfrm>
            <a:prstGeom prst="rect">
              <a:avLst/>
            </a:prstGeom>
            <a:grpFill/>
            <a:ln>
              <a:noFill/>
            </a:ln>
          </p:spPr>
          <p:txBody>
            <a:bodyPr vert="horz" wrap="square" lIns="68580" tIns="34290" rIns="68580" bIns="34290" numCol="1" anchor="t" anchorCtr="0" compatLnSpc="1"/>
            <a:lstStyle/>
            <a:p>
              <a:pPr defTabSz="1217930"/>
              <a:endParaRPr lang="id-ID" sz="1500" kern="0">
                <a:solidFill>
                  <a:sysClr val="windowText" lastClr="000000"/>
                </a:solidFill>
                <a:cs typeface="+mn-ea"/>
              </a:endParaRPr>
            </a:p>
          </p:txBody>
        </p:sp>
        <p:sp>
          <p:nvSpPr>
            <p:cNvPr id="70" name="Rectangle 39"/>
            <p:cNvSpPr>
              <a:spLocks noChangeArrowheads="1"/>
            </p:cNvSpPr>
            <p:nvPr/>
          </p:nvSpPr>
          <p:spPr bwMode="auto">
            <a:xfrm flipH="1">
              <a:off x="8634849" y="2472847"/>
              <a:ext cx="520041" cy="450720"/>
            </a:xfrm>
            <a:prstGeom prst="rect">
              <a:avLst/>
            </a:prstGeom>
            <a:grpFill/>
            <a:ln>
              <a:noFill/>
            </a:ln>
          </p:spPr>
          <p:txBody>
            <a:bodyPr vert="horz" wrap="square" lIns="68580" tIns="34290" rIns="68580" bIns="34290" numCol="1" anchor="t" anchorCtr="0" compatLnSpc="1"/>
            <a:lstStyle/>
            <a:p>
              <a:pPr defTabSz="1217930"/>
              <a:endParaRPr lang="id-ID" sz="1500" kern="0">
                <a:solidFill>
                  <a:sysClr val="windowText" lastClr="000000"/>
                </a:solidFill>
                <a:cs typeface="+mn-ea"/>
              </a:endParaRPr>
            </a:p>
          </p:txBody>
        </p:sp>
        <p:sp>
          <p:nvSpPr>
            <p:cNvPr id="71" name="Rectangle 40"/>
            <p:cNvSpPr>
              <a:spLocks noChangeArrowheads="1"/>
            </p:cNvSpPr>
            <p:nvPr/>
          </p:nvSpPr>
          <p:spPr bwMode="auto">
            <a:xfrm flipH="1">
              <a:off x="8630864" y="3240666"/>
              <a:ext cx="524026" cy="448725"/>
            </a:xfrm>
            <a:prstGeom prst="rect">
              <a:avLst/>
            </a:prstGeom>
            <a:grpFill/>
            <a:ln>
              <a:noFill/>
            </a:ln>
          </p:spPr>
          <p:txBody>
            <a:bodyPr vert="horz" wrap="square" lIns="68580" tIns="34290" rIns="68580" bIns="34290" numCol="1" anchor="t" anchorCtr="0" compatLnSpc="1"/>
            <a:lstStyle/>
            <a:p>
              <a:pPr defTabSz="1217930"/>
              <a:endParaRPr lang="id-ID" sz="1500" kern="0">
                <a:solidFill>
                  <a:sysClr val="windowText" lastClr="000000"/>
                </a:solidFill>
                <a:cs typeface="+mn-ea"/>
              </a:endParaRPr>
            </a:p>
          </p:txBody>
        </p:sp>
        <p:sp>
          <p:nvSpPr>
            <p:cNvPr id="72" name="Rectangle 41"/>
            <p:cNvSpPr>
              <a:spLocks noChangeArrowheads="1"/>
            </p:cNvSpPr>
            <p:nvPr/>
          </p:nvSpPr>
          <p:spPr bwMode="auto">
            <a:xfrm flipH="1">
              <a:off x="8638834" y="4006491"/>
              <a:ext cx="516056" cy="458697"/>
            </a:xfrm>
            <a:prstGeom prst="rect">
              <a:avLst/>
            </a:prstGeom>
            <a:grpFill/>
            <a:ln>
              <a:noFill/>
            </a:ln>
          </p:spPr>
          <p:txBody>
            <a:bodyPr vert="horz" wrap="square" lIns="68580" tIns="34290" rIns="68580" bIns="34290" numCol="1" anchor="t" anchorCtr="0" compatLnSpc="1"/>
            <a:lstStyle/>
            <a:p>
              <a:pPr defTabSz="1217930"/>
              <a:endParaRPr lang="id-ID" sz="1500" kern="0">
                <a:solidFill>
                  <a:sysClr val="windowText" lastClr="000000"/>
                </a:solidFill>
                <a:cs typeface="+mn-ea"/>
              </a:endParaRPr>
            </a:p>
          </p:txBody>
        </p:sp>
        <p:sp>
          <p:nvSpPr>
            <p:cNvPr id="73" name="Rectangle 42"/>
            <p:cNvSpPr>
              <a:spLocks noChangeArrowheads="1"/>
            </p:cNvSpPr>
            <p:nvPr/>
          </p:nvSpPr>
          <p:spPr bwMode="auto">
            <a:xfrm flipH="1">
              <a:off x="7002958" y="2389086"/>
              <a:ext cx="1242000" cy="73790"/>
            </a:xfrm>
            <a:prstGeom prst="rect">
              <a:avLst/>
            </a:prstGeom>
            <a:grpFill/>
            <a:ln w="6350" cap="flat" cmpd="sng" algn="ctr">
              <a:noFill/>
              <a:prstDash val="solid"/>
              <a:miter lim="800000"/>
            </a:ln>
            <a:effectLst/>
          </p:spPr>
          <p:txBody>
            <a:bodyPr lIns="68570" tIns="34287" rIns="68570" bIns="34287" rtlCol="0" anchor="ctr"/>
            <a:lstStyle/>
            <a:p>
              <a:pPr defTabSz="1217930"/>
              <a:endParaRPr lang="id-ID" sz="1200" kern="0">
                <a:solidFill>
                  <a:sysClr val="window" lastClr="FFFFFF"/>
                </a:solidFill>
                <a:latin typeface="+mn-ea"/>
                <a:cs typeface="+mn-ea"/>
              </a:endParaRPr>
            </a:p>
          </p:txBody>
        </p:sp>
        <p:sp>
          <p:nvSpPr>
            <p:cNvPr id="74" name="Freeform 43"/>
            <p:cNvSpPr>
              <a:spLocks noEditPoints="1"/>
            </p:cNvSpPr>
            <p:nvPr/>
          </p:nvSpPr>
          <p:spPr bwMode="auto">
            <a:xfrm flipH="1">
              <a:off x="6541062" y="1228383"/>
              <a:ext cx="438348" cy="871524"/>
            </a:xfrm>
            <a:custGeom>
              <a:avLst/>
              <a:gdLst>
                <a:gd name="T0" fmla="*/ 51 w 93"/>
                <a:gd name="T1" fmla="*/ 93 h 184"/>
                <a:gd name="T2" fmla="*/ 93 w 93"/>
                <a:gd name="T3" fmla="*/ 47 h 184"/>
                <a:gd name="T4" fmla="*/ 46 w 93"/>
                <a:gd name="T5" fmla="*/ 0 h 184"/>
                <a:gd name="T6" fmla="*/ 0 w 93"/>
                <a:gd name="T7" fmla="*/ 47 h 184"/>
                <a:gd name="T8" fmla="*/ 36 w 93"/>
                <a:gd name="T9" fmla="*/ 92 h 184"/>
                <a:gd name="T10" fmla="*/ 36 w 93"/>
                <a:gd name="T11" fmla="*/ 184 h 184"/>
                <a:gd name="T12" fmla="*/ 51 w 93"/>
                <a:gd name="T13" fmla="*/ 184 h 184"/>
                <a:gd name="T14" fmla="*/ 51 w 93"/>
                <a:gd name="T15" fmla="*/ 93 h 184"/>
                <a:gd name="T16" fmla="*/ 19 w 93"/>
                <a:gd name="T17" fmla="*/ 47 h 184"/>
                <a:gd name="T18" fmla="*/ 46 w 93"/>
                <a:gd name="T19" fmla="*/ 19 h 184"/>
                <a:gd name="T20" fmla="*/ 74 w 93"/>
                <a:gd name="T21" fmla="*/ 47 h 184"/>
                <a:gd name="T22" fmla="*/ 46 w 93"/>
                <a:gd name="T23" fmla="*/ 74 h 184"/>
                <a:gd name="T24" fmla="*/ 19 w 93"/>
                <a:gd name="T25" fmla="*/ 4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 h="184">
                  <a:moveTo>
                    <a:pt x="51" y="93"/>
                  </a:moveTo>
                  <a:cubicBezTo>
                    <a:pt x="75" y="90"/>
                    <a:pt x="93" y="71"/>
                    <a:pt x="93" y="47"/>
                  </a:cubicBezTo>
                  <a:cubicBezTo>
                    <a:pt x="93" y="21"/>
                    <a:pt x="72" y="0"/>
                    <a:pt x="46" y="0"/>
                  </a:cubicBezTo>
                  <a:cubicBezTo>
                    <a:pt x="21" y="0"/>
                    <a:pt x="0" y="21"/>
                    <a:pt x="0" y="47"/>
                  </a:cubicBezTo>
                  <a:cubicBezTo>
                    <a:pt x="0" y="69"/>
                    <a:pt x="15" y="87"/>
                    <a:pt x="36" y="92"/>
                  </a:cubicBezTo>
                  <a:cubicBezTo>
                    <a:pt x="36" y="184"/>
                    <a:pt x="36" y="184"/>
                    <a:pt x="36" y="184"/>
                  </a:cubicBezTo>
                  <a:cubicBezTo>
                    <a:pt x="51" y="184"/>
                    <a:pt x="51" y="184"/>
                    <a:pt x="51" y="184"/>
                  </a:cubicBezTo>
                  <a:lnTo>
                    <a:pt x="51" y="93"/>
                  </a:lnTo>
                  <a:close/>
                  <a:moveTo>
                    <a:pt x="19" y="47"/>
                  </a:moveTo>
                  <a:cubicBezTo>
                    <a:pt x="19" y="32"/>
                    <a:pt x="31" y="19"/>
                    <a:pt x="46" y="19"/>
                  </a:cubicBezTo>
                  <a:cubicBezTo>
                    <a:pt x="61" y="19"/>
                    <a:pt x="74" y="32"/>
                    <a:pt x="74" y="47"/>
                  </a:cubicBezTo>
                  <a:cubicBezTo>
                    <a:pt x="74" y="62"/>
                    <a:pt x="61" y="74"/>
                    <a:pt x="46" y="74"/>
                  </a:cubicBezTo>
                  <a:cubicBezTo>
                    <a:pt x="31" y="74"/>
                    <a:pt x="19" y="62"/>
                    <a:pt x="19" y="47"/>
                  </a:cubicBezTo>
                  <a:close/>
                </a:path>
              </a:pathLst>
            </a:custGeom>
            <a:grpFill/>
            <a:ln w="6350" cap="flat" cmpd="sng" algn="ctr">
              <a:noFill/>
              <a:prstDash val="solid"/>
              <a:miter lim="800000"/>
            </a:ln>
            <a:effectLst/>
          </p:spPr>
          <p:txBody>
            <a:bodyPr lIns="68570" tIns="34287" rIns="68570" bIns="34287" rtlCol="0" anchor="ctr"/>
            <a:lstStyle/>
            <a:p>
              <a:pPr defTabSz="1217930"/>
              <a:endParaRPr lang="id-ID" sz="1200" kern="0">
                <a:solidFill>
                  <a:sysClr val="window" lastClr="FFFFFF"/>
                </a:solidFill>
                <a:latin typeface="+mn-ea"/>
                <a:cs typeface="+mn-ea"/>
              </a:endParaRPr>
            </a:p>
          </p:txBody>
        </p:sp>
        <p:sp>
          <p:nvSpPr>
            <p:cNvPr id="75" name="Freeform 44"/>
            <p:cNvSpPr/>
            <p:nvPr/>
          </p:nvSpPr>
          <p:spPr bwMode="auto">
            <a:xfrm flipH="1">
              <a:off x="6739656" y="2099907"/>
              <a:ext cx="306844" cy="362969"/>
            </a:xfrm>
            <a:custGeom>
              <a:avLst/>
              <a:gdLst>
                <a:gd name="T0" fmla="*/ 50 w 65"/>
                <a:gd name="T1" fmla="*/ 0 h 77"/>
                <a:gd name="T2" fmla="*/ 50 w 65"/>
                <a:gd name="T3" fmla="*/ 0 h 77"/>
                <a:gd name="T4" fmla="*/ 2 w 65"/>
                <a:gd name="T5" fmla="*/ 61 h 77"/>
                <a:gd name="T6" fmla="*/ 0 w 65"/>
                <a:gd name="T7" fmla="*/ 61 h 77"/>
                <a:gd name="T8" fmla="*/ 0 w 65"/>
                <a:gd name="T9" fmla="*/ 77 h 77"/>
                <a:gd name="T10" fmla="*/ 2 w 65"/>
                <a:gd name="T11" fmla="*/ 77 h 77"/>
                <a:gd name="T12" fmla="*/ 43 w 65"/>
                <a:gd name="T13" fmla="*/ 63 h 77"/>
                <a:gd name="T14" fmla="*/ 65 w 65"/>
                <a:gd name="T15" fmla="*/ 0 h 77"/>
                <a:gd name="T16" fmla="*/ 65 w 65"/>
                <a:gd name="T17" fmla="*/ 0 h 77"/>
                <a:gd name="T18" fmla="*/ 50 w 65"/>
                <a:gd name="T19"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77">
                  <a:moveTo>
                    <a:pt x="50" y="0"/>
                  </a:moveTo>
                  <a:cubicBezTo>
                    <a:pt x="50" y="0"/>
                    <a:pt x="50" y="0"/>
                    <a:pt x="50" y="0"/>
                  </a:cubicBezTo>
                  <a:cubicBezTo>
                    <a:pt x="50" y="23"/>
                    <a:pt x="44" y="61"/>
                    <a:pt x="2" y="61"/>
                  </a:cubicBezTo>
                  <a:cubicBezTo>
                    <a:pt x="0" y="61"/>
                    <a:pt x="0" y="61"/>
                    <a:pt x="0" y="61"/>
                  </a:cubicBezTo>
                  <a:cubicBezTo>
                    <a:pt x="0" y="77"/>
                    <a:pt x="0" y="77"/>
                    <a:pt x="0" y="77"/>
                  </a:cubicBezTo>
                  <a:cubicBezTo>
                    <a:pt x="2" y="77"/>
                    <a:pt x="2" y="77"/>
                    <a:pt x="2" y="77"/>
                  </a:cubicBezTo>
                  <a:cubicBezTo>
                    <a:pt x="13" y="77"/>
                    <a:pt x="29" y="75"/>
                    <a:pt x="43" y="63"/>
                  </a:cubicBezTo>
                  <a:cubicBezTo>
                    <a:pt x="58" y="50"/>
                    <a:pt x="65" y="29"/>
                    <a:pt x="65" y="0"/>
                  </a:cubicBezTo>
                  <a:cubicBezTo>
                    <a:pt x="65" y="0"/>
                    <a:pt x="65" y="0"/>
                    <a:pt x="65" y="0"/>
                  </a:cubicBezTo>
                  <a:lnTo>
                    <a:pt x="50" y="0"/>
                  </a:lnTo>
                  <a:close/>
                </a:path>
              </a:pathLst>
            </a:custGeom>
            <a:grpFill/>
            <a:ln w="6350" cap="flat" cmpd="sng" algn="ctr">
              <a:noFill/>
              <a:prstDash val="solid"/>
              <a:miter lim="800000"/>
            </a:ln>
            <a:effectLst/>
          </p:spPr>
          <p:txBody>
            <a:bodyPr lIns="68570" tIns="34287" rIns="68570" bIns="34287" rtlCol="0" anchor="ctr"/>
            <a:lstStyle/>
            <a:p>
              <a:pPr defTabSz="1217930"/>
              <a:endParaRPr lang="id-ID" sz="1200" kern="0">
                <a:solidFill>
                  <a:sysClr val="window" lastClr="FFFFFF"/>
                </a:solidFill>
                <a:latin typeface="+mn-ea"/>
                <a:cs typeface="+mn-ea"/>
              </a:endParaRPr>
            </a:p>
          </p:txBody>
        </p:sp>
        <p:sp>
          <p:nvSpPr>
            <p:cNvPr id="76" name="Rectangle 45"/>
            <p:cNvSpPr>
              <a:spLocks noChangeArrowheads="1"/>
            </p:cNvSpPr>
            <p:nvPr/>
          </p:nvSpPr>
          <p:spPr bwMode="auto">
            <a:xfrm flipH="1">
              <a:off x="5889933" y="2524701"/>
              <a:ext cx="2349000" cy="71796"/>
            </a:xfrm>
            <a:prstGeom prst="rect">
              <a:avLst/>
            </a:prstGeom>
            <a:grpFill/>
            <a:ln w="6350" cap="flat" cmpd="sng" algn="ctr">
              <a:noFill/>
              <a:prstDash val="solid"/>
              <a:miter lim="800000"/>
            </a:ln>
            <a:effectLst/>
          </p:spPr>
          <p:txBody>
            <a:bodyPr lIns="68570" tIns="34287" rIns="68570" bIns="34287" rtlCol="0" anchor="ctr"/>
            <a:lstStyle/>
            <a:p>
              <a:pPr defTabSz="1217930"/>
              <a:endParaRPr lang="id-ID" sz="1200" kern="0">
                <a:solidFill>
                  <a:sysClr val="window" lastClr="FFFFFF"/>
                </a:solidFill>
                <a:latin typeface="+mn-ea"/>
                <a:cs typeface="+mn-ea"/>
              </a:endParaRPr>
            </a:p>
          </p:txBody>
        </p:sp>
        <p:sp>
          <p:nvSpPr>
            <p:cNvPr id="77" name="Freeform 46"/>
            <p:cNvSpPr/>
            <p:nvPr/>
          </p:nvSpPr>
          <p:spPr bwMode="auto">
            <a:xfrm flipH="1">
              <a:off x="5618808" y="2236176"/>
              <a:ext cx="292897" cy="358981"/>
            </a:xfrm>
            <a:custGeom>
              <a:avLst/>
              <a:gdLst>
                <a:gd name="T0" fmla="*/ 46 w 62"/>
                <a:gd name="T1" fmla="*/ 0 h 76"/>
                <a:gd name="T2" fmla="*/ 46 w 62"/>
                <a:gd name="T3" fmla="*/ 0 h 76"/>
                <a:gd name="T4" fmla="*/ 1 w 62"/>
                <a:gd name="T5" fmla="*/ 61 h 76"/>
                <a:gd name="T6" fmla="*/ 0 w 62"/>
                <a:gd name="T7" fmla="*/ 61 h 76"/>
                <a:gd name="T8" fmla="*/ 0 w 62"/>
                <a:gd name="T9" fmla="*/ 76 h 76"/>
                <a:gd name="T10" fmla="*/ 1 w 62"/>
                <a:gd name="T11" fmla="*/ 76 h 76"/>
                <a:gd name="T12" fmla="*/ 62 w 62"/>
                <a:gd name="T13" fmla="*/ 0 h 76"/>
                <a:gd name="T14" fmla="*/ 62 w 62"/>
                <a:gd name="T15" fmla="*/ 0 h 76"/>
                <a:gd name="T16" fmla="*/ 46 w 62"/>
                <a:gd name="T17"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76">
                  <a:moveTo>
                    <a:pt x="46" y="0"/>
                  </a:moveTo>
                  <a:cubicBezTo>
                    <a:pt x="46" y="0"/>
                    <a:pt x="46" y="0"/>
                    <a:pt x="46" y="0"/>
                  </a:cubicBezTo>
                  <a:cubicBezTo>
                    <a:pt x="46" y="55"/>
                    <a:pt x="14" y="61"/>
                    <a:pt x="1" y="61"/>
                  </a:cubicBezTo>
                  <a:cubicBezTo>
                    <a:pt x="0" y="61"/>
                    <a:pt x="0" y="61"/>
                    <a:pt x="0" y="61"/>
                  </a:cubicBezTo>
                  <a:cubicBezTo>
                    <a:pt x="0" y="76"/>
                    <a:pt x="0" y="76"/>
                    <a:pt x="0" y="76"/>
                  </a:cubicBezTo>
                  <a:cubicBezTo>
                    <a:pt x="1" y="76"/>
                    <a:pt x="1" y="76"/>
                    <a:pt x="1" y="76"/>
                  </a:cubicBezTo>
                  <a:cubicBezTo>
                    <a:pt x="38" y="76"/>
                    <a:pt x="62" y="47"/>
                    <a:pt x="62" y="0"/>
                  </a:cubicBezTo>
                  <a:cubicBezTo>
                    <a:pt x="62" y="0"/>
                    <a:pt x="62" y="0"/>
                    <a:pt x="62" y="0"/>
                  </a:cubicBezTo>
                  <a:lnTo>
                    <a:pt x="46" y="0"/>
                  </a:lnTo>
                  <a:close/>
                </a:path>
              </a:pathLst>
            </a:custGeom>
            <a:grpFill/>
            <a:ln w="6350" cap="flat" cmpd="sng" algn="ctr">
              <a:noFill/>
              <a:prstDash val="solid"/>
              <a:miter lim="800000"/>
            </a:ln>
            <a:effectLst/>
          </p:spPr>
          <p:txBody>
            <a:bodyPr lIns="68570" tIns="34287" rIns="68570" bIns="34287" rtlCol="0" anchor="ctr"/>
            <a:lstStyle/>
            <a:p>
              <a:pPr defTabSz="1217930"/>
              <a:endParaRPr lang="id-ID" sz="1200" kern="0">
                <a:solidFill>
                  <a:sysClr val="window" lastClr="FFFFFF"/>
                </a:solidFill>
                <a:latin typeface="+mn-ea"/>
                <a:cs typeface="+mn-ea"/>
              </a:endParaRPr>
            </a:p>
          </p:txBody>
        </p:sp>
        <p:sp>
          <p:nvSpPr>
            <p:cNvPr id="78" name="Freeform 47"/>
            <p:cNvSpPr>
              <a:spLocks noEditPoints="1"/>
            </p:cNvSpPr>
            <p:nvPr/>
          </p:nvSpPr>
          <p:spPr bwMode="auto">
            <a:xfrm flipH="1">
              <a:off x="5434845" y="1314207"/>
              <a:ext cx="434363" cy="1009134"/>
            </a:xfrm>
            <a:custGeom>
              <a:avLst/>
              <a:gdLst>
                <a:gd name="T0" fmla="*/ 53 w 92"/>
                <a:gd name="T1" fmla="*/ 93 h 213"/>
                <a:gd name="T2" fmla="*/ 92 w 92"/>
                <a:gd name="T3" fmla="*/ 47 h 213"/>
                <a:gd name="T4" fmla="*/ 46 w 92"/>
                <a:gd name="T5" fmla="*/ 0 h 213"/>
                <a:gd name="T6" fmla="*/ 0 w 92"/>
                <a:gd name="T7" fmla="*/ 47 h 213"/>
                <a:gd name="T8" fmla="*/ 37 w 92"/>
                <a:gd name="T9" fmla="*/ 92 h 213"/>
                <a:gd name="T10" fmla="*/ 37 w 92"/>
                <a:gd name="T11" fmla="*/ 213 h 213"/>
                <a:gd name="T12" fmla="*/ 53 w 92"/>
                <a:gd name="T13" fmla="*/ 213 h 213"/>
                <a:gd name="T14" fmla="*/ 53 w 92"/>
                <a:gd name="T15" fmla="*/ 93 h 213"/>
                <a:gd name="T16" fmla="*/ 19 w 92"/>
                <a:gd name="T17" fmla="*/ 47 h 213"/>
                <a:gd name="T18" fmla="*/ 46 w 92"/>
                <a:gd name="T19" fmla="*/ 19 h 213"/>
                <a:gd name="T20" fmla="*/ 73 w 92"/>
                <a:gd name="T21" fmla="*/ 47 h 213"/>
                <a:gd name="T22" fmla="*/ 46 w 92"/>
                <a:gd name="T23" fmla="*/ 74 h 213"/>
                <a:gd name="T24" fmla="*/ 19 w 92"/>
                <a:gd name="T25" fmla="*/ 47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 h="213">
                  <a:moveTo>
                    <a:pt x="53" y="93"/>
                  </a:moveTo>
                  <a:cubicBezTo>
                    <a:pt x="75" y="89"/>
                    <a:pt x="92" y="70"/>
                    <a:pt x="92" y="47"/>
                  </a:cubicBezTo>
                  <a:cubicBezTo>
                    <a:pt x="92" y="21"/>
                    <a:pt x="72" y="0"/>
                    <a:pt x="46" y="0"/>
                  </a:cubicBezTo>
                  <a:cubicBezTo>
                    <a:pt x="20" y="0"/>
                    <a:pt x="0" y="21"/>
                    <a:pt x="0" y="47"/>
                  </a:cubicBezTo>
                  <a:cubicBezTo>
                    <a:pt x="0" y="69"/>
                    <a:pt x="16" y="88"/>
                    <a:pt x="37" y="92"/>
                  </a:cubicBezTo>
                  <a:cubicBezTo>
                    <a:pt x="37" y="213"/>
                    <a:pt x="37" y="213"/>
                    <a:pt x="37" y="213"/>
                  </a:cubicBezTo>
                  <a:cubicBezTo>
                    <a:pt x="53" y="213"/>
                    <a:pt x="53" y="213"/>
                    <a:pt x="53" y="213"/>
                  </a:cubicBezTo>
                  <a:lnTo>
                    <a:pt x="53" y="93"/>
                  </a:lnTo>
                  <a:close/>
                  <a:moveTo>
                    <a:pt x="19" y="47"/>
                  </a:moveTo>
                  <a:cubicBezTo>
                    <a:pt x="19" y="32"/>
                    <a:pt x="31" y="19"/>
                    <a:pt x="46" y="19"/>
                  </a:cubicBezTo>
                  <a:cubicBezTo>
                    <a:pt x="61" y="19"/>
                    <a:pt x="73" y="32"/>
                    <a:pt x="73" y="47"/>
                  </a:cubicBezTo>
                  <a:cubicBezTo>
                    <a:pt x="73" y="62"/>
                    <a:pt x="61" y="74"/>
                    <a:pt x="46" y="74"/>
                  </a:cubicBezTo>
                  <a:cubicBezTo>
                    <a:pt x="31" y="74"/>
                    <a:pt x="19" y="62"/>
                    <a:pt x="19" y="47"/>
                  </a:cubicBezTo>
                  <a:close/>
                </a:path>
              </a:pathLst>
            </a:custGeom>
            <a:grpFill/>
            <a:ln w="6350" cap="flat" cmpd="sng" algn="ctr">
              <a:noFill/>
              <a:prstDash val="solid"/>
              <a:miter lim="800000"/>
            </a:ln>
            <a:effectLst/>
          </p:spPr>
          <p:txBody>
            <a:bodyPr lIns="68570" tIns="34287" rIns="68570" bIns="34287" rtlCol="0" anchor="ctr"/>
            <a:lstStyle/>
            <a:p>
              <a:pPr defTabSz="1217930"/>
              <a:endParaRPr lang="id-ID" sz="1200" kern="0">
                <a:solidFill>
                  <a:sysClr val="window" lastClr="FFFFFF"/>
                </a:solidFill>
                <a:latin typeface="+mn-ea"/>
                <a:cs typeface="+mn-ea"/>
              </a:endParaRPr>
            </a:p>
          </p:txBody>
        </p:sp>
        <p:sp>
          <p:nvSpPr>
            <p:cNvPr id="79" name="Rectangle 48"/>
            <p:cNvSpPr>
              <a:spLocks noChangeArrowheads="1"/>
            </p:cNvSpPr>
            <p:nvPr/>
          </p:nvSpPr>
          <p:spPr bwMode="auto">
            <a:xfrm flipH="1">
              <a:off x="5353217" y="2668293"/>
              <a:ext cx="2895090" cy="69801"/>
            </a:xfrm>
            <a:prstGeom prst="rect">
              <a:avLst/>
            </a:prstGeom>
            <a:grpFill/>
            <a:ln>
              <a:noFill/>
            </a:ln>
          </p:spPr>
          <p:txBody>
            <a:bodyPr vert="horz" wrap="square" lIns="68580" tIns="34290" rIns="68580" bIns="34290" numCol="1" anchor="t" anchorCtr="0" compatLnSpc="1"/>
            <a:lstStyle/>
            <a:p>
              <a:pPr defTabSz="1217930"/>
              <a:endParaRPr lang="id-ID" sz="1500" kern="0">
                <a:solidFill>
                  <a:sysClr val="windowText" lastClr="000000"/>
                </a:solidFill>
                <a:cs typeface="+mn-ea"/>
              </a:endParaRPr>
            </a:p>
          </p:txBody>
        </p:sp>
        <p:sp>
          <p:nvSpPr>
            <p:cNvPr id="80" name="Freeform 49"/>
            <p:cNvSpPr>
              <a:spLocks noEditPoints="1"/>
            </p:cNvSpPr>
            <p:nvPr/>
          </p:nvSpPr>
          <p:spPr bwMode="auto">
            <a:xfrm rot="16200000" flipH="1">
              <a:off x="4912480" y="2157904"/>
              <a:ext cx="438754" cy="1087900"/>
            </a:xfrm>
            <a:custGeom>
              <a:avLst/>
              <a:gdLst>
                <a:gd name="T0" fmla="*/ 54 w 93"/>
                <a:gd name="T1" fmla="*/ 92 h 230"/>
                <a:gd name="T2" fmla="*/ 93 w 93"/>
                <a:gd name="T3" fmla="*/ 47 h 230"/>
                <a:gd name="T4" fmla="*/ 47 w 93"/>
                <a:gd name="T5" fmla="*/ 0 h 230"/>
                <a:gd name="T6" fmla="*/ 0 w 93"/>
                <a:gd name="T7" fmla="*/ 47 h 230"/>
                <a:gd name="T8" fmla="*/ 39 w 93"/>
                <a:gd name="T9" fmla="*/ 92 h 230"/>
                <a:gd name="T10" fmla="*/ 39 w 93"/>
                <a:gd name="T11" fmla="*/ 230 h 230"/>
                <a:gd name="T12" fmla="*/ 54 w 93"/>
                <a:gd name="T13" fmla="*/ 230 h 230"/>
                <a:gd name="T14" fmla="*/ 54 w 93"/>
                <a:gd name="T15" fmla="*/ 92 h 230"/>
                <a:gd name="T16" fmla="*/ 19 w 93"/>
                <a:gd name="T17" fmla="*/ 47 h 230"/>
                <a:gd name="T18" fmla="*/ 47 w 93"/>
                <a:gd name="T19" fmla="*/ 19 h 230"/>
                <a:gd name="T20" fmla="*/ 74 w 93"/>
                <a:gd name="T21" fmla="*/ 47 h 230"/>
                <a:gd name="T22" fmla="*/ 47 w 93"/>
                <a:gd name="T23" fmla="*/ 74 h 230"/>
                <a:gd name="T24" fmla="*/ 19 w 93"/>
                <a:gd name="T25" fmla="*/ 47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 h="230">
                  <a:moveTo>
                    <a:pt x="54" y="92"/>
                  </a:moveTo>
                  <a:cubicBezTo>
                    <a:pt x="76" y="89"/>
                    <a:pt x="93" y="70"/>
                    <a:pt x="93" y="47"/>
                  </a:cubicBezTo>
                  <a:cubicBezTo>
                    <a:pt x="93" y="21"/>
                    <a:pt x="72" y="0"/>
                    <a:pt x="47" y="0"/>
                  </a:cubicBezTo>
                  <a:cubicBezTo>
                    <a:pt x="21" y="0"/>
                    <a:pt x="0" y="21"/>
                    <a:pt x="0" y="47"/>
                  </a:cubicBezTo>
                  <a:cubicBezTo>
                    <a:pt x="0" y="70"/>
                    <a:pt x="17" y="89"/>
                    <a:pt x="39" y="92"/>
                  </a:cubicBezTo>
                  <a:cubicBezTo>
                    <a:pt x="39" y="230"/>
                    <a:pt x="39" y="230"/>
                    <a:pt x="39" y="230"/>
                  </a:cubicBezTo>
                  <a:cubicBezTo>
                    <a:pt x="54" y="230"/>
                    <a:pt x="54" y="230"/>
                    <a:pt x="54" y="230"/>
                  </a:cubicBezTo>
                  <a:lnTo>
                    <a:pt x="54" y="92"/>
                  </a:lnTo>
                  <a:close/>
                  <a:moveTo>
                    <a:pt x="19" y="47"/>
                  </a:moveTo>
                  <a:cubicBezTo>
                    <a:pt x="19" y="32"/>
                    <a:pt x="31" y="19"/>
                    <a:pt x="47" y="19"/>
                  </a:cubicBezTo>
                  <a:cubicBezTo>
                    <a:pt x="62" y="19"/>
                    <a:pt x="74" y="32"/>
                    <a:pt x="74" y="47"/>
                  </a:cubicBezTo>
                  <a:cubicBezTo>
                    <a:pt x="74" y="62"/>
                    <a:pt x="62" y="74"/>
                    <a:pt x="47" y="74"/>
                  </a:cubicBezTo>
                  <a:cubicBezTo>
                    <a:pt x="31" y="74"/>
                    <a:pt x="19" y="62"/>
                    <a:pt x="19" y="47"/>
                  </a:cubicBezTo>
                  <a:close/>
                </a:path>
              </a:pathLst>
            </a:custGeom>
            <a:grpFill/>
            <a:ln>
              <a:noFill/>
            </a:ln>
          </p:spPr>
          <p:txBody>
            <a:bodyPr vert="horz" wrap="square" lIns="68580" tIns="34290" rIns="68580" bIns="34290" numCol="1" anchor="t" anchorCtr="0" compatLnSpc="1"/>
            <a:lstStyle/>
            <a:p>
              <a:pPr defTabSz="1217930"/>
              <a:endParaRPr lang="id-ID" sz="1500" kern="0">
                <a:solidFill>
                  <a:sysClr val="windowText" lastClr="000000"/>
                </a:solidFill>
                <a:cs typeface="+mn-ea"/>
              </a:endParaRPr>
            </a:p>
          </p:txBody>
        </p:sp>
        <p:sp>
          <p:nvSpPr>
            <p:cNvPr id="81" name="Freeform 51"/>
            <p:cNvSpPr/>
            <p:nvPr/>
          </p:nvSpPr>
          <p:spPr bwMode="auto">
            <a:xfrm flipH="1">
              <a:off x="5598562" y="2803187"/>
              <a:ext cx="286919" cy="378924"/>
            </a:xfrm>
            <a:custGeom>
              <a:avLst/>
              <a:gdLst>
                <a:gd name="T0" fmla="*/ 61 w 61"/>
                <a:gd name="T1" fmla="*/ 78 h 80"/>
                <a:gd name="T2" fmla="*/ 4 w 61"/>
                <a:gd name="T3" fmla="*/ 1 h 80"/>
                <a:gd name="T4" fmla="*/ 0 w 61"/>
                <a:gd name="T5" fmla="*/ 0 h 80"/>
                <a:gd name="T6" fmla="*/ 0 w 61"/>
                <a:gd name="T7" fmla="*/ 16 h 80"/>
                <a:gd name="T8" fmla="*/ 3 w 61"/>
                <a:gd name="T9" fmla="*/ 16 h 80"/>
                <a:gd name="T10" fmla="*/ 46 w 61"/>
                <a:gd name="T11" fmla="*/ 78 h 80"/>
                <a:gd name="T12" fmla="*/ 46 w 61"/>
                <a:gd name="T13" fmla="*/ 80 h 80"/>
                <a:gd name="T14" fmla="*/ 61 w 61"/>
                <a:gd name="T15" fmla="*/ 80 h 80"/>
                <a:gd name="T16" fmla="*/ 61 w 61"/>
                <a:gd name="T17" fmla="*/ 7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80">
                  <a:moveTo>
                    <a:pt x="61" y="78"/>
                  </a:moveTo>
                  <a:cubicBezTo>
                    <a:pt x="61" y="26"/>
                    <a:pt x="45" y="3"/>
                    <a:pt x="4" y="1"/>
                  </a:cubicBezTo>
                  <a:cubicBezTo>
                    <a:pt x="3" y="1"/>
                    <a:pt x="2" y="1"/>
                    <a:pt x="0" y="0"/>
                  </a:cubicBezTo>
                  <a:cubicBezTo>
                    <a:pt x="0" y="16"/>
                    <a:pt x="0" y="16"/>
                    <a:pt x="0" y="16"/>
                  </a:cubicBezTo>
                  <a:cubicBezTo>
                    <a:pt x="1" y="16"/>
                    <a:pt x="2" y="16"/>
                    <a:pt x="3" y="16"/>
                  </a:cubicBezTo>
                  <a:cubicBezTo>
                    <a:pt x="26" y="18"/>
                    <a:pt x="46" y="24"/>
                    <a:pt x="46" y="78"/>
                  </a:cubicBezTo>
                  <a:cubicBezTo>
                    <a:pt x="46" y="80"/>
                    <a:pt x="46" y="80"/>
                    <a:pt x="46" y="80"/>
                  </a:cubicBezTo>
                  <a:cubicBezTo>
                    <a:pt x="61" y="80"/>
                    <a:pt x="61" y="80"/>
                    <a:pt x="61" y="80"/>
                  </a:cubicBezTo>
                  <a:lnTo>
                    <a:pt x="61" y="78"/>
                  </a:lnTo>
                  <a:close/>
                </a:path>
              </a:pathLst>
            </a:custGeom>
            <a:grpFill/>
            <a:ln>
              <a:noFill/>
            </a:ln>
          </p:spPr>
          <p:txBody>
            <a:bodyPr vert="horz" wrap="square" lIns="68580" tIns="34290" rIns="68580" bIns="34290" numCol="1" anchor="t" anchorCtr="0" compatLnSpc="1"/>
            <a:lstStyle/>
            <a:p>
              <a:pPr defTabSz="1217930"/>
              <a:endParaRPr lang="id-ID" sz="1500" kern="0">
                <a:solidFill>
                  <a:sysClr val="windowText" lastClr="000000"/>
                </a:solidFill>
                <a:cs typeface="+mn-ea"/>
              </a:endParaRPr>
            </a:p>
          </p:txBody>
        </p:sp>
        <p:sp>
          <p:nvSpPr>
            <p:cNvPr id="82" name="Freeform 52"/>
            <p:cNvSpPr/>
            <p:nvPr/>
          </p:nvSpPr>
          <p:spPr bwMode="auto">
            <a:xfrm flipH="1">
              <a:off x="5873257" y="2799919"/>
              <a:ext cx="2365087" cy="79773"/>
            </a:xfrm>
            <a:custGeom>
              <a:avLst/>
              <a:gdLst>
                <a:gd name="T0" fmla="*/ 0 w 501"/>
                <a:gd name="T1" fmla="*/ 2 h 17"/>
                <a:gd name="T2" fmla="*/ 0 w 501"/>
                <a:gd name="T3" fmla="*/ 17 h 17"/>
                <a:gd name="T4" fmla="*/ 501 w 501"/>
                <a:gd name="T5" fmla="*/ 17 h 17"/>
                <a:gd name="T6" fmla="*/ 501 w 501"/>
                <a:gd name="T7" fmla="*/ 1 h 17"/>
                <a:gd name="T8" fmla="*/ 0 w 501"/>
                <a:gd name="T9" fmla="*/ 2 h 17"/>
              </a:gdLst>
              <a:ahLst/>
              <a:cxnLst>
                <a:cxn ang="0">
                  <a:pos x="T0" y="T1"/>
                </a:cxn>
                <a:cxn ang="0">
                  <a:pos x="T2" y="T3"/>
                </a:cxn>
                <a:cxn ang="0">
                  <a:pos x="T4" y="T5"/>
                </a:cxn>
                <a:cxn ang="0">
                  <a:pos x="T6" y="T7"/>
                </a:cxn>
                <a:cxn ang="0">
                  <a:pos x="T8" y="T9"/>
                </a:cxn>
              </a:cxnLst>
              <a:rect l="0" t="0" r="r" b="b"/>
              <a:pathLst>
                <a:path w="501" h="17">
                  <a:moveTo>
                    <a:pt x="0" y="2"/>
                  </a:moveTo>
                  <a:cubicBezTo>
                    <a:pt x="0" y="17"/>
                    <a:pt x="0" y="17"/>
                    <a:pt x="0" y="17"/>
                  </a:cubicBezTo>
                  <a:cubicBezTo>
                    <a:pt x="4" y="17"/>
                    <a:pt x="447" y="15"/>
                    <a:pt x="501" y="17"/>
                  </a:cubicBezTo>
                  <a:cubicBezTo>
                    <a:pt x="501" y="1"/>
                    <a:pt x="501" y="1"/>
                    <a:pt x="501" y="1"/>
                  </a:cubicBezTo>
                  <a:cubicBezTo>
                    <a:pt x="443" y="0"/>
                    <a:pt x="18" y="2"/>
                    <a:pt x="0" y="2"/>
                  </a:cubicBezTo>
                  <a:close/>
                </a:path>
              </a:pathLst>
            </a:custGeom>
            <a:grpFill/>
            <a:ln>
              <a:noFill/>
            </a:ln>
          </p:spPr>
          <p:txBody>
            <a:bodyPr vert="horz" wrap="square" lIns="68580" tIns="34290" rIns="68580" bIns="34290" numCol="1" anchor="t" anchorCtr="0" compatLnSpc="1"/>
            <a:lstStyle/>
            <a:p>
              <a:pPr defTabSz="1217930"/>
              <a:endParaRPr lang="id-ID" sz="1500" kern="0">
                <a:solidFill>
                  <a:sysClr val="windowText" lastClr="000000"/>
                </a:solidFill>
                <a:cs typeface="+mn-ea"/>
              </a:endParaRPr>
            </a:p>
          </p:txBody>
        </p:sp>
        <p:sp>
          <p:nvSpPr>
            <p:cNvPr id="83" name="Freeform 53"/>
            <p:cNvSpPr>
              <a:spLocks noEditPoints="1"/>
            </p:cNvSpPr>
            <p:nvPr/>
          </p:nvSpPr>
          <p:spPr bwMode="auto">
            <a:xfrm flipH="1">
              <a:off x="5424563" y="3094945"/>
              <a:ext cx="438348" cy="999162"/>
            </a:xfrm>
            <a:custGeom>
              <a:avLst/>
              <a:gdLst>
                <a:gd name="T0" fmla="*/ 56 w 93"/>
                <a:gd name="T1" fmla="*/ 119 h 211"/>
                <a:gd name="T2" fmla="*/ 56 w 93"/>
                <a:gd name="T3" fmla="*/ 0 h 211"/>
                <a:gd name="T4" fmla="*/ 41 w 93"/>
                <a:gd name="T5" fmla="*/ 0 h 211"/>
                <a:gd name="T6" fmla="*/ 41 w 93"/>
                <a:gd name="T7" fmla="*/ 118 h 211"/>
                <a:gd name="T8" fmla="*/ 0 w 93"/>
                <a:gd name="T9" fmla="*/ 164 h 211"/>
                <a:gd name="T10" fmla="*/ 46 w 93"/>
                <a:gd name="T11" fmla="*/ 211 h 211"/>
                <a:gd name="T12" fmla="*/ 93 w 93"/>
                <a:gd name="T13" fmla="*/ 164 h 211"/>
                <a:gd name="T14" fmla="*/ 56 w 93"/>
                <a:gd name="T15" fmla="*/ 119 h 211"/>
                <a:gd name="T16" fmla="*/ 46 w 93"/>
                <a:gd name="T17" fmla="*/ 191 h 211"/>
                <a:gd name="T18" fmla="*/ 19 w 93"/>
                <a:gd name="T19" fmla="*/ 164 h 211"/>
                <a:gd name="T20" fmla="*/ 46 w 93"/>
                <a:gd name="T21" fmla="*/ 137 h 211"/>
                <a:gd name="T22" fmla="*/ 74 w 93"/>
                <a:gd name="T23" fmla="*/ 164 h 211"/>
                <a:gd name="T24" fmla="*/ 46 w 93"/>
                <a:gd name="T25" fmla="*/ 19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 h="211">
                  <a:moveTo>
                    <a:pt x="56" y="119"/>
                  </a:moveTo>
                  <a:cubicBezTo>
                    <a:pt x="56" y="0"/>
                    <a:pt x="56" y="0"/>
                    <a:pt x="56" y="0"/>
                  </a:cubicBezTo>
                  <a:cubicBezTo>
                    <a:pt x="41" y="0"/>
                    <a:pt x="41" y="0"/>
                    <a:pt x="41" y="0"/>
                  </a:cubicBezTo>
                  <a:cubicBezTo>
                    <a:pt x="41" y="118"/>
                    <a:pt x="41" y="118"/>
                    <a:pt x="41" y="118"/>
                  </a:cubicBezTo>
                  <a:cubicBezTo>
                    <a:pt x="18" y="121"/>
                    <a:pt x="0" y="141"/>
                    <a:pt x="0" y="164"/>
                  </a:cubicBezTo>
                  <a:cubicBezTo>
                    <a:pt x="0" y="190"/>
                    <a:pt x="21" y="211"/>
                    <a:pt x="46" y="211"/>
                  </a:cubicBezTo>
                  <a:cubicBezTo>
                    <a:pt x="72" y="211"/>
                    <a:pt x="93" y="190"/>
                    <a:pt x="93" y="164"/>
                  </a:cubicBezTo>
                  <a:cubicBezTo>
                    <a:pt x="93" y="142"/>
                    <a:pt x="77" y="123"/>
                    <a:pt x="56" y="119"/>
                  </a:cubicBezTo>
                  <a:close/>
                  <a:moveTo>
                    <a:pt x="46" y="191"/>
                  </a:moveTo>
                  <a:cubicBezTo>
                    <a:pt x="31" y="191"/>
                    <a:pt x="19" y="179"/>
                    <a:pt x="19" y="164"/>
                  </a:cubicBezTo>
                  <a:cubicBezTo>
                    <a:pt x="19" y="149"/>
                    <a:pt x="31" y="137"/>
                    <a:pt x="46" y="137"/>
                  </a:cubicBezTo>
                  <a:cubicBezTo>
                    <a:pt x="61" y="137"/>
                    <a:pt x="74" y="149"/>
                    <a:pt x="74" y="164"/>
                  </a:cubicBezTo>
                  <a:cubicBezTo>
                    <a:pt x="74" y="179"/>
                    <a:pt x="61" y="191"/>
                    <a:pt x="46" y="191"/>
                  </a:cubicBezTo>
                  <a:close/>
                </a:path>
              </a:pathLst>
            </a:custGeom>
            <a:grpFill/>
            <a:ln>
              <a:noFill/>
            </a:ln>
          </p:spPr>
          <p:txBody>
            <a:bodyPr vert="horz" wrap="square" lIns="68580" tIns="34290" rIns="68580" bIns="34290" numCol="1" anchor="t" anchorCtr="0" compatLnSpc="1"/>
            <a:lstStyle/>
            <a:p>
              <a:pPr defTabSz="1217930"/>
              <a:endParaRPr lang="id-ID" sz="1500" kern="0">
                <a:solidFill>
                  <a:sysClr val="windowText" lastClr="000000"/>
                </a:solidFill>
                <a:cs typeface="+mn-ea"/>
              </a:endParaRPr>
            </a:p>
          </p:txBody>
        </p:sp>
        <p:sp>
          <p:nvSpPr>
            <p:cNvPr id="84" name="Freeform 54"/>
            <p:cNvSpPr/>
            <p:nvPr/>
          </p:nvSpPr>
          <p:spPr bwMode="auto">
            <a:xfrm flipH="1">
              <a:off x="6714087" y="2937527"/>
              <a:ext cx="324777" cy="311116"/>
            </a:xfrm>
            <a:custGeom>
              <a:avLst/>
              <a:gdLst>
                <a:gd name="T0" fmla="*/ 69 w 69"/>
                <a:gd name="T1" fmla="*/ 64 h 66"/>
                <a:gd name="T2" fmla="*/ 1 w 69"/>
                <a:gd name="T3" fmla="*/ 0 h 66"/>
                <a:gd name="T4" fmla="*/ 0 w 69"/>
                <a:gd name="T5" fmla="*/ 0 h 66"/>
                <a:gd name="T6" fmla="*/ 0 w 69"/>
                <a:gd name="T7" fmla="*/ 15 h 66"/>
                <a:gd name="T8" fmla="*/ 1 w 69"/>
                <a:gd name="T9" fmla="*/ 15 h 66"/>
                <a:gd name="T10" fmla="*/ 53 w 69"/>
                <a:gd name="T11" fmla="*/ 64 h 66"/>
                <a:gd name="T12" fmla="*/ 53 w 69"/>
                <a:gd name="T13" fmla="*/ 66 h 66"/>
                <a:gd name="T14" fmla="*/ 69 w 69"/>
                <a:gd name="T15" fmla="*/ 66 h 66"/>
                <a:gd name="T16" fmla="*/ 69 w 69"/>
                <a:gd name="T17" fmla="*/ 6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 h="66">
                  <a:moveTo>
                    <a:pt x="69" y="64"/>
                  </a:moveTo>
                  <a:cubicBezTo>
                    <a:pt x="69" y="28"/>
                    <a:pt x="31" y="0"/>
                    <a:pt x="1" y="0"/>
                  </a:cubicBezTo>
                  <a:cubicBezTo>
                    <a:pt x="0" y="0"/>
                    <a:pt x="0" y="0"/>
                    <a:pt x="0" y="0"/>
                  </a:cubicBezTo>
                  <a:cubicBezTo>
                    <a:pt x="0" y="15"/>
                    <a:pt x="0" y="15"/>
                    <a:pt x="0" y="15"/>
                  </a:cubicBezTo>
                  <a:cubicBezTo>
                    <a:pt x="1" y="15"/>
                    <a:pt x="1" y="15"/>
                    <a:pt x="1" y="15"/>
                  </a:cubicBezTo>
                  <a:cubicBezTo>
                    <a:pt x="21" y="15"/>
                    <a:pt x="53" y="36"/>
                    <a:pt x="53" y="64"/>
                  </a:cubicBezTo>
                  <a:cubicBezTo>
                    <a:pt x="53" y="65"/>
                    <a:pt x="53" y="66"/>
                    <a:pt x="53" y="66"/>
                  </a:cubicBezTo>
                  <a:cubicBezTo>
                    <a:pt x="69" y="66"/>
                    <a:pt x="69" y="66"/>
                    <a:pt x="69" y="66"/>
                  </a:cubicBezTo>
                  <a:cubicBezTo>
                    <a:pt x="69" y="66"/>
                    <a:pt x="69" y="65"/>
                    <a:pt x="69" y="64"/>
                  </a:cubicBezTo>
                  <a:close/>
                </a:path>
              </a:pathLst>
            </a:custGeom>
            <a:grpFill/>
            <a:ln>
              <a:noFill/>
            </a:ln>
          </p:spPr>
          <p:txBody>
            <a:bodyPr vert="horz" wrap="square" lIns="68580" tIns="34290" rIns="68580" bIns="34290" numCol="1" anchor="t" anchorCtr="0" compatLnSpc="1"/>
            <a:lstStyle/>
            <a:p>
              <a:pPr defTabSz="1217930"/>
              <a:endParaRPr lang="id-ID" sz="1500" kern="0">
                <a:solidFill>
                  <a:sysClr val="windowText" lastClr="000000"/>
                </a:solidFill>
                <a:cs typeface="+mn-ea"/>
              </a:endParaRPr>
            </a:p>
          </p:txBody>
        </p:sp>
        <p:sp>
          <p:nvSpPr>
            <p:cNvPr id="85" name="Rectangle 55"/>
            <p:cNvSpPr>
              <a:spLocks noChangeArrowheads="1"/>
            </p:cNvSpPr>
            <p:nvPr/>
          </p:nvSpPr>
          <p:spPr bwMode="auto">
            <a:xfrm flipH="1">
              <a:off x="7038865" y="2937527"/>
              <a:ext cx="1195494" cy="69801"/>
            </a:xfrm>
            <a:prstGeom prst="rect">
              <a:avLst/>
            </a:prstGeom>
            <a:grpFill/>
            <a:ln>
              <a:noFill/>
            </a:ln>
          </p:spPr>
          <p:txBody>
            <a:bodyPr vert="horz" wrap="square" lIns="68580" tIns="34290" rIns="68580" bIns="34290" numCol="1" anchor="t" anchorCtr="0" compatLnSpc="1"/>
            <a:lstStyle/>
            <a:p>
              <a:pPr defTabSz="1217930"/>
              <a:endParaRPr lang="id-ID" sz="1500" kern="0">
                <a:solidFill>
                  <a:sysClr val="windowText" lastClr="000000"/>
                </a:solidFill>
                <a:cs typeface="+mn-ea"/>
              </a:endParaRPr>
            </a:p>
          </p:txBody>
        </p:sp>
        <p:sp>
          <p:nvSpPr>
            <p:cNvPr id="86" name="Freeform 56"/>
            <p:cNvSpPr>
              <a:spLocks noEditPoints="1"/>
            </p:cNvSpPr>
            <p:nvPr/>
          </p:nvSpPr>
          <p:spPr bwMode="auto">
            <a:xfrm flipH="1">
              <a:off x="6540088" y="3248643"/>
              <a:ext cx="438348" cy="923377"/>
            </a:xfrm>
            <a:custGeom>
              <a:avLst/>
              <a:gdLst>
                <a:gd name="T0" fmla="*/ 55 w 93"/>
                <a:gd name="T1" fmla="*/ 103 h 195"/>
                <a:gd name="T2" fmla="*/ 56 w 93"/>
                <a:gd name="T3" fmla="*/ 0 h 195"/>
                <a:gd name="T4" fmla="*/ 40 w 93"/>
                <a:gd name="T5" fmla="*/ 0 h 195"/>
                <a:gd name="T6" fmla="*/ 39 w 93"/>
                <a:gd name="T7" fmla="*/ 102 h 195"/>
                <a:gd name="T8" fmla="*/ 0 w 93"/>
                <a:gd name="T9" fmla="*/ 148 h 195"/>
                <a:gd name="T10" fmla="*/ 47 w 93"/>
                <a:gd name="T11" fmla="*/ 195 h 195"/>
                <a:gd name="T12" fmla="*/ 93 w 93"/>
                <a:gd name="T13" fmla="*/ 148 h 195"/>
                <a:gd name="T14" fmla="*/ 55 w 93"/>
                <a:gd name="T15" fmla="*/ 103 h 195"/>
                <a:gd name="T16" fmla="*/ 47 w 93"/>
                <a:gd name="T17" fmla="*/ 176 h 195"/>
                <a:gd name="T18" fmla="*/ 19 w 93"/>
                <a:gd name="T19" fmla="*/ 148 h 195"/>
                <a:gd name="T20" fmla="*/ 47 w 93"/>
                <a:gd name="T21" fmla="*/ 121 h 195"/>
                <a:gd name="T22" fmla="*/ 74 w 93"/>
                <a:gd name="T23" fmla="*/ 148 h 195"/>
                <a:gd name="T24" fmla="*/ 47 w 93"/>
                <a:gd name="T25" fmla="*/ 17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 h="195">
                  <a:moveTo>
                    <a:pt x="55" y="103"/>
                  </a:moveTo>
                  <a:cubicBezTo>
                    <a:pt x="55" y="81"/>
                    <a:pt x="56" y="27"/>
                    <a:pt x="56" y="0"/>
                  </a:cubicBezTo>
                  <a:cubicBezTo>
                    <a:pt x="40" y="0"/>
                    <a:pt x="40" y="0"/>
                    <a:pt x="40" y="0"/>
                  </a:cubicBezTo>
                  <a:cubicBezTo>
                    <a:pt x="40" y="27"/>
                    <a:pt x="39" y="81"/>
                    <a:pt x="39" y="102"/>
                  </a:cubicBezTo>
                  <a:cubicBezTo>
                    <a:pt x="17" y="106"/>
                    <a:pt x="0" y="125"/>
                    <a:pt x="0" y="148"/>
                  </a:cubicBezTo>
                  <a:cubicBezTo>
                    <a:pt x="0" y="174"/>
                    <a:pt x="21" y="195"/>
                    <a:pt x="47" y="195"/>
                  </a:cubicBezTo>
                  <a:cubicBezTo>
                    <a:pt x="72" y="195"/>
                    <a:pt x="93" y="174"/>
                    <a:pt x="93" y="148"/>
                  </a:cubicBezTo>
                  <a:cubicBezTo>
                    <a:pt x="93" y="125"/>
                    <a:pt x="77" y="106"/>
                    <a:pt x="55" y="103"/>
                  </a:cubicBezTo>
                  <a:close/>
                  <a:moveTo>
                    <a:pt x="47" y="176"/>
                  </a:moveTo>
                  <a:cubicBezTo>
                    <a:pt x="32" y="176"/>
                    <a:pt x="19" y="163"/>
                    <a:pt x="19" y="148"/>
                  </a:cubicBezTo>
                  <a:cubicBezTo>
                    <a:pt x="19" y="133"/>
                    <a:pt x="32" y="121"/>
                    <a:pt x="47" y="121"/>
                  </a:cubicBezTo>
                  <a:cubicBezTo>
                    <a:pt x="62" y="121"/>
                    <a:pt x="74" y="133"/>
                    <a:pt x="74" y="148"/>
                  </a:cubicBezTo>
                  <a:cubicBezTo>
                    <a:pt x="74" y="163"/>
                    <a:pt x="62" y="176"/>
                    <a:pt x="47" y="176"/>
                  </a:cubicBezTo>
                  <a:close/>
                </a:path>
              </a:pathLst>
            </a:custGeom>
            <a:grpFill/>
            <a:ln>
              <a:noFill/>
            </a:ln>
          </p:spPr>
          <p:txBody>
            <a:bodyPr vert="horz" wrap="square" lIns="68580" tIns="34290" rIns="68580" bIns="34290" numCol="1" anchor="t" anchorCtr="0" compatLnSpc="1"/>
            <a:lstStyle/>
            <a:p>
              <a:pPr defTabSz="1217930"/>
              <a:endParaRPr lang="id-ID" sz="1500" kern="0">
                <a:solidFill>
                  <a:sysClr val="windowText" lastClr="000000"/>
                </a:solidFill>
                <a:cs typeface="+mn-ea"/>
              </a:endParaRPr>
            </a:p>
          </p:txBody>
        </p:sp>
        <p:sp>
          <p:nvSpPr>
            <p:cNvPr id="87" name="TextBox 86"/>
            <p:cNvSpPr txBox="1"/>
            <p:nvPr/>
          </p:nvSpPr>
          <p:spPr>
            <a:xfrm flipH="1">
              <a:off x="6614176" y="1277144"/>
              <a:ext cx="251587" cy="300175"/>
            </a:xfrm>
            <a:prstGeom prst="rect">
              <a:avLst/>
            </a:prstGeom>
            <a:noFill/>
          </p:spPr>
          <p:txBody>
            <a:bodyPr wrap="none" rtlCol="0">
              <a:spAutoFit/>
            </a:bodyPr>
            <a:lstStyle/>
            <a:p>
              <a:pPr algn="ctr" defTabSz="1217930"/>
              <a:r>
                <a:rPr lang="id-ID" sz="2000" kern="0" dirty="0">
                  <a:solidFill>
                    <a:srgbClr val="7F7F7F"/>
                  </a:solidFill>
                  <a:cs typeface="+mn-ea"/>
                </a:rPr>
                <a:t>1</a:t>
              </a:r>
            </a:p>
          </p:txBody>
        </p:sp>
        <p:sp>
          <p:nvSpPr>
            <p:cNvPr id="88" name="TextBox 87"/>
            <p:cNvSpPr txBox="1"/>
            <p:nvPr/>
          </p:nvSpPr>
          <p:spPr>
            <a:xfrm flipH="1">
              <a:off x="5505966" y="1377077"/>
              <a:ext cx="251587" cy="300175"/>
            </a:xfrm>
            <a:prstGeom prst="rect">
              <a:avLst/>
            </a:prstGeom>
            <a:noFill/>
          </p:spPr>
          <p:txBody>
            <a:bodyPr wrap="none" rtlCol="0">
              <a:spAutoFit/>
            </a:bodyPr>
            <a:lstStyle/>
            <a:p>
              <a:pPr algn="ctr" defTabSz="1217930"/>
              <a:r>
                <a:rPr lang="id-ID" sz="2000" kern="0" dirty="0">
                  <a:solidFill>
                    <a:srgbClr val="7F7F7F"/>
                  </a:solidFill>
                  <a:cs typeface="+mn-ea"/>
                </a:rPr>
                <a:t>2</a:t>
              </a:r>
            </a:p>
          </p:txBody>
        </p:sp>
        <p:sp>
          <p:nvSpPr>
            <p:cNvPr id="89" name="TextBox 88"/>
            <p:cNvSpPr txBox="1"/>
            <p:nvPr/>
          </p:nvSpPr>
          <p:spPr>
            <a:xfrm flipH="1">
              <a:off x="4661675" y="2536574"/>
              <a:ext cx="251587" cy="300175"/>
            </a:xfrm>
            <a:prstGeom prst="rect">
              <a:avLst/>
            </a:prstGeom>
            <a:noFill/>
          </p:spPr>
          <p:txBody>
            <a:bodyPr wrap="none" rtlCol="0">
              <a:spAutoFit/>
            </a:bodyPr>
            <a:lstStyle/>
            <a:p>
              <a:pPr algn="ctr" defTabSz="1217930"/>
              <a:r>
                <a:rPr lang="id-ID" sz="2000" kern="0" dirty="0">
                  <a:solidFill>
                    <a:srgbClr val="7F7F7F"/>
                  </a:solidFill>
                  <a:cs typeface="+mn-ea"/>
                </a:rPr>
                <a:t>3</a:t>
              </a:r>
            </a:p>
          </p:txBody>
        </p:sp>
        <p:sp>
          <p:nvSpPr>
            <p:cNvPr id="90" name="TextBox 89"/>
            <p:cNvSpPr txBox="1"/>
            <p:nvPr/>
          </p:nvSpPr>
          <p:spPr>
            <a:xfrm flipH="1">
              <a:off x="6621888" y="3791744"/>
              <a:ext cx="251587" cy="300175"/>
            </a:xfrm>
            <a:prstGeom prst="rect">
              <a:avLst/>
            </a:prstGeom>
            <a:noFill/>
          </p:spPr>
          <p:txBody>
            <a:bodyPr wrap="none" rtlCol="0">
              <a:spAutoFit/>
            </a:bodyPr>
            <a:lstStyle/>
            <a:p>
              <a:pPr algn="ctr" defTabSz="1217930"/>
              <a:r>
                <a:rPr lang="id-ID" sz="2000" kern="0" dirty="0">
                  <a:solidFill>
                    <a:srgbClr val="7F7F7F"/>
                  </a:solidFill>
                  <a:cs typeface="+mn-ea"/>
                </a:rPr>
                <a:t>5</a:t>
              </a:r>
            </a:p>
          </p:txBody>
        </p:sp>
        <p:sp>
          <p:nvSpPr>
            <p:cNvPr id="91" name="TextBox 90"/>
            <p:cNvSpPr txBox="1"/>
            <p:nvPr/>
          </p:nvSpPr>
          <p:spPr>
            <a:xfrm flipH="1">
              <a:off x="5499875" y="3710331"/>
              <a:ext cx="251587" cy="300175"/>
            </a:xfrm>
            <a:prstGeom prst="rect">
              <a:avLst/>
            </a:prstGeom>
            <a:noFill/>
          </p:spPr>
          <p:txBody>
            <a:bodyPr wrap="none" rtlCol="0">
              <a:spAutoFit/>
            </a:bodyPr>
            <a:lstStyle/>
            <a:p>
              <a:pPr algn="ctr" defTabSz="1217930"/>
              <a:r>
                <a:rPr lang="id-ID" sz="2000" kern="0" dirty="0">
                  <a:solidFill>
                    <a:srgbClr val="7F7F7F"/>
                  </a:solidFill>
                  <a:cs typeface="+mn-ea"/>
                </a:rPr>
                <a:t>4</a:t>
              </a:r>
            </a:p>
          </p:txBody>
        </p:sp>
        <p:grpSp>
          <p:nvGrpSpPr>
            <p:cNvPr id="92" name="Group 34"/>
            <p:cNvGrpSpPr/>
            <p:nvPr/>
          </p:nvGrpSpPr>
          <p:grpSpPr>
            <a:xfrm flipH="1">
              <a:off x="8819509" y="1033147"/>
              <a:ext cx="181915" cy="219687"/>
              <a:chOff x="134906" y="3220464"/>
              <a:chExt cx="730251" cy="881063"/>
            </a:xfrm>
            <a:grpFill/>
          </p:grpSpPr>
          <p:sp>
            <p:nvSpPr>
              <p:cNvPr id="101" name="Freeform 34"/>
              <p:cNvSpPr/>
              <p:nvPr/>
            </p:nvSpPr>
            <p:spPr bwMode="auto">
              <a:xfrm>
                <a:off x="134906" y="3220464"/>
                <a:ext cx="730251" cy="577851"/>
              </a:xfrm>
              <a:custGeom>
                <a:avLst/>
                <a:gdLst>
                  <a:gd name="T0" fmla="*/ 124 w 192"/>
                  <a:gd name="T1" fmla="*/ 96 h 152"/>
                  <a:gd name="T2" fmla="*/ 116 w 192"/>
                  <a:gd name="T3" fmla="*/ 92 h 152"/>
                  <a:gd name="T4" fmla="*/ 116 w 192"/>
                  <a:gd name="T5" fmla="*/ 80 h 152"/>
                  <a:gd name="T6" fmla="*/ 120 w 192"/>
                  <a:gd name="T7" fmla="*/ 60 h 152"/>
                  <a:gd name="T8" fmla="*/ 121 w 192"/>
                  <a:gd name="T9" fmla="*/ 25 h 152"/>
                  <a:gd name="T10" fmla="*/ 96 w 192"/>
                  <a:gd name="T11" fmla="*/ 0 h 152"/>
                  <a:gd name="T12" fmla="*/ 72 w 192"/>
                  <a:gd name="T13" fmla="*/ 24 h 152"/>
                  <a:gd name="T14" fmla="*/ 72 w 192"/>
                  <a:gd name="T15" fmla="*/ 60 h 152"/>
                  <a:gd name="T16" fmla="*/ 76 w 192"/>
                  <a:gd name="T17" fmla="*/ 80 h 152"/>
                  <a:gd name="T18" fmla="*/ 76 w 192"/>
                  <a:gd name="T19" fmla="*/ 92 h 152"/>
                  <a:gd name="T20" fmla="*/ 68 w 192"/>
                  <a:gd name="T21" fmla="*/ 96 h 152"/>
                  <a:gd name="T22" fmla="*/ 16 w 192"/>
                  <a:gd name="T23" fmla="*/ 96 h 152"/>
                  <a:gd name="T24" fmla="*/ 0 w 192"/>
                  <a:gd name="T25" fmla="*/ 116 h 152"/>
                  <a:gd name="T26" fmla="*/ 0 w 192"/>
                  <a:gd name="T27" fmla="*/ 152 h 152"/>
                  <a:gd name="T28" fmla="*/ 192 w 192"/>
                  <a:gd name="T29" fmla="*/ 152 h 152"/>
                  <a:gd name="T30" fmla="*/ 192 w 192"/>
                  <a:gd name="T31" fmla="*/ 116 h 152"/>
                  <a:gd name="T32" fmla="*/ 176 w 192"/>
                  <a:gd name="T33" fmla="*/ 96 h 152"/>
                  <a:gd name="T34" fmla="*/ 124 w 192"/>
                  <a:gd name="T35" fmla="*/ 9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2" h="152">
                    <a:moveTo>
                      <a:pt x="124" y="96"/>
                    </a:moveTo>
                    <a:cubicBezTo>
                      <a:pt x="121" y="96"/>
                      <a:pt x="118" y="95"/>
                      <a:pt x="116" y="92"/>
                    </a:cubicBezTo>
                    <a:cubicBezTo>
                      <a:pt x="114" y="89"/>
                      <a:pt x="115" y="83"/>
                      <a:pt x="116" y="80"/>
                    </a:cubicBezTo>
                    <a:cubicBezTo>
                      <a:pt x="119" y="72"/>
                      <a:pt x="120" y="68"/>
                      <a:pt x="120" y="60"/>
                    </a:cubicBezTo>
                    <a:cubicBezTo>
                      <a:pt x="121" y="25"/>
                      <a:pt x="121" y="25"/>
                      <a:pt x="121" y="25"/>
                    </a:cubicBezTo>
                    <a:cubicBezTo>
                      <a:pt x="121" y="11"/>
                      <a:pt x="110" y="0"/>
                      <a:pt x="96" y="0"/>
                    </a:cubicBezTo>
                    <a:cubicBezTo>
                      <a:pt x="82" y="0"/>
                      <a:pt x="72" y="10"/>
                      <a:pt x="72" y="24"/>
                    </a:cubicBezTo>
                    <a:cubicBezTo>
                      <a:pt x="72" y="60"/>
                      <a:pt x="72" y="60"/>
                      <a:pt x="72" y="60"/>
                    </a:cubicBezTo>
                    <a:cubicBezTo>
                      <a:pt x="72" y="68"/>
                      <a:pt x="73" y="72"/>
                      <a:pt x="76" y="80"/>
                    </a:cubicBezTo>
                    <a:cubicBezTo>
                      <a:pt x="77" y="83"/>
                      <a:pt x="78" y="89"/>
                      <a:pt x="76" y="92"/>
                    </a:cubicBezTo>
                    <a:cubicBezTo>
                      <a:pt x="74" y="95"/>
                      <a:pt x="71" y="96"/>
                      <a:pt x="68" y="96"/>
                    </a:cubicBezTo>
                    <a:cubicBezTo>
                      <a:pt x="16" y="96"/>
                      <a:pt x="16" y="96"/>
                      <a:pt x="16" y="96"/>
                    </a:cubicBezTo>
                    <a:cubicBezTo>
                      <a:pt x="8" y="96"/>
                      <a:pt x="0" y="108"/>
                      <a:pt x="0" y="116"/>
                    </a:cubicBezTo>
                    <a:cubicBezTo>
                      <a:pt x="0" y="152"/>
                      <a:pt x="0" y="152"/>
                      <a:pt x="0" y="152"/>
                    </a:cubicBezTo>
                    <a:cubicBezTo>
                      <a:pt x="192" y="152"/>
                      <a:pt x="192" y="152"/>
                      <a:pt x="192" y="152"/>
                    </a:cubicBezTo>
                    <a:cubicBezTo>
                      <a:pt x="192" y="116"/>
                      <a:pt x="192" y="116"/>
                      <a:pt x="192" y="116"/>
                    </a:cubicBezTo>
                    <a:cubicBezTo>
                      <a:pt x="192" y="108"/>
                      <a:pt x="184" y="96"/>
                      <a:pt x="176" y="96"/>
                    </a:cubicBezTo>
                    <a:lnTo>
                      <a:pt x="124" y="96"/>
                    </a:lnTo>
                    <a:close/>
                  </a:path>
                </a:pathLst>
              </a:custGeom>
              <a:grpFill/>
              <a:ln w="15875" cap="rnd">
                <a:solidFill>
                  <a:sysClr val="window" lastClr="FFFFFF"/>
                </a:solidFill>
                <a:prstDash val="solid"/>
                <a:round/>
              </a:ln>
            </p:spPr>
            <p:txBody>
              <a:bodyPr vert="horz" wrap="square" lIns="91440" tIns="45720" rIns="91440" bIns="45720" numCol="1" anchor="t" anchorCtr="0" compatLnSpc="1"/>
              <a:lstStyle/>
              <a:p>
                <a:pPr defTabSz="1217930"/>
                <a:endParaRPr lang="id-ID" sz="2000" kern="0">
                  <a:solidFill>
                    <a:sysClr val="windowText" lastClr="000000"/>
                  </a:solidFill>
                  <a:cs typeface="+mn-ea"/>
                </a:endParaRPr>
              </a:p>
            </p:txBody>
          </p:sp>
          <p:sp>
            <p:nvSpPr>
              <p:cNvPr id="102" name="Freeform 35"/>
              <p:cNvSpPr/>
              <p:nvPr/>
            </p:nvSpPr>
            <p:spPr bwMode="auto">
              <a:xfrm>
                <a:off x="165069" y="3798314"/>
                <a:ext cx="669926" cy="303213"/>
              </a:xfrm>
              <a:custGeom>
                <a:avLst/>
                <a:gdLst>
                  <a:gd name="T0" fmla="*/ 422 w 422"/>
                  <a:gd name="T1" fmla="*/ 191 h 191"/>
                  <a:gd name="T2" fmla="*/ 115 w 422"/>
                  <a:gd name="T3" fmla="*/ 191 h 191"/>
                  <a:gd name="T4" fmla="*/ 115 w 422"/>
                  <a:gd name="T5" fmla="*/ 95 h 191"/>
                  <a:gd name="T6" fmla="*/ 67 w 422"/>
                  <a:gd name="T7" fmla="*/ 191 h 191"/>
                  <a:gd name="T8" fmla="*/ 0 w 422"/>
                  <a:gd name="T9" fmla="*/ 191 h 191"/>
                  <a:gd name="T10" fmla="*/ 0 w 422"/>
                  <a:gd name="T11" fmla="*/ 0 h 191"/>
                  <a:gd name="T12" fmla="*/ 422 w 422"/>
                  <a:gd name="T13" fmla="*/ 0 h 191"/>
                  <a:gd name="T14" fmla="*/ 422 w 422"/>
                  <a:gd name="T15" fmla="*/ 191 h 1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2" h="191">
                    <a:moveTo>
                      <a:pt x="422" y="191"/>
                    </a:moveTo>
                    <a:lnTo>
                      <a:pt x="115" y="191"/>
                    </a:lnTo>
                    <a:lnTo>
                      <a:pt x="115" y="95"/>
                    </a:lnTo>
                    <a:lnTo>
                      <a:pt x="67" y="191"/>
                    </a:lnTo>
                    <a:lnTo>
                      <a:pt x="0" y="191"/>
                    </a:lnTo>
                    <a:lnTo>
                      <a:pt x="0" y="0"/>
                    </a:lnTo>
                    <a:lnTo>
                      <a:pt x="422" y="0"/>
                    </a:lnTo>
                    <a:lnTo>
                      <a:pt x="422" y="191"/>
                    </a:lnTo>
                    <a:close/>
                  </a:path>
                </a:pathLst>
              </a:custGeom>
              <a:grpFill/>
              <a:ln w="15875" cap="rnd">
                <a:solidFill>
                  <a:sysClr val="window" lastClr="FFFFFF"/>
                </a:solidFill>
                <a:prstDash val="solid"/>
                <a:round/>
              </a:ln>
            </p:spPr>
            <p:txBody>
              <a:bodyPr vert="horz" wrap="square" lIns="91440" tIns="45720" rIns="91440" bIns="45720" numCol="1" anchor="t" anchorCtr="0" compatLnSpc="1"/>
              <a:lstStyle/>
              <a:p>
                <a:pPr defTabSz="1217930"/>
                <a:endParaRPr lang="id-ID" sz="2000" kern="0">
                  <a:solidFill>
                    <a:sysClr val="windowText" lastClr="000000"/>
                  </a:solidFill>
                  <a:cs typeface="+mn-ea"/>
                </a:endParaRPr>
              </a:p>
            </p:txBody>
          </p:sp>
          <p:sp>
            <p:nvSpPr>
              <p:cNvPr id="103" name="Line 36"/>
              <p:cNvSpPr>
                <a:spLocks noChangeShapeType="1"/>
              </p:cNvSpPr>
              <p:nvPr/>
            </p:nvSpPr>
            <p:spPr bwMode="auto">
              <a:xfrm>
                <a:off x="742919" y="3904677"/>
                <a:ext cx="0" cy="196850"/>
              </a:xfrm>
              <a:prstGeom prst="line">
                <a:avLst/>
              </a:prstGeom>
              <a:grpFill/>
              <a:ln w="15875" cap="rnd">
                <a:solidFill>
                  <a:sysClr val="window" lastClr="FFFFFF"/>
                </a:solidFill>
                <a:prstDash val="solid"/>
                <a:round/>
              </a:ln>
            </p:spPr>
            <p:txBody>
              <a:bodyPr vert="horz" wrap="square" lIns="91440" tIns="45720" rIns="91440" bIns="45720" numCol="1" anchor="t" anchorCtr="0" compatLnSpc="1"/>
              <a:lstStyle/>
              <a:p>
                <a:pPr defTabSz="1217930"/>
                <a:endParaRPr lang="id-ID" sz="2000" kern="0">
                  <a:solidFill>
                    <a:sysClr val="windowText" lastClr="000000"/>
                  </a:solidFill>
                  <a:cs typeface="+mn-ea"/>
                </a:endParaRPr>
              </a:p>
            </p:txBody>
          </p:sp>
          <p:sp>
            <p:nvSpPr>
              <p:cNvPr id="104" name="Line 37"/>
              <p:cNvSpPr>
                <a:spLocks noChangeShapeType="1"/>
              </p:cNvSpPr>
              <p:nvPr/>
            </p:nvSpPr>
            <p:spPr bwMode="auto">
              <a:xfrm>
                <a:off x="652432" y="3949127"/>
                <a:ext cx="0" cy="152400"/>
              </a:xfrm>
              <a:prstGeom prst="line">
                <a:avLst/>
              </a:prstGeom>
              <a:grpFill/>
              <a:ln w="15875" cap="rnd">
                <a:solidFill>
                  <a:sysClr val="window" lastClr="FFFFFF"/>
                </a:solidFill>
                <a:prstDash val="solid"/>
                <a:round/>
              </a:ln>
            </p:spPr>
            <p:txBody>
              <a:bodyPr vert="horz" wrap="square" lIns="91440" tIns="45720" rIns="91440" bIns="45720" numCol="1" anchor="t" anchorCtr="0" compatLnSpc="1"/>
              <a:lstStyle/>
              <a:p>
                <a:pPr defTabSz="1217930"/>
                <a:endParaRPr lang="id-ID" sz="2000" kern="0">
                  <a:solidFill>
                    <a:sysClr val="windowText" lastClr="000000"/>
                  </a:solidFill>
                  <a:cs typeface="+mn-ea"/>
                </a:endParaRPr>
              </a:p>
            </p:txBody>
          </p:sp>
          <p:sp>
            <p:nvSpPr>
              <p:cNvPr id="105" name="Line 38"/>
              <p:cNvSpPr>
                <a:spLocks noChangeShapeType="1"/>
              </p:cNvSpPr>
              <p:nvPr/>
            </p:nvSpPr>
            <p:spPr bwMode="auto">
              <a:xfrm>
                <a:off x="560357" y="4011039"/>
                <a:ext cx="0" cy="90488"/>
              </a:xfrm>
              <a:prstGeom prst="line">
                <a:avLst/>
              </a:prstGeom>
              <a:grpFill/>
              <a:ln w="15875" cap="rnd">
                <a:solidFill>
                  <a:sysClr val="window" lastClr="FFFFFF"/>
                </a:solidFill>
                <a:prstDash val="solid"/>
                <a:round/>
              </a:ln>
            </p:spPr>
            <p:txBody>
              <a:bodyPr vert="horz" wrap="square" lIns="91440" tIns="45720" rIns="91440" bIns="45720" numCol="1" anchor="t" anchorCtr="0" compatLnSpc="1"/>
              <a:lstStyle/>
              <a:p>
                <a:pPr defTabSz="1217930"/>
                <a:endParaRPr lang="id-ID" sz="2000" kern="0">
                  <a:solidFill>
                    <a:sysClr val="windowText" lastClr="000000"/>
                  </a:solidFill>
                  <a:cs typeface="+mn-ea"/>
                </a:endParaRPr>
              </a:p>
            </p:txBody>
          </p:sp>
          <p:sp>
            <p:nvSpPr>
              <p:cNvPr id="106" name="Oval 39"/>
              <p:cNvSpPr>
                <a:spLocks noChangeArrowheads="1"/>
              </p:cNvSpPr>
              <p:nvPr/>
            </p:nvSpPr>
            <p:spPr bwMode="auto">
              <a:xfrm>
                <a:off x="480981" y="3296664"/>
                <a:ext cx="38100" cy="38100"/>
              </a:xfrm>
              <a:prstGeom prst="ellipse">
                <a:avLst/>
              </a:prstGeom>
              <a:grpFill/>
              <a:ln w="15875" cap="rnd">
                <a:solidFill>
                  <a:sysClr val="window" lastClr="FFFFFF"/>
                </a:solidFill>
                <a:prstDash val="solid"/>
                <a:round/>
              </a:ln>
            </p:spPr>
            <p:txBody>
              <a:bodyPr vert="horz" wrap="square" lIns="91440" tIns="45720" rIns="91440" bIns="45720" numCol="1" anchor="t" anchorCtr="0" compatLnSpc="1"/>
              <a:lstStyle/>
              <a:p>
                <a:pPr defTabSz="1217930"/>
                <a:endParaRPr lang="id-ID" sz="2000" kern="0">
                  <a:solidFill>
                    <a:sysClr val="windowText" lastClr="000000"/>
                  </a:solidFill>
                  <a:cs typeface="+mn-ea"/>
                </a:endParaRPr>
              </a:p>
            </p:txBody>
          </p:sp>
        </p:grpSp>
        <p:sp>
          <p:nvSpPr>
            <p:cNvPr id="93" name="Freeform 5"/>
            <p:cNvSpPr>
              <a:spLocks noEditPoints="1"/>
            </p:cNvSpPr>
            <p:nvPr/>
          </p:nvSpPr>
          <p:spPr bwMode="auto">
            <a:xfrm flipH="1">
              <a:off x="8812015" y="1851125"/>
              <a:ext cx="196903" cy="193136"/>
            </a:xfrm>
            <a:custGeom>
              <a:avLst/>
              <a:gdLst>
                <a:gd name="T0" fmla="*/ 179 w 208"/>
                <a:gd name="T1" fmla="*/ 79 h 204"/>
                <a:gd name="T2" fmla="*/ 174 w 208"/>
                <a:gd name="T3" fmla="*/ 66 h 204"/>
                <a:gd name="T4" fmla="*/ 185 w 208"/>
                <a:gd name="T5" fmla="*/ 38 h 204"/>
                <a:gd name="T6" fmla="*/ 169 w 208"/>
                <a:gd name="T7" fmla="*/ 22 h 204"/>
                <a:gd name="T8" fmla="*/ 140 w 208"/>
                <a:gd name="T9" fmla="*/ 33 h 204"/>
                <a:gd name="T10" fmla="*/ 128 w 208"/>
                <a:gd name="T11" fmla="*/ 28 h 204"/>
                <a:gd name="T12" fmla="*/ 115 w 208"/>
                <a:gd name="T13" fmla="*/ 0 h 204"/>
                <a:gd name="T14" fmla="*/ 92 w 208"/>
                <a:gd name="T15" fmla="*/ 0 h 204"/>
                <a:gd name="T16" fmla="*/ 80 w 208"/>
                <a:gd name="T17" fmla="*/ 28 h 204"/>
                <a:gd name="T18" fmla="*/ 67 w 208"/>
                <a:gd name="T19" fmla="*/ 33 h 204"/>
                <a:gd name="T20" fmla="*/ 38 w 208"/>
                <a:gd name="T21" fmla="*/ 22 h 204"/>
                <a:gd name="T22" fmla="*/ 22 w 208"/>
                <a:gd name="T23" fmla="*/ 38 h 204"/>
                <a:gd name="T24" fmla="*/ 34 w 208"/>
                <a:gd name="T25" fmla="*/ 66 h 204"/>
                <a:gd name="T26" fmla="*/ 28 w 208"/>
                <a:gd name="T27" fmla="*/ 79 h 204"/>
                <a:gd name="T28" fmla="*/ 0 w 208"/>
                <a:gd name="T29" fmla="*/ 91 h 204"/>
                <a:gd name="T30" fmla="*/ 0 w 208"/>
                <a:gd name="T31" fmla="*/ 114 h 204"/>
                <a:gd name="T32" fmla="*/ 28 w 208"/>
                <a:gd name="T33" fmla="*/ 125 h 204"/>
                <a:gd name="T34" fmla="*/ 34 w 208"/>
                <a:gd name="T35" fmla="*/ 138 h 204"/>
                <a:gd name="T36" fmla="*/ 22 w 208"/>
                <a:gd name="T37" fmla="*/ 167 h 204"/>
                <a:gd name="T38" fmla="*/ 39 w 208"/>
                <a:gd name="T39" fmla="*/ 182 h 204"/>
                <a:gd name="T40" fmla="*/ 67 w 208"/>
                <a:gd name="T41" fmla="*/ 171 h 204"/>
                <a:gd name="T42" fmla="*/ 80 w 208"/>
                <a:gd name="T43" fmla="*/ 176 h 204"/>
                <a:gd name="T44" fmla="*/ 93 w 208"/>
                <a:gd name="T45" fmla="*/ 204 h 204"/>
                <a:gd name="T46" fmla="*/ 116 w 208"/>
                <a:gd name="T47" fmla="*/ 204 h 204"/>
                <a:gd name="T48" fmla="*/ 128 w 208"/>
                <a:gd name="T49" fmla="*/ 176 h 204"/>
                <a:gd name="T50" fmla="*/ 141 w 208"/>
                <a:gd name="T51" fmla="*/ 171 h 204"/>
                <a:gd name="T52" fmla="*/ 170 w 208"/>
                <a:gd name="T53" fmla="*/ 182 h 204"/>
                <a:gd name="T54" fmla="*/ 186 w 208"/>
                <a:gd name="T55" fmla="*/ 166 h 204"/>
                <a:gd name="T56" fmla="*/ 174 w 208"/>
                <a:gd name="T57" fmla="*/ 138 h 204"/>
                <a:gd name="T58" fmla="*/ 179 w 208"/>
                <a:gd name="T59" fmla="*/ 125 h 204"/>
                <a:gd name="T60" fmla="*/ 208 w 208"/>
                <a:gd name="T61" fmla="*/ 113 h 204"/>
                <a:gd name="T62" fmla="*/ 208 w 208"/>
                <a:gd name="T63" fmla="*/ 90 h 204"/>
                <a:gd name="T64" fmla="*/ 179 w 208"/>
                <a:gd name="T65" fmla="*/ 79 h 204"/>
                <a:gd name="T66" fmla="*/ 137 w 208"/>
                <a:gd name="T67" fmla="*/ 102 h 204"/>
                <a:gd name="T68" fmla="*/ 104 w 208"/>
                <a:gd name="T69" fmla="*/ 135 h 204"/>
                <a:gd name="T70" fmla="*/ 70 w 208"/>
                <a:gd name="T71" fmla="*/ 102 h 204"/>
                <a:gd name="T72" fmla="*/ 104 w 208"/>
                <a:gd name="T73" fmla="*/ 69 h 204"/>
                <a:gd name="T74" fmla="*/ 137 w 208"/>
                <a:gd name="T75" fmla="*/ 102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8" h="204">
                  <a:moveTo>
                    <a:pt x="179" y="79"/>
                  </a:moveTo>
                  <a:cubicBezTo>
                    <a:pt x="174" y="66"/>
                    <a:pt x="174" y="66"/>
                    <a:pt x="174" y="66"/>
                  </a:cubicBezTo>
                  <a:cubicBezTo>
                    <a:pt x="174" y="66"/>
                    <a:pt x="186" y="39"/>
                    <a:pt x="185" y="38"/>
                  </a:cubicBezTo>
                  <a:cubicBezTo>
                    <a:pt x="169" y="22"/>
                    <a:pt x="169" y="22"/>
                    <a:pt x="169" y="22"/>
                  </a:cubicBezTo>
                  <a:cubicBezTo>
                    <a:pt x="168" y="21"/>
                    <a:pt x="140" y="33"/>
                    <a:pt x="140" y="33"/>
                  </a:cubicBezTo>
                  <a:cubicBezTo>
                    <a:pt x="128" y="28"/>
                    <a:pt x="128" y="28"/>
                    <a:pt x="128" y="28"/>
                  </a:cubicBezTo>
                  <a:cubicBezTo>
                    <a:pt x="128" y="28"/>
                    <a:pt x="116" y="0"/>
                    <a:pt x="115" y="0"/>
                  </a:cubicBezTo>
                  <a:cubicBezTo>
                    <a:pt x="92" y="0"/>
                    <a:pt x="92" y="0"/>
                    <a:pt x="92" y="0"/>
                  </a:cubicBezTo>
                  <a:cubicBezTo>
                    <a:pt x="90" y="0"/>
                    <a:pt x="80" y="28"/>
                    <a:pt x="80" y="28"/>
                  </a:cubicBezTo>
                  <a:cubicBezTo>
                    <a:pt x="67" y="33"/>
                    <a:pt x="67" y="33"/>
                    <a:pt x="67" y="33"/>
                  </a:cubicBezTo>
                  <a:cubicBezTo>
                    <a:pt x="67" y="33"/>
                    <a:pt x="39" y="21"/>
                    <a:pt x="38" y="22"/>
                  </a:cubicBezTo>
                  <a:cubicBezTo>
                    <a:pt x="22" y="38"/>
                    <a:pt x="22" y="38"/>
                    <a:pt x="22" y="38"/>
                  </a:cubicBezTo>
                  <a:cubicBezTo>
                    <a:pt x="21" y="39"/>
                    <a:pt x="34" y="66"/>
                    <a:pt x="34" y="66"/>
                  </a:cubicBezTo>
                  <a:cubicBezTo>
                    <a:pt x="28" y="79"/>
                    <a:pt x="28" y="79"/>
                    <a:pt x="28" y="79"/>
                  </a:cubicBezTo>
                  <a:cubicBezTo>
                    <a:pt x="28" y="79"/>
                    <a:pt x="0" y="90"/>
                    <a:pt x="0" y="91"/>
                  </a:cubicBezTo>
                  <a:cubicBezTo>
                    <a:pt x="0" y="114"/>
                    <a:pt x="0" y="114"/>
                    <a:pt x="0" y="114"/>
                  </a:cubicBezTo>
                  <a:cubicBezTo>
                    <a:pt x="0" y="115"/>
                    <a:pt x="28" y="125"/>
                    <a:pt x="28" y="125"/>
                  </a:cubicBezTo>
                  <a:cubicBezTo>
                    <a:pt x="34" y="138"/>
                    <a:pt x="34" y="138"/>
                    <a:pt x="34" y="138"/>
                  </a:cubicBezTo>
                  <a:cubicBezTo>
                    <a:pt x="34" y="138"/>
                    <a:pt x="21" y="166"/>
                    <a:pt x="22" y="167"/>
                  </a:cubicBezTo>
                  <a:cubicBezTo>
                    <a:pt x="39" y="182"/>
                    <a:pt x="39" y="182"/>
                    <a:pt x="39" y="182"/>
                  </a:cubicBezTo>
                  <a:cubicBezTo>
                    <a:pt x="40" y="183"/>
                    <a:pt x="67" y="171"/>
                    <a:pt x="67" y="171"/>
                  </a:cubicBezTo>
                  <a:cubicBezTo>
                    <a:pt x="80" y="176"/>
                    <a:pt x="80" y="176"/>
                    <a:pt x="80" y="176"/>
                  </a:cubicBezTo>
                  <a:cubicBezTo>
                    <a:pt x="80" y="176"/>
                    <a:pt x="91" y="204"/>
                    <a:pt x="93" y="204"/>
                  </a:cubicBezTo>
                  <a:cubicBezTo>
                    <a:pt x="116" y="204"/>
                    <a:pt x="116" y="204"/>
                    <a:pt x="116" y="204"/>
                  </a:cubicBezTo>
                  <a:cubicBezTo>
                    <a:pt x="117" y="204"/>
                    <a:pt x="128" y="176"/>
                    <a:pt x="128" y="176"/>
                  </a:cubicBezTo>
                  <a:cubicBezTo>
                    <a:pt x="141" y="171"/>
                    <a:pt x="141" y="171"/>
                    <a:pt x="141" y="171"/>
                  </a:cubicBezTo>
                  <a:cubicBezTo>
                    <a:pt x="141" y="171"/>
                    <a:pt x="169" y="183"/>
                    <a:pt x="170" y="182"/>
                  </a:cubicBezTo>
                  <a:cubicBezTo>
                    <a:pt x="186" y="166"/>
                    <a:pt x="186" y="166"/>
                    <a:pt x="186" y="166"/>
                  </a:cubicBezTo>
                  <a:cubicBezTo>
                    <a:pt x="187" y="165"/>
                    <a:pt x="174" y="138"/>
                    <a:pt x="174" y="138"/>
                  </a:cubicBezTo>
                  <a:cubicBezTo>
                    <a:pt x="179" y="125"/>
                    <a:pt x="179" y="125"/>
                    <a:pt x="179" y="125"/>
                  </a:cubicBezTo>
                  <a:cubicBezTo>
                    <a:pt x="179" y="125"/>
                    <a:pt x="208" y="114"/>
                    <a:pt x="208" y="113"/>
                  </a:cubicBezTo>
                  <a:cubicBezTo>
                    <a:pt x="208" y="90"/>
                    <a:pt x="208" y="90"/>
                    <a:pt x="208" y="90"/>
                  </a:cubicBezTo>
                  <a:cubicBezTo>
                    <a:pt x="208" y="89"/>
                    <a:pt x="179" y="79"/>
                    <a:pt x="179" y="79"/>
                  </a:cubicBezTo>
                  <a:moveTo>
                    <a:pt x="137" y="102"/>
                  </a:moveTo>
                  <a:cubicBezTo>
                    <a:pt x="137" y="120"/>
                    <a:pt x="122" y="135"/>
                    <a:pt x="104" y="135"/>
                  </a:cubicBezTo>
                  <a:cubicBezTo>
                    <a:pt x="85" y="135"/>
                    <a:pt x="70" y="120"/>
                    <a:pt x="70" y="102"/>
                  </a:cubicBezTo>
                  <a:cubicBezTo>
                    <a:pt x="70" y="84"/>
                    <a:pt x="85" y="69"/>
                    <a:pt x="104" y="69"/>
                  </a:cubicBezTo>
                  <a:cubicBezTo>
                    <a:pt x="122" y="69"/>
                    <a:pt x="137" y="84"/>
                    <a:pt x="137" y="102"/>
                  </a:cubicBezTo>
                </a:path>
              </a:pathLst>
            </a:custGeom>
            <a:solidFill>
              <a:schemeClr val="bg1"/>
            </a:solidFill>
            <a:ln>
              <a:noFill/>
            </a:ln>
          </p:spPr>
          <p:txBody>
            <a:bodyPr vert="horz" wrap="square" lIns="91440" tIns="45720" rIns="91440" bIns="45720" numCol="1" anchor="t" anchorCtr="0" compatLnSpc="1"/>
            <a:lstStyle/>
            <a:p>
              <a:pPr defTabSz="1217930"/>
              <a:endParaRPr lang="id-ID" sz="2000" kern="0">
                <a:solidFill>
                  <a:sysClr val="windowText" lastClr="000000"/>
                </a:solidFill>
                <a:cs typeface="+mn-ea"/>
              </a:endParaRPr>
            </a:p>
          </p:txBody>
        </p:sp>
        <p:sp>
          <p:nvSpPr>
            <p:cNvPr id="94" name="Freeform 12"/>
            <p:cNvSpPr>
              <a:spLocks noEditPoints="1"/>
            </p:cNvSpPr>
            <p:nvPr/>
          </p:nvSpPr>
          <p:spPr bwMode="auto">
            <a:xfrm flipH="1">
              <a:off x="8820187" y="3379930"/>
              <a:ext cx="180558" cy="149824"/>
            </a:xfrm>
            <a:custGeom>
              <a:avLst/>
              <a:gdLst>
                <a:gd name="T0" fmla="*/ 221 w 242"/>
                <a:gd name="T1" fmla="*/ 0 h 200"/>
                <a:gd name="T2" fmla="*/ 171 w 242"/>
                <a:gd name="T3" fmla="*/ 0 h 200"/>
                <a:gd name="T4" fmla="*/ 135 w 242"/>
                <a:gd name="T5" fmla="*/ 15 h 200"/>
                <a:gd name="T6" fmla="*/ 51 w 242"/>
                <a:gd name="T7" fmla="*/ 99 h 200"/>
                <a:gd name="T8" fmla="*/ 51 w 242"/>
                <a:gd name="T9" fmla="*/ 129 h 200"/>
                <a:gd name="T10" fmla="*/ 113 w 242"/>
                <a:gd name="T11" fmla="*/ 192 h 200"/>
                <a:gd name="T12" fmla="*/ 143 w 242"/>
                <a:gd name="T13" fmla="*/ 192 h 200"/>
                <a:gd name="T14" fmla="*/ 227 w 242"/>
                <a:gd name="T15" fmla="*/ 108 h 200"/>
                <a:gd name="T16" fmla="*/ 242 w 242"/>
                <a:gd name="T17" fmla="*/ 71 h 200"/>
                <a:gd name="T18" fmla="*/ 242 w 242"/>
                <a:gd name="T19" fmla="*/ 22 h 200"/>
                <a:gd name="T20" fmla="*/ 221 w 242"/>
                <a:gd name="T21" fmla="*/ 0 h 200"/>
                <a:gd name="T22" fmla="*/ 192 w 242"/>
                <a:gd name="T23" fmla="*/ 71 h 200"/>
                <a:gd name="T24" fmla="*/ 171 w 242"/>
                <a:gd name="T25" fmla="*/ 50 h 200"/>
                <a:gd name="T26" fmla="*/ 192 w 242"/>
                <a:gd name="T27" fmla="*/ 29 h 200"/>
                <a:gd name="T28" fmla="*/ 214 w 242"/>
                <a:gd name="T29" fmla="*/ 50 h 200"/>
                <a:gd name="T30" fmla="*/ 192 w 242"/>
                <a:gd name="T31" fmla="*/ 71 h 200"/>
                <a:gd name="T32" fmla="*/ 19 w 242"/>
                <a:gd name="T33" fmla="*/ 119 h 200"/>
                <a:gd name="T34" fmla="*/ 95 w 242"/>
                <a:gd name="T35" fmla="*/ 196 h 200"/>
                <a:gd name="T36" fmla="*/ 70 w 242"/>
                <a:gd name="T37" fmla="*/ 192 h 200"/>
                <a:gd name="T38" fmla="*/ 8 w 242"/>
                <a:gd name="T39" fmla="*/ 129 h 200"/>
                <a:gd name="T40" fmla="*/ 8 w 242"/>
                <a:gd name="T41" fmla="*/ 99 h 200"/>
                <a:gd name="T42" fmla="*/ 92 w 242"/>
                <a:gd name="T43" fmla="*/ 15 h 200"/>
                <a:gd name="T44" fmla="*/ 128 w 242"/>
                <a:gd name="T45" fmla="*/ 0 h 200"/>
                <a:gd name="T46" fmla="*/ 19 w 242"/>
                <a:gd name="T47" fmla="*/ 109 h 200"/>
                <a:gd name="T48" fmla="*/ 19 w 242"/>
                <a:gd name="T49" fmla="*/ 119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42" h="200">
                  <a:moveTo>
                    <a:pt x="221" y="0"/>
                  </a:moveTo>
                  <a:cubicBezTo>
                    <a:pt x="171" y="0"/>
                    <a:pt x="171" y="0"/>
                    <a:pt x="171" y="0"/>
                  </a:cubicBezTo>
                  <a:cubicBezTo>
                    <a:pt x="159" y="0"/>
                    <a:pt x="143" y="7"/>
                    <a:pt x="135" y="15"/>
                  </a:cubicBezTo>
                  <a:cubicBezTo>
                    <a:pt x="51" y="99"/>
                    <a:pt x="51" y="99"/>
                    <a:pt x="51" y="99"/>
                  </a:cubicBezTo>
                  <a:cubicBezTo>
                    <a:pt x="42" y="107"/>
                    <a:pt x="42" y="121"/>
                    <a:pt x="51" y="129"/>
                  </a:cubicBezTo>
                  <a:cubicBezTo>
                    <a:pt x="113" y="192"/>
                    <a:pt x="113" y="192"/>
                    <a:pt x="113" y="192"/>
                  </a:cubicBezTo>
                  <a:cubicBezTo>
                    <a:pt x="121" y="200"/>
                    <a:pt x="135" y="200"/>
                    <a:pt x="143" y="192"/>
                  </a:cubicBezTo>
                  <a:cubicBezTo>
                    <a:pt x="227" y="108"/>
                    <a:pt x="227" y="108"/>
                    <a:pt x="227" y="108"/>
                  </a:cubicBezTo>
                  <a:cubicBezTo>
                    <a:pt x="236" y="100"/>
                    <a:pt x="242" y="83"/>
                    <a:pt x="242" y="71"/>
                  </a:cubicBezTo>
                  <a:cubicBezTo>
                    <a:pt x="242" y="22"/>
                    <a:pt x="242" y="22"/>
                    <a:pt x="242" y="22"/>
                  </a:cubicBezTo>
                  <a:cubicBezTo>
                    <a:pt x="242" y="10"/>
                    <a:pt x="233" y="0"/>
                    <a:pt x="221" y="0"/>
                  </a:cubicBezTo>
                  <a:moveTo>
                    <a:pt x="192" y="71"/>
                  </a:moveTo>
                  <a:cubicBezTo>
                    <a:pt x="181" y="71"/>
                    <a:pt x="171" y="62"/>
                    <a:pt x="171" y="50"/>
                  </a:cubicBezTo>
                  <a:cubicBezTo>
                    <a:pt x="171" y="38"/>
                    <a:pt x="181" y="29"/>
                    <a:pt x="192" y="29"/>
                  </a:cubicBezTo>
                  <a:cubicBezTo>
                    <a:pt x="204" y="29"/>
                    <a:pt x="214" y="38"/>
                    <a:pt x="214" y="50"/>
                  </a:cubicBezTo>
                  <a:cubicBezTo>
                    <a:pt x="214" y="62"/>
                    <a:pt x="204" y="71"/>
                    <a:pt x="192" y="71"/>
                  </a:cubicBezTo>
                  <a:moveTo>
                    <a:pt x="19" y="119"/>
                  </a:moveTo>
                  <a:cubicBezTo>
                    <a:pt x="95" y="196"/>
                    <a:pt x="95" y="196"/>
                    <a:pt x="95" y="196"/>
                  </a:cubicBezTo>
                  <a:cubicBezTo>
                    <a:pt x="87" y="200"/>
                    <a:pt x="77" y="199"/>
                    <a:pt x="70" y="192"/>
                  </a:cubicBezTo>
                  <a:cubicBezTo>
                    <a:pt x="8" y="129"/>
                    <a:pt x="8" y="129"/>
                    <a:pt x="8" y="129"/>
                  </a:cubicBezTo>
                  <a:cubicBezTo>
                    <a:pt x="0" y="121"/>
                    <a:pt x="0" y="107"/>
                    <a:pt x="8" y="99"/>
                  </a:cubicBezTo>
                  <a:cubicBezTo>
                    <a:pt x="92" y="15"/>
                    <a:pt x="92" y="15"/>
                    <a:pt x="92" y="15"/>
                  </a:cubicBezTo>
                  <a:cubicBezTo>
                    <a:pt x="100" y="7"/>
                    <a:pt x="116" y="0"/>
                    <a:pt x="128" y="0"/>
                  </a:cubicBezTo>
                  <a:cubicBezTo>
                    <a:pt x="19" y="109"/>
                    <a:pt x="19" y="109"/>
                    <a:pt x="19" y="109"/>
                  </a:cubicBezTo>
                  <a:cubicBezTo>
                    <a:pt x="16" y="112"/>
                    <a:pt x="16" y="117"/>
                    <a:pt x="19" y="119"/>
                  </a:cubicBezTo>
                </a:path>
              </a:pathLst>
            </a:custGeom>
            <a:solidFill>
              <a:schemeClr val="bg1"/>
            </a:solidFill>
            <a:ln>
              <a:noFill/>
            </a:ln>
          </p:spPr>
          <p:txBody>
            <a:bodyPr vert="horz" wrap="square" lIns="91440" tIns="45720" rIns="91440" bIns="45720" numCol="1" anchor="t" anchorCtr="0" compatLnSpc="1"/>
            <a:lstStyle/>
            <a:p>
              <a:pPr defTabSz="1217930"/>
              <a:endParaRPr lang="id-ID" sz="2000" kern="0">
                <a:solidFill>
                  <a:sysClr val="windowText" lastClr="000000"/>
                </a:solidFill>
                <a:cs typeface="+mn-ea"/>
              </a:endParaRPr>
            </a:p>
          </p:txBody>
        </p:sp>
        <p:sp>
          <p:nvSpPr>
            <p:cNvPr id="95" name="Freeform 9"/>
            <p:cNvSpPr/>
            <p:nvPr/>
          </p:nvSpPr>
          <p:spPr bwMode="auto">
            <a:xfrm flipH="1">
              <a:off x="8797682" y="4131266"/>
              <a:ext cx="225569" cy="214600"/>
            </a:xfrm>
            <a:custGeom>
              <a:avLst/>
              <a:gdLst>
                <a:gd name="T0" fmla="*/ 207 w 211"/>
                <a:gd name="T1" fmla="*/ 85 h 200"/>
                <a:gd name="T2" fmla="*/ 153 w 211"/>
                <a:gd name="T3" fmla="*/ 124 h 200"/>
                <a:gd name="T4" fmla="*/ 173 w 211"/>
                <a:gd name="T5" fmla="*/ 189 h 200"/>
                <a:gd name="T6" fmla="*/ 170 w 211"/>
                <a:gd name="T7" fmla="*/ 198 h 200"/>
                <a:gd name="T8" fmla="*/ 165 w 211"/>
                <a:gd name="T9" fmla="*/ 200 h 200"/>
                <a:gd name="T10" fmla="*/ 160 w 211"/>
                <a:gd name="T11" fmla="*/ 198 h 200"/>
                <a:gd name="T12" fmla="*/ 106 w 211"/>
                <a:gd name="T13" fmla="*/ 158 h 200"/>
                <a:gd name="T14" fmla="*/ 51 w 211"/>
                <a:gd name="T15" fmla="*/ 198 h 200"/>
                <a:gd name="T16" fmla="*/ 41 w 211"/>
                <a:gd name="T17" fmla="*/ 198 h 200"/>
                <a:gd name="T18" fmla="*/ 38 w 211"/>
                <a:gd name="T19" fmla="*/ 189 h 200"/>
                <a:gd name="T20" fmla="*/ 59 w 211"/>
                <a:gd name="T21" fmla="*/ 124 h 200"/>
                <a:gd name="T22" fmla="*/ 5 w 211"/>
                <a:gd name="T23" fmla="*/ 85 h 200"/>
                <a:gd name="T24" fmla="*/ 2 w 211"/>
                <a:gd name="T25" fmla="*/ 75 h 200"/>
                <a:gd name="T26" fmla="*/ 10 w 211"/>
                <a:gd name="T27" fmla="*/ 70 h 200"/>
                <a:gd name="T28" fmla="*/ 77 w 211"/>
                <a:gd name="T29" fmla="*/ 70 h 200"/>
                <a:gd name="T30" fmla="*/ 98 w 211"/>
                <a:gd name="T31" fmla="*/ 5 h 200"/>
                <a:gd name="T32" fmla="*/ 106 w 211"/>
                <a:gd name="T33" fmla="*/ 0 h 200"/>
                <a:gd name="T34" fmla="*/ 114 w 211"/>
                <a:gd name="T35" fmla="*/ 5 h 200"/>
                <a:gd name="T36" fmla="*/ 135 w 211"/>
                <a:gd name="T37" fmla="*/ 70 h 200"/>
                <a:gd name="T38" fmla="*/ 202 w 211"/>
                <a:gd name="T39" fmla="*/ 70 h 200"/>
                <a:gd name="T40" fmla="*/ 210 w 211"/>
                <a:gd name="T41" fmla="*/ 75 h 200"/>
                <a:gd name="T42" fmla="*/ 207 w 211"/>
                <a:gd name="T43" fmla="*/ 85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1" h="200">
                  <a:moveTo>
                    <a:pt x="207" y="85"/>
                  </a:moveTo>
                  <a:cubicBezTo>
                    <a:pt x="153" y="124"/>
                    <a:pt x="153" y="124"/>
                    <a:pt x="153" y="124"/>
                  </a:cubicBezTo>
                  <a:cubicBezTo>
                    <a:pt x="173" y="189"/>
                    <a:pt x="173" y="189"/>
                    <a:pt x="173" y="189"/>
                  </a:cubicBezTo>
                  <a:cubicBezTo>
                    <a:pt x="175" y="192"/>
                    <a:pt x="173" y="196"/>
                    <a:pt x="170" y="198"/>
                  </a:cubicBezTo>
                  <a:cubicBezTo>
                    <a:pt x="169" y="199"/>
                    <a:pt x="167" y="200"/>
                    <a:pt x="165" y="200"/>
                  </a:cubicBezTo>
                  <a:cubicBezTo>
                    <a:pt x="164" y="200"/>
                    <a:pt x="162" y="199"/>
                    <a:pt x="160" y="198"/>
                  </a:cubicBezTo>
                  <a:cubicBezTo>
                    <a:pt x="106" y="158"/>
                    <a:pt x="106" y="158"/>
                    <a:pt x="106" y="158"/>
                  </a:cubicBezTo>
                  <a:cubicBezTo>
                    <a:pt x="51" y="198"/>
                    <a:pt x="51" y="198"/>
                    <a:pt x="51" y="198"/>
                  </a:cubicBezTo>
                  <a:cubicBezTo>
                    <a:pt x="48" y="200"/>
                    <a:pt x="44" y="200"/>
                    <a:pt x="41" y="198"/>
                  </a:cubicBezTo>
                  <a:cubicBezTo>
                    <a:pt x="38" y="196"/>
                    <a:pt x="37" y="192"/>
                    <a:pt x="38" y="189"/>
                  </a:cubicBezTo>
                  <a:cubicBezTo>
                    <a:pt x="59" y="124"/>
                    <a:pt x="59" y="124"/>
                    <a:pt x="59" y="124"/>
                  </a:cubicBezTo>
                  <a:cubicBezTo>
                    <a:pt x="5" y="85"/>
                    <a:pt x="5" y="85"/>
                    <a:pt x="5" y="85"/>
                  </a:cubicBezTo>
                  <a:cubicBezTo>
                    <a:pt x="2" y="83"/>
                    <a:pt x="0" y="79"/>
                    <a:pt x="2" y="75"/>
                  </a:cubicBezTo>
                  <a:cubicBezTo>
                    <a:pt x="3" y="72"/>
                    <a:pt x="6" y="70"/>
                    <a:pt x="10" y="70"/>
                  </a:cubicBezTo>
                  <a:cubicBezTo>
                    <a:pt x="77" y="70"/>
                    <a:pt x="77" y="70"/>
                    <a:pt x="77" y="70"/>
                  </a:cubicBezTo>
                  <a:cubicBezTo>
                    <a:pt x="98" y="5"/>
                    <a:pt x="98" y="5"/>
                    <a:pt x="98" y="5"/>
                  </a:cubicBezTo>
                  <a:cubicBezTo>
                    <a:pt x="99" y="2"/>
                    <a:pt x="102" y="0"/>
                    <a:pt x="106" y="0"/>
                  </a:cubicBezTo>
                  <a:cubicBezTo>
                    <a:pt x="110" y="0"/>
                    <a:pt x="113" y="2"/>
                    <a:pt x="114" y="5"/>
                  </a:cubicBezTo>
                  <a:cubicBezTo>
                    <a:pt x="135" y="70"/>
                    <a:pt x="135" y="70"/>
                    <a:pt x="135" y="70"/>
                  </a:cubicBezTo>
                  <a:cubicBezTo>
                    <a:pt x="202" y="70"/>
                    <a:pt x="202" y="70"/>
                    <a:pt x="202" y="70"/>
                  </a:cubicBezTo>
                  <a:cubicBezTo>
                    <a:pt x="206" y="70"/>
                    <a:pt x="209" y="72"/>
                    <a:pt x="210" y="75"/>
                  </a:cubicBezTo>
                  <a:cubicBezTo>
                    <a:pt x="211" y="79"/>
                    <a:pt x="210" y="83"/>
                    <a:pt x="207" y="85"/>
                  </a:cubicBezTo>
                </a:path>
              </a:pathLst>
            </a:custGeom>
            <a:solidFill>
              <a:schemeClr val="bg1"/>
            </a:solidFill>
            <a:ln>
              <a:noFill/>
            </a:ln>
          </p:spPr>
          <p:txBody>
            <a:bodyPr vert="horz" wrap="square" lIns="91440" tIns="45720" rIns="91440" bIns="45720" numCol="1" anchor="t" anchorCtr="0" compatLnSpc="1"/>
            <a:lstStyle/>
            <a:p>
              <a:pPr defTabSz="1217930"/>
              <a:endParaRPr lang="id-ID" sz="2000" kern="0">
                <a:solidFill>
                  <a:sysClr val="windowText" lastClr="000000"/>
                </a:solidFill>
                <a:cs typeface="+mn-ea"/>
              </a:endParaRPr>
            </a:p>
          </p:txBody>
        </p:sp>
        <p:grpSp>
          <p:nvGrpSpPr>
            <p:cNvPr id="96" name="Group 38"/>
            <p:cNvGrpSpPr/>
            <p:nvPr/>
          </p:nvGrpSpPr>
          <p:grpSpPr>
            <a:xfrm flipH="1">
              <a:off x="8849720" y="2601604"/>
              <a:ext cx="133008" cy="203178"/>
              <a:chOff x="6553" y="1835403"/>
              <a:chExt cx="576263" cy="879476"/>
            </a:xfrm>
            <a:grpFill/>
          </p:grpSpPr>
          <p:sp>
            <p:nvSpPr>
              <p:cNvPr id="97" name="Freeform 50"/>
              <p:cNvSpPr/>
              <p:nvPr/>
            </p:nvSpPr>
            <p:spPr bwMode="auto">
              <a:xfrm>
                <a:off x="63703" y="1835403"/>
                <a:ext cx="442913" cy="150813"/>
              </a:xfrm>
              <a:custGeom>
                <a:avLst/>
                <a:gdLst>
                  <a:gd name="T0" fmla="*/ 231 w 279"/>
                  <a:gd name="T1" fmla="*/ 95 h 95"/>
                  <a:gd name="T2" fmla="*/ 58 w 279"/>
                  <a:gd name="T3" fmla="*/ 95 h 95"/>
                  <a:gd name="T4" fmla="*/ 0 w 279"/>
                  <a:gd name="T5" fmla="*/ 0 h 95"/>
                  <a:gd name="T6" fmla="*/ 279 w 279"/>
                  <a:gd name="T7" fmla="*/ 0 h 95"/>
                  <a:gd name="T8" fmla="*/ 231 w 279"/>
                  <a:gd name="T9" fmla="*/ 95 h 95"/>
                </a:gdLst>
                <a:ahLst/>
                <a:cxnLst>
                  <a:cxn ang="0">
                    <a:pos x="T0" y="T1"/>
                  </a:cxn>
                  <a:cxn ang="0">
                    <a:pos x="T2" y="T3"/>
                  </a:cxn>
                  <a:cxn ang="0">
                    <a:pos x="T4" y="T5"/>
                  </a:cxn>
                  <a:cxn ang="0">
                    <a:pos x="T6" y="T7"/>
                  </a:cxn>
                  <a:cxn ang="0">
                    <a:pos x="T8" y="T9"/>
                  </a:cxn>
                </a:cxnLst>
                <a:rect l="0" t="0" r="r" b="b"/>
                <a:pathLst>
                  <a:path w="279" h="95">
                    <a:moveTo>
                      <a:pt x="231" y="95"/>
                    </a:moveTo>
                    <a:lnTo>
                      <a:pt x="58" y="95"/>
                    </a:lnTo>
                    <a:lnTo>
                      <a:pt x="0" y="0"/>
                    </a:lnTo>
                    <a:lnTo>
                      <a:pt x="279" y="0"/>
                    </a:lnTo>
                    <a:lnTo>
                      <a:pt x="231" y="95"/>
                    </a:lnTo>
                    <a:close/>
                  </a:path>
                </a:pathLst>
              </a:custGeom>
              <a:grpFill/>
              <a:ln w="12700" cap="rnd">
                <a:solidFill>
                  <a:sysClr val="window" lastClr="FFFFFF"/>
                </a:solidFill>
                <a:prstDash val="solid"/>
                <a:round/>
              </a:ln>
            </p:spPr>
            <p:txBody>
              <a:bodyPr vert="horz" wrap="square" lIns="91440" tIns="45720" rIns="91440" bIns="45720" numCol="1" anchor="t" anchorCtr="0" compatLnSpc="1"/>
              <a:lstStyle/>
              <a:p>
                <a:pPr defTabSz="1217930"/>
                <a:endParaRPr lang="id-ID" sz="2000" kern="0">
                  <a:solidFill>
                    <a:sysClr val="windowText" lastClr="000000"/>
                  </a:solidFill>
                  <a:cs typeface="+mn-ea"/>
                </a:endParaRPr>
              </a:p>
            </p:txBody>
          </p:sp>
          <p:sp>
            <p:nvSpPr>
              <p:cNvPr id="98" name="Freeform 51"/>
              <p:cNvSpPr/>
              <p:nvPr/>
            </p:nvSpPr>
            <p:spPr bwMode="auto">
              <a:xfrm>
                <a:off x="6553" y="1986216"/>
                <a:ext cx="576263" cy="728663"/>
              </a:xfrm>
              <a:custGeom>
                <a:avLst/>
                <a:gdLst>
                  <a:gd name="T0" fmla="*/ 219 w 363"/>
                  <a:gd name="T1" fmla="*/ 459 h 459"/>
                  <a:gd name="T2" fmla="*/ 142 w 363"/>
                  <a:gd name="T3" fmla="*/ 459 h 459"/>
                  <a:gd name="T4" fmla="*/ 0 w 363"/>
                  <a:gd name="T5" fmla="*/ 158 h 459"/>
                  <a:gd name="T6" fmla="*/ 94 w 363"/>
                  <a:gd name="T7" fmla="*/ 0 h 459"/>
                  <a:gd name="T8" fmla="*/ 267 w 363"/>
                  <a:gd name="T9" fmla="*/ 0 h 459"/>
                  <a:gd name="T10" fmla="*/ 363 w 363"/>
                  <a:gd name="T11" fmla="*/ 158 h 459"/>
                  <a:gd name="T12" fmla="*/ 219 w 363"/>
                  <a:gd name="T13" fmla="*/ 459 h 459"/>
                </a:gdLst>
                <a:ahLst/>
                <a:cxnLst>
                  <a:cxn ang="0">
                    <a:pos x="T0" y="T1"/>
                  </a:cxn>
                  <a:cxn ang="0">
                    <a:pos x="T2" y="T3"/>
                  </a:cxn>
                  <a:cxn ang="0">
                    <a:pos x="T4" y="T5"/>
                  </a:cxn>
                  <a:cxn ang="0">
                    <a:pos x="T6" y="T7"/>
                  </a:cxn>
                  <a:cxn ang="0">
                    <a:pos x="T8" y="T9"/>
                  </a:cxn>
                  <a:cxn ang="0">
                    <a:pos x="T10" y="T11"/>
                  </a:cxn>
                  <a:cxn ang="0">
                    <a:pos x="T12" y="T13"/>
                  </a:cxn>
                </a:cxnLst>
                <a:rect l="0" t="0" r="r" b="b"/>
                <a:pathLst>
                  <a:path w="363" h="459">
                    <a:moveTo>
                      <a:pt x="219" y="459"/>
                    </a:moveTo>
                    <a:lnTo>
                      <a:pt x="142" y="459"/>
                    </a:lnTo>
                    <a:lnTo>
                      <a:pt x="0" y="158"/>
                    </a:lnTo>
                    <a:lnTo>
                      <a:pt x="94" y="0"/>
                    </a:lnTo>
                    <a:lnTo>
                      <a:pt x="267" y="0"/>
                    </a:lnTo>
                    <a:lnTo>
                      <a:pt x="363" y="158"/>
                    </a:lnTo>
                    <a:lnTo>
                      <a:pt x="219" y="459"/>
                    </a:lnTo>
                    <a:close/>
                  </a:path>
                </a:pathLst>
              </a:custGeom>
              <a:grpFill/>
              <a:ln w="12700" cap="rnd">
                <a:solidFill>
                  <a:sysClr val="window" lastClr="FFFFFF"/>
                </a:solidFill>
                <a:prstDash val="solid"/>
                <a:round/>
              </a:ln>
            </p:spPr>
            <p:txBody>
              <a:bodyPr vert="horz" wrap="square" lIns="91440" tIns="45720" rIns="91440" bIns="45720" numCol="1" anchor="t" anchorCtr="0" compatLnSpc="1"/>
              <a:lstStyle/>
              <a:p>
                <a:pPr defTabSz="1217930"/>
                <a:endParaRPr lang="id-ID" sz="2000" kern="0">
                  <a:solidFill>
                    <a:sysClr val="windowText" lastClr="000000"/>
                  </a:solidFill>
                  <a:cs typeface="+mn-ea"/>
                </a:endParaRPr>
              </a:p>
            </p:txBody>
          </p:sp>
          <p:sp>
            <p:nvSpPr>
              <p:cNvPr id="99" name="Line 52"/>
              <p:cNvSpPr>
                <a:spLocks noChangeShapeType="1"/>
              </p:cNvSpPr>
              <p:nvPr/>
            </p:nvSpPr>
            <p:spPr bwMode="auto">
              <a:xfrm>
                <a:off x="292303" y="2291016"/>
                <a:ext cx="0" cy="423863"/>
              </a:xfrm>
              <a:prstGeom prst="line">
                <a:avLst/>
              </a:prstGeom>
              <a:grpFill/>
              <a:ln w="12700" cap="rnd">
                <a:solidFill>
                  <a:sysClr val="window" lastClr="FFFFFF"/>
                </a:solidFill>
                <a:prstDash val="solid"/>
                <a:round/>
              </a:ln>
            </p:spPr>
            <p:txBody>
              <a:bodyPr vert="horz" wrap="square" lIns="91440" tIns="45720" rIns="91440" bIns="45720" numCol="1" anchor="t" anchorCtr="0" compatLnSpc="1"/>
              <a:lstStyle/>
              <a:p>
                <a:pPr defTabSz="1217930"/>
                <a:endParaRPr lang="id-ID" sz="2000" kern="0">
                  <a:solidFill>
                    <a:sysClr val="windowText" lastClr="000000"/>
                  </a:solidFill>
                  <a:cs typeface="+mn-ea"/>
                </a:endParaRPr>
              </a:p>
            </p:txBody>
          </p:sp>
          <p:sp>
            <p:nvSpPr>
              <p:cNvPr id="100" name="Oval 53"/>
              <p:cNvSpPr>
                <a:spLocks noChangeArrowheads="1"/>
              </p:cNvSpPr>
              <p:nvPr/>
            </p:nvSpPr>
            <p:spPr bwMode="auto">
              <a:xfrm>
                <a:off x="216103" y="2138616"/>
                <a:ext cx="152400" cy="152400"/>
              </a:xfrm>
              <a:prstGeom prst="ellipse">
                <a:avLst/>
              </a:prstGeom>
              <a:grpFill/>
              <a:ln w="12700" cap="rnd">
                <a:solidFill>
                  <a:sysClr val="window" lastClr="FFFFFF"/>
                </a:solidFill>
                <a:prstDash val="solid"/>
                <a:round/>
              </a:ln>
            </p:spPr>
            <p:txBody>
              <a:bodyPr vert="horz" wrap="square" lIns="91440" tIns="45720" rIns="91440" bIns="45720" numCol="1" anchor="t" anchorCtr="0" compatLnSpc="1"/>
              <a:lstStyle/>
              <a:p>
                <a:pPr defTabSz="1217930"/>
                <a:endParaRPr lang="id-ID" sz="2000" kern="0">
                  <a:solidFill>
                    <a:sysClr val="windowText" lastClr="000000"/>
                  </a:solidFill>
                  <a:cs typeface="+mn-ea"/>
                </a:endParaRPr>
              </a:p>
            </p:txBody>
          </p:sp>
        </p:grpSp>
      </p:grpSp>
      <p:grpSp>
        <p:nvGrpSpPr>
          <p:cNvPr id="2" name="组合 1"/>
          <p:cNvGrpSpPr/>
          <p:nvPr/>
        </p:nvGrpSpPr>
        <p:grpSpPr>
          <a:xfrm>
            <a:off x="4469837" y="2287846"/>
            <a:ext cx="6098765" cy="2634081"/>
            <a:chOff x="3352800" y="1716413"/>
            <a:chExt cx="4575464" cy="1976171"/>
          </a:xfrm>
        </p:grpSpPr>
        <p:sp>
          <p:nvSpPr>
            <p:cNvPr id="125" name="矩形 124"/>
            <p:cNvSpPr/>
            <p:nvPr/>
          </p:nvSpPr>
          <p:spPr>
            <a:xfrm>
              <a:off x="3352800" y="2639561"/>
              <a:ext cx="1219994" cy="512606"/>
            </a:xfrm>
            <a:prstGeom prst="rect">
              <a:avLst/>
            </a:prstGeom>
          </p:spPr>
          <p:txBody>
            <a:bodyPr wrap="square">
              <a:spAutoFit/>
            </a:bodyPr>
            <a:lstStyle/>
            <a:p>
              <a:pPr>
                <a:lnSpc>
                  <a:spcPct val="120000"/>
                </a:lnSpc>
                <a:defRPr/>
              </a:pPr>
              <a:r>
                <a:rPr lang="zh-CN" altLang="en-US" sz="800" kern="0" dirty="0">
                  <a:solidFill>
                    <a:srgbClr val="7F7F7F"/>
                  </a:solidFill>
                  <a:latin typeface="+mn-ea"/>
                  <a:cs typeface="+mn-ea"/>
                  <a:sym typeface="方正兰亭黑_GBK" pitchFamily="2" charset="-122"/>
                </a:rPr>
                <a:t>在此录入上述图表的综合描述说明，在此录入上述图表的综合描述说明在此录入上述图表的综合描述说明</a:t>
              </a:r>
            </a:p>
          </p:txBody>
        </p:sp>
        <p:sp>
          <p:nvSpPr>
            <p:cNvPr id="126" name="Content Placeholder 2"/>
            <p:cNvSpPr txBox="1"/>
            <p:nvPr/>
          </p:nvSpPr>
          <p:spPr>
            <a:xfrm>
              <a:off x="3441215" y="2436762"/>
              <a:ext cx="1043165" cy="211982"/>
            </a:xfrm>
            <a:prstGeom prst="rect">
              <a:avLst/>
            </a:prstGeom>
          </p:spPr>
          <p:txBody>
            <a:bodyPr lIns="68570" tIns="34287" rIns="68570" bIns="34287"/>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1700" dirty="0">
                  <a:solidFill>
                    <a:srgbClr val="7F7F7F"/>
                  </a:solidFill>
                  <a:latin typeface="+mn-ea"/>
                  <a:cs typeface="+mn-ea"/>
                </a:rPr>
                <a:t>标题文字</a:t>
              </a:r>
              <a:endParaRPr lang="en-US" sz="1700" dirty="0">
                <a:solidFill>
                  <a:srgbClr val="7F7F7F"/>
                </a:solidFill>
                <a:latin typeface="+mn-ea"/>
                <a:cs typeface="+mn-ea"/>
              </a:endParaRPr>
            </a:p>
          </p:txBody>
        </p:sp>
        <p:sp>
          <p:nvSpPr>
            <p:cNvPr id="127" name="矩形 126"/>
            <p:cNvSpPr/>
            <p:nvPr/>
          </p:nvSpPr>
          <p:spPr>
            <a:xfrm>
              <a:off x="6867850" y="1919212"/>
              <a:ext cx="1060414" cy="401772"/>
            </a:xfrm>
            <a:prstGeom prst="rect">
              <a:avLst/>
            </a:prstGeom>
          </p:spPr>
          <p:txBody>
            <a:bodyPr wrap="square">
              <a:spAutoFit/>
            </a:bodyPr>
            <a:lstStyle/>
            <a:p>
              <a:pPr>
                <a:lnSpc>
                  <a:spcPct val="120000"/>
                </a:lnSpc>
                <a:defRPr/>
              </a:pPr>
              <a:r>
                <a:rPr lang="zh-CN" altLang="en-US" sz="800" kern="0" dirty="0">
                  <a:solidFill>
                    <a:srgbClr val="7F7F7F"/>
                  </a:solidFill>
                  <a:latin typeface="+mn-ea"/>
                  <a:cs typeface="+mn-ea"/>
                  <a:sym typeface="方正兰亭黑_GBK" pitchFamily="2" charset="-122"/>
                </a:rPr>
                <a:t>在此录入上述图表的综合描述说明，在此录入上述图表的综合描述说明</a:t>
              </a:r>
            </a:p>
          </p:txBody>
        </p:sp>
        <p:sp>
          <p:nvSpPr>
            <p:cNvPr id="128" name="Content Placeholder 2"/>
            <p:cNvSpPr txBox="1"/>
            <p:nvPr/>
          </p:nvSpPr>
          <p:spPr>
            <a:xfrm>
              <a:off x="6876475" y="1716413"/>
              <a:ext cx="1043165" cy="211982"/>
            </a:xfrm>
            <a:prstGeom prst="rect">
              <a:avLst/>
            </a:prstGeom>
          </p:spPr>
          <p:txBody>
            <a:bodyPr lIns="68570" tIns="34287" rIns="68570" bIns="34287"/>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1700" dirty="0">
                  <a:solidFill>
                    <a:srgbClr val="7F7F7F"/>
                  </a:solidFill>
                  <a:latin typeface="+mn-ea"/>
                  <a:cs typeface="+mn-ea"/>
                </a:rPr>
                <a:t>标题文字</a:t>
              </a:r>
              <a:endParaRPr lang="en-US" sz="1700" dirty="0">
                <a:solidFill>
                  <a:srgbClr val="7F7F7F"/>
                </a:solidFill>
                <a:latin typeface="+mn-ea"/>
                <a:cs typeface="+mn-ea"/>
              </a:endParaRPr>
            </a:p>
          </p:txBody>
        </p:sp>
        <p:sp>
          <p:nvSpPr>
            <p:cNvPr id="129" name="矩形 128"/>
            <p:cNvSpPr/>
            <p:nvPr/>
          </p:nvSpPr>
          <p:spPr>
            <a:xfrm>
              <a:off x="5667700" y="1919212"/>
              <a:ext cx="1060414" cy="401772"/>
            </a:xfrm>
            <a:prstGeom prst="rect">
              <a:avLst/>
            </a:prstGeom>
          </p:spPr>
          <p:txBody>
            <a:bodyPr wrap="square">
              <a:spAutoFit/>
            </a:bodyPr>
            <a:lstStyle/>
            <a:p>
              <a:pPr>
                <a:lnSpc>
                  <a:spcPct val="120000"/>
                </a:lnSpc>
                <a:defRPr/>
              </a:pPr>
              <a:r>
                <a:rPr lang="zh-CN" altLang="en-US" sz="800" kern="0" dirty="0">
                  <a:solidFill>
                    <a:srgbClr val="7F7F7F"/>
                  </a:solidFill>
                  <a:latin typeface="+mn-ea"/>
                  <a:cs typeface="+mn-ea"/>
                  <a:sym typeface="方正兰亭黑_GBK" pitchFamily="2" charset="-122"/>
                </a:rPr>
                <a:t>在此录入上述图表的综合描述说明，在此录入上述图表的综合描述说明</a:t>
              </a:r>
            </a:p>
          </p:txBody>
        </p:sp>
        <p:sp>
          <p:nvSpPr>
            <p:cNvPr id="130" name="Content Placeholder 2"/>
            <p:cNvSpPr txBox="1"/>
            <p:nvPr/>
          </p:nvSpPr>
          <p:spPr>
            <a:xfrm>
              <a:off x="5676325" y="1716413"/>
              <a:ext cx="1043165" cy="211982"/>
            </a:xfrm>
            <a:prstGeom prst="rect">
              <a:avLst/>
            </a:prstGeom>
          </p:spPr>
          <p:txBody>
            <a:bodyPr lIns="68570" tIns="34287" rIns="68570" bIns="34287"/>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1700" dirty="0">
                  <a:solidFill>
                    <a:srgbClr val="7F7F7F"/>
                  </a:solidFill>
                  <a:latin typeface="+mn-ea"/>
                  <a:cs typeface="+mn-ea"/>
                </a:rPr>
                <a:t>标题文字</a:t>
              </a:r>
              <a:endParaRPr lang="en-US" sz="1700" dirty="0">
                <a:solidFill>
                  <a:srgbClr val="7F7F7F"/>
                </a:solidFill>
                <a:latin typeface="+mn-ea"/>
                <a:cs typeface="+mn-ea"/>
              </a:endParaRPr>
            </a:p>
          </p:txBody>
        </p:sp>
        <p:sp>
          <p:nvSpPr>
            <p:cNvPr id="131" name="矩形 130"/>
            <p:cNvSpPr/>
            <p:nvPr/>
          </p:nvSpPr>
          <p:spPr>
            <a:xfrm>
              <a:off x="5667700" y="3290812"/>
              <a:ext cx="1060414" cy="401772"/>
            </a:xfrm>
            <a:prstGeom prst="rect">
              <a:avLst/>
            </a:prstGeom>
          </p:spPr>
          <p:txBody>
            <a:bodyPr wrap="square">
              <a:spAutoFit/>
            </a:bodyPr>
            <a:lstStyle/>
            <a:p>
              <a:pPr>
                <a:lnSpc>
                  <a:spcPct val="120000"/>
                </a:lnSpc>
                <a:defRPr/>
              </a:pPr>
              <a:r>
                <a:rPr lang="zh-CN" altLang="en-US" sz="800" kern="0" dirty="0">
                  <a:solidFill>
                    <a:srgbClr val="7F7F7F"/>
                  </a:solidFill>
                  <a:latin typeface="+mn-ea"/>
                  <a:cs typeface="+mn-ea"/>
                  <a:sym typeface="方正兰亭黑_GBK" pitchFamily="2" charset="-122"/>
                </a:rPr>
                <a:t>在此录入上述图表的综合描述说明，在此录入上述图表的综合描述说明</a:t>
              </a:r>
            </a:p>
          </p:txBody>
        </p:sp>
        <p:sp>
          <p:nvSpPr>
            <p:cNvPr id="132" name="Content Placeholder 2"/>
            <p:cNvSpPr txBox="1"/>
            <p:nvPr/>
          </p:nvSpPr>
          <p:spPr>
            <a:xfrm>
              <a:off x="5676325" y="3088013"/>
              <a:ext cx="1043165" cy="211982"/>
            </a:xfrm>
            <a:prstGeom prst="rect">
              <a:avLst/>
            </a:prstGeom>
          </p:spPr>
          <p:txBody>
            <a:bodyPr lIns="68570" tIns="34287" rIns="68570" bIns="34287"/>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1700" dirty="0">
                  <a:solidFill>
                    <a:srgbClr val="7F7F7F"/>
                  </a:solidFill>
                  <a:latin typeface="+mn-ea"/>
                  <a:cs typeface="+mn-ea"/>
                </a:rPr>
                <a:t>标题文字</a:t>
              </a:r>
              <a:endParaRPr lang="en-US" sz="1700" dirty="0">
                <a:solidFill>
                  <a:srgbClr val="7F7F7F"/>
                </a:solidFill>
                <a:latin typeface="+mn-ea"/>
                <a:cs typeface="+mn-ea"/>
              </a:endParaRPr>
            </a:p>
          </p:txBody>
        </p:sp>
        <p:sp>
          <p:nvSpPr>
            <p:cNvPr id="133" name="矩形 132"/>
            <p:cNvSpPr/>
            <p:nvPr/>
          </p:nvSpPr>
          <p:spPr>
            <a:xfrm>
              <a:off x="6788980" y="3290812"/>
              <a:ext cx="1060414" cy="401772"/>
            </a:xfrm>
            <a:prstGeom prst="rect">
              <a:avLst/>
            </a:prstGeom>
          </p:spPr>
          <p:txBody>
            <a:bodyPr wrap="square">
              <a:spAutoFit/>
            </a:bodyPr>
            <a:lstStyle/>
            <a:p>
              <a:pPr>
                <a:lnSpc>
                  <a:spcPct val="120000"/>
                </a:lnSpc>
                <a:defRPr/>
              </a:pPr>
              <a:r>
                <a:rPr lang="zh-CN" altLang="en-US" sz="800" kern="0" dirty="0">
                  <a:solidFill>
                    <a:srgbClr val="7F7F7F"/>
                  </a:solidFill>
                  <a:latin typeface="+mn-ea"/>
                  <a:cs typeface="+mn-ea"/>
                  <a:sym typeface="方正兰亭黑_GBK" pitchFamily="2" charset="-122"/>
                </a:rPr>
                <a:t>在此录入上述图表的综合描述说明，在此录入上述图表的综合描述说明</a:t>
              </a:r>
            </a:p>
          </p:txBody>
        </p:sp>
        <p:sp>
          <p:nvSpPr>
            <p:cNvPr id="134" name="Content Placeholder 2"/>
            <p:cNvSpPr txBox="1"/>
            <p:nvPr/>
          </p:nvSpPr>
          <p:spPr>
            <a:xfrm>
              <a:off x="6797605" y="3088013"/>
              <a:ext cx="1043165" cy="211982"/>
            </a:xfrm>
            <a:prstGeom prst="rect">
              <a:avLst/>
            </a:prstGeom>
          </p:spPr>
          <p:txBody>
            <a:bodyPr lIns="68570" tIns="34287" rIns="68570" bIns="34287"/>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1700" dirty="0">
                  <a:solidFill>
                    <a:srgbClr val="7F7F7F"/>
                  </a:solidFill>
                  <a:latin typeface="+mn-ea"/>
                  <a:cs typeface="+mn-ea"/>
                </a:rPr>
                <a:t>标题文字</a:t>
              </a:r>
              <a:endParaRPr lang="en-US" sz="1700" dirty="0">
                <a:solidFill>
                  <a:srgbClr val="7F7F7F"/>
                </a:solidFill>
                <a:latin typeface="+mn-ea"/>
                <a:cs typeface="+mn-ea"/>
              </a:endParaRPr>
            </a:p>
          </p:txBody>
        </p:sp>
      </p:grpSp>
      <p:sp>
        <p:nvSpPr>
          <p:cNvPr id="136" name="Content Placeholder 2"/>
          <p:cNvSpPr txBox="1"/>
          <p:nvPr/>
        </p:nvSpPr>
        <p:spPr>
          <a:xfrm>
            <a:off x="702324" y="2924945"/>
            <a:ext cx="3401520" cy="515329"/>
          </a:xfrm>
          <a:prstGeom prst="rect">
            <a:avLst/>
          </a:prstGeom>
        </p:spPr>
        <p:txBody>
          <a:bodyPr lIns="91397" tIns="45701" rIns="91397" bIns="45701"/>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2900" b="1" dirty="0">
                <a:solidFill>
                  <a:schemeClr val="accent1"/>
                </a:solidFill>
                <a:latin typeface="+mn-ea"/>
                <a:cs typeface="+mn-ea"/>
              </a:rPr>
              <a:t>经验总结</a:t>
            </a:r>
            <a:endParaRPr lang="en-US" sz="2900" b="1" dirty="0">
              <a:solidFill>
                <a:schemeClr val="accent1"/>
              </a:solidFill>
              <a:latin typeface="+mn-ea"/>
              <a:cs typeface="+mn-ea"/>
            </a:endParaRPr>
          </a:p>
        </p:txBody>
      </p:sp>
      <p:sp>
        <p:nvSpPr>
          <p:cNvPr id="137" name="Title 1"/>
          <p:cNvSpPr txBox="1"/>
          <p:nvPr/>
        </p:nvSpPr>
        <p:spPr>
          <a:xfrm>
            <a:off x="649334" y="3260270"/>
            <a:ext cx="3507503" cy="363782"/>
          </a:xfrm>
          <a:prstGeom prst="rect">
            <a:avLst/>
          </a:prstGeom>
        </p:spPr>
        <p:txBody>
          <a:bodyPr vert="horz" lIns="91397" tIns="45701" rIns="91397" bIns="45701"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defTabSz="1217930"/>
            <a:r>
              <a:rPr lang="en-US" sz="1100" dirty="0">
                <a:solidFill>
                  <a:schemeClr val="accent1"/>
                </a:solidFill>
                <a:latin typeface="+mn-ea"/>
                <a:ea typeface="+mn-ea"/>
                <a:cs typeface="+mn-ea"/>
              </a:rPr>
              <a:t>Put a relevant subtitle in this line</a:t>
            </a:r>
          </a:p>
        </p:txBody>
      </p:sp>
      <p:sp>
        <p:nvSpPr>
          <p:cNvPr id="138" name="矩形 137"/>
          <p:cNvSpPr/>
          <p:nvPr/>
        </p:nvSpPr>
        <p:spPr>
          <a:xfrm>
            <a:off x="470474" y="3583179"/>
            <a:ext cx="3797283" cy="884817"/>
          </a:xfrm>
          <a:prstGeom prst="rect">
            <a:avLst/>
          </a:prstGeom>
        </p:spPr>
        <p:txBody>
          <a:bodyPr wrap="square" lIns="121880" tIns="60940" rIns="121880" bIns="60940">
            <a:spAutoFit/>
          </a:bodyPr>
          <a:lstStyle/>
          <a:p>
            <a:pPr>
              <a:lnSpc>
                <a:spcPct val="150000"/>
              </a:lnSpc>
              <a:defRPr/>
            </a:pPr>
            <a:r>
              <a:rPr lang="zh-CN" altLang="en-US" sz="1100" kern="0" dirty="0">
                <a:solidFill>
                  <a:srgbClr val="7F7F7F"/>
                </a:solidFill>
                <a:latin typeface="+mn-ea"/>
                <a:cs typeface="+mn-ea"/>
                <a:sym typeface="方正兰亭黑_GBK" pitchFamily="2" charset="-122"/>
              </a:rPr>
              <a:t>在此录入上述图表的综合描述说明，在此录入上述图表的综合描述说明在此录入上述图表的综合描述说明在此录入上述图表的综合描述说明</a:t>
            </a:r>
          </a:p>
        </p:txBody>
      </p:sp>
      <p:sp>
        <p:nvSpPr>
          <p:cNvPr id="3" name="标题 2"/>
          <p:cNvSpPr>
            <a:spLocks noGrp="1"/>
          </p:cNvSpPr>
          <p:nvPr>
            <p:ph type="title"/>
          </p:nvPr>
        </p:nvSpPr>
        <p:spPr/>
        <p:txBody>
          <a:bodyPr>
            <a:normAutofit fontScale="90000"/>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1200"/>
                                        <p:tgtEl>
                                          <p:spTgt spid="4"/>
                                        </p:tgtEl>
                                      </p:cBhvr>
                                    </p:animEffect>
                                  </p:childTnLst>
                                </p:cTn>
                              </p:par>
                            </p:childTnLst>
                          </p:cTn>
                        </p:par>
                        <p:par>
                          <p:cTn id="8" fill="hold">
                            <p:stCondLst>
                              <p:cond delay="1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800"/>
                                        <p:tgtEl>
                                          <p:spTgt spid="2"/>
                                        </p:tgtEl>
                                      </p:cBhvr>
                                    </p:animEffect>
                                  </p:childTnLst>
                                </p:cTn>
                              </p:par>
                            </p:childTnLst>
                          </p:cTn>
                        </p:par>
                        <p:par>
                          <p:cTn id="12" fill="hold">
                            <p:stCondLst>
                              <p:cond delay="2500"/>
                            </p:stCondLst>
                            <p:childTnLst>
                              <p:par>
                                <p:cTn id="13" presetID="22" presetClass="entr" presetSubtype="8" fill="hold" grpId="0" nodeType="afterEffect">
                                  <p:stCondLst>
                                    <p:cond delay="0"/>
                                  </p:stCondLst>
                                  <p:childTnLst>
                                    <p:set>
                                      <p:cBhvr>
                                        <p:cTn id="14" dur="1" fill="hold">
                                          <p:stCondLst>
                                            <p:cond delay="0"/>
                                          </p:stCondLst>
                                        </p:cTn>
                                        <p:tgtEl>
                                          <p:spTgt spid="136"/>
                                        </p:tgtEl>
                                        <p:attrNameLst>
                                          <p:attrName>style.visibility</p:attrName>
                                        </p:attrNameLst>
                                      </p:cBhvr>
                                      <p:to>
                                        <p:strVal val="visible"/>
                                      </p:to>
                                    </p:set>
                                    <p:animEffect transition="in" filter="wipe(left)">
                                      <p:cBhvr>
                                        <p:cTn id="15" dur="750"/>
                                        <p:tgtEl>
                                          <p:spTgt spid="136"/>
                                        </p:tgtEl>
                                      </p:cBhvr>
                                    </p:animEffect>
                                  </p:childTnLst>
                                </p:cTn>
                              </p:par>
                              <p:par>
                                <p:cTn id="16" presetID="22" presetClass="entr" presetSubtype="4" fill="hold" grpId="0" nodeType="withEffect">
                                  <p:stCondLst>
                                    <p:cond delay="500"/>
                                  </p:stCondLst>
                                  <p:childTnLst>
                                    <p:set>
                                      <p:cBhvr>
                                        <p:cTn id="17" dur="1" fill="hold">
                                          <p:stCondLst>
                                            <p:cond delay="0"/>
                                          </p:stCondLst>
                                        </p:cTn>
                                        <p:tgtEl>
                                          <p:spTgt spid="137"/>
                                        </p:tgtEl>
                                        <p:attrNameLst>
                                          <p:attrName>style.visibility</p:attrName>
                                        </p:attrNameLst>
                                      </p:cBhvr>
                                      <p:to>
                                        <p:strVal val="visible"/>
                                      </p:to>
                                    </p:set>
                                    <p:animEffect transition="in" filter="wipe(down)">
                                      <p:cBhvr>
                                        <p:cTn id="18" dur="1000"/>
                                        <p:tgtEl>
                                          <p:spTgt spid="137"/>
                                        </p:tgtEl>
                                      </p:cBhvr>
                                    </p:animEffect>
                                  </p:childTnLst>
                                </p:cTn>
                              </p:par>
                            </p:childTnLst>
                          </p:cTn>
                        </p:par>
                        <p:par>
                          <p:cTn id="19" fill="hold">
                            <p:stCondLst>
                              <p:cond delay="3500"/>
                            </p:stCondLst>
                            <p:childTnLst>
                              <p:par>
                                <p:cTn id="20" presetID="16" presetClass="entr" presetSubtype="21" fill="hold" grpId="0" nodeType="afterEffect">
                                  <p:stCondLst>
                                    <p:cond delay="0"/>
                                  </p:stCondLst>
                                  <p:childTnLst>
                                    <p:set>
                                      <p:cBhvr>
                                        <p:cTn id="21" dur="1" fill="hold">
                                          <p:stCondLst>
                                            <p:cond delay="0"/>
                                          </p:stCondLst>
                                        </p:cTn>
                                        <p:tgtEl>
                                          <p:spTgt spid="138"/>
                                        </p:tgtEl>
                                        <p:attrNameLst>
                                          <p:attrName>style.visibility</p:attrName>
                                        </p:attrNameLst>
                                      </p:cBhvr>
                                      <p:to>
                                        <p:strVal val="visible"/>
                                      </p:to>
                                    </p:set>
                                    <p:animEffect transition="in" filter="barn(inVertical)">
                                      <p:cBhvr>
                                        <p:cTn id="22" dur="500"/>
                                        <p:tgtEl>
                                          <p:spTgt spid="1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6" grpId="0"/>
      <p:bldP spid="137" grpId="0"/>
      <p:bldP spid="13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74"/>
          <p:cNvSpPr txBox="1"/>
          <p:nvPr/>
        </p:nvSpPr>
        <p:spPr>
          <a:xfrm>
            <a:off x="-782549" y="2463545"/>
            <a:ext cx="7499349" cy="809709"/>
          </a:xfrm>
          <a:prstGeom prst="rect">
            <a:avLst/>
          </a:prstGeom>
          <a:noFill/>
          <a:effectLst/>
        </p:spPr>
        <p:txBody>
          <a:bodyPr>
            <a:spAutoFit/>
          </a:bodyPr>
          <a:lstStyle/>
          <a:p>
            <a:pPr algn="r">
              <a:lnSpc>
                <a:spcPts val="5865"/>
              </a:lnSpc>
              <a:defRPr/>
            </a:pPr>
            <a:r>
              <a:rPr lang="zh-CN" altLang="en-US" sz="4800" b="1" dirty="0">
                <a:ln w="6350">
                  <a:noFill/>
                </a:ln>
                <a:solidFill>
                  <a:srgbClr val="3855A3"/>
                </a:solidFill>
                <a:latin typeface="Modern No. 20" panose="02070704070505020303" pitchFamily="18" charset="0"/>
                <a:ea typeface="微软雅黑" panose="020B0503020204020204" pitchFamily="34" charset="-122"/>
              </a:rPr>
              <a:t>工作存在不足</a:t>
            </a:r>
          </a:p>
        </p:txBody>
      </p:sp>
      <p:sp>
        <p:nvSpPr>
          <p:cNvPr id="3" name="矩形 2"/>
          <p:cNvSpPr/>
          <p:nvPr/>
        </p:nvSpPr>
        <p:spPr>
          <a:xfrm>
            <a:off x="3419167" y="3162778"/>
            <a:ext cx="3316934" cy="584775"/>
          </a:xfrm>
          <a:prstGeom prst="rect">
            <a:avLst/>
          </a:prstGeom>
        </p:spPr>
        <p:txBody>
          <a:bodyPr wrap="none">
            <a:spAutoFit/>
          </a:bodyPr>
          <a:lstStyle/>
          <a:p>
            <a:r>
              <a:rPr lang="en-US" altLang="zh-CN" sz="3200" dirty="0">
                <a:solidFill>
                  <a:srgbClr val="3855A3"/>
                </a:solidFill>
                <a:latin typeface="Impact" panose="020B0806030902050204" pitchFamily="34" charset="0"/>
              </a:rPr>
              <a:t>Fill in the title here</a:t>
            </a:r>
            <a:endParaRPr lang="zh-CN" altLang="en-US" sz="3200" dirty="0">
              <a:solidFill>
                <a:srgbClr val="3855A3"/>
              </a:solidFill>
              <a:latin typeface="Impact" panose="020B0806030902050204" pitchFamily="34" charset="0"/>
            </a:endParaRPr>
          </a:p>
        </p:txBody>
      </p:sp>
      <p:sp>
        <p:nvSpPr>
          <p:cNvPr id="4" name="标题层"/>
          <p:cNvSpPr txBox="1"/>
          <p:nvPr/>
        </p:nvSpPr>
        <p:spPr bwMode="auto">
          <a:xfrm>
            <a:off x="6761585" y="2182319"/>
            <a:ext cx="2021630" cy="1733680"/>
          </a:xfrm>
          <a:prstGeom prst="rect">
            <a:avLst/>
          </a:prstGeom>
          <a:noFill/>
          <a:effectLst/>
        </p:spPr>
        <p:txBody>
          <a:bodyPr wrap="square">
            <a:spAutoFit/>
          </a:bodyPr>
          <a:lstStyle/>
          <a:p>
            <a:pPr defTabSz="1218565">
              <a:defRPr/>
            </a:pPr>
            <a:r>
              <a:rPr lang="en-US" altLang="zh-CN" sz="10665" kern="0" dirty="0">
                <a:solidFill>
                  <a:srgbClr val="3855A3"/>
                </a:solidFill>
                <a:latin typeface="Impact" panose="020B0806030902050204" pitchFamily="34" charset="0"/>
                <a:ea typeface="微软雅黑" panose="020B0503020204020204" pitchFamily="34" charset="-122"/>
                <a:cs typeface="Arial" panose="020B0604020202020204" pitchFamily="34" charset="0"/>
              </a:rPr>
              <a:t>04</a:t>
            </a:r>
            <a:endParaRPr lang="zh-CN" altLang="en-US" sz="10665" kern="0" dirty="0">
              <a:solidFill>
                <a:srgbClr val="3855A3"/>
              </a:solidFill>
              <a:latin typeface="Impact" panose="020B0806030902050204" pitchFamily="34" charset="0"/>
              <a:ea typeface="微软雅黑" panose="020B0503020204020204" pitchFamily="34" charset="-122"/>
              <a:cs typeface="Arial" panose="020B0604020202020204" pitchFamily="34" charset="0"/>
            </a:endParaRPr>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68640" y="785348"/>
            <a:ext cx="4023360" cy="452762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600"/>
                                        <p:tgtEl>
                                          <p:spTgt spid="5"/>
                                        </p:tgtEl>
                                      </p:cBhvr>
                                    </p:animEffect>
                                    <p:anim calcmode="lin" valueType="num">
                                      <p:cBhvr>
                                        <p:cTn id="8" dur="1600" fill="hold"/>
                                        <p:tgtEl>
                                          <p:spTgt spid="5"/>
                                        </p:tgtEl>
                                        <p:attrNameLst>
                                          <p:attrName>ppt_x</p:attrName>
                                        </p:attrNameLst>
                                      </p:cBhvr>
                                      <p:tavLst>
                                        <p:tav tm="0">
                                          <p:val>
                                            <p:strVal val="#ppt_x"/>
                                          </p:val>
                                        </p:tav>
                                        <p:tav tm="100000">
                                          <p:val>
                                            <p:strVal val="#ppt_x"/>
                                          </p:val>
                                        </p:tav>
                                      </p:tavLst>
                                    </p:anim>
                                    <p:anim calcmode="lin" valueType="num">
                                      <p:cBhvr>
                                        <p:cTn id="9" dur="1600" fill="hold"/>
                                        <p:tgtEl>
                                          <p:spTgt spid="5"/>
                                        </p:tgtEl>
                                        <p:attrNameLst>
                                          <p:attrName>ppt_y</p:attrName>
                                        </p:attrNameLst>
                                      </p:cBhvr>
                                      <p:tavLst>
                                        <p:tav tm="0">
                                          <p:val>
                                            <p:strVal val="#ppt_y+.1"/>
                                          </p:val>
                                        </p:tav>
                                        <p:tav tm="100000">
                                          <p:val>
                                            <p:strVal val="#ppt_y"/>
                                          </p:val>
                                        </p:tav>
                                      </p:tavLst>
                                    </p:anim>
                                  </p:childTnLst>
                                </p:cTn>
                              </p:par>
                              <p:par>
                                <p:cTn id="10" presetID="2" presetClass="entr" presetSubtype="8" decel="52500" fill="hold" grpId="0" nodeType="withEffect">
                                  <p:stCondLst>
                                    <p:cond delay="170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400" fill="hold"/>
                                        <p:tgtEl>
                                          <p:spTgt spid="4"/>
                                        </p:tgtEl>
                                        <p:attrNameLst>
                                          <p:attrName>ppt_x</p:attrName>
                                        </p:attrNameLst>
                                      </p:cBhvr>
                                      <p:tavLst>
                                        <p:tav tm="0">
                                          <p:val>
                                            <p:strVal val="0-#ppt_w/2"/>
                                          </p:val>
                                        </p:tav>
                                        <p:tav tm="100000">
                                          <p:val>
                                            <p:strVal val="#ppt_x"/>
                                          </p:val>
                                        </p:tav>
                                      </p:tavLst>
                                    </p:anim>
                                    <p:anim calcmode="lin" valueType="num">
                                      <p:cBhvr additive="base">
                                        <p:cTn id="13" dur="400" fill="hold"/>
                                        <p:tgtEl>
                                          <p:spTgt spid="4"/>
                                        </p:tgtEl>
                                        <p:attrNameLst>
                                          <p:attrName>ppt_y</p:attrName>
                                        </p:attrNameLst>
                                      </p:cBhvr>
                                      <p:tavLst>
                                        <p:tav tm="0">
                                          <p:val>
                                            <p:strVal val="#ppt_y"/>
                                          </p:val>
                                        </p:tav>
                                        <p:tav tm="100000">
                                          <p:val>
                                            <p:strVal val="#ppt_y"/>
                                          </p:val>
                                        </p:tav>
                                      </p:tavLst>
                                    </p:anim>
                                  </p:childTnLst>
                                </p:cTn>
                              </p:par>
                              <p:par>
                                <p:cTn id="14" presetID="53" presetClass="entr" presetSubtype="16" fill="hold" grpId="0" nodeType="withEffect">
                                  <p:stCondLst>
                                    <p:cond delay="1900"/>
                                  </p:stCondLst>
                                  <p:childTnLst>
                                    <p:set>
                                      <p:cBhvr>
                                        <p:cTn id="15" dur="1" fill="hold">
                                          <p:stCondLst>
                                            <p:cond delay="0"/>
                                          </p:stCondLst>
                                        </p:cTn>
                                        <p:tgtEl>
                                          <p:spTgt spid="2"/>
                                        </p:tgtEl>
                                        <p:attrNameLst>
                                          <p:attrName>style.visibility</p:attrName>
                                        </p:attrNameLst>
                                      </p:cBhvr>
                                      <p:to>
                                        <p:strVal val="visible"/>
                                      </p:to>
                                    </p:set>
                                    <p:anim calcmode="lin" valueType="num">
                                      <p:cBhvr>
                                        <p:cTn id="16" dur="600" fill="hold"/>
                                        <p:tgtEl>
                                          <p:spTgt spid="2"/>
                                        </p:tgtEl>
                                        <p:attrNameLst>
                                          <p:attrName>ppt_w</p:attrName>
                                        </p:attrNameLst>
                                      </p:cBhvr>
                                      <p:tavLst>
                                        <p:tav tm="0">
                                          <p:val>
                                            <p:fltVal val="0"/>
                                          </p:val>
                                        </p:tav>
                                        <p:tav tm="100000">
                                          <p:val>
                                            <p:strVal val="#ppt_w"/>
                                          </p:val>
                                        </p:tav>
                                      </p:tavLst>
                                    </p:anim>
                                    <p:anim calcmode="lin" valueType="num">
                                      <p:cBhvr>
                                        <p:cTn id="17" dur="600" fill="hold"/>
                                        <p:tgtEl>
                                          <p:spTgt spid="2"/>
                                        </p:tgtEl>
                                        <p:attrNameLst>
                                          <p:attrName>ppt_h</p:attrName>
                                        </p:attrNameLst>
                                      </p:cBhvr>
                                      <p:tavLst>
                                        <p:tav tm="0">
                                          <p:val>
                                            <p:fltVal val="0"/>
                                          </p:val>
                                        </p:tav>
                                        <p:tav tm="100000">
                                          <p:val>
                                            <p:strVal val="#ppt_h"/>
                                          </p:val>
                                        </p:tav>
                                      </p:tavLst>
                                    </p:anim>
                                    <p:animEffect transition="in" filter="fade">
                                      <p:cBhvr>
                                        <p:cTn id="18" dur="600"/>
                                        <p:tgtEl>
                                          <p:spTgt spid="2"/>
                                        </p:tgtEl>
                                      </p:cBhvr>
                                    </p:animEffect>
                                  </p:childTnLst>
                                </p:cTn>
                              </p:par>
                              <p:par>
                                <p:cTn id="19" presetID="53" presetClass="entr" presetSubtype="16" fill="hold" grpId="0" nodeType="withEffect">
                                  <p:stCondLst>
                                    <p:cond delay="2200"/>
                                  </p:stCondLst>
                                  <p:childTnLst>
                                    <p:set>
                                      <p:cBhvr>
                                        <p:cTn id="20" dur="1" fill="hold">
                                          <p:stCondLst>
                                            <p:cond delay="0"/>
                                          </p:stCondLst>
                                        </p:cTn>
                                        <p:tgtEl>
                                          <p:spTgt spid="3"/>
                                        </p:tgtEl>
                                        <p:attrNameLst>
                                          <p:attrName>style.visibility</p:attrName>
                                        </p:attrNameLst>
                                      </p:cBhvr>
                                      <p:to>
                                        <p:strVal val="visible"/>
                                      </p:to>
                                    </p:set>
                                    <p:anim calcmode="lin" valueType="num">
                                      <p:cBhvr>
                                        <p:cTn id="21" dur="700" fill="hold"/>
                                        <p:tgtEl>
                                          <p:spTgt spid="3"/>
                                        </p:tgtEl>
                                        <p:attrNameLst>
                                          <p:attrName>ppt_w</p:attrName>
                                        </p:attrNameLst>
                                      </p:cBhvr>
                                      <p:tavLst>
                                        <p:tav tm="0">
                                          <p:val>
                                            <p:fltVal val="0"/>
                                          </p:val>
                                        </p:tav>
                                        <p:tav tm="100000">
                                          <p:val>
                                            <p:strVal val="#ppt_w"/>
                                          </p:val>
                                        </p:tav>
                                      </p:tavLst>
                                    </p:anim>
                                    <p:anim calcmode="lin" valueType="num">
                                      <p:cBhvr>
                                        <p:cTn id="22" dur="700" fill="hold"/>
                                        <p:tgtEl>
                                          <p:spTgt spid="3"/>
                                        </p:tgtEl>
                                        <p:attrNameLst>
                                          <p:attrName>ppt_h</p:attrName>
                                        </p:attrNameLst>
                                      </p:cBhvr>
                                      <p:tavLst>
                                        <p:tav tm="0">
                                          <p:val>
                                            <p:fltVal val="0"/>
                                          </p:val>
                                        </p:tav>
                                        <p:tav tm="100000">
                                          <p:val>
                                            <p:strVal val="#ppt_h"/>
                                          </p:val>
                                        </p:tav>
                                      </p:tavLst>
                                    </p:anim>
                                    <p:animEffect transition="in" filter="fade">
                                      <p:cBhvr>
                                        <p:cTn id="23" dur="7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TextBox 58"/>
          <p:cNvSpPr txBox="1"/>
          <p:nvPr/>
        </p:nvSpPr>
        <p:spPr>
          <a:xfrm>
            <a:off x="7253350" y="2581252"/>
            <a:ext cx="3253455" cy="405227"/>
          </a:xfrm>
          <a:prstGeom prst="rect">
            <a:avLst/>
          </a:prstGeom>
          <a:noFill/>
        </p:spPr>
        <p:txBody>
          <a:bodyPr wrap="square" lIns="121908" tIns="60954" rIns="121908" bIns="60954" rtlCol="0">
            <a:spAutoFit/>
          </a:bodyPr>
          <a:lstStyle/>
          <a:p>
            <a:pPr>
              <a:lnSpc>
                <a:spcPts val="1145"/>
              </a:lnSpc>
            </a:pPr>
            <a:r>
              <a:rPr lang="zh-CN" altLang="en-US" sz="1100" dirty="0">
                <a:solidFill>
                  <a:schemeClr val="bg1">
                    <a:lumMod val="50000"/>
                  </a:schemeClr>
                </a:solidFill>
                <a:latin typeface="方正兰亭纤黑_GBK" panose="02000000000000000000" pitchFamily="2" charset="-122"/>
                <a:ea typeface="方正兰亭纤黑_GBK" panose="02000000000000000000" pitchFamily="2" charset="-122"/>
              </a:rPr>
              <a:t>添加你的饿内容文字，添加你的饿内容文字，的内容内容添加你的饿的内容内容添加你的饿</a:t>
            </a:r>
            <a:endParaRPr lang="id-ID" sz="1100" dirty="0">
              <a:solidFill>
                <a:schemeClr val="bg1">
                  <a:lumMod val="50000"/>
                </a:schemeClr>
              </a:solidFill>
              <a:latin typeface="Lato" panose="020F0502020204030203" pitchFamily="34" charset="0"/>
            </a:endParaRPr>
          </a:p>
        </p:txBody>
      </p:sp>
      <p:sp>
        <p:nvSpPr>
          <p:cNvPr id="62" name="TextBox 61"/>
          <p:cNvSpPr txBox="1"/>
          <p:nvPr/>
        </p:nvSpPr>
        <p:spPr>
          <a:xfrm>
            <a:off x="7274315" y="3546564"/>
            <a:ext cx="3253455" cy="405227"/>
          </a:xfrm>
          <a:prstGeom prst="rect">
            <a:avLst/>
          </a:prstGeom>
          <a:noFill/>
        </p:spPr>
        <p:txBody>
          <a:bodyPr wrap="square" lIns="121908" tIns="60954" rIns="121908" bIns="60954" rtlCol="0">
            <a:spAutoFit/>
          </a:bodyPr>
          <a:lstStyle/>
          <a:p>
            <a:pPr>
              <a:lnSpc>
                <a:spcPts val="1145"/>
              </a:lnSpc>
            </a:pPr>
            <a:r>
              <a:rPr lang="zh-CN" altLang="en-US" sz="1100" dirty="0">
                <a:solidFill>
                  <a:schemeClr val="bg1">
                    <a:lumMod val="50000"/>
                  </a:schemeClr>
                </a:solidFill>
                <a:latin typeface="方正兰亭纤黑_GBK" panose="02000000000000000000" pitchFamily="2" charset="-122"/>
                <a:ea typeface="方正兰亭纤黑_GBK" panose="02000000000000000000" pitchFamily="2" charset="-122"/>
              </a:rPr>
              <a:t>添加你的饿内容文字，添加你的饿内容文字，的内容内容添加你的饿的内容内容添加你的饿</a:t>
            </a:r>
            <a:endParaRPr lang="id-ID" sz="1100" dirty="0">
              <a:solidFill>
                <a:schemeClr val="bg1">
                  <a:lumMod val="50000"/>
                </a:schemeClr>
              </a:solidFill>
              <a:latin typeface="Lato" panose="020F0502020204030203" pitchFamily="34" charset="0"/>
            </a:endParaRPr>
          </a:p>
        </p:txBody>
      </p:sp>
      <p:sp>
        <p:nvSpPr>
          <p:cNvPr id="65" name="TextBox 64"/>
          <p:cNvSpPr txBox="1"/>
          <p:nvPr/>
        </p:nvSpPr>
        <p:spPr>
          <a:xfrm>
            <a:off x="7274315" y="4420407"/>
            <a:ext cx="3253455" cy="405227"/>
          </a:xfrm>
          <a:prstGeom prst="rect">
            <a:avLst/>
          </a:prstGeom>
          <a:noFill/>
        </p:spPr>
        <p:txBody>
          <a:bodyPr wrap="square" lIns="121908" tIns="60954" rIns="121908" bIns="60954" rtlCol="0">
            <a:spAutoFit/>
          </a:bodyPr>
          <a:lstStyle/>
          <a:p>
            <a:pPr>
              <a:lnSpc>
                <a:spcPts val="1145"/>
              </a:lnSpc>
            </a:pPr>
            <a:r>
              <a:rPr lang="zh-CN" altLang="en-US" sz="1100" dirty="0">
                <a:solidFill>
                  <a:schemeClr val="bg1">
                    <a:lumMod val="50000"/>
                  </a:schemeClr>
                </a:solidFill>
                <a:latin typeface="方正兰亭纤黑_GBK" panose="02000000000000000000" pitchFamily="2" charset="-122"/>
                <a:ea typeface="方正兰亭纤黑_GBK" panose="02000000000000000000" pitchFamily="2" charset="-122"/>
              </a:rPr>
              <a:t>添加你的饿内容文字，添加你的饿内容文字，的内容内容添加你的饿的内容内容添加你的饿</a:t>
            </a:r>
            <a:endParaRPr lang="id-ID" sz="1100" dirty="0">
              <a:solidFill>
                <a:schemeClr val="bg1">
                  <a:lumMod val="50000"/>
                </a:schemeClr>
              </a:solidFill>
              <a:latin typeface="Lato" panose="020F0502020204030203" pitchFamily="34" charset="0"/>
            </a:endParaRPr>
          </a:p>
        </p:txBody>
      </p:sp>
      <p:sp>
        <p:nvSpPr>
          <p:cNvPr id="68" name="TextBox 67"/>
          <p:cNvSpPr txBox="1"/>
          <p:nvPr/>
        </p:nvSpPr>
        <p:spPr>
          <a:xfrm>
            <a:off x="7274315" y="5312375"/>
            <a:ext cx="3253455" cy="405227"/>
          </a:xfrm>
          <a:prstGeom prst="rect">
            <a:avLst/>
          </a:prstGeom>
          <a:noFill/>
        </p:spPr>
        <p:txBody>
          <a:bodyPr wrap="square" lIns="121908" tIns="60954" rIns="121908" bIns="60954" rtlCol="0">
            <a:spAutoFit/>
          </a:bodyPr>
          <a:lstStyle/>
          <a:p>
            <a:pPr>
              <a:lnSpc>
                <a:spcPts val="1145"/>
              </a:lnSpc>
            </a:pPr>
            <a:r>
              <a:rPr lang="zh-CN" altLang="en-US" sz="1100" dirty="0">
                <a:solidFill>
                  <a:schemeClr val="bg1">
                    <a:lumMod val="50000"/>
                  </a:schemeClr>
                </a:solidFill>
                <a:latin typeface="方正兰亭纤黑_GBK" panose="02000000000000000000" pitchFamily="2" charset="-122"/>
                <a:ea typeface="方正兰亭纤黑_GBK" panose="02000000000000000000" pitchFamily="2" charset="-122"/>
              </a:rPr>
              <a:t>添加你的饿内容文字，添加你的饿内容文字，的内容内容添加你的饿的内容内容添加你的饿</a:t>
            </a:r>
            <a:endParaRPr lang="id-ID" sz="1100" dirty="0">
              <a:solidFill>
                <a:schemeClr val="bg1">
                  <a:lumMod val="50000"/>
                </a:schemeClr>
              </a:solidFill>
              <a:latin typeface="Lato" panose="020F0502020204030203" pitchFamily="34" charset="0"/>
            </a:endParaRPr>
          </a:p>
        </p:txBody>
      </p:sp>
      <p:grpSp>
        <p:nvGrpSpPr>
          <p:cNvPr id="10" name="Group 4"/>
          <p:cNvGrpSpPr>
            <a:grpSpLocks noChangeAspect="1"/>
          </p:cNvGrpSpPr>
          <p:nvPr/>
        </p:nvGrpSpPr>
        <p:grpSpPr bwMode="auto">
          <a:xfrm rot="5400000">
            <a:off x="1428814" y="2173083"/>
            <a:ext cx="3697019" cy="3470252"/>
            <a:chOff x="2329" y="722"/>
            <a:chExt cx="3022" cy="3039"/>
          </a:xfrm>
        </p:grpSpPr>
        <p:sp>
          <p:nvSpPr>
            <p:cNvPr id="16" name="Freeform 5"/>
            <p:cNvSpPr/>
            <p:nvPr/>
          </p:nvSpPr>
          <p:spPr bwMode="auto">
            <a:xfrm>
              <a:off x="3462" y="722"/>
              <a:ext cx="389" cy="3039"/>
            </a:xfrm>
            <a:custGeom>
              <a:avLst/>
              <a:gdLst>
                <a:gd name="T0" fmla="*/ 0 w 164"/>
                <a:gd name="T1" fmla="*/ 1140 h 1222"/>
                <a:gd name="T2" fmla="*/ 0 w 164"/>
                <a:gd name="T3" fmla="*/ 1140 h 1222"/>
                <a:gd name="T4" fmla="*/ 82 w 164"/>
                <a:gd name="T5" fmla="*/ 1222 h 1222"/>
                <a:gd name="T6" fmla="*/ 82 w 164"/>
                <a:gd name="T7" fmla="*/ 1222 h 1222"/>
                <a:gd name="T8" fmla="*/ 164 w 164"/>
                <a:gd name="T9" fmla="*/ 1140 h 1222"/>
                <a:gd name="T10" fmla="*/ 164 w 164"/>
                <a:gd name="T11" fmla="*/ 1140 h 1222"/>
                <a:gd name="T12" fmla="*/ 164 w 164"/>
                <a:gd name="T13" fmla="*/ 0 h 1222"/>
                <a:gd name="connsiteX0" fmla="*/ 0 w 10000"/>
                <a:gd name="connsiteY0" fmla="*/ 9830 h 10501"/>
                <a:gd name="connsiteX1" fmla="*/ 0 w 10000"/>
                <a:gd name="connsiteY1" fmla="*/ 9830 h 10501"/>
                <a:gd name="connsiteX2" fmla="*/ 5000 w 10000"/>
                <a:gd name="connsiteY2" fmla="*/ 10501 h 10501"/>
                <a:gd name="connsiteX3" fmla="*/ 5000 w 10000"/>
                <a:gd name="connsiteY3" fmla="*/ 10501 h 10501"/>
                <a:gd name="connsiteX4" fmla="*/ 10000 w 10000"/>
                <a:gd name="connsiteY4" fmla="*/ 9830 h 10501"/>
                <a:gd name="connsiteX5" fmla="*/ 10000 w 10000"/>
                <a:gd name="connsiteY5" fmla="*/ 9830 h 10501"/>
                <a:gd name="connsiteX6" fmla="*/ 10000 w 10000"/>
                <a:gd name="connsiteY6" fmla="*/ 0 h 10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501">
                  <a:moveTo>
                    <a:pt x="0" y="9830"/>
                  </a:moveTo>
                  <a:lnTo>
                    <a:pt x="0" y="9830"/>
                  </a:lnTo>
                  <a:cubicBezTo>
                    <a:pt x="0" y="10198"/>
                    <a:pt x="2256" y="10501"/>
                    <a:pt x="5000" y="10501"/>
                  </a:cubicBezTo>
                  <a:lnTo>
                    <a:pt x="5000" y="10501"/>
                  </a:lnTo>
                  <a:cubicBezTo>
                    <a:pt x="7805" y="10501"/>
                    <a:pt x="10000" y="10198"/>
                    <a:pt x="10000" y="9830"/>
                  </a:cubicBezTo>
                  <a:lnTo>
                    <a:pt x="10000" y="9830"/>
                  </a:lnTo>
                  <a:lnTo>
                    <a:pt x="10000" y="0"/>
                  </a:lnTo>
                </a:path>
              </a:pathLst>
            </a:custGeom>
            <a:noFill/>
            <a:ln w="101600" cap="rnd">
              <a:solidFill>
                <a:srgbClr val="B3B3B3"/>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17" name="Freeform 6"/>
            <p:cNvSpPr/>
            <p:nvPr/>
          </p:nvSpPr>
          <p:spPr bwMode="auto">
            <a:xfrm>
              <a:off x="3841" y="786"/>
              <a:ext cx="1510" cy="1346"/>
            </a:xfrm>
            <a:custGeom>
              <a:avLst/>
              <a:gdLst>
                <a:gd name="T0" fmla="*/ 0 w 638"/>
                <a:gd name="T1" fmla="*/ 0 h 568"/>
                <a:gd name="T2" fmla="*/ 0 w 638"/>
                <a:gd name="T3" fmla="*/ 568 h 568"/>
                <a:gd name="T4" fmla="*/ 159 w 638"/>
                <a:gd name="T5" fmla="*/ 484 h 568"/>
                <a:gd name="T6" fmla="*/ 319 w 638"/>
                <a:gd name="T7" fmla="*/ 568 h 568"/>
                <a:gd name="T8" fmla="*/ 479 w 638"/>
                <a:gd name="T9" fmla="*/ 484 h 568"/>
                <a:gd name="T10" fmla="*/ 638 w 638"/>
                <a:gd name="T11" fmla="*/ 567 h 568"/>
                <a:gd name="T12" fmla="*/ 0 w 638"/>
                <a:gd name="T13" fmla="*/ 0 h 568"/>
              </a:gdLst>
              <a:ahLst/>
              <a:cxnLst>
                <a:cxn ang="0">
                  <a:pos x="T0" y="T1"/>
                </a:cxn>
                <a:cxn ang="0">
                  <a:pos x="T2" y="T3"/>
                </a:cxn>
                <a:cxn ang="0">
                  <a:pos x="T4" y="T5"/>
                </a:cxn>
                <a:cxn ang="0">
                  <a:pos x="T6" y="T7"/>
                </a:cxn>
                <a:cxn ang="0">
                  <a:pos x="T8" y="T9"/>
                </a:cxn>
                <a:cxn ang="0">
                  <a:pos x="T10" y="T11"/>
                </a:cxn>
                <a:cxn ang="0">
                  <a:pos x="T12" y="T13"/>
                </a:cxn>
              </a:cxnLst>
              <a:rect l="0" t="0" r="r" b="b"/>
              <a:pathLst>
                <a:path w="638" h="568">
                  <a:moveTo>
                    <a:pt x="0" y="0"/>
                  </a:moveTo>
                  <a:cubicBezTo>
                    <a:pt x="0" y="568"/>
                    <a:pt x="0" y="568"/>
                    <a:pt x="0" y="568"/>
                  </a:cubicBezTo>
                  <a:cubicBezTo>
                    <a:pt x="35" y="517"/>
                    <a:pt x="93" y="484"/>
                    <a:pt x="159" y="484"/>
                  </a:cubicBezTo>
                  <a:cubicBezTo>
                    <a:pt x="226" y="484"/>
                    <a:pt x="284" y="517"/>
                    <a:pt x="319" y="568"/>
                  </a:cubicBezTo>
                  <a:cubicBezTo>
                    <a:pt x="354" y="517"/>
                    <a:pt x="412" y="484"/>
                    <a:pt x="479" y="484"/>
                  </a:cubicBezTo>
                  <a:cubicBezTo>
                    <a:pt x="545" y="484"/>
                    <a:pt x="603" y="517"/>
                    <a:pt x="638" y="567"/>
                  </a:cubicBezTo>
                  <a:cubicBezTo>
                    <a:pt x="601" y="248"/>
                    <a:pt x="329" y="0"/>
                    <a:pt x="0" y="0"/>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0" name="Freeform 7"/>
            <p:cNvSpPr/>
            <p:nvPr/>
          </p:nvSpPr>
          <p:spPr bwMode="auto">
            <a:xfrm>
              <a:off x="2329" y="786"/>
              <a:ext cx="1512" cy="1346"/>
            </a:xfrm>
            <a:custGeom>
              <a:avLst/>
              <a:gdLst>
                <a:gd name="T0" fmla="*/ 639 w 639"/>
                <a:gd name="T1" fmla="*/ 0 h 568"/>
                <a:gd name="T2" fmla="*/ 639 w 639"/>
                <a:gd name="T3" fmla="*/ 0 h 568"/>
                <a:gd name="T4" fmla="*/ 0 w 639"/>
                <a:gd name="T5" fmla="*/ 568 h 568"/>
                <a:gd name="T6" fmla="*/ 160 w 639"/>
                <a:gd name="T7" fmla="*/ 484 h 568"/>
                <a:gd name="T8" fmla="*/ 320 w 639"/>
                <a:gd name="T9" fmla="*/ 568 h 568"/>
                <a:gd name="T10" fmla="*/ 479 w 639"/>
                <a:gd name="T11" fmla="*/ 484 h 568"/>
                <a:gd name="T12" fmla="*/ 639 w 639"/>
                <a:gd name="T13" fmla="*/ 568 h 568"/>
                <a:gd name="T14" fmla="*/ 639 w 639"/>
                <a:gd name="T15" fmla="*/ 0 h 5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9" h="568">
                  <a:moveTo>
                    <a:pt x="639" y="0"/>
                  </a:moveTo>
                  <a:cubicBezTo>
                    <a:pt x="639" y="0"/>
                    <a:pt x="639" y="0"/>
                    <a:pt x="639" y="0"/>
                  </a:cubicBezTo>
                  <a:cubicBezTo>
                    <a:pt x="309" y="0"/>
                    <a:pt x="37" y="248"/>
                    <a:pt x="0" y="568"/>
                  </a:cubicBezTo>
                  <a:cubicBezTo>
                    <a:pt x="35" y="517"/>
                    <a:pt x="94" y="484"/>
                    <a:pt x="160" y="484"/>
                  </a:cubicBezTo>
                  <a:cubicBezTo>
                    <a:pt x="226" y="484"/>
                    <a:pt x="285" y="517"/>
                    <a:pt x="320" y="568"/>
                  </a:cubicBezTo>
                  <a:cubicBezTo>
                    <a:pt x="355" y="517"/>
                    <a:pt x="413" y="484"/>
                    <a:pt x="479" y="484"/>
                  </a:cubicBezTo>
                  <a:cubicBezTo>
                    <a:pt x="545" y="484"/>
                    <a:pt x="604" y="517"/>
                    <a:pt x="639" y="568"/>
                  </a:cubicBezTo>
                  <a:lnTo>
                    <a:pt x="639"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 name="Freeform 8"/>
            <p:cNvSpPr/>
            <p:nvPr/>
          </p:nvSpPr>
          <p:spPr bwMode="auto">
            <a:xfrm>
              <a:off x="3083" y="786"/>
              <a:ext cx="755" cy="1341"/>
            </a:xfrm>
            <a:custGeom>
              <a:avLst/>
              <a:gdLst>
                <a:gd name="T0" fmla="*/ 161 w 319"/>
                <a:gd name="T1" fmla="*/ 484 h 566"/>
                <a:gd name="T2" fmla="*/ 319 w 319"/>
                <a:gd name="T3" fmla="*/ 565 h 566"/>
                <a:gd name="T4" fmla="*/ 319 w 319"/>
                <a:gd name="T5" fmla="*/ 0 h 566"/>
                <a:gd name="T6" fmla="*/ 317 w 319"/>
                <a:gd name="T7" fmla="*/ 0 h 566"/>
                <a:gd name="T8" fmla="*/ 0 w 319"/>
                <a:gd name="T9" fmla="*/ 565 h 566"/>
                <a:gd name="T10" fmla="*/ 0 w 319"/>
                <a:gd name="T11" fmla="*/ 566 h 566"/>
                <a:gd name="T12" fmla="*/ 5 w 319"/>
                <a:gd name="T13" fmla="*/ 564 h 566"/>
                <a:gd name="T14" fmla="*/ 161 w 319"/>
                <a:gd name="T15" fmla="*/ 484 h 5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9" h="566">
                  <a:moveTo>
                    <a:pt x="161" y="484"/>
                  </a:moveTo>
                  <a:cubicBezTo>
                    <a:pt x="226" y="484"/>
                    <a:pt x="284" y="516"/>
                    <a:pt x="319" y="565"/>
                  </a:cubicBezTo>
                  <a:cubicBezTo>
                    <a:pt x="319" y="0"/>
                    <a:pt x="319" y="0"/>
                    <a:pt x="319" y="0"/>
                  </a:cubicBezTo>
                  <a:cubicBezTo>
                    <a:pt x="318" y="0"/>
                    <a:pt x="318" y="0"/>
                    <a:pt x="317" y="0"/>
                  </a:cubicBezTo>
                  <a:cubicBezTo>
                    <a:pt x="153" y="2"/>
                    <a:pt x="19" y="248"/>
                    <a:pt x="0" y="565"/>
                  </a:cubicBezTo>
                  <a:cubicBezTo>
                    <a:pt x="0" y="566"/>
                    <a:pt x="0" y="566"/>
                    <a:pt x="0" y="566"/>
                  </a:cubicBezTo>
                  <a:cubicBezTo>
                    <a:pt x="2" y="563"/>
                    <a:pt x="3" y="563"/>
                    <a:pt x="5" y="564"/>
                  </a:cubicBezTo>
                  <a:cubicBezTo>
                    <a:pt x="40" y="515"/>
                    <a:pt x="97" y="484"/>
                    <a:pt x="161" y="484"/>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 name="Freeform 9"/>
            <p:cNvSpPr/>
            <p:nvPr/>
          </p:nvSpPr>
          <p:spPr bwMode="auto">
            <a:xfrm>
              <a:off x="3838" y="786"/>
              <a:ext cx="755" cy="1346"/>
            </a:xfrm>
            <a:custGeom>
              <a:avLst/>
              <a:gdLst>
                <a:gd name="T0" fmla="*/ 0 w 319"/>
                <a:gd name="T1" fmla="*/ 568 h 568"/>
                <a:gd name="T2" fmla="*/ 5 w 319"/>
                <a:gd name="T3" fmla="*/ 561 h 568"/>
                <a:gd name="T4" fmla="*/ 159 w 319"/>
                <a:gd name="T5" fmla="*/ 484 h 568"/>
                <a:gd name="T6" fmla="*/ 316 w 319"/>
                <a:gd name="T7" fmla="*/ 563 h 568"/>
                <a:gd name="T8" fmla="*/ 319 w 319"/>
                <a:gd name="T9" fmla="*/ 568 h 568"/>
                <a:gd name="T10" fmla="*/ 319 w 319"/>
                <a:gd name="T11" fmla="*/ 568 h 568"/>
                <a:gd name="T12" fmla="*/ 0 w 319"/>
                <a:gd name="T13" fmla="*/ 0 h 568"/>
                <a:gd name="T14" fmla="*/ 0 w 319"/>
                <a:gd name="T15" fmla="*/ 0 h 568"/>
                <a:gd name="T16" fmla="*/ 0 w 319"/>
                <a:gd name="T17" fmla="*/ 568 h 5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9" h="568">
                  <a:moveTo>
                    <a:pt x="0" y="568"/>
                  </a:moveTo>
                  <a:cubicBezTo>
                    <a:pt x="1" y="563"/>
                    <a:pt x="3" y="561"/>
                    <a:pt x="5" y="561"/>
                  </a:cubicBezTo>
                  <a:cubicBezTo>
                    <a:pt x="40" y="514"/>
                    <a:pt x="96" y="484"/>
                    <a:pt x="159" y="484"/>
                  </a:cubicBezTo>
                  <a:cubicBezTo>
                    <a:pt x="224" y="484"/>
                    <a:pt x="280" y="515"/>
                    <a:pt x="316" y="563"/>
                  </a:cubicBezTo>
                  <a:cubicBezTo>
                    <a:pt x="317" y="564"/>
                    <a:pt x="318" y="565"/>
                    <a:pt x="319" y="568"/>
                  </a:cubicBezTo>
                  <a:cubicBezTo>
                    <a:pt x="319" y="568"/>
                    <a:pt x="319" y="568"/>
                    <a:pt x="319" y="568"/>
                  </a:cubicBezTo>
                  <a:cubicBezTo>
                    <a:pt x="300" y="248"/>
                    <a:pt x="165" y="0"/>
                    <a:pt x="0" y="0"/>
                  </a:cubicBezTo>
                  <a:cubicBezTo>
                    <a:pt x="0" y="0"/>
                    <a:pt x="0" y="0"/>
                    <a:pt x="0" y="0"/>
                  </a:cubicBezTo>
                  <a:lnTo>
                    <a:pt x="0" y="568"/>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57" name="AutoShape 14"/>
          <p:cNvSpPr/>
          <p:nvPr/>
        </p:nvSpPr>
        <p:spPr bwMode="auto">
          <a:xfrm>
            <a:off x="7067872" y="2354264"/>
            <a:ext cx="167672" cy="16769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10800"/>
                </a:moveTo>
                <a:cubicBezTo>
                  <a:pt x="21599" y="16764"/>
                  <a:pt x="16764" y="21599"/>
                  <a:pt x="10800" y="21599"/>
                </a:cubicBezTo>
                <a:cubicBezTo>
                  <a:pt x="4835" y="21599"/>
                  <a:pt x="0" y="16764"/>
                  <a:pt x="0" y="10800"/>
                </a:cubicBezTo>
                <a:cubicBezTo>
                  <a:pt x="0" y="4835"/>
                  <a:pt x="4835" y="0"/>
                  <a:pt x="10799" y="0"/>
                </a:cubicBezTo>
                <a:cubicBezTo>
                  <a:pt x="16764" y="0"/>
                  <a:pt x="21599" y="4835"/>
                  <a:pt x="21599" y="10799"/>
                </a:cubicBezTo>
                <a:close/>
              </a:path>
            </a:pathLst>
          </a:custGeom>
          <a:solidFill>
            <a:schemeClr val="accent1"/>
          </a:solidFill>
          <a:ln>
            <a:noFill/>
          </a:ln>
          <a:effectLst/>
        </p:spPr>
        <p:txBody>
          <a:bodyPr lIns="0" tIns="0" rIns="0" bIns="0" anchor="ctr"/>
          <a:lstStyle/>
          <a:p>
            <a:pPr>
              <a:lnSpc>
                <a:spcPct val="100000"/>
              </a:lnSpc>
              <a:defRPr/>
            </a:pPr>
            <a:endParaRPr lang="es-ES" sz="2800">
              <a:effectLst>
                <a:outerShdw blurRad="38100" dist="38100" dir="2700000" algn="tl">
                  <a:srgbClr val="000000"/>
                </a:outerShdw>
              </a:effectLst>
              <a:latin typeface="Gill Sans" charset="0"/>
              <a:ea typeface="MS PGothic" panose="020B0600070205080204" charset="-128"/>
              <a:cs typeface="Gill Sans" charset="0"/>
              <a:sym typeface="Gill Sans" charset="0"/>
            </a:endParaRPr>
          </a:p>
        </p:txBody>
      </p:sp>
      <p:sp>
        <p:nvSpPr>
          <p:cNvPr id="58" name="TextBox 57"/>
          <p:cNvSpPr txBox="1"/>
          <p:nvPr/>
        </p:nvSpPr>
        <p:spPr>
          <a:xfrm>
            <a:off x="7242868" y="2273964"/>
            <a:ext cx="1097613" cy="328295"/>
          </a:xfrm>
          <a:prstGeom prst="rect">
            <a:avLst/>
          </a:prstGeom>
          <a:noFill/>
        </p:spPr>
        <p:txBody>
          <a:bodyPr wrap="square" lIns="121908" tIns="60954" rIns="121908" bIns="60954" rtlCol="0">
            <a:spAutoFit/>
          </a:bodyPr>
          <a:lstStyle/>
          <a:p>
            <a:r>
              <a:rPr lang="zh-CN" altLang="en-US" sz="1300" b="1"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61" name="TextBox 60"/>
          <p:cNvSpPr txBox="1"/>
          <p:nvPr/>
        </p:nvSpPr>
        <p:spPr>
          <a:xfrm>
            <a:off x="7263833" y="3211694"/>
            <a:ext cx="1097613" cy="328295"/>
          </a:xfrm>
          <a:prstGeom prst="rect">
            <a:avLst/>
          </a:prstGeom>
          <a:noFill/>
        </p:spPr>
        <p:txBody>
          <a:bodyPr wrap="square" lIns="121908" tIns="60954" rIns="121908" bIns="60954" rtlCol="0">
            <a:spAutoFit/>
          </a:bodyPr>
          <a:lstStyle/>
          <a:p>
            <a:r>
              <a:rPr lang="zh-CN" altLang="en-US" sz="1300" b="1"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64" name="TextBox 63"/>
          <p:cNvSpPr txBox="1"/>
          <p:nvPr/>
        </p:nvSpPr>
        <p:spPr>
          <a:xfrm>
            <a:off x="7263833" y="4113119"/>
            <a:ext cx="1097613" cy="328295"/>
          </a:xfrm>
          <a:prstGeom prst="rect">
            <a:avLst/>
          </a:prstGeom>
          <a:noFill/>
        </p:spPr>
        <p:txBody>
          <a:bodyPr wrap="square" lIns="121908" tIns="60954" rIns="121908" bIns="60954" rtlCol="0">
            <a:spAutoFit/>
          </a:bodyPr>
          <a:lstStyle/>
          <a:p>
            <a:r>
              <a:rPr lang="zh-CN" altLang="en-US" sz="1300" b="1"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67" name="TextBox 66"/>
          <p:cNvSpPr txBox="1"/>
          <p:nvPr/>
        </p:nvSpPr>
        <p:spPr>
          <a:xfrm>
            <a:off x="7263833" y="5005087"/>
            <a:ext cx="1097613" cy="328295"/>
          </a:xfrm>
          <a:prstGeom prst="rect">
            <a:avLst/>
          </a:prstGeom>
          <a:noFill/>
        </p:spPr>
        <p:txBody>
          <a:bodyPr wrap="square" lIns="121908" tIns="60954" rIns="121908" bIns="60954" rtlCol="0">
            <a:spAutoFit/>
          </a:bodyPr>
          <a:lstStyle/>
          <a:p>
            <a:r>
              <a:rPr lang="zh-CN" altLang="en-US" sz="1300" b="1"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70" name="AutoShape 14"/>
          <p:cNvSpPr/>
          <p:nvPr/>
        </p:nvSpPr>
        <p:spPr bwMode="auto">
          <a:xfrm>
            <a:off x="7078355" y="3291993"/>
            <a:ext cx="167672" cy="16769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10800"/>
                </a:moveTo>
                <a:cubicBezTo>
                  <a:pt x="21599" y="16764"/>
                  <a:pt x="16764" y="21599"/>
                  <a:pt x="10800" y="21599"/>
                </a:cubicBezTo>
                <a:cubicBezTo>
                  <a:pt x="4835" y="21599"/>
                  <a:pt x="0" y="16764"/>
                  <a:pt x="0" y="10800"/>
                </a:cubicBezTo>
                <a:cubicBezTo>
                  <a:pt x="0" y="4835"/>
                  <a:pt x="4835" y="0"/>
                  <a:pt x="10799" y="0"/>
                </a:cubicBezTo>
                <a:cubicBezTo>
                  <a:pt x="16764" y="0"/>
                  <a:pt x="21599" y="4835"/>
                  <a:pt x="21599" y="10799"/>
                </a:cubicBezTo>
                <a:close/>
              </a:path>
            </a:pathLst>
          </a:custGeom>
          <a:solidFill>
            <a:schemeClr val="accent2"/>
          </a:solidFill>
          <a:ln>
            <a:noFill/>
          </a:ln>
          <a:effectLst/>
        </p:spPr>
        <p:txBody>
          <a:bodyPr lIns="0" tIns="0" rIns="0" bIns="0" anchor="ctr"/>
          <a:lstStyle/>
          <a:p>
            <a:pPr>
              <a:lnSpc>
                <a:spcPct val="100000"/>
              </a:lnSpc>
              <a:defRPr/>
            </a:pPr>
            <a:endParaRPr lang="es-ES" sz="2800">
              <a:effectLst>
                <a:outerShdw blurRad="38100" dist="38100" dir="2700000" algn="tl">
                  <a:srgbClr val="000000"/>
                </a:outerShdw>
              </a:effectLst>
              <a:latin typeface="Gill Sans" charset="0"/>
              <a:ea typeface="MS PGothic" panose="020B0600070205080204" charset="-128"/>
              <a:cs typeface="Gill Sans" charset="0"/>
              <a:sym typeface="Gill Sans" charset="0"/>
            </a:endParaRPr>
          </a:p>
        </p:txBody>
      </p:sp>
      <p:sp>
        <p:nvSpPr>
          <p:cNvPr id="71" name="AutoShape 14"/>
          <p:cNvSpPr/>
          <p:nvPr/>
        </p:nvSpPr>
        <p:spPr bwMode="auto">
          <a:xfrm>
            <a:off x="7078355" y="4193419"/>
            <a:ext cx="167672" cy="16769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10800"/>
                </a:moveTo>
                <a:cubicBezTo>
                  <a:pt x="21599" y="16764"/>
                  <a:pt x="16764" y="21599"/>
                  <a:pt x="10800" y="21599"/>
                </a:cubicBezTo>
                <a:cubicBezTo>
                  <a:pt x="4835" y="21599"/>
                  <a:pt x="0" y="16764"/>
                  <a:pt x="0" y="10800"/>
                </a:cubicBezTo>
                <a:cubicBezTo>
                  <a:pt x="0" y="4835"/>
                  <a:pt x="4835" y="0"/>
                  <a:pt x="10799" y="0"/>
                </a:cubicBezTo>
                <a:cubicBezTo>
                  <a:pt x="16764" y="0"/>
                  <a:pt x="21599" y="4835"/>
                  <a:pt x="21599" y="10799"/>
                </a:cubicBezTo>
                <a:close/>
              </a:path>
            </a:pathLst>
          </a:custGeom>
          <a:solidFill>
            <a:schemeClr val="accent1"/>
          </a:solidFill>
          <a:ln>
            <a:noFill/>
          </a:ln>
          <a:effectLst/>
        </p:spPr>
        <p:txBody>
          <a:bodyPr lIns="0" tIns="0" rIns="0" bIns="0" anchor="ctr"/>
          <a:lstStyle/>
          <a:p>
            <a:pPr>
              <a:lnSpc>
                <a:spcPct val="100000"/>
              </a:lnSpc>
              <a:defRPr/>
            </a:pPr>
            <a:endParaRPr lang="es-ES" sz="2800">
              <a:effectLst>
                <a:outerShdw blurRad="38100" dist="38100" dir="2700000" algn="tl">
                  <a:srgbClr val="000000"/>
                </a:outerShdw>
              </a:effectLst>
              <a:latin typeface="Gill Sans" charset="0"/>
              <a:ea typeface="MS PGothic" panose="020B0600070205080204" charset="-128"/>
              <a:cs typeface="Gill Sans" charset="0"/>
              <a:sym typeface="Gill Sans" charset="0"/>
            </a:endParaRPr>
          </a:p>
        </p:txBody>
      </p:sp>
      <p:sp>
        <p:nvSpPr>
          <p:cNvPr id="72" name="AutoShape 14"/>
          <p:cNvSpPr/>
          <p:nvPr/>
        </p:nvSpPr>
        <p:spPr bwMode="auto">
          <a:xfrm>
            <a:off x="7078355" y="5085387"/>
            <a:ext cx="167672" cy="16769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10800"/>
                </a:moveTo>
                <a:cubicBezTo>
                  <a:pt x="21599" y="16764"/>
                  <a:pt x="16764" y="21599"/>
                  <a:pt x="10800" y="21599"/>
                </a:cubicBezTo>
                <a:cubicBezTo>
                  <a:pt x="4835" y="21599"/>
                  <a:pt x="0" y="16764"/>
                  <a:pt x="0" y="10800"/>
                </a:cubicBezTo>
                <a:cubicBezTo>
                  <a:pt x="0" y="4835"/>
                  <a:pt x="4835" y="0"/>
                  <a:pt x="10799" y="0"/>
                </a:cubicBezTo>
                <a:cubicBezTo>
                  <a:pt x="16764" y="0"/>
                  <a:pt x="21599" y="4835"/>
                  <a:pt x="21599" y="10799"/>
                </a:cubicBezTo>
                <a:close/>
              </a:path>
            </a:pathLst>
          </a:custGeom>
          <a:solidFill>
            <a:schemeClr val="accent2"/>
          </a:solidFill>
          <a:ln>
            <a:noFill/>
          </a:ln>
          <a:effectLst/>
        </p:spPr>
        <p:txBody>
          <a:bodyPr lIns="0" tIns="0" rIns="0" bIns="0" anchor="ctr"/>
          <a:lstStyle/>
          <a:p>
            <a:pPr>
              <a:lnSpc>
                <a:spcPct val="100000"/>
              </a:lnSpc>
              <a:defRPr/>
            </a:pPr>
            <a:endParaRPr lang="es-ES" sz="2800">
              <a:effectLst>
                <a:outerShdw blurRad="38100" dist="38100" dir="2700000" algn="tl">
                  <a:srgbClr val="000000"/>
                </a:outerShdw>
              </a:effectLst>
              <a:latin typeface="Gill Sans" charset="0"/>
              <a:ea typeface="MS PGothic" panose="020B0600070205080204" charset="-128"/>
              <a:cs typeface="Gill Sans" charset="0"/>
              <a:sym typeface="Gill Sans" charset="0"/>
            </a:endParaRPr>
          </a:p>
        </p:txBody>
      </p:sp>
      <p:cxnSp>
        <p:nvCxnSpPr>
          <p:cNvPr id="6" name="直接连接符 5"/>
          <p:cNvCxnSpPr/>
          <p:nvPr/>
        </p:nvCxnSpPr>
        <p:spPr>
          <a:xfrm>
            <a:off x="5294914" y="2656543"/>
            <a:ext cx="1401592" cy="0"/>
          </a:xfrm>
          <a:prstGeom prst="line">
            <a:avLst/>
          </a:prstGeom>
          <a:ln>
            <a:solidFill>
              <a:schemeClr val="bg1">
                <a:lumMod val="65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5294914" y="3382555"/>
            <a:ext cx="1401592" cy="0"/>
          </a:xfrm>
          <a:prstGeom prst="line">
            <a:avLst/>
          </a:prstGeom>
          <a:ln>
            <a:solidFill>
              <a:schemeClr val="bg1">
                <a:lumMod val="65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5294914" y="4277264"/>
            <a:ext cx="1401592" cy="0"/>
          </a:xfrm>
          <a:prstGeom prst="line">
            <a:avLst/>
          </a:prstGeom>
          <a:ln>
            <a:solidFill>
              <a:schemeClr val="bg1">
                <a:lumMod val="65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5294914" y="5169235"/>
            <a:ext cx="1401592" cy="0"/>
          </a:xfrm>
          <a:prstGeom prst="line">
            <a:avLst/>
          </a:prstGeom>
          <a:ln>
            <a:solidFill>
              <a:schemeClr val="bg1">
                <a:lumMod val="65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a:normAutofit fontScale="90000"/>
          </a:bodyPr>
          <a:lstStyle/>
          <a:p>
            <a:r>
              <a:rPr lang="zh-CN" altLang="en-US" dirty="0">
                <a:cs typeface="+mn-ea"/>
              </a:rPr>
              <a:t>单击此处添加标题</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80">
                                          <p:stCondLst>
                                            <p:cond delay="0"/>
                                          </p:stCondLst>
                                        </p:cTn>
                                        <p:tgtEl>
                                          <p:spTgt spid="10"/>
                                        </p:tgtEl>
                                      </p:cBhvr>
                                    </p:animEffect>
                                    <p:anim calcmode="lin" valueType="num">
                                      <p:cBhvr>
                                        <p:cTn id="8"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13" dur="26">
                                          <p:stCondLst>
                                            <p:cond delay="650"/>
                                          </p:stCondLst>
                                        </p:cTn>
                                        <p:tgtEl>
                                          <p:spTgt spid="10"/>
                                        </p:tgtEl>
                                      </p:cBhvr>
                                      <p:to x="100000" y="60000"/>
                                    </p:animScale>
                                    <p:animScale>
                                      <p:cBhvr>
                                        <p:cTn id="14" dur="166" decel="50000">
                                          <p:stCondLst>
                                            <p:cond delay="676"/>
                                          </p:stCondLst>
                                        </p:cTn>
                                        <p:tgtEl>
                                          <p:spTgt spid="10"/>
                                        </p:tgtEl>
                                      </p:cBhvr>
                                      <p:to x="100000" y="100000"/>
                                    </p:animScale>
                                    <p:animScale>
                                      <p:cBhvr>
                                        <p:cTn id="15" dur="26">
                                          <p:stCondLst>
                                            <p:cond delay="1312"/>
                                          </p:stCondLst>
                                        </p:cTn>
                                        <p:tgtEl>
                                          <p:spTgt spid="10"/>
                                        </p:tgtEl>
                                      </p:cBhvr>
                                      <p:to x="100000" y="80000"/>
                                    </p:animScale>
                                    <p:animScale>
                                      <p:cBhvr>
                                        <p:cTn id="16" dur="166" decel="50000">
                                          <p:stCondLst>
                                            <p:cond delay="1338"/>
                                          </p:stCondLst>
                                        </p:cTn>
                                        <p:tgtEl>
                                          <p:spTgt spid="10"/>
                                        </p:tgtEl>
                                      </p:cBhvr>
                                      <p:to x="100000" y="100000"/>
                                    </p:animScale>
                                    <p:animScale>
                                      <p:cBhvr>
                                        <p:cTn id="17" dur="26">
                                          <p:stCondLst>
                                            <p:cond delay="1642"/>
                                          </p:stCondLst>
                                        </p:cTn>
                                        <p:tgtEl>
                                          <p:spTgt spid="10"/>
                                        </p:tgtEl>
                                      </p:cBhvr>
                                      <p:to x="100000" y="90000"/>
                                    </p:animScale>
                                    <p:animScale>
                                      <p:cBhvr>
                                        <p:cTn id="18" dur="166" decel="50000">
                                          <p:stCondLst>
                                            <p:cond delay="1668"/>
                                          </p:stCondLst>
                                        </p:cTn>
                                        <p:tgtEl>
                                          <p:spTgt spid="10"/>
                                        </p:tgtEl>
                                      </p:cBhvr>
                                      <p:to x="100000" y="100000"/>
                                    </p:animScale>
                                    <p:animScale>
                                      <p:cBhvr>
                                        <p:cTn id="19" dur="26">
                                          <p:stCondLst>
                                            <p:cond delay="1808"/>
                                          </p:stCondLst>
                                        </p:cTn>
                                        <p:tgtEl>
                                          <p:spTgt spid="10"/>
                                        </p:tgtEl>
                                      </p:cBhvr>
                                      <p:to x="100000" y="95000"/>
                                    </p:animScale>
                                    <p:animScale>
                                      <p:cBhvr>
                                        <p:cTn id="20" dur="166" decel="50000">
                                          <p:stCondLst>
                                            <p:cond delay="1834"/>
                                          </p:stCondLst>
                                        </p:cTn>
                                        <p:tgtEl>
                                          <p:spTgt spid="10"/>
                                        </p:tgtEl>
                                      </p:cBhvr>
                                      <p:to x="100000" y="100000"/>
                                    </p:animScale>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left)">
                                      <p:cBhvr>
                                        <p:cTn id="24" dur="500"/>
                                        <p:tgtEl>
                                          <p:spTgt spid="6"/>
                                        </p:tgtEl>
                                      </p:cBhvr>
                                    </p:animEffect>
                                  </p:childTnLst>
                                </p:cTn>
                              </p:par>
                              <p:par>
                                <p:cTn id="25" presetID="22" presetClass="entr" presetSubtype="8" fill="hold" nodeType="with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wipe(left)">
                                      <p:cBhvr>
                                        <p:cTn id="27" dur="500"/>
                                        <p:tgtEl>
                                          <p:spTgt spid="32"/>
                                        </p:tgtEl>
                                      </p:cBhvr>
                                    </p:animEffect>
                                  </p:childTnLst>
                                </p:cTn>
                              </p:par>
                              <p:par>
                                <p:cTn id="28" presetID="22" presetClass="entr" presetSubtype="8" fill="hold" nodeType="with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wipe(left)">
                                      <p:cBhvr>
                                        <p:cTn id="30" dur="500"/>
                                        <p:tgtEl>
                                          <p:spTgt spid="33"/>
                                        </p:tgtEl>
                                      </p:cBhvr>
                                    </p:animEffect>
                                  </p:childTnLst>
                                </p:cTn>
                              </p:par>
                              <p:par>
                                <p:cTn id="31" presetID="22" presetClass="entr" presetSubtype="8" fill="hold" nodeType="withEffect">
                                  <p:stCondLst>
                                    <p:cond delay="0"/>
                                  </p:stCondLst>
                                  <p:childTnLst>
                                    <p:set>
                                      <p:cBhvr>
                                        <p:cTn id="32" dur="1" fill="hold">
                                          <p:stCondLst>
                                            <p:cond delay="0"/>
                                          </p:stCondLst>
                                        </p:cTn>
                                        <p:tgtEl>
                                          <p:spTgt spid="37"/>
                                        </p:tgtEl>
                                        <p:attrNameLst>
                                          <p:attrName>style.visibility</p:attrName>
                                        </p:attrNameLst>
                                      </p:cBhvr>
                                      <p:to>
                                        <p:strVal val="visible"/>
                                      </p:to>
                                    </p:set>
                                    <p:animEffect transition="in" filter="wipe(left)">
                                      <p:cBhvr>
                                        <p:cTn id="33" dur="500"/>
                                        <p:tgtEl>
                                          <p:spTgt spid="37"/>
                                        </p:tgtEl>
                                      </p:cBhvr>
                                    </p:animEffect>
                                  </p:childTnLst>
                                </p:cTn>
                              </p:par>
                            </p:childTnLst>
                          </p:cTn>
                        </p:par>
                        <p:par>
                          <p:cTn id="34" fill="hold">
                            <p:stCondLst>
                              <p:cond delay="2500"/>
                            </p:stCondLst>
                            <p:childTnLst>
                              <p:par>
                                <p:cTn id="35" presetID="2" presetClass="entr" presetSubtype="8" fill="hold" nodeType="afterEffect">
                                  <p:stCondLst>
                                    <p:cond delay="0"/>
                                  </p:stCondLst>
                                  <p:childTnLst>
                                    <p:set>
                                      <p:cBhvr>
                                        <p:cTn id="36" dur="1" fill="hold">
                                          <p:stCondLst>
                                            <p:cond delay="0"/>
                                          </p:stCondLst>
                                        </p:cTn>
                                        <p:tgtEl>
                                          <p:spTgt spid="57"/>
                                        </p:tgtEl>
                                        <p:attrNameLst>
                                          <p:attrName>style.visibility</p:attrName>
                                        </p:attrNameLst>
                                      </p:cBhvr>
                                      <p:to>
                                        <p:strVal val="visible"/>
                                      </p:to>
                                    </p:set>
                                    <p:anim calcmode="lin" valueType="num">
                                      <p:cBhvr additive="base">
                                        <p:cTn id="37" dur="300" fill="hold"/>
                                        <p:tgtEl>
                                          <p:spTgt spid="57"/>
                                        </p:tgtEl>
                                        <p:attrNameLst>
                                          <p:attrName>ppt_x</p:attrName>
                                        </p:attrNameLst>
                                      </p:cBhvr>
                                      <p:tavLst>
                                        <p:tav tm="0">
                                          <p:val>
                                            <p:strVal val="0-#ppt_w/2"/>
                                          </p:val>
                                        </p:tav>
                                        <p:tav tm="100000">
                                          <p:val>
                                            <p:strVal val="#ppt_x"/>
                                          </p:val>
                                        </p:tav>
                                      </p:tavLst>
                                    </p:anim>
                                    <p:anim calcmode="lin" valueType="num">
                                      <p:cBhvr additive="base">
                                        <p:cTn id="38" dur="300" fill="hold"/>
                                        <p:tgtEl>
                                          <p:spTgt spid="57"/>
                                        </p:tgtEl>
                                        <p:attrNameLst>
                                          <p:attrName>ppt_y</p:attrName>
                                        </p:attrNameLst>
                                      </p:cBhvr>
                                      <p:tavLst>
                                        <p:tav tm="0">
                                          <p:val>
                                            <p:strVal val="#ppt_y"/>
                                          </p:val>
                                        </p:tav>
                                        <p:tav tm="100000">
                                          <p:val>
                                            <p:strVal val="#ppt_y"/>
                                          </p:val>
                                        </p:tav>
                                      </p:tavLst>
                                    </p:anim>
                                  </p:childTnLst>
                                </p:cTn>
                              </p:par>
                              <p:par>
                                <p:cTn id="39" presetID="2" presetClass="entr" presetSubtype="8" fill="hold" nodeType="withEffect">
                                  <p:stCondLst>
                                    <p:cond delay="0"/>
                                  </p:stCondLst>
                                  <p:childTnLst>
                                    <p:set>
                                      <p:cBhvr>
                                        <p:cTn id="40" dur="1" fill="hold">
                                          <p:stCondLst>
                                            <p:cond delay="0"/>
                                          </p:stCondLst>
                                        </p:cTn>
                                        <p:tgtEl>
                                          <p:spTgt spid="70"/>
                                        </p:tgtEl>
                                        <p:attrNameLst>
                                          <p:attrName>style.visibility</p:attrName>
                                        </p:attrNameLst>
                                      </p:cBhvr>
                                      <p:to>
                                        <p:strVal val="visible"/>
                                      </p:to>
                                    </p:set>
                                    <p:anim calcmode="lin" valueType="num">
                                      <p:cBhvr additive="base">
                                        <p:cTn id="41" dur="300" fill="hold"/>
                                        <p:tgtEl>
                                          <p:spTgt spid="70"/>
                                        </p:tgtEl>
                                        <p:attrNameLst>
                                          <p:attrName>ppt_x</p:attrName>
                                        </p:attrNameLst>
                                      </p:cBhvr>
                                      <p:tavLst>
                                        <p:tav tm="0">
                                          <p:val>
                                            <p:strVal val="0-#ppt_w/2"/>
                                          </p:val>
                                        </p:tav>
                                        <p:tav tm="100000">
                                          <p:val>
                                            <p:strVal val="#ppt_x"/>
                                          </p:val>
                                        </p:tav>
                                      </p:tavLst>
                                    </p:anim>
                                    <p:anim calcmode="lin" valueType="num">
                                      <p:cBhvr additive="base">
                                        <p:cTn id="42" dur="300" fill="hold"/>
                                        <p:tgtEl>
                                          <p:spTgt spid="70"/>
                                        </p:tgtEl>
                                        <p:attrNameLst>
                                          <p:attrName>ppt_y</p:attrName>
                                        </p:attrNameLst>
                                      </p:cBhvr>
                                      <p:tavLst>
                                        <p:tav tm="0">
                                          <p:val>
                                            <p:strVal val="#ppt_y"/>
                                          </p:val>
                                        </p:tav>
                                        <p:tav tm="100000">
                                          <p:val>
                                            <p:strVal val="#ppt_y"/>
                                          </p:val>
                                        </p:tav>
                                      </p:tavLst>
                                    </p:anim>
                                  </p:childTnLst>
                                </p:cTn>
                              </p:par>
                              <p:par>
                                <p:cTn id="43" presetID="2" presetClass="entr" presetSubtype="8" fill="hold" nodeType="withEffect">
                                  <p:stCondLst>
                                    <p:cond delay="0"/>
                                  </p:stCondLst>
                                  <p:childTnLst>
                                    <p:set>
                                      <p:cBhvr>
                                        <p:cTn id="44" dur="1" fill="hold">
                                          <p:stCondLst>
                                            <p:cond delay="0"/>
                                          </p:stCondLst>
                                        </p:cTn>
                                        <p:tgtEl>
                                          <p:spTgt spid="71"/>
                                        </p:tgtEl>
                                        <p:attrNameLst>
                                          <p:attrName>style.visibility</p:attrName>
                                        </p:attrNameLst>
                                      </p:cBhvr>
                                      <p:to>
                                        <p:strVal val="visible"/>
                                      </p:to>
                                    </p:set>
                                    <p:anim calcmode="lin" valueType="num">
                                      <p:cBhvr additive="base">
                                        <p:cTn id="45" dur="300" fill="hold"/>
                                        <p:tgtEl>
                                          <p:spTgt spid="71"/>
                                        </p:tgtEl>
                                        <p:attrNameLst>
                                          <p:attrName>ppt_x</p:attrName>
                                        </p:attrNameLst>
                                      </p:cBhvr>
                                      <p:tavLst>
                                        <p:tav tm="0">
                                          <p:val>
                                            <p:strVal val="0-#ppt_w/2"/>
                                          </p:val>
                                        </p:tav>
                                        <p:tav tm="100000">
                                          <p:val>
                                            <p:strVal val="#ppt_x"/>
                                          </p:val>
                                        </p:tav>
                                      </p:tavLst>
                                    </p:anim>
                                    <p:anim calcmode="lin" valueType="num">
                                      <p:cBhvr additive="base">
                                        <p:cTn id="46" dur="300" fill="hold"/>
                                        <p:tgtEl>
                                          <p:spTgt spid="71"/>
                                        </p:tgtEl>
                                        <p:attrNameLst>
                                          <p:attrName>ppt_y</p:attrName>
                                        </p:attrNameLst>
                                      </p:cBhvr>
                                      <p:tavLst>
                                        <p:tav tm="0">
                                          <p:val>
                                            <p:strVal val="#ppt_y"/>
                                          </p:val>
                                        </p:tav>
                                        <p:tav tm="100000">
                                          <p:val>
                                            <p:strVal val="#ppt_y"/>
                                          </p:val>
                                        </p:tav>
                                      </p:tavLst>
                                    </p:anim>
                                  </p:childTnLst>
                                </p:cTn>
                              </p:par>
                              <p:par>
                                <p:cTn id="47" presetID="2" presetClass="entr" presetSubtype="8" fill="hold" nodeType="withEffect">
                                  <p:stCondLst>
                                    <p:cond delay="0"/>
                                  </p:stCondLst>
                                  <p:childTnLst>
                                    <p:set>
                                      <p:cBhvr>
                                        <p:cTn id="48" dur="1" fill="hold">
                                          <p:stCondLst>
                                            <p:cond delay="0"/>
                                          </p:stCondLst>
                                        </p:cTn>
                                        <p:tgtEl>
                                          <p:spTgt spid="72"/>
                                        </p:tgtEl>
                                        <p:attrNameLst>
                                          <p:attrName>style.visibility</p:attrName>
                                        </p:attrNameLst>
                                      </p:cBhvr>
                                      <p:to>
                                        <p:strVal val="visible"/>
                                      </p:to>
                                    </p:set>
                                    <p:anim calcmode="lin" valueType="num">
                                      <p:cBhvr additive="base">
                                        <p:cTn id="49" dur="300" fill="hold"/>
                                        <p:tgtEl>
                                          <p:spTgt spid="72"/>
                                        </p:tgtEl>
                                        <p:attrNameLst>
                                          <p:attrName>ppt_x</p:attrName>
                                        </p:attrNameLst>
                                      </p:cBhvr>
                                      <p:tavLst>
                                        <p:tav tm="0">
                                          <p:val>
                                            <p:strVal val="0-#ppt_w/2"/>
                                          </p:val>
                                        </p:tav>
                                        <p:tav tm="100000">
                                          <p:val>
                                            <p:strVal val="#ppt_x"/>
                                          </p:val>
                                        </p:tav>
                                      </p:tavLst>
                                    </p:anim>
                                    <p:anim calcmode="lin" valueType="num">
                                      <p:cBhvr additive="base">
                                        <p:cTn id="50" dur="300" fill="hold"/>
                                        <p:tgtEl>
                                          <p:spTgt spid="72"/>
                                        </p:tgtEl>
                                        <p:attrNameLst>
                                          <p:attrName>ppt_y</p:attrName>
                                        </p:attrNameLst>
                                      </p:cBhvr>
                                      <p:tavLst>
                                        <p:tav tm="0">
                                          <p:val>
                                            <p:strVal val="#ppt_y"/>
                                          </p:val>
                                        </p:tav>
                                        <p:tav tm="100000">
                                          <p:val>
                                            <p:strVal val="#ppt_y"/>
                                          </p:val>
                                        </p:tav>
                                      </p:tavLst>
                                    </p:anim>
                                  </p:childTnLst>
                                </p:cTn>
                              </p:par>
                            </p:childTnLst>
                          </p:cTn>
                        </p:par>
                        <p:par>
                          <p:cTn id="51" fill="hold">
                            <p:stCondLst>
                              <p:cond delay="3000"/>
                            </p:stCondLst>
                            <p:childTnLst>
                              <p:par>
                                <p:cTn id="52" presetID="31" presetClass="entr" presetSubtype="0" fill="hold" grpId="0" nodeType="afterEffect">
                                  <p:stCondLst>
                                    <p:cond delay="0"/>
                                  </p:stCondLst>
                                  <p:childTnLst>
                                    <p:set>
                                      <p:cBhvr>
                                        <p:cTn id="53" dur="1" fill="hold">
                                          <p:stCondLst>
                                            <p:cond delay="0"/>
                                          </p:stCondLst>
                                        </p:cTn>
                                        <p:tgtEl>
                                          <p:spTgt spid="58"/>
                                        </p:tgtEl>
                                        <p:attrNameLst>
                                          <p:attrName>style.visibility</p:attrName>
                                        </p:attrNameLst>
                                      </p:cBhvr>
                                      <p:to>
                                        <p:strVal val="visible"/>
                                      </p:to>
                                    </p:set>
                                    <p:anim calcmode="lin" valueType="num">
                                      <p:cBhvr>
                                        <p:cTn id="54" dur="500" fill="hold"/>
                                        <p:tgtEl>
                                          <p:spTgt spid="58"/>
                                        </p:tgtEl>
                                        <p:attrNameLst>
                                          <p:attrName>ppt_w</p:attrName>
                                        </p:attrNameLst>
                                      </p:cBhvr>
                                      <p:tavLst>
                                        <p:tav tm="0">
                                          <p:val>
                                            <p:fltVal val="0"/>
                                          </p:val>
                                        </p:tav>
                                        <p:tav tm="100000">
                                          <p:val>
                                            <p:strVal val="#ppt_w"/>
                                          </p:val>
                                        </p:tav>
                                      </p:tavLst>
                                    </p:anim>
                                    <p:anim calcmode="lin" valueType="num">
                                      <p:cBhvr>
                                        <p:cTn id="55" dur="500" fill="hold"/>
                                        <p:tgtEl>
                                          <p:spTgt spid="58"/>
                                        </p:tgtEl>
                                        <p:attrNameLst>
                                          <p:attrName>ppt_h</p:attrName>
                                        </p:attrNameLst>
                                      </p:cBhvr>
                                      <p:tavLst>
                                        <p:tav tm="0">
                                          <p:val>
                                            <p:fltVal val="0"/>
                                          </p:val>
                                        </p:tav>
                                        <p:tav tm="100000">
                                          <p:val>
                                            <p:strVal val="#ppt_h"/>
                                          </p:val>
                                        </p:tav>
                                      </p:tavLst>
                                    </p:anim>
                                    <p:anim calcmode="lin" valueType="num">
                                      <p:cBhvr>
                                        <p:cTn id="56" dur="500" fill="hold"/>
                                        <p:tgtEl>
                                          <p:spTgt spid="58"/>
                                        </p:tgtEl>
                                        <p:attrNameLst>
                                          <p:attrName>style.rotation</p:attrName>
                                        </p:attrNameLst>
                                      </p:cBhvr>
                                      <p:tavLst>
                                        <p:tav tm="0">
                                          <p:val>
                                            <p:fltVal val="90"/>
                                          </p:val>
                                        </p:tav>
                                        <p:tav tm="100000">
                                          <p:val>
                                            <p:fltVal val="0"/>
                                          </p:val>
                                        </p:tav>
                                      </p:tavLst>
                                    </p:anim>
                                    <p:animEffect transition="in" filter="fade">
                                      <p:cBhvr>
                                        <p:cTn id="57" dur="500"/>
                                        <p:tgtEl>
                                          <p:spTgt spid="58"/>
                                        </p:tgtEl>
                                      </p:cBhvr>
                                    </p:animEffect>
                                  </p:childTnLst>
                                </p:cTn>
                              </p:par>
                              <p:par>
                                <p:cTn id="58" presetID="31" presetClass="entr" presetSubtype="0" fill="hold" grpId="0" nodeType="withEffect">
                                  <p:stCondLst>
                                    <p:cond delay="0"/>
                                  </p:stCondLst>
                                  <p:childTnLst>
                                    <p:set>
                                      <p:cBhvr>
                                        <p:cTn id="59" dur="1" fill="hold">
                                          <p:stCondLst>
                                            <p:cond delay="0"/>
                                          </p:stCondLst>
                                        </p:cTn>
                                        <p:tgtEl>
                                          <p:spTgt spid="61"/>
                                        </p:tgtEl>
                                        <p:attrNameLst>
                                          <p:attrName>style.visibility</p:attrName>
                                        </p:attrNameLst>
                                      </p:cBhvr>
                                      <p:to>
                                        <p:strVal val="visible"/>
                                      </p:to>
                                    </p:set>
                                    <p:anim calcmode="lin" valueType="num">
                                      <p:cBhvr>
                                        <p:cTn id="60" dur="500" fill="hold"/>
                                        <p:tgtEl>
                                          <p:spTgt spid="61"/>
                                        </p:tgtEl>
                                        <p:attrNameLst>
                                          <p:attrName>ppt_w</p:attrName>
                                        </p:attrNameLst>
                                      </p:cBhvr>
                                      <p:tavLst>
                                        <p:tav tm="0">
                                          <p:val>
                                            <p:fltVal val="0"/>
                                          </p:val>
                                        </p:tav>
                                        <p:tav tm="100000">
                                          <p:val>
                                            <p:strVal val="#ppt_w"/>
                                          </p:val>
                                        </p:tav>
                                      </p:tavLst>
                                    </p:anim>
                                    <p:anim calcmode="lin" valueType="num">
                                      <p:cBhvr>
                                        <p:cTn id="61" dur="500" fill="hold"/>
                                        <p:tgtEl>
                                          <p:spTgt spid="61"/>
                                        </p:tgtEl>
                                        <p:attrNameLst>
                                          <p:attrName>ppt_h</p:attrName>
                                        </p:attrNameLst>
                                      </p:cBhvr>
                                      <p:tavLst>
                                        <p:tav tm="0">
                                          <p:val>
                                            <p:fltVal val="0"/>
                                          </p:val>
                                        </p:tav>
                                        <p:tav tm="100000">
                                          <p:val>
                                            <p:strVal val="#ppt_h"/>
                                          </p:val>
                                        </p:tav>
                                      </p:tavLst>
                                    </p:anim>
                                    <p:anim calcmode="lin" valueType="num">
                                      <p:cBhvr>
                                        <p:cTn id="62" dur="500" fill="hold"/>
                                        <p:tgtEl>
                                          <p:spTgt spid="61"/>
                                        </p:tgtEl>
                                        <p:attrNameLst>
                                          <p:attrName>style.rotation</p:attrName>
                                        </p:attrNameLst>
                                      </p:cBhvr>
                                      <p:tavLst>
                                        <p:tav tm="0">
                                          <p:val>
                                            <p:fltVal val="90"/>
                                          </p:val>
                                        </p:tav>
                                        <p:tav tm="100000">
                                          <p:val>
                                            <p:fltVal val="0"/>
                                          </p:val>
                                        </p:tav>
                                      </p:tavLst>
                                    </p:anim>
                                    <p:animEffect transition="in" filter="fade">
                                      <p:cBhvr>
                                        <p:cTn id="63" dur="500"/>
                                        <p:tgtEl>
                                          <p:spTgt spid="61"/>
                                        </p:tgtEl>
                                      </p:cBhvr>
                                    </p:animEffect>
                                  </p:childTnLst>
                                </p:cTn>
                              </p:par>
                              <p:par>
                                <p:cTn id="64" presetID="31" presetClass="entr" presetSubtype="0" fill="hold" grpId="0" nodeType="withEffect">
                                  <p:stCondLst>
                                    <p:cond delay="0"/>
                                  </p:stCondLst>
                                  <p:childTnLst>
                                    <p:set>
                                      <p:cBhvr>
                                        <p:cTn id="65" dur="1" fill="hold">
                                          <p:stCondLst>
                                            <p:cond delay="0"/>
                                          </p:stCondLst>
                                        </p:cTn>
                                        <p:tgtEl>
                                          <p:spTgt spid="64"/>
                                        </p:tgtEl>
                                        <p:attrNameLst>
                                          <p:attrName>style.visibility</p:attrName>
                                        </p:attrNameLst>
                                      </p:cBhvr>
                                      <p:to>
                                        <p:strVal val="visible"/>
                                      </p:to>
                                    </p:set>
                                    <p:anim calcmode="lin" valueType="num">
                                      <p:cBhvr>
                                        <p:cTn id="66" dur="500" fill="hold"/>
                                        <p:tgtEl>
                                          <p:spTgt spid="64"/>
                                        </p:tgtEl>
                                        <p:attrNameLst>
                                          <p:attrName>ppt_w</p:attrName>
                                        </p:attrNameLst>
                                      </p:cBhvr>
                                      <p:tavLst>
                                        <p:tav tm="0">
                                          <p:val>
                                            <p:fltVal val="0"/>
                                          </p:val>
                                        </p:tav>
                                        <p:tav tm="100000">
                                          <p:val>
                                            <p:strVal val="#ppt_w"/>
                                          </p:val>
                                        </p:tav>
                                      </p:tavLst>
                                    </p:anim>
                                    <p:anim calcmode="lin" valueType="num">
                                      <p:cBhvr>
                                        <p:cTn id="67" dur="500" fill="hold"/>
                                        <p:tgtEl>
                                          <p:spTgt spid="64"/>
                                        </p:tgtEl>
                                        <p:attrNameLst>
                                          <p:attrName>ppt_h</p:attrName>
                                        </p:attrNameLst>
                                      </p:cBhvr>
                                      <p:tavLst>
                                        <p:tav tm="0">
                                          <p:val>
                                            <p:fltVal val="0"/>
                                          </p:val>
                                        </p:tav>
                                        <p:tav tm="100000">
                                          <p:val>
                                            <p:strVal val="#ppt_h"/>
                                          </p:val>
                                        </p:tav>
                                      </p:tavLst>
                                    </p:anim>
                                    <p:anim calcmode="lin" valueType="num">
                                      <p:cBhvr>
                                        <p:cTn id="68" dur="500" fill="hold"/>
                                        <p:tgtEl>
                                          <p:spTgt spid="64"/>
                                        </p:tgtEl>
                                        <p:attrNameLst>
                                          <p:attrName>style.rotation</p:attrName>
                                        </p:attrNameLst>
                                      </p:cBhvr>
                                      <p:tavLst>
                                        <p:tav tm="0">
                                          <p:val>
                                            <p:fltVal val="90"/>
                                          </p:val>
                                        </p:tav>
                                        <p:tav tm="100000">
                                          <p:val>
                                            <p:fltVal val="0"/>
                                          </p:val>
                                        </p:tav>
                                      </p:tavLst>
                                    </p:anim>
                                    <p:animEffect transition="in" filter="fade">
                                      <p:cBhvr>
                                        <p:cTn id="69" dur="500"/>
                                        <p:tgtEl>
                                          <p:spTgt spid="64"/>
                                        </p:tgtEl>
                                      </p:cBhvr>
                                    </p:animEffect>
                                  </p:childTnLst>
                                </p:cTn>
                              </p:par>
                              <p:par>
                                <p:cTn id="70" presetID="31" presetClass="entr" presetSubtype="0" fill="hold" grpId="0" nodeType="withEffect">
                                  <p:stCondLst>
                                    <p:cond delay="0"/>
                                  </p:stCondLst>
                                  <p:childTnLst>
                                    <p:set>
                                      <p:cBhvr>
                                        <p:cTn id="71" dur="1" fill="hold">
                                          <p:stCondLst>
                                            <p:cond delay="0"/>
                                          </p:stCondLst>
                                        </p:cTn>
                                        <p:tgtEl>
                                          <p:spTgt spid="67"/>
                                        </p:tgtEl>
                                        <p:attrNameLst>
                                          <p:attrName>style.visibility</p:attrName>
                                        </p:attrNameLst>
                                      </p:cBhvr>
                                      <p:to>
                                        <p:strVal val="visible"/>
                                      </p:to>
                                    </p:set>
                                    <p:anim calcmode="lin" valueType="num">
                                      <p:cBhvr>
                                        <p:cTn id="72" dur="500" fill="hold"/>
                                        <p:tgtEl>
                                          <p:spTgt spid="67"/>
                                        </p:tgtEl>
                                        <p:attrNameLst>
                                          <p:attrName>ppt_w</p:attrName>
                                        </p:attrNameLst>
                                      </p:cBhvr>
                                      <p:tavLst>
                                        <p:tav tm="0">
                                          <p:val>
                                            <p:fltVal val="0"/>
                                          </p:val>
                                        </p:tav>
                                        <p:tav tm="100000">
                                          <p:val>
                                            <p:strVal val="#ppt_w"/>
                                          </p:val>
                                        </p:tav>
                                      </p:tavLst>
                                    </p:anim>
                                    <p:anim calcmode="lin" valueType="num">
                                      <p:cBhvr>
                                        <p:cTn id="73" dur="500" fill="hold"/>
                                        <p:tgtEl>
                                          <p:spTgt spid="67"/>
                                        </p:tgtEl>
                                        <p:attrNameLst>
                                          <p:attrName>ppt_h</p:attrName>
                                        </p:attrNameLst>
                                      </p:cBhvr>
                                      <p:tavLst>
                                        <p:tav tm="0">
                                          <p:val>
                                            <p:fltVal val="0"/>
                                          </p:val>
                                        </p:tav>
                                        <p:tav tm="100000">
                                          <p:val>
                                            <p:strVal val="#ppt_h"/>
                                          </p:val>
                                        </p:tav>
                                      </p:tavLst>
                                    </p:anim>
                                    <p:anim calcmode="lin" valueType="num">
                                      <p:cBhvr>
                                        <p:cTn id="74" dur="500" fill="hold"/>
                                        <p:tgtEl>
                                          <p:spTgt spid="67"/>
                                        </p:tgtEl>
                                        <p:attrNameLst>
                                          <p:attrName>style.rotation</p:attrName>
                                        </p:attrNameLst>
                                      </p:cBhvr>
                                      <p:tavLst>
                                        <p:tav tm="0">
                                          <p:val>
                                            <p:fltVal val="90"/>
                                          </p:val>
                                        </p:tav>
                                        <p:tav tm="100000">
                                          <p:val>
                                            <p:fltVal val="0"/>
                                          </p:val>
                                        </p:tav>
                                      </p:tavLst>
                                    </p:anim>
                                    <p:animEffect transition="in" filter="fade">
                                      <p:cBhvr>
                                        <p:cTn id="75" dur="500"/>
                                        <p:tgtEl>
                                          <p:spTgt spid="67"/>
                                        </p:tgtEl>
                                      </p:cBhvr>
                                    </p:animEffect>
                                  </p:childTnLst>
                                </p:cTn>
                              </p:par>
                            </p:childTnLst>
                          </p:cTn>
                        </p:par>
                        <p:par>
                          <p:cTn id="76" fill="hold">
                            <p:stCondLst>
                              <p:cond delay="3500"/>
                            </p:stCondLst>
                            <p:childTnLst>
                              <p:par>
                                <p:cTn id="77" presetID="2" presetClass="entr" presetSubtype="2" fill="hold" grpId="0" nodeType="afterEffect">
                                  <p:stCondLst>
                                    <p:cond delay="0"/>
                                  </p:stCondLst>
                                  <p:childTnLst>
                                    <p:set>
                                      <p:cBhvr>
                                        <p:cTn id="78" dur="1" fill="hold">
                                          <p:stCondLst>
                                            <p:cond delay="0"/>
                                          </p:stCondLst>
                                        </p:cTn>
                                        <p:tgtEl>
                                          <p:spTgt spid="59"/>
                                        </p:tgtEl>
                                        <p:attrNameLst>
                                          <p:attrName>style.visibility</p:attrName>
                                        </p:attrNameLst>
                                      </p:cBhvr>
                                      <p:to>
                                        <p:strVal val="visible"/>
                                      </p:to>
                                    </p:set>
                                    <p:anim calcmode="lin" valueType="num">
                                      <p:cBhvr additive="base">
                                        <p:cTn id="79" dur="500" fill="hold"/>
                                        <p:tgtEl>
                                          <p:spTgt spid="59"/>
                                        </p:tgtEl>
                                        <p:attrNameLst>
                                          <p:attrName>ppt_x</p:attrName>
                                        </p:attrNameLst>
                                      </p:cBhvr>
                                      <p:tavLst>
                                        <p:tav tm="0">
                                          <p:val>
                                            <p:strVal val="1+#ppt_w/2"/>
                                          </p:val>
                                        </p:tav>
                                        <p:tav tm="100000">
                                          <p:val>
                                            <p:strVal val="#ppt_x"/>
                                          </p:val>
                                        </p:tav>
                                      </p:tavLst>
                                    </p:anim>
                                    <p:anim calcmode="lin" valueType="num">
                                      <p:cBhvr additive="base">
                                        <p:cTn id="80" dur="500" fill="hold"/>
                                        <p:tgtEl>
                                          <p:spTgt spid="59"/>
                                        </p:tgtEl>
                                        <p:attrNameLst>
                                          <p:attrName>ppt_y</p:attrName>
                                        </p:attrNameLst>
                                      </p:cBhvr>
                                      <p:tavLst>
                                        <p:tav tm="0">
                                          <p:val>
                                            <p:strVal val="#ppt_y"/>
                                          </p:val>
                                        </p:tav>
                                        <p:tav tm="100000">
                                          <p:val>
                                            <p:strVal val="#ppt_y"/>
                                          </p:val>
                                        </p:tav>
                                      </p:tavLst>
                                    </p:anim>
                                  </p:childTnLst>
                                </p:cTn>
                              </p:par>
                              <p:par>
                                <p:cTn id="81" presetID="2" presetClass="entr" presetSubtype="2" fill="hold" grpId="0" nodeType="withEffect">
                                  <p:stCondLst>
                                    <p:cond delay="0"/>
                                  </p:stCondLst>
                                  <p:childTnLst>
                                    <p:set>
                                      <p:cBhvr>
                                        <p:cTn id="82" dur="1" fill="hold">
                                          <p:stCondLst>
                                            <p:cond delay="0"/>
                                          </p:stCondLst>
                                        </p:cTn>
                                        <p:tgtEl>
                                          <p:spTgt spid="62"/>
                                        </p:tgtEl>
                                        <p:attrNameLst>
                                          <p:attrName>style.visibility</p:attrName>
                                        </p:attrNameLst>
                                      </p:cBhvr>
                                      <p:to>
                                        <p:strVal val="visible"/>
                                      </p:to>
                                    </p:set>
                                    <p:anim calcmode="lin" valueType="num">
                                      <p:cBhvr additive="base">
                                        <p:cTn id="83" dur="500" fill="hold"/>
                                        <p:tgtEl>
                                          <p:spTgt spid="62"/>
                                        </p:tgtEl>
                                        <p:attrNameLst>
                                          <p:attrName>ppt_x</p:attrName>
                                        </p:attrNameLst>
                                      </p:cBhvr>
                                      <p:tavLst>
                                        <p:tav tm="0">
                                          <p:val>
                                            <p:strVal val="1+#ppt_w/2"/>
                                          </p:val>
                                        </p:tav>
                                        <p:tav tm="100000">
                                          <p:val>
                                            <p:strVal val="#ppt_x"/>
                                          </p:val>
                                        </p:tav>
                                      </p:tavLst>
                                    </p:anim>
                                    <p:anim calcmode="lin" valueType="num">
                                      <p:cBhvr additive="base">
                                        <p:cTn id="84" dur="500" fill="hold"/>
                                        <p:tgtEl>
                                          <p:spTgt spid="62"/>
                                        </p:tgtEl>
                                        <p:attrNameLst>
                                          <p:attrName>ppt_y</p:attrName>
                                        </p:attrNameLst>
                                      </p:cBhvr>
                                      <p:tavLst>
                                        <p:tav tm="0">
                                          <p:val>
                                            <p:strVal val="#ppt_y"/>
                                          </p:val>
                                        </p:tav>
                                        <p:tav tm="100000">
                                          <p:val>
                                            <p:strVal val="#ppt_y"/>
                                          </p:val>
                                        </p:tav>
                                      </p:tavLst>
                                    </p:anim>
                                  </p:childTnLst>
                                </p:cTn>
                              </p:par>
                              <p:par>
                                <p:cTn id="85" presetID="2" presetClass="entr" presetSubtype="2" fill="hold" grpId="0" nodeType="withEffect">
                                  <p:stCondLst>
                                    <p:cond delay="0"/>
                                  </p:stCondLst>
                                  <p:childTnLst>
                                    <p:set>
                                      <p:cBhvr>
                                        <p:cTn id="86" dur="1" fill="hold">
                                          <p:stCondLst>
                                            <p:cond delay="0"/>
                                          </p:stCondLst>
                                        </p:cTn>
                                        <p:tgtEl>
                                          <p:spTgt spid="65"/>
                                        </p:tgtEl>
                                        <p:attrNameLst>
                                          <p:attrName>style.visibility</p:attrName>
                                        </p:attrNameLst>
                                      </p:cBhvr>
                                      <p:to>
                                        <p:strVal val="visible"/>
                                      </p:to>
                                    </p:set>
                                    <p:anim calcmode="lin" valueType="num">
                                      <p:cBhvr additive="base">
                                        <p:cTn id="87" dur="500" fill="hold"/>
                                        <p:tgtEl>
                                          <p:spTgt spid="65"/>
                                        </p:tgtEl>
                                        <p:attrNameLst>
                                          <p:attrName>ppt_x</p:attrName>
                                        </p:attrNameLst>
                                      </p:cBhvr>
                                      <p:tavLst>
                                        <p:tav tm="0">
                                          <p:val>
                                            <p:strVal val="1+#ppt_w/2"/>
                                          </p:val>
                                        </p:tav>
                                        <p:tav tm="100000">
                                          <p:val>
                                            <p:strVal val="#ppt_x"/>
                                          </p:val>
                                        </p:tav>
                                      </p:tavLst>
                                    </p:anim>
                                    <p:anim calcmode="lin" valueType="num">
                                      <p:cBhvr additive="base">
                                        <p:cTn id="88" dur="500" fill="hold"/>
                                        <p:tgtEl>
                                          <p:spTgt spid="65"/>
                                        </p:tgtEl>
                                        <p:attrNameLst>
                                          <p:attrName>ppt_y</p:attrName>
                                        </p:attrNameLst>
                                      </p:cBhvr>
                                      <p:tavLst>
                                        <p:tav tm="0">
                                          <p:val>
                                            <p:strVal val="#ppt_y"/>
                                          </p:val>
                                        </p:tav>
                                        <p:tav tm="100000">
                                          <p:val>
                                            <p:strVal val="#ppt_y"/>
                                          </p:val>
                                        </p:tav>
                                      </p:tavLst>
                                    </p:anim>
                                  </p:childTnLst>
                                </p:cTn>
                              </p:par>
                              <p:par>
                                <p:cTn id="89" presetID="2" presetClass="entr" presetSubtype="2" fill="hold" grpId="0" nodeType="withEffect">
                                  <p:stCondLst>
                                    <p:cond delay="0"/>
                                  </p:stCondLst>
                                  <p:childTnLst>
                                    <p:set>
                                      <p:cBhvr>
                                        <p:cTn id="90" dur="1" fill="hold">
                                          <p:stCondLst>
                                            <p:cond delay="0"/>
                                          </p:stCondLst>
                                        </p:cTn>
                                        <p:tgtEl>
                                          <p:spTgt spid="68"/>
                                        </p:tgtEl>
                                        <p:attrNameLst>
                                          <p:attrName>style.visibility</p:attrName>
                                        </p:attrNameLst>
                                      </p:cBhvr>
                                      <p:to>
                                        <p:strVal val="visible"/>
                                      </p:to>
                                    </p:set>
                                    <p:anim calcmode="lin" valueType="num">
                                      <p:cBhvr additive="base">
                                        <p:cTn id="91" dur="500" fill="hold"/>
                                        <p:tgtEl>
                                          <p:spTgt spid="68"/>
                                        </p:tgtEl>
                                        <p:attrNameLst>
                                          <p:attrName>ppt_x</p:attrName>
                                        </p:attrNameLst>
                                      </p:cBhvr>
                                      <p:tavLst>
                                        <p:tav tm="0">
                                          <p:val>
                                            <p:strVal val="1+#ppt_w/2"/>
                                          </p:val>
                                        </p:tav>
                                        <p:tav tm="100000">
                                          <p:val>
                                            <p:strVal val="#ppt_x"/>
                                          </p:val>
                                        </p:tav>
                                      </p:tavLst>
                                    </p:anim>
                                    <p:anim calcmode="lin" valueType="num">
                                      <p:cBhvr additive="base">
                                        <p:cTn id="92" dur="500" fill="hold"/>
                                        <p:tgtEl>
                                          <p:spTgt spid="6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2" grpId="0"/>
      <p:bldP spid="65" grpId="0"/>
      <p:bldP spid="68" grpId="0"/>
      <p:bldP spid="58" grpId="0"/>
      <p:bldP spid="61" grpId="0"/>
      <p:bldP spid="64" grpId="0"/>
      <p:bldP spid="6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21"/>
          <p:cNvGrpSpPr/>
          <p:nvPr/>
        </p:nvGrpSpPr>
        <p:grpSpPr>
          <a:xfrm>
            <a:off x="5812206" y="2478345"/>
            <a:ext cx="959444" cy="690668"/>
            <a:chOff x="5790793" y="2607267"/>
            <a:chExt cx="959569" cy="690668"/>
          </a:xfrm>
        </p:grpSpPr>
        <p:sp>
          <p:nvSpPr>
            <p:cNvPr id="14" name="Rectangle 11"/>
            <p:cNvSpPr>
              <a:spLocks noChangeArrowheads="1"/>
            </p:cNvSpPr>
            <p:nvPr/>
          </p:nvSpPr>
          <p:spPr bwMode="auto">
            <a:xfrm>
              <a:off x="5790793" y="2607267"/>
              <a:ext cx="959568" cy="690668"/>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algn="ctr"/>
              <a:r>
                <a:rPr lang="en-US" sz="2800" dirty="0">
                  <a:solidFill>
                    <a:schemeClr val="bg1"/>
                  </a:solidFill>
                  <a:latin typeface="Lato Black" panose="020F0A02020204030203" pitchFamily="34" charset="0"/>
                </a:rPr>
                <a:t>A</a:t>
              </a:r>
              <a:endParaRPr lang="id-ID" sz="2800" dirty="0">
                <a:solidFill>
                  <a:schemeClr val="bg1"/>
                </a:solidFill>
                <a:latin typeface="Lato Black" panose="020F0A02020204030203" pitchFamily="34" charset="0"/>
              </a:endParaRPr>
            </a:p>
          </p:txBody>
        </p:sp>
        <p:sp>
          <p:nvSpPr>
            <p:cNvPr id="17" name="Rectangle 14"/>
            <p:cNvSpPr>
              <a:spLocks noChangeArrowheads="1"/>
            </p:cNvSpPr>
            <p:nvPr/>
          </p:nvSpPr>
          <p:spPr bwMode="auto">
            <a:xfrm>
              <a:off x="6271499" y="2607267"/>
              <a:ext cx="478863" cy="690668"/>
            </a:xfrm>
            <a:prstGeom prst="rect">
              <a:avLst/>
            </a:prstGeom>
            <a:solidFill>
              <a:schemeClr val="accent1">
                <a:lumMod val="20000"/>
                <a:lumOff val="80000"/>
                <a:alpha val="19000"/>
              </a:schemeClr>
            </a:solidFill>
            <a:ln>
              <a:noFill/>
            </a:ln>
          </p:spPr>
          <p:txBody>
            <a:bodyPr vert="horz" wrap="square" lIns="91440" tIns="45720" rIns="91440" bIns="45720" numCol="1" anchor="t" anchorCtr="0" compatLnSpc="1"/>
            <a:lstStyle/>
            <a:p>
              <a:endParaRPr lang="id-ID"/>
            </a:p>
          </p:txBody>
        </p:sp>
      </p:grpSp>
      <p:grpSp>
        <p:nvGrpSpPr>
          <p:cNvPr id="31" name="Group 30"/>
          <p:cNvGrpSpPr/>
          <p:nvPr/>
        </p:nvGrpSpPr>
        <p:grpSpPr>
          <a:xfrm>
            <a:off x="5637264" y="1642176"/>
            <a:ext cx="957603" cy="775392"/>
            <a:chOff x="5615824" y="1771098"/>
            <a:chExt cx="957727" cy="775391"/>
          </a:xfrm>
        </p:grpSpPr>
        <p:sp>
          <p:nvSpPr>
            <p:cNvPr id="8" name="Freeform 5"/>
            <p:cNvSpPr/>
            <p:nvPr/>
          </p:nvSpPr>
          <p:spPr bwMode="auto">
            <a:xfrm>
              <a:off x="5615824" y="1771099"/>
              <a:ext cx="957725" cy="605946"/>
            </a:xfrm>
            <a:custGeom>
              <a:avLst/>
              <a:gdLst>
                <a:gd name="T0" fmla="*/ 218 w 218"/>
                <a:gd name="T1" fmla="*/ 139 h 139"/>
                <a:gd name="T2" fmla="*/ 0 w 218"/>
                <a:gd name="T3" fmla="*/ 139 h 139"/>
                <a:gd name="T4" fmla="*/ 0 w 218"/>
                <a:gd name="T5" fmla="*/ 109 h 139"/>
                <a:gd name="T6" fmla="*/ 109 w 218"/>
                <a:gd name="T7" fmla="*/ 0 h 139"/>
                <a:gd name="T8" fmla="*/ 109 w 218"/>
                <a:gd name="T9" fmla="*/ 0 h 139"/>
                <a:gd name="T10" fmla="*/ 218 w 218"/>
                <a:gd name="T11" fmla="*/ 109 h 139"/>
                <a:gd name="T12" fmla="*/ 218 w 218"/>
                <a:gd name="T13" fmla="*/ 139 h 139"/>
              </a:gdLst>
              <a:ahLst/>
              <a:cxnLst>
                <a:cxn ang="0">
                  <a:pos x="T0" y="T1"/>
                </a:cxn>
                <a:cxn ang="0">
                  <a:pos x="T2" y="T3"/>
                </a:cxn>
                <a:cxn ang="0">
                  <a:pos x="T4" y="T5"/>
                </a:cxn>
                <a:cxn ang="0">
                  <a:pos x="T6" y="T7"/>
                </a:cxn>
                <a:cxn ang="0">
                  <a:pos x="T8" y="T9"/>
                </a:cxn>
                <a:cxn ang="0">
                  <a:pos x="T10" y="T11"/>
                </a:cxn>
                <a:cxn ang="0">
                  <a:pos x="T12" y="T13"/>
                </a:cxn>
              </a:cxnLst>
              <a:rect l="0" t="0" r="r" b="b"/>
              <a:pathLst>
                <a:path w="218" h="139">
                  <a:moveTo>
                    <a:pt x="218" y="139"/>
                  </a:moveTo>
                  <a:cubicBezTo>
                    <a:pt x="0" y="139"/>
                    <a:pt x="0" y="139"/>
                    <a:pt x="0" y="139"/>
                  </a:cubicBezTo>
                  <a:cubicBezTo>
                    <a:pt x="0" y="109"/>
                    <a:pt x="0" y="109"/>
                    <a:pt x="0" y="109"/>
                  </a:cubicBezTo>
                  <a:cubicBezTo>
                    <a:pt x="0" y="49"/>
                    <a:pt x="49" y="0"/>
                    <a:pt x="109" y="0"/>
                  </a:cubicBezTo>
                  <a:cubicBezTo>
                    <a:pt x="109" y="0"/>
                    <a:pt x="109" y="0"/>
                    <a:pt x="109" y="0"/>
                  </a:cubicBezTo>
                  <a:cubicBezTo>
                    <a:pt x="169" y="0"/>
                    <a:pt x="218" y="49"/>
                    <a:pt x="218" y="109"/>
                  </a:cubicBezTo>
                  <a:lnTo>
                    <a:pt x="218" y="139"/>
                  </a:lnTo>
                  <a:close/>
                </a:path>
              </a:pathLst>
            </a:custGeom>
            <a:solidFill>
              <a:schemeClr val="accent1">
                <a:lumMod val="60000"/>
                <a:lumOff val="40000"/>
              </a:schemeClr>
            </a:solidFill>
            <a:ln>
              <a:noFill/>
            </a:ln>
          </p:spPr>
          <p:txBody>
            <a:bodyPr vert="horz" wrap="square" lIns="91440" tIns="45720" rIns="91440" bIns="45720" numCol="1" anchor="t" anchorCtr="0" compatLnSpc="1"/>
            <a:lstStyle/>
            <a:p>
              <a:endParaRPr lang="id-ID"/>
            </a:p>
          </p:txBody>
        </p:sp>
        <p:sp>
          <p:nvSpPr>
            <p:cNvPr id="15" name="Rectangle 12"/>
            <p:cNvSpPr>
              <a:spLocks noChangeArrowheads="1"/>
            </p:cNvSpPr>
            <p:nvPr/>
          </p:nvSpPr>
          <p:spPr bwMode="auto">
            <a:xfrm>
              <a:off x="5615826" y="2329159"/>
              <a:ext cx="957725" cy="217330"/>
            </a:xfrm>
            <a:prstGeom prst="rect">
              <a:avLst/>
            </a:prstGeom>
            <a:solidFill>
              <a:srgbClr val="32424F"/>
            </a:solidFill>
            <a:ln>
              <a:noFill/>
            </a:ln>
          </p:spPr>
          <p:txBody>
            <a:bodyPr vert="horz" wrap="square" lIns="91440" tIns="45720" rIns="91440" bIns="45720" numCol="1" anchor="t" anchorCtr="0" compatLnSpc="1"/>
            <a:lstStyle/>
            <a:p>
              <a:endParaRPr lang="id-ID"/>
            </a:p>
          </p:txBody>
        </p:sp>
        <p:sp>
          <p:nvSpPr>
            <p:cNvPr id="18" name="Freeform 15"/>
            <p:cNvSpPr/>
            <p:nvPr/>
          </p:nvSpPr>
          <p:spPr bwMode="auto">
            <a:xfrm>
              <a:off x="6094686" y="1771098"/>
              <a:ext cx="478863" cy="771706"/>
            </a:xfrm>
            <a:custGeom>
              <a:avLst/>
              <a:gdLst>
                <a:gd name="T0" fmla="*/ 0 w 109"/>
                <a:gd name="T1" fmla="*/ 0 h 177"/>
                <a:gd name="T2" fmla="*/ 0 w 109"/>
                <a:gd name="T3" fmla="*/ 177 h 177"/>
                <a:gd name="T4" fmla="*/ 109 w 109"/>
                <a:gd name="T5" fmla="*/ 177 h 177"/>
                <a:gd name="T6" fmla="*/ 109 w 109"/>
                <a:gd name="T7" fmla="*/ 139 h 177"/>
                <a:gd name="T8" fmla="*/ 109 w 109"/>
                <a:gd name="T9" fmla="*/ 128 h 177"/>
                <a:gd name="T10" fmla="*/ 109 w 109"/>
                <a:gd name="T11" fmla="*/ 109 h 177"/>
                <a:gd name="T12" fmla="*/ 0 w 109"/>
                <a:gd name="T13" fmla="*/ 0 h 177"/>
              </a:gdLst>
              <a:ahLst/>
              <a:cxnLst>
                <a:cxn ang="0">
                  <a:pos x="T0" y="T1"/>
                </a:cxn>
                <a:cxn ang="0">
                  <a:pos x="T2" y="T3"/>
                </a:cxn>
                <a:cxn ang="0">
                  <a:pos x="T4" y="T5"/>
                </a:cxn>
                <a:cxn ang="0">
                  <a:pos x="T6" y="T7"/>
                </a:cxn>
                <a:cxn ang="0">
                  <a:pos x="T8" y="T9"/>
                </a:cxn>
                <a:cxn ang="0">
                  <a:pos x="T10" y="T11"/>
                </a:cxn>
                <a:cxn ang="0">
                  <a:pos x="T12" y="T13"/>
                </a:cxn>
              </a:cxnLst>
              <a:rect l="0" t="0" r="r" b="b"/>
              <a:pathLst>
                <a:path w="109" h="177">
                  <a:moveTo>
                    <a:pt x="0" y="0"/>
                  </a:moveTo>
                  <a:cubicBezTo>
                    <a:pt x="0" y="177"/>
                    <a:pt x="0" y="177"/>
                    <a:pt x="0" y="177"/>
                  </a:cubicBezTo>
                  <a:cubicBezTo>
                    <a:pt x="109" y="177"/>
                    <a:pt x="109" y="177"/>
                    <a:pt x="109" y="177"/>
                  </a:cubicBezTo>
                  <a:cubicBezTo>
                    <a:pt x="109" y="139"/>
                    <a:pt x="109" y="139"/>
                    <a:pt x="109" y="139"/>
                  </a:cubicBezTo>
                  <a:cubicBezTo>
                    <a:pt x="109" y="128"/>
                    <a:pt x="109" y="128"/>
                    <a:pt x="109" y="128"/>
                  </a:cubicBezTo>
                  <a:cubicBezTo>
                    <a:pt x="109" y="109"/>
                    <a:pt x="109" y="109"/>
                    <a:pt x="109" y="109"/>
                  </a:cubicBezTo>
                  <a:cubicBezTo>
                    <a:pt x="109" y="49"/>
                    <a:pt x="60" y="0"/>
                    <a:pt x="0" y="0"/>
                  </a:cubicBezTo>
                  <a:close/>
                </a:path>
              </a:pathLst>
            </a:custGeom>
            <a:solidFill>
              <a:schemeClr val="accent1">
                <a:lumMod val="20000"/>
                <a:lumOff val="80000"/>
                <a:alpha val="14000"/>
              </a:schemeClr>
            </a:solidFill>
            <a:ln>
              <a:noFill/>
            </a:ln>
          </p:spPr>
          <p:txBody>
            <a:bodyPr vert="horz" wrap="square" lIns="91440" tIns="45720" rIns="91440" bIns="45720" numCol="1" anchor="t" anchorCtr="0" compatLnSpc="1"/>
            <a:lstStyle/>
            <a:p>
              <a:endParaRPr lang="id-ID"/>
            </a:p>
          </p:txBody>
        </p:sp>
      </p:grpSp>
      <p:grpSp>
        <p:nvGrpSpPr>
          <p:cNvPr id="9" name="Group 8"/>
          <p:cNvGrpSpPr/>
          <p:nvPr/>
        </p:nvGrpSpPr>
        <p:grpSpPr>
          <a:xfrm>
            <a:off x="5460472" y="3229792"/>
            <a:ext cx="959443" cy="688825"/>
            <a:chOff x="5439015" y="3358713"/>
            <a:chExt cx="959568" cy="688825"/>
          </a:xfrm>
        </p:grpSpPr>
        <p:sp>
          <p:nvSpPr>
            <p:cNvPr id="13" name="Rectangle 10"/>
            <p:cNvSpPr>
              <a:spLocks noChangeArrowheads="1"/>
            </p:cNvSpPr>
            <p:nvPr/>
          </p:nvSpPr>
          <p:spPr bwMode="auto">
            <a:xfrm>
              <a:off x="5439015" y="3358713"/>
              <a:ext cx="959568" cy="688825"/>
            </a:xfrm>
            <a:prstGeom prst="rect">
              <a:avLst/>
            </a:pr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algn="ctr"/>
              <a:r>
                <a:rPr lang="en-US" sz="2800" dirty="0">
                  <a:solidFill>
                    <a:schemeClr val="bg1"/>
                  </a:solidFill>
                  <a:latin typeface="Lato Black" panose="020F0A02020204030203" pitchFamily="34" charset="0"/>
                </a:rPr>
                <a:t>B</a:t>
              </a:r>
              <a:endParaRPr lang="id-ID" sz="2800" dirty="0"/>
            </a:p>
          </p:txBody>
        </p:sp>
        <p:sp>
          <p:nvSpPr>
            <p:cNvPr id="19" name="Rectangle 16"/>
            <p:cNvSpPr>
              <a:spLocks noChangeArrowheads="1"/>
            </p:cNvSpPr>
            <p:nvPr/>
          </p:nvSpPr>
          <p:spPr bwMode="auto">
            <a:xfrm>
              <a:off x="5919720" y="3358713"/>
              <a:ext cx="478863" cy="688825"/>
            </a:xfrm>
            <a:prstGeom prst="rect">
              <a:avLst/>
            </a:prstGeom>
            <a:solidFill>
              <a:schemeClr val="tx1">
                <a:lumMod val="95000"/>
                <a:lumOff val="5000"/>
                <a:alpha val="10000"/>
              </a:schemeClr>
            </a:solidFill>
            <a:ln>
              <a:noFill/>
            </a:ln>
          </p:spPr>
          <p:txBody>
            <a:bodyPr vert="horz" wrap="square" lIns="91440" tIns="45720" rIns="91440" bIns="45720" numCol="1" anchor="t" anchorCtr="0" compatLnSpc="1"/>
            <a:lstStyle/>
            <a:p>
              <a:endParaRPr lang="id-ID"/>
            </a:p>
          </p:txBody>
        </p:sp>
      </p:grpSp>
      <p:grpSp>
        <p:nvGrpSpPr>
          <p:cNvPr id="7" name="Group 6"/>
          <p:cNvGrpSpPr/>
          <p:nvPr/>
        </p:nvGrpSpPr>
        <p:grpSpPr>
          <a:xfrm>
            <a:off x="5637261" y="3979398"/>
            <a:ext cx="957601" cy="688825"/>
            <a:chOff x="5615826" y="4108318"/>
            <a:chExt cx="957725" cy="688825"/>
          </a:xfrm>
        </p:grpSpPr>
        <p:sp>
          <p:nvSpPr>
            <p:cNvPr id="12" name="Rectangle 9"/>
            <p:cNvSpPr>
              <a:spLocks noChangeArrowheads="1"/>
            </p:cNvSpPr>
            <p:nvPr/>
          </p:nvSpPr>
          <p:spPr bwMode="auto">
            <a:xfrm>
              <a:off x="5615826" y="4108318"/>
              <a:ext cx="957725" cy="68882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algn="ctr"/>
              <a:r>
                <a:rPr lang="en-US" sz="2800" dirty="0">
                  <a:solidFill>
                    <a:schemeClr val="bg1"/>
                  </a:solidFill>
                  <a:latin typeface="Lato Black" panose="020F0A02020204030203" pitchFamily="34" charset="0"/>
                </a:rPr>
                <a:t>C</a:t>
              </a:r>
              <a:endParaRPr lang="id-ID" sz="2800" dirty="0"/>
            </a:p>
          </p:txBody>
        </p:sp>
        <p:sp>
          <p:nvSpPr>
            <p:cNvPr id="20" name="Rectangle 17"/>
            <p:cNvSpPr>
              <a:spLocks noChangeArrowheads="1"/>
            </p:cNvSpPr>
            <p:nvPr/>
          </p:nvSpPr>
          <p:spPr bwMode="auto">
            <a:xfrm>
              <a:off x="6094688" y="4108318"/>
              <a:ext cx="478863" cy="688825"/>
            </a:xfrm>
            <a:prstGeom prst="rect">
              <a:avLst/>
            </a:prstGeom>
            <a:solidFill>
              <a:schemeClr val="accent1">
                <a:lumMod val="20000"/>
                <a:lumOff val="80000"/>
                <a:alpha val="27000"/>
              </a:schemeClr>
            </a:solidFill>
            <a:ln>
              <a:noFill/>
            </a:ln>
          </p:spPr>
          <p:txBody>
            <a:bodyPr vert="horz" wrap="square" lIns="91440" tIns="45720" rIns="91440" bIns="45720" numCol="1" anchor="t" anchorCtr="0" compatLnSpc="1"/>
            <a:lstStyle/>
            <a:p>
              <a:endParaRPr lang="id-ID"/>
            </a:p>
          </p:txBody>
        </p:sp>
      </p:grpSp>
      <p:grpSp>
        <p:nvGrpSpPr>
          <p:cNvPr id="6" name="Group 5"/>
          <p:cNvGrpSpPr/>
          <p:nvPr/>
        </p:nvGrpSpPr>
        <p:grpSpPr>
          <a:xfrm>
            <a:off x="5637261" y="4730843"/>
            <a:ext cx="957601" cy="688825"/>
            <a:chOff x="5615826" y="4859764"/>
            <a:chExt cx="957725" cy="688825"/>
          </a:xfrm>
        </p:grpSpPr>
        <p:sp>
          <p:nvSpPr>
            <p:cNvPr id="11" name="Rectangle 8"/>
            <p:cNvSpPr>
              <a:spLocks noChangeArrowheads="1"/>
            </p:cNvSpPr>
            <p:nvPr/>
          </p:nvSpPr>
          <p:spPr bwMode="auto">
            <a:xfrm>
              <a:off x="5615826" y="4859764"/>
              <a:ext cx="957725" cy="68882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algn="ctr"/>
              <a:r>
                <a:rPr lang="en-US" sz="2800" dirty="0">
                  <a:solidFill>
                    <a:schemeClr val="bg1"/>
                  </a:solidFill>
                  <a:latin typeface="Lato Black" panose="020F0A02020204030203" pitchFamily="34" charset="0"/>
                </a:rPr>
                <a:t>D</a:t>
              </a:r>
              <a:endParaRPr lang="id-ID" sz="2800" dirty="0"/>
            </a:p>
          </p:txBody>
        </p:sp>
        <p:sp>
          <p:nvSpPr>
            <p:cNvPr id="21" name="Rectangle 18"/>
            <p:cNvSpPr>
              <a:spLocks noChangeArrowheads="1"/>
            </p:cNvSpPr>
            <p:nvPr/>
          </p:nvSpPr>
          <p:spPr bwMode="auto">
            <a:xfrm>
              <a:off x="6094688" y="4859764"/>
              <a:ext cx="478863" cy="688825"/>
            </a:xfrm>
            <a:prstGeom prst="rect">
              <a:avLst/>
            </a:prstGeom>
            <a:solidFill>
              <a:schemeClr val="tx1">
                <a:lumMod val="95000"/>
                <a:lumOff val="5000"/>
                <a:alpha val="10000"/>
              </a:schemeClr>
            </a:solidFill>
            <a:ln>
              <a:noFill/>
            </a:ln>
          </p:spPr>
          <p:txBody>
            <a:bodyPr vert="horz" wrap="square" lIns="91440" tIns="45720" rIns="91440" bIns="45720" numCol="1" anchor="t" anchorCtr="0" compatLnSpc="1"/>
            <a:lstStyle/>
            <a:p>
              <a:endParaRPr lang="id-ID"/>
            </a:p>
          </p:txBody>
        </p:sp>
      </p:grpSp>
      <p:grpSp>
        <p:nvGrpSpPr>
          <p:cNvPr id="5" name="Group 4"/>
          <p:cNvGrpSpPr/>
          <p:nvPr/>
        </p:nvGrpSpPr>
        <p:grpSpPr>
          <a:xfrm>
            <a:off x="5637261" y="5478606"/>
            <a:ext cx="957601" cy="480705"/>
            <a:chOff x="5615826" y="5607526"/>
            <a:chExt cx="957725" cy="480705"/>
          </a:xfrm>
        </p:grpSpPr>
        <p:sp>
          <p:nvSpPr>
            <p:cNvPr id="10" name="Freeform 7"/>
            <p:cNvSpPr/>
            <p:nvPr/>
          </p:nvSpPr>
          <p:spPr bwMode="auto">
            <a:xfrm>
              <a:off x="5615826" y="5607526"/>
              <a:ext cx="957725" cy="480705"/>
            </a:xfrm>
            <a:custGeom>
              <a:avLst/>
              <a:gdLst>
                <a:gd name="T0" fmla="*/ 260 w 520"/>
                <a:gd name="T1" fmla="*/ 261 h 261"/>
                <a:gd name="T2" fmla="*/ 0 w 520"/>
                <a:gd name="T3" fmla="*/ 0 h 261"/>
                <a:gd name="T4" fmla="*/ 520 w 520"/>
                <a:gd name="T5" fmla="*/ 0 h 261"/>
                <a:gd name="T6" fmla="*/ 260 w 520"/>
                <a:gd name="T7" fmla="*/ 261 h 261"/>
              </a:gdLst>
              <a:ahLst/>
              <a:cxnLst>
                <a:cxn ang="0">
                  <a:pos x="T0" y="T1"/>
                </a:cxn>
                <a:cxn ang="0">
                  <a:pos x="T2" y="T3"/>
                </a:cxn>
                <a:cxn ang="0">
                  <a:pos x="T4" y="T5"/>
                </a:cxn>
                <a:cxn ang="0">
                  <a:pos x="T6" y="T7"/>
                </a:cxn>
              </a:cxnLst>
              <a:rect l="0" t="0" r="r" b="b"/>
              <a:pathLst>
                <a:path w="520" h="261">
                  <a:moveTo>
                    <a:pt x="260" y="261"/>
                  </a:moveTo>
                  <a:lnTo>
                    <a:pt x="0" y="0"/>
                  </a:lnTo>
                  <a:lnTo>
                    <a:pt x="520" y="0"/>
                  </a:lnTo>
                  <a:lnTo>
                    <a:pt x="260" y="261"/>
                  </a:lnTo>
                  <a:close/>
                </a:path>
              </a:pathLst>
            </a:custGeom>
            <a:solidFill>
              <a:srgbClr val="ECAE7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6" name="Freeform 13"/>
            <p:cNvSpPr/>
            <p:nvPr/>
          </p:nvSpPr>
          <p:spPr bwMode="auto">
            <a:xfrm>
              <a:off x="5954713" y="5944571"/>
              <a:ext cx="279950" cy="143659"/>
            </a:xfrm>
            <a:custGeom>
              <a:avLst/>
              <a:gdLst>
                <a:gd name="T0" fmla="*/ 76 w 152"/>
                <a:gd name="T1" fmla="*/ 78 h 78"/>
                <a:gd name="T2" fmla="*/ 152 w 152"/>
                <a:gd name="T3" fmla="*/ 0 h 78"/>
                <a:gd name="T4" fmla="*/ 0 w 152"/>
                <a:gd name="T5" fmla="*/ 0 h 78"/>
                <a:gd name="T6" fmla="*/ 0 w 152"/>
                <a:gd name="T7" fmla="*/ 0 h 78"/>
                <a:gd name="T8" fmla="*/ 76 w 152"/>
                <a:gd name="T9" fmla="*/ 78 h 78"/>
              </a:gdLst>
              <a:ahLst/>
              <a:cxnLst>
                <a:cxn ang="0">
                  <a:pos x="T0" y="T1"/>
                </a:cxn>
                <a:cxn ang="0">
                  <a:pos x="T2" y="T3"/>
                </a:cxn>
                <a:cxn ang="0">
                  <a:pos x="T4" y="T5"/>
                </a:cxn>
                <a:cxn ang="0">
                  <a:pos x="T6" y="T7"/>
                </a:cxn>
                <a:cxn ang="0">
                  <a:pos x="T8" y="T9"/>
                </a:cxn>
              </a:cxnLst>
              <a:rect l="0" t="0" r="r" b="b"/>
              <a:pathLst>
                <a:path w="152" h="78">
                  <a:moveTo>
                    <a:pt x="76" y="78"/>
                  </a:moveTo>
                  <a:lnTo>
                    <a:pt x="152" y="0"/>
                  </a:lnTo>
                  <a:lnTo>
                    <a:pt x="0" y="0"/>
                  </a:lnTo>
                  <a:lnTo>
                    <a:pt x="0" y="0"/>
                  </a:lnTo>
                  <a:lnTo>
                    <a:pt x="76" y="78"/>
                  </a:ln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3" name="Freeform 20"/>
            <p:cNvSpPr/>
            <p:nvPr/>
          </p:nvSpPr>
          <p:spPr bwMode="auto">
            <a:xfrm>
              <a:off x="6094688" y="5607526"/>
              <a:ext cx="478863" cy="480705"/>
            </a:xfrm>
            <a:custGeom>
              <a:avLst/>
              <a:gdLst>
                <a:gd name="T0" fmla="*/ 0 w 260"/>
                <a:gd name="T1" fmla="*/ 261 h 261"/>
                <a:gd name="T2" fmla="*/ 260 w 260"/>
                <a:gd name="T3" fmla="*/ 0 h 261"/>
                <a:gd name="T4" fmla="*/ 0 w 260"/>
                <a:gd name="T5" fmla="*/ 0 h 261"/>
                <a:gd name="T6" fmla="*/ 0 w 260"/>
                <a:gd name="T7" fmla="*/ 261 h 261"/>
              </a:gdLst>
              <a:ahLst/>
              <a:cxnLst>
                <a:cxn ang="0">
                  <a:pos x="T0" y="T1"/>
                </a:cxn>
                <a:cxn ang="0">
                  <a:pos x="T2" y="T3"/>
                </a:cxn>
                <a:cxn ang="0">
                  <a:pos x="T4" y="T5"/>
                </a:cxn>
                <a:cxn ang="0">
                  <a:pos x="T6" y="T7"/>
                </a:cxn>
              </a:cxnLst>
              <a:rect l="0" t="0" r="r" b="b"/>
              <a:pathLst>
                <a:path w="260" h="261">
                  <a:moveTo>
                    <a:pt x="0" y="261"/>
                  </a:moveTo>
                  <a:lnTo>
                    <a:pt x="260" y="0"/>
                  </a:lnTo>
                  <a:lnTo>
                    <a:pt x="0" y="0"/>
                  </a:lnTo>
                  <a:lnTo>
                    <a:pt x="0" y="261"/>
                  </a:lnTo>
                  <a:close/>
                </a:path>
              </a:pathLst>
            </a:custGeom>
            <a:solidFill>
              <a:schemeClr val="tx1">
                <a:lumMod val="95000"/>
                <a:lumOff val="5000"/>
                <a:alpha val="10000"/>
              </a:schemeClr>
            </a:solidFill>
            <a:ln>
              <a:noFill/>
            </a:ln>
          </p:spPr>
          <p:txBody>
            <a:bodyPr vert="horz" wrap="square" lIns="91440" tIns="45720" rIns="91440" bIns="45720" numCol="1" anchor="t" anchorCtr="0" compatLnSpc="1"/>
            <a:lstStyle/>
            <a:p>
              <a:endParaRPr lang="id-ID"/>
            </a:p>
          </p:txBody>
        </p:sp>
      </p:grpSp>
      <p:cxnSp>
        <p:nvCxnSpPr>
          <p:cNvPr id="37" name="Elbow Connector 36"/>
          <p:cNvCxnSpPr/>
          <p:nvPr/>
        </p:nvCxnSpPr>
        <p:spPr>
          <a:xfrm rot="10800000">
            <a:off x="4426043" y="2364592"/>
            <a:ext cx="866202" cy="1173991"/>
          </a:xfrm>
          <a:prstGeom prst="bentConnector3">
            <a:avLst>
              <a:gd name="adj1" fmla="val 50000"/>
            </a:avLst>
          </a:prstGeom>
          <a:ln w="12700">
            <a:solidFill>
              <a:schemeClr val="bg1">
                <a:lumMod val="75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29" name="Elbow Connector 36"/>
          <p:cNvCxnSpPr/>
          <p:nvPr/>
        </p:nvCxnSpPr>
        <p:spPr>
          <a:xfrm flipV="1">
            <a:off x="6981355" y="2364592"/>
            <a:ext cx="866202" cy="531307"/>
          </a:xfrm>
          <a:prstGeom prst="bentConnector3">
            <a:avLst>
              <a:gd name="adj1" fmla="val 50000"/>
            </a:avLst>
          </a:prstGeom>
          <a:ln w="12700">
            <a:solidFill>
              <a:schemeClr val="bg1">
                <a:lumMod val="75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32" name="Elbow Connector 36"/>
          <p:cNvCxnSpPr/>
          <p:nvPr/>
        </p:nvCxnSpPr>
        <p:spPr>
          <a:xfrm rot="10800000">
            <a:off x="4426043" y="3979397"/>
            <a:ext cx="866202" cy="1173991"/>
          </a:xfrm>
          <a:prstGeom prst="bentConnector3">
            <a:avLst>
              <a:gd name="adj1" fmla="val 50000"/>
            </a:avLst>
          </a:prstGeom>
          <a:ln w="12700">
            <a:solidFill>
              <a:schemeClr val="bg1">
                <a:lumMod val="75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33" name="Elbow Connector 36"/>
          <p:cNvCxnSpPr/>
          <p:nvPr/>
        </p:nvCxnSpPr>
        <p:spPr>
          <a:xfrm flipV="1">
            <a:off x="6981355" y="3792502"/>
            <a:ext cx="866202" cy="531307"/>
          </a:xfrm>
          <a:prstGeom prst="bentConnector3">
            <a:avLst>
              <a:gd name="adj1" fmla="val 50000"/>
            </a:avLst>
          </a:prstGeom>
          <a:ln w="12700">
            <a:solidFill>
              <a:schemeClr val="bg1">
                <a:lumMod val="75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3237428" y="2197643"/>
            <a:ext cx="1097613" cy="328295"/>
          </a:xfrm>
          <a:prstGeom prst="rect">
            <a:avLst/>
          </a:prstGeom>
          <a:noFill/>
        </p:spPr>
        <p:txBody>
          <a:bodyPr wrap="square" lIns="121908" tIns="60954" rIns="121908" bIns="60954" rtlCol="0">
            <a:spAutoFit/>
          </a:bodyPr>
          <a:lstStyle/>
          <a:p>
            <a:pPr algn="r"/>
            <a:r>
              <a:rPr lang="zh-CN" altLang="en-US" sz="1300" b="1"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35" name="TextBox 34"/>
          <p:cNvSpPr txBox="1"/>
          <p:nvPr/>
        </p:nvSpPr>
        <p:spPr>
          <a:xfrm>
            <a:off x="2290687" y="2504931"/>
            <a:ext cx="2057980" cy="405227"/>
          </a:xfrm>
          <a:prstGeom prst="rect">
            <a:avLst/>
          </a:prstGeom>
          <a:noFill/>
        </p:spPr>
        <p:txBody>
          <a:bodyPr wrap="square" lIns="121908" tIns="60954" rIns="121908" bIns="60954" rtlCol="0">
            <a:spAutoFit/>
          </a:bodyPr>
          <a:lstStyle/>
          <a:p>
            <a:pPr algn="r">
              <a:lnSpc>
                <a:spcPts val="1145"/>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rPr>
              <a:t>添加你的饿内容文字，添加你的饿内容文字，的内容内容添加你的饿</a:t>
            </a:r>
            <a:endParaRPr lang="id-ID" sz="9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6" name="TextBox 35"/>
          <p:cNvSpPr txBox="1"/>
          <p:nvPr/>
        </p:nvSpPr>
        <p:spPr>
          <a:xfrm>
            <a:off x="3237428" y="3788925"/>
            <a:ext cx="1097613" cy="328295"/>
          </a:xfrm>
          <a:prstGeom prst="rect">
            <a:avLst/>
          </a:prstGeom>
          <a:noFill/>
        </p:spPr>
        <p:txBody>
          <a:bodyPr wrap="square" lIns="121908" tIns="60954" rIns="121908" bIns="60954" rtlCol="0">
            <a:spAutoFit/>
          </a:bodyPr>
          <a:lstStyle/>
          <a:p>
            <a:pPr algn="r"/>
            <a:r>
              <a:rPr lang="zh-CN" altLang="en-US" sz="1300" b="1"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38" name="TextBox 37"/>
          <p:cNvSpPr txBox="1"/>
          <p:nvPr/>
        </p:nvSpPr>
        <p:spPr>
          <a:xfrm>
            <a:off x="2290687" y="4096214"/>
            <a:ext cx="2057980" cy="405227"/>
          </a:xfrm>
          <a:prstGeom prst="rect">
            <a:avLst/>
          </a:prstGeom>
          <a:noFill/>
        </p:spPr>
        <p:txBody>
          <a:bodyPr wrap="square" lIns="121908" tIns="60954" rIns="121908" bIns="60954" rtlCol="0">
            <a:spAutoFit/>
          </a:bodyPr>
          <a:lstStyle/>
          <a:p>
            <a:pPr algn="r">
              <a:lnSpc>
                <a:spcPts val="1145"/>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rPr>
              <a:t>添加你的饿内容文字，添加你的饿内容文字，的内容内容添加你的饿</a:t>
            </a:r>
            <a:endParaRPr lang="id-ID" sz="9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0" name="TextBox 39"/>
          <p:cNvSpPr txBox="1"/>
          <p:nvPr/>
        </p:nvSpPr>
        <p:spPr>
          <a:xfrm>
            <a:off x="8037336" y="2197643"/>
            <a:ext cx="1097613" cy="328295"/>
          </a:xfrm>
          <a:prstGeom prst="rect">
            <a:avLst/>
          </a:prstGeom>
          <a:noFill/>
        </p:spPr>
        <p:txBody>
          <a:bodyPr wrap="square" lIns="121908" tIns="60954" rIns="121908" bIns="60954" rtlCol="0">
            <a:spAutoFit/>
          </a:bodyPr>
          <a:lstStyle/>
          <a:p>
            <a:r>
              <a:rPr lang="zh-CN" altLang="en-US" sz="1300" b="1"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41" name="TextBox 40"/>
          <p:cNvSpPr txBox="1"/>
          <p:nvPr/>
        </p:nvSpPr>
        <p:spPr>
          <a:xfrm>
            <a:off x="8037334" y="2504931"/>
            <a:ext cx="2057980" cy="405227"/>
          </a:xfrm>
          <a:prstGeom prst="rect">
            <a:avLst/>
          </a:prstGeom>
          <a:noFill/>
        </p:spPr>
        <p:txBody>
          <a:bodyPr wrap="square" lIns="121908" tIns="60954" rIns="121908" bIns="60954" rtlCol="0">
            <a:spAutoFit/>
          </a:bodyPr>
          <a:lstStyle/>
          <a:p>
            <a:pPr>
              <a:lnSpc>
                <a:spcPts val="1145"/>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rPr>
              <a:t>添加你的饿内容文字，添加你的饿内容文字，的内容内容添加你的饿</a:t>
            </a:r>
            <a:endParaRPr lang="id-ID" sz="9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2" name="TextBox 41"/>
          <p:cNvSpPr txBox="1"/>
          <p:nvPr/>
        </p:nvSpPr>
        <p:spPr>
          <a:xfrm>
            <a:off x="8037336" y="3788925"/>
            <a:ext cx="1097613" cy="328295"/>
          </a:xfrm>
          <a:prstGeom prst="rect">
            <a:avLst/>
          </a:prstGeom>
          <a:noFill/>
        </p:spPr>
        <p:txBody>
          <a:bodyPr wrap="square" lIns="121908" tIns="60954" rIns="121908" bIns="60954" rtlCol="0">
            <a:spAutoFit/>
          </a:bodyPr>
          <a:lstStyle/>
          <a:p>
            <a:r>
              <a:rPr lang="zh-CN" altLang="en-US" sz="1300" b="1"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43" name="TextBox 42"/>
          <p:cNvSpPr txBox="1"/>
          <p:nvPr/>
        </p:nvSpPr>
        <p:spPr>
          <a:xfrm>
            <a:off x="8037334" y="4096214"/>
            <a:ext cx="2057980" cy="405227"/>
          </a:xfrm>
          <a:prstGeom prst="rect">
            <a:avLst/>
          </a:prstGeom>
          <a:noFill/>
        </p:spPr>
        <p:txBody>
          <a:bodyPr wrap="square" lIns="121908" tIns="60954" rIns="121908" bIns="60954" rtlCol="0">
            <a:spAutoFit/>
          </a:bodyPr>
          <a:lstStyle/>
          <a:p>
            <a:pPr>
              <a:lnSpc>
                <a:spcPts val="1145"/>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rPr>
              <a:t>添加你的饿内容文字，添加你的饿内容文字，的内容内容添加你的饿</a:t>
            </a:r>
            <a:endParaRPr lang="id-ID" sz="9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normAutofit fontScale="90000"/>
          </a:bodyPr>
          <a:lstStyle/>
          <a:p>
            <a:r>
              <a:rPr lang="zh-CN" altLang="en-US" dirty="0">
                <a:cs typeface="+mn-ea"/>
              </a:rPr>
              <a:t>单击此处添加标题</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400"/>
                                        <p:tgtEl>
                                          <p:spTgt spid="31"/>
                                        </p:tgtEl>
                                      </p:cBhvr>
                                    </p:animEffect>
                                    <p:anim calcmode="lin" valueType="num">
                                      <p:cBhvr>
                                        <p:cTn id="8" dur="400" fill="hold"/>
                                        <p:tgtEl>
                                          <p:spTgt spid="31"/>
                                        </p:tgtEl>
                                        <p:attrNameLst>
                                          <p:attrName>ppt_x</p:attrName>
                                        </p:attrNameLst>
                                      </p:cBhvr>
                                      <p:tavLst>
                                        <p:tav tm="0">
                                          <p:val>
                                            <p:strVal val="#ppt_x"/>
                                          </p:val>
                                        </p:tav>
                                        <p:tav tm="100000">
                                          <p:val>
                                            <p:strVal val="#ppt_x"/>
                                          </p:val>
                                        </p:tav>
                                      </p:tavLst>
                                    </p:anim>
                                    <p:anim calcmode="lin" valueType="num">
                                      <p:cBhvr>
                                        <p:cTn id="9" dur="400" fill="hold"/>
                                        <p:tgtEl>
                                          <p:spTgt spid="3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7" presetClass="entr" presetSubtype="0" fill="hold"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400"/>
                                        <p:tgtEl>
                                          <p:spTgt spid="22"/>
                                        </p:tgtEl>
                                      </p:cBhvr>
                                    </p:animEffect>
                                    <p:anim calcmode="lin" valueType="num">
                                      <p:cBhvr>
                                        <p:cTn id="14" dur="400" fill="hold"/>
                                        <p:tgtEl>
                                          <p:spTgt spid="22"/>
                                        </p:tgtEl>
                                        <p:attrNameLst>
                                          <p:attrName>ppt_x</p:attrName>
                                        </p:attrNameLst>
                                      </p:cBhvr>
                                      <p:tavLst>
                                        <p:tav tm="0">
                                          <p:val>
                                            <p:strVal val="#ppt_x"/>
                                          </p:val>
                                        </p:tav>
                                        <p:tav tm="100000">
                                          <p:val>
                                            <p:strVal val="#ppt_x"/>
                                          </p:val>
                                        </p:tav>
                                      </p:tavLst>
                                    </p:anim>
                                    <p:anim calcmode="lin" valueType="num">
                                      <p:cBhvr>
                                        <p:cTn id="15" dur="400" fill="hold"/>
                                        <p:tgtEl>
                                          <p:spTgt spid="22"/>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7"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400"/>
                                        <p:tgtEl>
                                          <p:spTgt spid="9"/>
                                        </p:tgtEl>
                                      </p:cBhvr>
                                    </p:animEffect>
                                    <p:anim calcmode="lin" valueType="num">
                                      <p:cBhvr>
                                        <p:cTn id="20" dur="400" fill="hold"/>
                                        <p:tgtEl>
                                          <p:spTgt spid="9"/>
                                        </p:tgtEl>
                                        <p:attrNameLst>
                                          <p:attrName>ppt_x</p:attrName>
                                        </p:attrNameLst>
                                      </p:cBhvr>
                                      <p:tavLst>
                                        <p:tav tm="0">
                                          <p:val>
                                            <p:strVal val="#ppt_x"/>
                                          </p:val>
                                        </p:tav>
                                        <p:tav tm="100000">
                                          <p:val>
                                            <p:strVal val="#ppt_x"/>
                                          </p:val>
                                        </p:tav>
                                      </p:tavLst>
                                    </p:anim>
                                    <p:anim calcmode="lin" valueType="num">
                                      <p:cBhvr>
                                        <p:cTn id="21" dur="400" fill="hold"/>
                                        <p:tgtEl>
                                          <p:spTgt spid="9"/>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7" presetClass="entr" presetSubtype="0"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400"/>
                                        <p:tgtEl>
                                          <p:spTgt spid="7"/>
                                        </p:tgtEl>
                                      </p:cBhvr>
                                    </p:animEffect>
                                    <p:anim calcmode="lin" valueType="num">
                                      <p:cBhvr>
                                        <p:cTn id="26" dur="400" fill="hold"/>
                                        <p:tgtEl>
                                          <p:spTgt spid="7"/>
                                        </p:tgtEl>
                                        <p:attrNameLst>
                                          <p:attrName>ppt_x</p:attrName>
                                        </p:attrNameLst>
                                      </p:cBhvr>
                                      <p:tavLst>
                                        <p:tav tm="0">
                                          <p:val>
                                            <p:strVal val="#ppt_x"/>
                                          </p:val>
                                        </p:tav>
                                        <p:tav tm="100000">
                                          <p:val>
                                            <p:strVal val="#ppt_x"/>
                                          </p:val>
                                        </p:tav>
                                      </p:tavLst>
                                    </p:anim>
                                    <p:anim calcmode="lin" valueType="num">
                                      <p:cBhvr>
                                        <p:cTn id="27" dur="400" fill="hold"/>
                                        <p:tgtEl>
                                          <p:spTgt spid="7"/>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7" presetClass="entr" presetSubtype="0" fill="hold"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400"/>
                                        <p:tgtEl>
                                          <p:spTgt spid="6"/>
                                        </p:tgtEl>
                                      </p:cBhvr>
                                    </p:animEffect>
                                    <p:anim calcmode="lin" valueType="num">
                                      <p:cBhvr>
                                        <p:cTn id="32" dur="400" fill="hold"/>
                                        <p:tgtEl>
                                          <p:spTgt spid="6"/>
                                        </p:tgtEl>
                                        <p:attrNameLst>
                                          <p:attrName>ppt_x</p:attrName>
                                        </p:attrNameLst>
                                      </p:cBhvr>
                                      <p:tavLst>
                                        <p:tav tm="0">
                                          <p:val>
                                            <p:strVal val="#ppt_x"/>
                                          </p:val>
                                        </p:tav>
                                        <p:tav tm="100000">
                                          <p:val>
                                            <p:strVal val="#ppt_x"/>
                                          </p:val>
                                        </p:tav>
                                      </p:tavLst>
                                    </p:anim>
                                    <p:anim calcmode="lin" valueType="num">
                                      <p:cBhvr>
                                        <p:cTn id="33" dur="400" fill="hold"/>
                                        <p:tgtEl>
                                          <p:spTgt spid="6"/>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7" presetClass="entr" presetSubtype="0" fill="hold"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400"/>
                                        <p:tgtEl>
                                          <p:spTgt spid="5"/>
                                        </p:tgtEl>
                                      </p:cBhvr>
                                    </p:animEffect>
                                    <p:anim calcmode="lin" valueType="num">
                                      <p:cBhvr>
                                        <p:cTn id="38" dur="400" fill="hold"/>
                                        <p:tgtEl>
                                          <p:spTgt spid="5"/>
                                        </p:tgtEl>
                                        <p:attrNameLst>
                                          <p:attrName>ppt_x</p:attrName>
                                        </p:attrNameLst>
                                      </p:cBhvr>
                                      <p:tavLst>
                                        <p:tav tm="0">
                                          <p:val>
                                            <p:strVal val="#ppt_x"/>
                                          </p:val>
                                        </p:tav>
                                        <p:tav tm="100000">
                                          <p:val>
                                            <p:strVal val="#ppt_x"/>
                                          </p:val>
                                        </p:tav>
                                      </p:tavLst>
                                    </p:anim>
                                    <p:anim calcmode="lin" valueType="num">
                                      <p:cBhvr>
                                        <p:cTn id="39" dur="400" fill="hold"/>
                                        <p:tgtEl>
                                          <p:spTgt spid="5"/>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22" presetClass="entr" presetSubtype="2" fill="hold" nodeType="afterEffect">
                                  <p:stCondLst>
                                    <p:cond delay="0"/>
                                  </p:stCondLst>
                                  <p:childTnLst>
                                    <p:set>
                                      <p:cBhvr>
                                        <p:cTn id="42" dur="1" fill="hold">
                                          <p:stCondLst>
                                            <p:cond delay="0"/>
                                          </p:stCondLst>
                                        </p:cTn>
                                        <p:tgtEl>
                                          <p:spTgt spid="37"/>
                                        </p:tgtEl>
                                        <p:attrNameLst>
                                          <p:attrName>style.visibility</p:attrName>
                                        </p:attrNameLst>
                                      </p:cBhvr>
                                      <p:to>
                                        <p:strVal val="visible"/>
                                      </p:to>
                                    </p:set>
                                    <p:animEffect transition="in" filter="wipe(right)">
                                      <p:cBhvr>
                                        <p:cTn id="43" dur="500"/>
                                        <p:tgtEl>
                                          <p:spTgt spid="37"/>
                                        </p:tgtEl>
                                      </p:cBhvr>
                                    </p:animEffect>
                                  </p:childTnLst>
                                </p:cTn>
                              </p:par>
                              <p:par>
                                <p:cTn id="44" presetID="22" presetClass="entr" presetSubtype="8" fill="hold" nodeType="with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wipe(left)">
                                      <p:cBhvr>
                                        <p:cTn id="46" dur="500"/>
                                        <p:tgtEl>
                                          <p:spTgt spid="29"/>
                                        </p:tgtEl>
                                      </p:cBhvr>
                                    </p:animEffect>
                                  </p:childTnLst>
                                </p:cTn>
                              </p:par>
                              <p:par>
                                <p:cTn id="47" presetID="22" presetClass="entr" presetSubtype="2" fill="hold" nodeType="with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wipe(right)">
                                      <p:cBhvr>
                                        <p:cTn id="49" dur="500"/>
                                        <p:tgtEl>
                                          <p:spTgt spid="32"/>
                                        </p:tgtEl>
                                      </p:cBhvr>
                                    </p:animEffect>
                                  </p:childTnLst>
                                </p:cTn>
                              </p:par>
                              <p:par>
                                <p:cTn id="50" presetID="22" presetClass="entr" presetSubtype="8" fill="hold" nodeType="withEffect">
                                  <p:stCondLst>
                                    <p:cond delay="0"/>
                                  </p:stCondLst>
                                  <p:childTnLst>
                                    <p:set>
                                      <p:cBhvr>
                                        <p:cTn id="51" dur="1" fill="hold">
                                          <p:stCondLst>
                                            <p:cond delay="0"/>
                                          </p:stCondLst>
                                        </p:cTn>
                                        <p:tgtEl>
                                          <p:spTgt spid="33"/>
                                        </p:tgtEl>
                                        <p:attrNameLst>
                                          <p:attrName>style.visibility</p:attrName>
                                        </p:attrNameLst>
                                      </p:cBhvr>
                                      <p:to>
                                        <p:strVal val="visible"/>
                                      </p:to>
                                    </p:set>
                                    <p:animEffect transition="in" filter="wipe(left)">
                                      <p:cBhvr>
                                        <p:cTn id="52" dur="500"/>
                                        <p:tgtEl>
                                          <p:spTgt spid="33"/>
                                        </p:tgtEl>
                                      </p:cBhvr>
                                    </p:animEffect>
                                  </p:childTnLst>
                                </p:cTn>
                              </p:par>
                            </p:childTnLst>
                          </p:cTn>
                        </p:par>
                        <p:par>
                          <p:cTn id="53" fill="hold">
                            <p:stCondLst>
                              <p:cond delay="3500"/>
                            </p:stCondLst>
                            <p:childTnLst>
                              <p:par>
                                <p:cTn id="54" presetID="53" presetClass="entr" presetSubtype="16" fill="hold" grpId="0" nodeType="afterEffect">
                                  <p:stCondLst>
                                    <p:cond delay="0"/>
                                  </p:stCondLst>
                                  <p:childTnLst>
                                    <p:set>
                                      <p:cBhvr>
                                        <p:cTn id="55" dur="1" fill="hold">
                                          <p:stCondLst>
                                            <p:cond delay="0"/>
                                          </p:stCondLst>
                                        </p:cTn>
                                        <p:tgtEl>
                                          <p:spTgt spid="34"/>
                                        </p:tgtEl>
                                        <p:attrNameLst>
                                          <p:attrName>style.visibility</p:attrName>
                                        </p:attrNameLst>
                                      </p:cBhvr>
                                      <p:to>
                                        <p:strVal val="visible"/>
                                      </p:to>
                                    </p:set>
                                    <p:anim calcmode="lin" valueType="num">
                                      <p:cBhvr>
                                        <p:cTn id="56" dur="500" fill="hold"/>
                                        <p:tgtEl>
                                          <p:spTgt spid="34"/>
                                        </p:tgtEl>
                                        <p:attrNameLst>
                                          <p:attrName>ppt_w</p:attrName>
                                        </p:attrNameLst>
                                      </p:cBhvr>
                                      <p:tavLst>
                                        <p:tav tm="0">
                                          <p:val>
                                            <p:fltVal val="0"/>
                                          </p:val>
                                        </p:tav>
                                        <p:tav tm="100000">
                                          <p:val>
                                            <p:strVal val="#ppt_w"/>
                                          </p:val>
                                        </p:tav>
                                      </p:tavLst>
                                    </p:anim>
                                    <p:anim calcmode="lin" valueType="num">
                                      <p:cBhvr>
                                        <p:cTn id="57" dur="500" fill="hold"/>
                                        <p:tgtEl>
                                          <p:spTgt spid="34"/>
                                        </p:tgtEl>
                                        <p:attrNameLst>
                                          <p:attrName>ppt_h</p:attrName>
                                        </p:attrNameLst>
                                      </p:cBhvr>
                                      <p:tavLst>
                                        <p:tav tm="0">
                                          <p:val>
                                            <p:fltVal val="0"/>
                                          </p:val>
                                        </p:tav>
                                        <p:tav tm="100000">
                                          <p:val>
                                            <p:strVal val="#ppt_h"/>
                                          </p:val>
                                        </p:tav>
                                      </p:tavLst>
                                    </p:anim>
                                    <p:animEffect transition="in" filter="fade">
                                      <p:cBhvr>
                                        <p:cTn id="58" dur="500"/>
                                        <p:tgtEl>
                                          <p:spTgt spid="34"/>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40"/>
                                        </p:tgtEl>
                                        <p:attrNameLst>
                                          <p:attrName>style.visibility</p:attrName>
                                        </p:attrNameLst>
                                      </p:cBhvr>
                                      <p:to>
                                        <p:strVal val="visible"/>
                                      </p:to>
                                    </p:set>
                                    <p:anim calcmode="lin" valueType="num">
                                      <p:cBhvr>
                                        <p:cTn id="61" dur="500" fill="hold"/>
                                        <p:tgtEl>
                                          <p:spTgt spid="40"/>
                                        </p:tgtEl>
                                        <p:attrNameLst>
                                          <p:attrName>ppt_w</p:attrName>
                                        </p:attrNameLst>
                                      </p:cBhvr>
                                      <p:tavLst>
                                        <p:tav tm="0">
                                          <p:val>
                                            <p:fltVal val="0"/>
                                          </p:val>
                                        </p:tav>
                                        <p:tav tm="100000">
                                          <p:val>
                                            <p:strVal val="#ppt_w"/>
                                          </p:val>
                                        </p:tav>
                                      </p:tavLst>
                                    </p:anim>
                                    <p:anim calcmode="lin" valueType="num">
                                      <p:cBhvr>
                                        <p:cTn id="62" dur="500" fill="hold"/>
                                        <p:tgtEl>
                                          <p:spTgt spid="40"/>
                                        </p:tgtEl>
                                        <p:attrNameLst>
                                          <p:attrName>ppt_h</p:attrName>
                                        </p:attrNameLst>
                                      </p:cBhvr>
                                      <p:tavLst>
                                        <p:tav tm="0">
                                          <p:val>
                                            <p:fltVal val="0"/>
                                          </p:val>
                                        </p:tav>
                                        <p:tav tm="100000">
                                          <p:val>
                                            <p:strVal val="#ppt_h"/>
                                          </p:val>
                                        </p:tav>
                                      </p:tavLst>
                                    </p:anim>
                                    <p:animEffect transition="in" filter="fade">
                                      <p:cBhvr>
                                        <p:cTn id="63" dur="500"/>
                                        <p:tgtEl>
                                          <p:spTgt spid="40"/>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36"/>
                                        </p:tgtEl>
                                        <p:attrNameLst>
                                          <p:attrName>style.visibility</p:attrName>
                                        </p:attrNameLst>
                                      </p:cBhvr>
                                      <p:to>
                                        <p:strVal val="visible"/>
                                      </p:to>
                                    </p:set>
                                    <p:anim calcmode="lin" valueType="num">
                                      <p:cBhvr>
                                        <p:cTn id="66" dur="500" fill="hold"/>
                                        <p:tgtEl>
                                          <p:spTgt spid="36"/>
                                        </p:tgtEl>
                                        <p:attrNameLst>
                                          <p:attrName>ppt_w</p:attrName>
                                        </p:attrNameLst>
                                      </p:cBhvr>
                                      <p:tavLst>
                                        <p:tav tm="0">
                                          <p:val>
                                            <p:fltVal val="0"/>
                                          </p:val>
                                        </p:tav>
                                        <p:tav tm="100000">
                                          <p:val>
                                            <p:strVal val="#ppt_w"/>
                                          </p:val>
                                        </p:tav>
                                      </p:tavLst>
                                    </p:anim>
                                    <p:anim calcmode="lin" valueType="num">
                                      <p:cBhvr>
                                        <p:cTn id="67" dur="500" fill="hold"/>
                                        <p:tgtEl>
                                          <p:spTgt spid="36"/>
                                        </p:tgtEl>
                                        <p:attrNameLst>
                                          <p:attrName>ppt_h</p:attrName>
                                        </p:attrNameLst>
                                      </p:cBhvr>
                                      <p:tavLst>
                                        <p:tav tm="0">
                                          <p:val>
                                            <p:fltVal val="0"/>
                                          </p:val>
                                        </p:tav>
                                        <p:tav tm="100000">
                                          <p:val>
                                            <p:strVal val="#ppt_h"/>
                                          </p:val>
                                        </p:tav>
                                      </p:tavLst>
                                    </p:anim>
                                    <p:animEffect transition="in" filter="fade">
                                      <p:cBhvr>
                                        <p:cTn id="68" dur="500"/>
                                        <p:tgtEl>
                                          <p:spTgt spid="36"/>
                                        </p:tgtEl>
                                      </p:cBhvr>
                                    </p:animEffect>
                                  </p:childTnLst>
                                </p:cTn>
                              </p:par>
                              <p:par>
                                <p:cTn id="69" presetID="53" presetClass="entr" presetSubtype="16" fill="hold" grpId="0" nodeType="withEffect">
                                  <p:stCondLst>
                                    <p:cond delay="0"/>
                                  </p:stCondLst>
                                  <p:childTnLst>
                                    <p:set>
                                      <p:cBhvr>
                                        <p:cTn id="70" dur="1" fill="hold">
                                          <p:stCondLst>
                                            <p:cond delay="0"/>
                                          </p:stCondLst>
                                        </p:cTn>
                                        <p:tgtEl>
                                          <p:spTgt spid="42"/>
                                        </p:tgtEl>
                                        <p:attrNameLst>
                                          <p:attrName>style.visibility</p:attrName>
                                        </p:attrNameLst>
                                      </p:cBhvr>
                                      <p:to>
                                        <p:strVal val="visible"/>
                                      </p:to>
                                    </p:set>
                                    <p:anim calcmode="lin" valueType="num">
                                      <p:cBhvr>
                                        <p:cTn id="71" dur="500" fill="hold"/>
                                        <p:tgtEl>
                                          <p:spTgt spid="42"/>
                                        </p:tgtEl>
                                        <p:attrNameLst>
                                          <p:attrName>ppt_w</p:attrName>
                                        </p:attrNameLst>
                                      </p:cBhvr>
                                      <p:tavLst>
                                        <p:tav tm="0">
                                          <p:val>
                                            <p:fltVal val="0"/>
                                          </p:val>
                                        </p:tav>
                                        <p:tav tm="100000">
                                          <p:val>
                                            <p:strVal val="#ppt_w"/>
                                          </p:val>
                                        </p:tav>
                                      </p:tavLst>
                                    </p:anim>
                                    <p:anim calcmode="lin" valueType="num">
                                      <p:cBhvr>
                                        <p:cTn id="72" dur="500" fill="hold"/>
                                        <p:tgtEl>
                                          <p:spTgt spid="42"/>
                                        </p:tgtEl>
                                        <p:attrNameLst>
                                          <p:attrName>ppt_h</p:attrName>
                                        </p:attrNameLst>
                                      </p:cBhvr>
                                      <p:tavLst>
                                        <p:tav tm="0">
                                          <p:val>
                                            <p:fltVal val="0"/>
                                          </p:val>
                                        </p:tav>
                                        <p:tav tm="100000">
                                          <p:val>
                                            <p:strVal val="#ppt_h"/>
                                          </p:val>
                                        </p:tav>
                                      </p:tavLst>
                                    </p:anim>
                                    <p:animEffect transition="in" filter="fade">
                                      <p:cBhvr>
                                        <p:cTn id="73" dur="500"/>
                                        <p:tgtEl>
                                          <p:spTgt spid="42"/>
                                        </p:tgtEl>
                                      </p:cBhvr>
                                    </p:animEffect>
                                  </p:childTnLst>
                                </p:cTn>
                              </p:par>
                            </p:childTnLst>
                          </p:cTn>
                        </p:par>
                        <p:par>
                          <p:cTn id="74" fill="hold">
                            <p:stCondLst>
                              <p:cond delay="4000"/>
                            </p:stCondLst>
                            <p:childTnLst>
                              <p:par>
                                <p:cTn id="75" presetID="2" presetClass="entr" presetSubtype="2" fill="hold" grpId="0" nodeType="afterEffect">
                                  <p:stCondLst>
                                    <p:cond delay="0"/>
                                  </p:stCondLst>
                                  <p:childTnLst>
                                    <p:set>
                                      <p:cBhvr>
                                        <p:cTn id="76" dur="1" fill="hold">
                                          <p:stCondLst>
                                            <p:cond delay="0"/>
                                          </p:stCondLst>
                                        </p:cTn>
                                        <p:tgtEl>
                                          <p:spTgt spid="41"/>
                                        </p:tgtEl>
                                        <p:attrNameLst>
                                          <p:attrName>style.visibility</p:attrName>
                                        </p:attrNameLst>
                                      </p:cBhvr>
                                      <p:to>
                                        <p:strVal val="visible"/>
                                      </p:to>
                                    </p:set>
                                    <p:anim calcmode="lin" valueType="num">
                                      <p:cBhvr additive="base">
                                        <p:cTn id="77" dur="500" fill="hold"/>
                                        <p:tgtEl>
                                          <p:spTgt spid="41"/>
                                        </p:tgtEl>
                                        <p:attrNameLst>
                                          <p:attrName>ppt_x</p:attrName>
                                        </p:attrNameLst>
                                      </p:cBhvr>
                                      <p:tavLst>
                                        <p:tav tm="0">
                                          <p:val>
                                            <p:strVal val="1+#ppt_w/2"/>
                                          </p:val>
                                        </p:tav>
                                        <p:tav tm="100000">
                                          <p:val>
                                            <p:strVal val="#ppt_x"/>
                                          </p:val>
                                        </p:tav>
                                      </p:tavLst>
                                    </p:anim>
                                    <p:anim calcmode="lin" valueType="num">
                                      <p:cBhvr additive="base">
                                        <p:cTn id="78" dur="500" fill="hold"/>
                                        <p:tgtEl>
                                          <p:spTgt spid="41"/>
                                        </p:tgtEl>
                                        <p:attrNameLst>
                                          <p:attrName>ppt_y</p:attrName>
                                        </p:attrNameLst>
                                      </p:cBhvr>
                                      <p:tavLst>
                                        <p:tav tm="0">
                                          <p:val>
                                            <p:strVal val="#ppt_y"/>
                                          </p:val>
                                        </p:tav>
                                        <p:tav tm="100000">
                                          <p:val>
                                            <p:strVal val="#ppt_y"/>
                                          </p:val>
                                        </p:tav>
                                      </p:tavLst>
                                    </p:anim>
                                  </p:childTnLst>
                                </p:cTn>
                              </p:par>
                              <p:par>
                                <p:cTn id="79" presetID="2" presetClass="entr" presetSubtype="2" fill="hold" grpId="0" nodeType="withEffect">
                                  <p:stCondLst>
                                    <p:cond delay="0"/>
                                  </p:stCondLst>
                                  <p:childTnLst>
                                    <p:set>
                                      <p:cBhvr>
                                        <p:cTn id="80" dur="1" fill="hold">
                                          <p:stCondLst>
                                            <p:cond delay="0"/>
                                          </p:stCondLst>
                                        </p:cTn>
                                        <p:tgtEl>
                                          <p:spTgt spid="43"/>
                                        </p:tgtEl>
                                        <p:attrNameLst>
                                          <p:attrName>style.visibility</p:attrName>
                                        </p:attrNameLst>
                                      </p:cBhvr>
                                      <p:to>
                                        <p:strVal val="visible"/>
                                      </p:to>
                                    </p:set>
                                    <p:anim calcmode="lin" valueType="num">
                                      <p:cBhvr additive="base">
                                        <p:cTn id="81" dur="500" fill="hold"/>
                                        <p:tgtEl>
                                          <p:spTgt spid="43"/>
                                        </p:tgtEl>
                                        <p:attrNameLst>
                                          <p:attrName>ppt_x</p:attrName>
                                        </p:attrNameLst>
                                      </p:cBhvr>
                                      <p:tavLst>
                                        <p:tav tm="0">
                                          <p:val>
                                            <p:strVal val="1+#ppt_w/2"/>
                                          </p:val>
                                        </p:tav>
                                        <p:tav tm="100000">
                                          <p:val>
                                            <p:strVal val="#ppt_x"/>
                                          </p:val>
                                        </p:tav>
                                      </p:tavLst>
                                    </p:anim>
                                    <p:anim calcmode="lin" valueType="num">
                                      <p:cBhvr additive="base">
                                        <p:cTn id="82" dur="500" fill="hold"/>
                                        <p:tgtEl>
                                          <p:spTgt spid="43"/>
                                        </p:tgtEl>
                                        <p:attrNameLst>
                                          <p:attrName>ppt_y</p:attrName>
                                        </p:attrNameLst>
                                      </p:cBhvr>
                                      <p:tavLst>
                                        <p:tav tm="0">
                                          <p:val>
                                            <p:strVal val="#ppt_y"/>
                                          </p:val>
                                        </p:tav>
                                        <p:tav tm="100000">
                                          <p:val>
                                            <p:strVal val="#ppt_y"/>
                                          </p:val>
                                        </p:tav>
                                      </p:tavLst>
                                    </p:anim>
                                  </p:childTnLst>
                                </p:cTn>
                              </p:par>
                              <p:par>
                                <p:cTn id="83" presetID="2" presetClass="entr" presetSubtype="8" fill="hold" grpId="0" nodeType="withEffect">
                                  <p:stCondLst>
                                    <p:cond delay="0"/>
                                  </p:stCondLst>
                                  <p:childTnLst>
                                    <p:set>
                                      <p:cBhvr>
                                        <p:cTn id="84" dur="1" fill="hold">
                                          <p:stCondLst>
                                            <p:cond delay="0"/>
                                          </p:stCondLst>
                                        </p:cTn>
                                        <p:tgtEl>
                                          <p:spTgt spid="35"/>
                                        </p:tgtEl>
                                        <p:attrNameLst>
                                          <p:attrName>style.visibility</p:attrName>
                                        </p:attrNameLst>
                                      </p:cBhvr>
                                      <p:to>
                                        <p:strVal val="visible"/>
                                      </p:to>
                                    </p:set>
                                    <p:anim calcmode="lin" valueType="num">
                                      <p:cBhvr additive="base">
                                        <p:cTn id="85" dur="500" fill="hold"/>
                                        <p:tgtEl>
                                          <p:spTgt spid="35"/>
                                        </p:tgtEl>
                                        <p:attrNameLst>
                                          <p:attrName>ppt_x</p:attrName>
                                        </p:attrNameLst>
                                      </p:cBhvr>
                                      <p:tavLst>
                                        <p:tav tm="0">
                                          <p:val>
                                            <p:strVal val="0-#ppt_w/2"/>
                                          </p:val>
                                        </p:tav>
                                        <p:tav tm="100000">
                                          <p:val>
                                            <p:strVal val="#ppt_x"/>
                                          </p:val>
                                        </p:tav>
                                      </p:tavLst>
                                    </p:anim>
                                    <p:anim calcmode="lin" valueType="num">
                                      <p:cBhvr additive="base">
                                        <p:cTn id="86" dur="500" fill="hold"/>
                                        <p:tgtEl>
                                          <p:spTgt spid="35"/>
                                        </p:tgtEl>
                                        <p:attrNameLst>
                                          <p:attrName>ppt_y</p:attrName>
                                        </p:attrNameLst>
                                      </p:cBhvr>
                                      <p:tavLst>
                                        <p:tav tm="0">
                                          <p:val>
                                            <p:strVal val="#ppt_y"/>
                                          </p:val>
                                        </p:tav>
                                        <p:tav tm="100000">
                                          <p:val>
                                            <p:strVal val="#ppt_y"/>
                                          </p:val>
                                        </p:tav>
                                      </p:tavLst>
                                    </p:anim>
                                  </p:childTnLst>
                                </p:cTn>
                              </p:par>
                              <p:par>
                                <p:cTn id="87" presetID="2" presetClass="entr" presetSubtype="8" fill="hold" grpId="0" nodeType="withEffect">
                                  <p:stCondLst>
                                    <p:cond delay="0"/>
                                  </p:stCondLst>
                                  <p:childTnLst>
                                    <p:set>
                                      <p:cBhvr>
                                        <p:cTn id="88" dur="1" fill="hold">
                                          <p:stCondLst>
                                            <p:cond delay="0"/>
                                          </p:stCondLst>
                                        </p:cTn>
                                        <p:tgtEl>
                                          <p:spTgt spid="38"/>
                                        </p:tgtEl>
                                        <p:attrNameLst>
                                          <p:attrName>style.visibility</p:attrName>
                                        </p:attrNameLst>
                                      </p:cBhvr>
                                      <p:to>
                                        <p:strVal val="visible"/>
                                      </p:to>
                                    </p:set>
                                    <p:anim calcmode="lin" valueType="num">
                                      <p:cBhvr additive="base">
                                        <p:cTn id="89" dur="500" fill="hold"/>
                                        <p:tgtEl>
                                          <p:spTgt spid="38"/>
                                        </p:tgtEl>
                                        <p:attrNameLst>
                                          <p:attrName>ppt_x</p:attrName>
                                        </p:attrNameLst>
                                      </p:cBhvr>
                                      <p:tavLst>
                                        <p:tav tm="0">
                                          <p:val>
                                            <p:strVal val="0-#ppt_w/2"/>
                                          </p:val>
                                        </p:tav>
                                        <p:tav tm="100000">
                                          <p:val>
                                            <p:strVal val="#ppt_x"/>
                                          </p:val>
                                        </p:tav>
                                      </p:tavLst>
                                    </p:anim>
                                    <p:anim calcmode="lin" valueType="num">
                                      <p:cBhvr additive="base">
                                        <p:cTn id="90" dur="5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6" grpId="0"/>
      <p:bldP spid="38" grpId="0"/>
      <p:bldP spid="40" grpId="0"/>
      <p:bldP spid="41" grpId="0"/>
      <p:bldP spid="42" grpId="0"/>
      <p:bldP spid="4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4489050" y="2605619"/>
            <a:ext cx="1675886" cy="0"/>
          </a:xfrm>
          <a:prstGeom prst="line">
            <a:avLst/>
          </a:prstGeom>
          <a:ln>
            <a:solidFill>
              <a:schemeClr val="bg1">
                <a:lumMod val="65000"/>
              </a:schemeClr>
            </a:solidFill>
            <a:prstDash val="sysDash"/>
            <a:tailEnd type="none"/>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4489050" y="3365557"/>
            <a:ext cx="1698138" cy="0"/>
          </a:xfrm>
          <a:prstGeom prst="line">
            <a:avLst/>
          </a:prstGeom>
          <a:ln>
            <a:solidFill>
              <a:schemeClr val="bg1">
                <a:lumMod val="65000"/>
              </a:schemeClr>
            </a:solidFill>
            <a:prstDash val="sysDash"/>
            <a:tailEnd type="none"/>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4489050" y="4125496"/>
            <a:ext cx="1671694" cy="0"/>
          </a:xfrm>
          <a:prstGeom prst="line">
            <a:avLst/>
          </a:prstGeom>
          <a:ln>
            <a:solidFill>
              <a:schemeClr val="bg1">
                <a:lumMod val="65000"/>
              </a:schemeClr>
            </a:solidFill>
            <a:prstDash val="sysDash"/>
            <a:tailEnd type="none"/>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4489050" y="4885433"/>
            <a:ext cx="1671694" cy="0"/>
          </a:xfrm>
          <a:prstGeom prst="line">
            <a:avLst/>
          </a:prstGeom>
          <a:ln>
            <a:solidFill>
              <a:schemeClr val="bg1">
                <a:lumMod val="65000"/>
              </a:schemeClr>
            </a:solidFill>
            <a:prstDash val="sysDash"/>
            <a:tailEnd type="none"/>
          </a:ln>
        </p:spPr>
        <p:style>
          <a:lnRef idx="1">
            <a:schemeClr val="accent1"/>
          </a:lnRef>
          <a:fillRef idx="0">
            <a:schemeClr val="accent1"/>
          </a:fillRef>
          <a:effectRef idx="0">
            <a:schemeClr val="accent1"/>
          </a:effectRef>
          <a:fontRef idx="minor">
            <a:schemeClr val="tx1"/>
          </a:fontRef>
        </p:style>
      </p:cxnSp>
      <p:sp>
        <p:nvSpPr>
          <p:cNvPr id="6" name="AutoShape 4"/>
          <p:cNvSpPr>
            <a:spLocks noChangeAspect="1" noChangeArrowheads="1" noTextEdit="1"/>
          </p:cNvSpPr>
          <p:nvPr/>
        </p:nvSpPr>
        <p:spPr bwMode="auto">
          <a:xfrm>
            <a:off x="2037544" y="1915947"/>
            <a:ext cx="2490992" cy="351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08" tIns="60954" rIns="121908" bIns="60954" numCol="1" anchor="t" anchorCtr="0" compatLnSpc="1"/>
          <a:lstStyle/>
          <a:p>
            <a:endParaRPr lang="zh-CN" altLang="en-US"/>
          </a:p>
        </p:txBody>
      </p:sp>
      <p:sp>
        <p:nvSpPr>
          <p:cNvPr id="7" name="Freeform 6"/>
          <p:cNvSpPr/>
          <p:nvPr/>
        </p:nvSpPr>
        <p:spPr bwMode="auto">
          <a:xfrm>
            <a:off x="1488090" y="1604799"/>
            <a:ext cx="3042563" cy="1807633"/>
          </a:xfrm>
          <a:custGeom>
            <a:avLst/>
            <a:gdLst>
              <a:gd name="T0" fmla="*/ 0 w 1645"/>
              <a:gd name="T1" fmla="*/ 313 h 1000"/>
              <a:gd name="T2" fmla="*/ 918 w 1645"/>
              <a:gd name="T3" fmla="*/ 305 h 1000"/>
              <a:gd name="T4" fmla="*/ 1645 w 1645"/>
              <a:gd name="T5" fmla="*/ 319 h 1000"/>
              <a:gd name="T6" fmla="*/ 1645 w 1645"/>
              <a:gd name="T7" fmla="*/ 708 h 1000"/>
              <a:gd name="T8" fmla="*/ 918 w 1645"/>
              <a:gd name="T9" fmla="*/ 694 h 1000"/>
              <a:gd name="T10" fmla="*/ 0 w 1645"/>
              <a:gd name="T11" fmla="*/ 702 h 1000"/>
              <a:gd name="T12" fmla="*/ 0 w 1645"/>
              <a:gd name="T13" fmla="*/ 313 h 1000"/>
            </a:gdLst>
            <a:ahLst/>
            <a:cxnLst>
              <a:cxn ang="0">
                <a:pos x="T0" y="T1"/>
              </a:cxn>
              <a:cxn ang="0">
                <a:pos x="T2" y="T3"/>
              </a:cxn>
              <a:cxn ang="0">
                <a:pos x="T4" y="T5"/>
              </a:cxn>
              <a:cxn ang="0">
                <a:pos x="T6" y="T7"/>
              </a:cxn>
              <a:cxn ang="0">
                <a:pos x="T8" y="T9"/>
              </a:cxn>
              <a:cxn ang="0">
                <a:pos x="T10" y="T11"/>
              </a:cxn>
              <a:cxn ang="0">
                <a:pos x="T12" y="T13"/>
              </a:cxn>
            </a:cxnLst>
            <a:rect l="0" t="0" r="r" b="b"/>
            <a:pathLst>
              <a:path w="1645" h="1000">
                <a:moveTo>
                  <a:pt x="0" y="313"/>
                </a:moveTo>
                <a:cubicBezTo>
                  <a:pt x="0" y="313"/>
                  <a:pt x="483" y="0"/>
                  <a:pt x="918" y="305"/>
                </a:cubicBezTo>
                <a:cubicBezTo>
                  <a:pt x="1353" y="611"/>
                  <a:pt x="1604" y="360"/>
                  <a:pt x="1645" y="319"/>
                </a:cubicBezTo>
                <a:cubicBezTo>
                  <a:pt x="1645" y="708"/>
                  <a:pt x="1645" y="708"/>
                  <a:pt x="1645" y="708"/>
                </a:cubicBezTo>
                <a:cubicBezTo>
                  <a:pt x="1604" y="749"/>
                  <a:pt x="1353" y="1000"/>
                  <a:pt x="918" y="694"/>
                </a:cubicBezTo>
                <a:cubicBezTo>
                  <a:pt x="483" y="389"/>
                  <a:pt x="0" y="702"/>
                  <a:pt x="0" y="702"/>
                </a:cubicBezTo>
                <a:lnTo>
                  <a:pt x="0" y="313"/>
                </a:lnTo>
                <a:close/>
              </a:path>
            </a:pathLst>
          </a:custGeom>
          <a:solidFill>
            <a:schemeClr val="accent1"/>
          </a:solidFill>
          <a:ln>
            <a:noFill/>
          </a:ln>
        </p:spPr>
        <p:txBody>
          <a:bodyPr vert="horz" wrap="square" lIns="121908" tIns="60954" rIns="121908" bIns="60954" numCol="1" anchor="t" anchorCtr="0" compatLnSpc="1"/>
          <a:lstStyle/>
          <a:p>
            <a:endParaRPr lang="zh-CN" altLang="en-US"/>
          </a:p>
        </p:txBody>
      </p:sp>
      <p:sp>
        <p:nvSpPr>
          <p:cNvPr id="8" name="Freeform 7"/>
          <p:cNvSpPr/>
          <p:nvPr/>
        </p:nvSpPr>
        <p:spPr bwMode="auto">
          <a:xfrm>
            <a:off x="1488090" y="2373149"/>
            <a:ext cx="3042563" cy="1807633"/>
          </a:xfrm>
          <a:custGeom>
            <a:avLst/>
            <a:gdLst>
              <a:gd name="T0" fmla="*/ 0 w 1645"/>
              <a:gd name="T1" fmla="*/ 313 h 1000"/>
              <a:gd name="T2" fmla="*/ 918 w 1645"/>
              <a:gd name="T3" fmla="*/ 306 h 1000"/>
              <a:gd name="T4" fmla="*/ 1645 w 1645"/>
              <a:gd name="T5" fmla="*/ 319 h 1000"/>
              <a:gd name="T6" fmla="*/ 1645 w 1645"/>
              <a:gd name="T7" fmla="*/ 708 h 1000"/>
              <a:gd name="T8" fmla="*/ 918 w 1645"/>
              <a:gd name="T9" fmla="*/ 695 h 1000"/>
              <a:gd name="T10" fmla="*/ 0 w 1645"/>
              <a:gd name="T11" fmla="*/ 702 h 1000"/>
              <a:gd name="T12" fmla="*/ 0 w 1645"/>
              <a:gd name="T13" fmla="*/ 313 h 1000"/>
            </a:gdLst>
            <a:ahLst/>
            <a:cxnLst>
              <a:cxn ang="0">
                <a:pos x="T0" y="T1"/>
              </a:cxn>
              <a:cxn ang="0">
                <a:pos x="T2" y="T3"/>
              </a:cxn>
              <a:cxn ang="0">
                <a:pos x="T4" y="T5"/>
              </a:cxn>
              <a:cxn ang="0">
                <a:pos x="T6" y="T7"/>
              </a:cxn>
              <a:cxn ang="0">
                <a:pos x="T8" y="T9"/>
              </a:cxn>
              <a:cxn ang="0">
                <a:pos x="T10" y="T11"/>
              </a:cxn>
              <a:cxn ang="0">
                <a:pos x="T12" y="T13"/>
              </a:cxn>
            </a:cxnLst>
            <a:rect l="0" t="0" r="r" b="b"/>
            <a:pathLst>
              <a:path w="1645" h="1000">
                <a:moveTo>
                  <a:pt x="0" y="313"/>
                </a:moveTo>
                <a:cubicBezTo>
                  <a:pt x="0" y="313"/>
                  <a:pt x="483" y="0"/>
                  <a:pt x="918" y="306"/>
                </a:cubicBezTo>
                <a:cubicBezTo>
                  <a:pt x="1353" y="612"/>
                  <a:pt x="1604" y="360"/>
                  <a:pt x="1645" y="319"/>
                </a:cubicBezTo>
                <a:cubicBezTo>
                  <a:pt x="1645" y="708"/>
                  <a:pt x="1645" y="708"/>
                  <a:pt x="1645" y="708"/>
                </a:cubicBezTo>
                <a:cubicBezTo>
                  <a:pt x="1604" y="749"/>
                  <a:pt x="1353" y="1000"/>
                  <a:pt x="918" y="695"/>
                </a:cubicBezTo>
                <a:cubicBezTo>
                  <a:pt x="483" y="389"/>
                  <a:pt x="0" y="702"/>
                  <a:pt x="0" y="702"/>
                </a:cubicBezTo>
                <a:lnTo>
                  <a:pt x="0" y="313"/>
                </a:lnTo>
                <a:close/>
              </a:path>
            </a:pathLst>
          </a:custGeom>
          <a:solidFill>
            <a:schemeClr val="accent2"/>
          </a:solidFill>
          <a:ln>
            <a:noFill/>
          </a:ln>
        </p:spPr>
        <p:txBody>
          <a:bodyPr vert="horz" wrap="square" lIns="121908" tIns="60954" rIns="121908" bIns="60954" numCol="1" anchor="t" anchorCtr="0" compatLnSpc="1"/>
          <a:lstStyle/>
          <a:p>
            <a:endParaRPr lang="zh-CN" altLang="en-US"/>
          </a:p>
        </p:txBody>
      </p:sp>
      <p:sp>
        <p:nvSpPr>
          <p:cNvPr id="9" name="Freeform 8"/>
          <p:cNvSpPr/>
          <p:nvPr/>
        </p:nvSpPr>
        <p:spPr bwMode="auto">
          <a:xfrm>
            <a:off x="1488090" y="3143615"/>
            <a:ext cx="3042563" cy="1805517"/>
          </a:xfrm>
          <a:custGeom>
            <a:avLst/>
            <a:gdLst>
              <a:gd name="T0" fmla="*/ 0 w 1645"/>
              <a:gd name="T1" fmla="*/ 313 h 1000"/>
              <a:gd name="T2" fmla="*/ 918 w 1645"/>
              <a:gd name="T3" fmla="*/ 305 h 1000"/>
              <a:gd name="T4" fmla="*/ 1645 w 1645"/>
              <a:gd name="T5" fmla="*/ 319 h 1000"/>
              <a:gd name="T6" fmla="*/ 1645 w 1645"/>
              <a:gd name="T7" fmla="*/ 708 h 1000"/>
              <a:gd name="T8" fmla="*/ 918 w 1645"/>
              <a:gd name="T9" fmla="*/ 694 h 1000"/>
              <a:gd name="T10" fmla="*/ 0 w 1645"/>
              <a:gd name="T11" fmla="*/ 702 h 1000"/>
              <a:gd name="T12" fmla="*/ 0 w 1645"/>
              <a:gd name="T13" fmla="*/ 313 h 1000"/>
            </a:gdLst>
            <a:ahLst/>
            <a:cxnLst>
              <a:cxn ang="0">
                <a:pos x="T0" y="T1"/>
              </a:cxn>
              <a:cxn ang="0">
                <a:pos x="T2" y="T3"/>
              </a:cxn>
              <a:cxn ang="0">
                <a:pos x="T4" y="T5"/>
              </a:cxn>
              <a:cxn ang="0">
                <a:pos x="T6" y="T7"/>
              </a:cxn>
              <a:cxn ang="0">
                <a:pos x="T8" y="T9"/>
              </a:cxn>
              <a:cxn ang="0">
                <a:pos x="T10" y="T11"/>
              </a:cxn>
              <a:cxn ang="0">
                <a:pos x="T12" y="T13"/>
              </a:cxn>
            </a:cxnLst>
            <a:rect l="0" t="0" r="r" b="b"/>
            <a:pathLst>
              <a:path w="1645" h="1000">
                <a:moveTo>
                  <a:pt x="0" y="313"/>
                </a:moveTo>
                <a:cubicBezTo>
                  <a:pt x="0" y="313"/>
                  <a:pt x="483" y="0"/>
                  <a:pt x="918" y="305"/>
                </a:cubicBezTo>
                <a:cubicBezTo>
                  <a:pt x="1353" y="611"/>
                  <a:pt x="1604" y="360"/>
                  <a:pt x="1645" y="319"/>
                </a:cubicBezTo>
                <a:cubicBezTo>
                  <a:pt x="1645" y="708"/>
                  <a:pt x="1645" y="708"/>
                  <a:pt x="1645" y="708"/>
                </a:cubicBezTo>
                <a:cubicBezTo>
                  <a:pt x="1604" y="748"/>
                  <a:pt x="1353" y="1000"/>
                  <a:pt x="918" y="694"/>
                </a:cubicBezTo>
                <a:cubicBezTo>
                  <a:pt x="483" y="388"/>
                  <a:pt x="0" y="702"/>
                  <a:pt x="0" y="702"/>
                </a:cubicBezTo>
                <a:lnTo>
                  <a:pt x="0" y="313"/>
                </a:lnTo>
                <a:close/>
              </a:path>
            </a:pathLst>
          </a:custGeom>
          <a:solidFill>
            <a:schemeClr val="accent3"/>
          </a:solidFill>
          <a:ln>
            <a:noFill/>
          </a:ln>
        </p:spPr>
        <p:txBody>
          <a:bodyPr vert="horz" wrap="square" lIns="121908" tIns="60954" rIns="121908" bIns="60954" numCol="1" anchor="t" anchorCtr="0" compatLnSpc="1"/>
          <a:lstStyle/>
          <a:p>
            <a:endParaRPr lang="zh-CN" altLang="en-US"/>
          </a:p>
        </p:txBody>
      </p:sp>
      <p:sp>
        <p:nvSpPr>
          <p:cNvPr id="10" name="Freeform 9"/>
          <p:cNvSpPr/>
          <p:nvPr/>
        </p:nvSpPr>
        <p:spPr bwMode="auto">
          <a:xfrm>
            <a:off x="1488090" y="3909849"/>
            <a:ext cx="3042563" cy="1807633"/>
          </a:xfrm>
          <a:custGeom>
            <a:avLst/>
            <a:gdLst>
              <a:gd name="T0" fmla="*/ 0 w 1645"/>
              <a:gd name="T1" fmla="*/ 313 h 1000"/>
              <a:gd name="T2" fmla="*/ 918 w 1645"/>
              <a:gd name="T3" fmla="*/ 306 h 1000"/>
              <a:gd name="T4" fmla="*/ 1645 w 1645"/>
              <a:gd name="T5" fmla="*/ 319 h 1000"/>
              <a:gd name="T6" fmla="*/ 1645 w 1645"/>
              <a:gd name="T7" fmla="*/ 708 h 1000"/>
              <a:gd name="T8" fmla="*/ 918 w 1645"/>
              <a:gd name="T9" fmla="*/ 695 h 1000"/>
              <a:gd name="T10" fmla="*/ 0 w 1645"/>
              <a:gd name="T11" fmla="*/ 702 h 1000"/>
              <a:gd name="T12" fmla="*/ 0 w 1645"/>
              <a:gd name="T13" fmla="*/ 313 h 1000"/>
            </a:gdLst>
            <a:ahLst/>
            <a:cxnLst>
              <a:cxn ang="0">
                <a:pos x="T0" y="T1"/>
              </a:cxn>
              <a:cxn ang="0">
                <a:pos x="T2" y="T3"/>
              </a:cxn>
              <a:cxn ang="0">
                <a:pos x="T4" y="T5"/>
              </a:cxn>
              <a:cxn ang="0">
                <a:pos x="T6" y="T7"/>
              </a:cxn>
              <a:cxn ang="0">
                <a:pos x="T8" y="T9"/>
              </a:cxn>
              <a:cxn ang="0">
                <a:pos x="T10" y="T11"/>
              </a:cxn>
              <a:cxn ang="0">
                <a:pos x="T12" y="T13"/>
              </a:cxn>
            </a:cxnLst>
            <a:rect l="0" t="0" r="r" b="b"/>
            <a:pathLst>
              <a:path w="1645" h="1000">
                <a:moveTo>
                  <a:pt x="0" y="313"/>
                </a:moveTo>
                <a:cubicBezTo>
                  <a:pt x="0" y="313"/>
                  <a:pt x="483" y="0"/>
                  <a:pt x="918" y="306"/>
                </a:cubicBezTo>
                <a:cubicBezTo>
                  <a:pt x="1353" y="612"/>
                  <a:pt x="1604" y="360"/>
                  <a:pt x="1645" y="319"/>
                </a:cubicBezTo>
                <a:cubicBezTo>
                  <a:pt x="1645" y="708"/>
                  <a:pt x="1645" y="708"/>
                  <a:pt x="1645" y="708"/>
                </a:cubicBezTo>
                <a:cubicBezTo>
                  <a:pt x="1604" y="749"/>
                  <a:pt x="1353" y="1000"/>
                  <a:pt x="918" y="695"/>
                </a:cubicBezTo>
                <a:cubicBezTo>
                  <a:pt x="483" y="389"/>
                  <a:pt x="0" y="702"/>
                  <a:pt x="0" y="702"/>
                </a:cubicBezTo>
                <a:lnTo>
                  <a:pt x="0" y="313"/>
                </a:lnTo>
                <a:close/>
              </a:path>
            </a:pathLst>
          </a:custGeom>
          <a:solidFill>
            <a:schemeClr val="accent4"/>
          </a:solidFill>
          <a:ln>
            <a:noFill/>
          </a:ln>
        </p:spPr>
        <p:txBody>
          <a:bodyPr vert="horz" wrap="square" lIns="121908" tIns="60954" rIns="121908" bIns="60954" numCol="1" anchor="t" anchorCtr="0" compatLnSpc="1"/>
          <a:lstStyle/>
          <a:p>
            <a:endParaRPr lang="zh-CN" altLang="en-US"/>
          </a:p>
        </p:txBody>
      </p:sp>
      <p:cxnSp>
        <p:nvCxnSpPr>
          <p:cNvPr id="11" name="直接连接符 10"/>
          <p:cNvCxnSpPr/>
          <p:nvPr/>
        </p:nvCxnSpPr>
        <p:spPr>
          <a:xfrm>
            <a:off x="1392090" y="2210284"/>
            <a:ext cx="0" cy="2976331"/>
          </a:xfrm>
          <a:prstGeom prst="line">
            <a:avLst/>
          </a:prstGeom>
          <a:ln w="38100">
            <a:solidFill>
              <a:srgbClr val="B2B2B2"/>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1584090" y="2261098"/>
            <a:ext cx="924726" cy="328295"/>
          </a:xfrm>
          <a:prstGeom prst="rect">
            <a:avLst/>
          </a:prstGeom>
        </p:spPr>
        <p:txBody>
          <a:bodyPr wrap="square" lIns="121908" tIns="60954" rIns="121908" bIns="60954">
            <a:spAutoFit/>
          </a:bodyPr>
          <a:lstStyle/>
          <a:p>
            <a:pPr algn="just">
              <a:lnSpc>
                <a:spcPts val="1600"/>
              </a:lnSpc>
            </a:pPr>
            <a:r>
              <a:rPr lang="en-US" altLang="zh-CN" sz="3200" dirty="0">
                <a:solidFill>
                  <a:schemeClr val="bg1"/>
                </a:solidFill>
                <a:latin typeface="微软雅黑" panose="020B0503020204020204" pitchFamily="34" charset="-122"/>
                <a:ea typeface="微软雅黑" panose="020B0503020204020204" pitchFamily="34" charset="-122"/>
              </a:rPr>
              <a:t>01</a:t>
            </a:r>
          </a:p>
        </p:txBody>
      </p:sp>
      <p:sp>
        <p:nvSpPr>
          <p:cNvPr id="13" name="矩形 12"/>
          <p:cNvSpPr/>
          <p:nvPr/>
        </p:nvSpPr>
        <p:spPr>
          <a:xfrm>
            <a:off x="1584089" y="2980108"/>
            <a:ext cx="924726" cy="328283"/>
          </a:xfrm>
          <a:prstGeom prst="rect">
            <a:avLst/>
          </a:prstGeom>
        </p:spPr>
        <p:txBody>
          <a:bodyPr wrap="square" lIns="121908" tIns="60954" rIns="121908" bIns="60954">
            <a:spAutoFit/>
          </a:bodyPr>
          <a:lstStyle/>
          <a:p>
            <a:pPr algn="just">
              <a:lnSpc>
                <a:spcPts val="1600"/>
              </a:lnSpc>
            </a:pPr>
            <a:r>
              <a:rPr lang="en-US" altLang="zh-CN" sz="3200" dirty="0">
                <a:solidFill>
                  <a:schemeClr val="bg1"/>
                </a:solidFill>
                <a:latin typeface="微软雅黑" panose="020B0503020204020204" pitchFamily="34" charset="-122"/>
                <a:ea typeface="微软雅黑" panose="020B0503020204020204" pitchFamily="34" charset="-122"/>
              </a:rPr>
              <a:t>02</a:t>
            </a:r>
          </a:p>
        </p:txBody>
      </p:sp>
      <p:sp>
        <p:nvSpPr>
          <p:cNvPr id="14" name="矩形 13"/>
          <p:cNvSpPr/>
          <p:nvPr/>
        </p:nvSpPr>
        <p:spPr>
          <a:xfrm>
            <a:off x="1584087" y="3745456"/>
            <a:ext cx="924726" cy="328283"/>
          </a:xfrm>
          <a:prstGeom prst="rect">
            <a:avLst/>
          </a:prstGeom>
        </p:spPr>
        <p:txBody>
          <a:bodyPr wrap="square" lIns="121908" tIns="60954" rIns="121908" bIns="60954">
            <a:spAutoFit/>
          </a:bodyPr>
          <a:lstStyle/>
          <a:p>
            <a:pPr algn="just">
              <a:lnSpc>
                <a:spcPts val="1600"/>
              </a:lnSpc>
            </a:pPr>
            <a:r>
              <a:rPr lang="en-US" altLang="zh-CN" sz="3200" dirty="0">
                <a:solidFill>
                  <a:schemeClr val="bg1"/>
                </a:solidFill>
                <a:latin typeface="微软雅黑" panose="020B0503020204020204" pitchFamily="34" charset="-122"/>
                <a:ea typeface="微软雅黑" panose="020B0503020204020204" pitchFamily="34" charset="-122"/>
              </a:rPr>
              <a:t>03</a:t>
            </a:r>
          </a:p>
        </p:txBody>
      </p:sp>
      <p:sp>
        <p:nvSpPr>
          <p:cNvPr id="15" name="矩形 14"/>
          <p:cNvSpPr/>
          <p:nvPr/>
        </p:nvSpPr>
        <p:spPr>
          <a:xfrm>
            <a:off x="1595830" y="4510802"/>
            <a:ext cx="924726" cy="328283"/>
          </a:xfrm>
          <a:prstGeom prst="rect">
            <a:avLst/>
          </a:prstGeom>
        </p:spPr>
        <p:txBody>
          <a:bodyPr wrap="square" lIns="121908" tIns="60954" rIns="121908" bIns="60954">
            <a:spAutoFit/>
          </a:bodyPr>
          <a:lstStyle/>
          <a:p>
            <a:pPr algn="just">
              <a:lnSpc>
                <a:spcPts val="1600"/>
              </a:lnSpc>
            </a:pPr>
            <a:r>
              <a:rPr lang="en-US" altLang="zh-CN" sz="3200" dirty="0">
                <a:solidFill>
                  <a:schemeClr val="bg1"/>
                </a:solidFill>
                <a:latin typeface="微软雅黑" panose="020B0503020204020204" pitchFamily="34" charset="-122"/>
                <a:ea typeface="微软雅黑" panose="020B0503020204020204" pitchFamily="34" charset="-122"/>
              </a:rPr>
              <a:t>04</a:t>
            </a:r>
          </a:p>
        </p:txBody>
      </p:sp>
      <p:sp>
        <p:nvSpPr>
          <p:cNvPr id="16" name="椭圆 15"/>
          <p:cNvSpPr/>
          <p:nvPr/>
        </p:nvSpPr>
        <p:spPr>
          <a:xfrm>
            <a:off x="4348609" y="2535389"/>
            <a:ext cx="140442" cy="140460"/>
          </a:xfrm>
          <a:prstGeom prst="ellipse">
            <a:avLst/>
          </a:prstGeom>
          <a:solidFill>
            <a:schemeClr val="bg1">
              <a:lumMod val="75000"/>
            </a:schemeClr>
          </a:solidFill>
          <a:ln w="381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grpSp>
        <p:nvGrpSpPr>
          <p:cNvPr id="17" name="组合 16"/>
          <p:cNvGrpSpPr/>
          <p:nvPr/>
        </p:nvGrpSpPr>
        <p:grpSpPr>
          <a:xfrm>
            <a:off x="6168162" y="2236558"/>
            <a:ext cx="676583" cy="676671"/>
            <a:chOff x="6016316" y="1528430"/>
            <a:chExt cx="560677" cy="560677"/>
          </a:xfrm>
          <a:solidFill>
            <a:schemeClr val="accent1"/>
          </a:solidFill>
        </p:grpSpPr>
        <p:grpSp>
          <p:nvGrpSpPr>
            <p:cNvPr id="18" name="组合 17"/>
            <p:cNvGrpSpPr/>
            <p:nvPr/>
          </p:nvGrpSpPr>
          <p:grpSpPr>
            <a:xfrm>
              <a:off x="6084168" y="1657727"/>
              <a:ext cx="371475" cy="302084"/>
              <a:chOff x="5256405" y="2057401"/>
              <a:chExt cx="1130300" cy="919163"/>
            </a:xfrm>
            <a:grpFill/>
          </p:grpSpPr>
          <p:sp>
            <p:nvSpPr>
              <p:cNvPr id="20" name="Freeform 45"/>
              <p:cNvSpPr/>
              <p:nvPr/>
            </p:nvSpPr>
            <p:spPr bwMode="auto">
              <a:xfrm>
                <a:off x="5473893" y="2528889"/>
                <a:ext cx="330200" cy="428625"/>
              </a:xfrm>
              <a:custGeom>
                <a:avLst/>
                <a:gdLst>
                  <a:gd name="T0" fmla="*/ 35 w 88"/>
                  <a:gd name="T1" fmla="*/ 0 h 114"/>
                  <a:gd name="T2" fmla="*/ 0 w 88"/>
                  <a:gd name="T3" fmla="*/ 0 h 114"/>
                  <a:gd name="T4" fmla="*/ 88 w 88"/>
                  <a:gd name="T5" fmla="*/ 114 h 114"/>
                  <a:gd name="T6" fmla="*/ 35 w 88"/>
                  <a:gd name="T7" fmla="*/ 0 h 114"/>
                </a:gdLst>
                <a:ahLst/>
                <a:cxnLst>
                  <a:cxn ang="0">
                    <a:pos x="T0" y="T1"/>
                  </a:cxn>
                  <a:cxn ang="0">
                    <a:pos x="T2" y="T3"/>
                  </a:cxn>
                  <a:cxn ang="0">
                    <a:pos x="T4" y="T5"/>
                  </a:cxn>
                  <a:cxn ang="0">
                    <a:pos x="T6" y="T7"/>
                  </a:cxn>
                </a:cxnLst>
                <a:rect l="0" t="0" r="r" b="b"/>
                <a:pathLst>
                  <a:path w="88" h="114">
                    <a:moveTo>
                      <a:pt x="35" y="0"/>
                    </a:moveTo>
                    <a:cubicBezTo>
                      <a:pt x="0" y="0"/>
                      <a:pt x="0" y="0"/>
                      <a:pt x="0" y="0"/>
                    </a:cubicBezTo>
                    <a:cubicBezTo>
                      <a:pt x="2" y="52"/>
                      <a:pt x="37" y="95"/>
                      <a:pt x="88" y="114"/>
                    </a:cubicBezTo>
                    <a:cubicBezTo>
                      <a:pt x="57" y="91"/>
                      <a:pt x="37" y="49"/>
                      <a:pt x="3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46"/>
              <p:cNvSpPr/>
              <p:nvPr/>
            </p:nvSpPr>
            <p:spPr bwMode="auto">
              <a:xfrm>
                <a:off x="5627880" y="2057401"/>
                <a:ext cx="758825" cy="919163"/>
              </a:xfrm>
              <a:custGeom>
                <a:avLst/>
                <a:gdLst>
                  <a:gd name="T0" fmla="*/ 202 w 202"/>
                  <a:gd name="T1" fmla="*/ 126 h 245"/>
                  <a:gd name="T2" fmla="*/ 202 w 202"/>
                  <a:gd name="T3" fmla="*/ 118 h 245"/>
                  <a:gd name="T4" fmla="*/ 202 w 202"/>
                  <a:gd name="T5" fmla="*/ 118 h 245"/>
                  <a:gd name="T6" fmla="*/ 91 w 202"/>
                  <a:gd name="T7" fmla="*/ 0 h 245"/>
                  <a:gd name="T8" fmla="*/ 87 w 202"/>
                  <a:gd name="T9" fmla="*/ 0 h 245"/>
                  <a:gd name="T10" fmla="*/ 87 w 202"/>
                  <a:gd name="T11" fmla="*/ 0 h 245"/>
                  <a:gd name="T12" fmla="*/ 86 w 202"/>
                  <a:gd name="T13" fmla="*/ 0 h 245"/>
                  <a:gd name="T14" fmla="*/ 83 w 202"/>
                  <a:gd name="T15" fmla="*/ 0 h 245"/>
                  <a:gd name="T16" fmla="*/ 79 w 202"/>
                  <a:gd name="T17" fmla="*/ 0 h 245"/>
                  <a:gd name="T18" fmla="*/ 79 w 202"/>
                  <a:gd name="T19" fmla="*/ 0 h 245"/>
                  <a:gd name="T20" fmla="*/ 79 w 202"/>
                  <a:gd name="T21" fmla="*/ 0 h 245"/>
                  <a:gd name="T22" fmla="*/ 21 w 202"/>
                  <a:gd name="T23" fmla="*/ 42 h 245"/>
                  <a:gd name="T24" fmla="*/ 29 w 202"/>
                  <a:gd name="T25" fmla="*/ 46 h 245"/>
                  <a:gd name="T26" fmla="*/ 79 w 202"/>
                  <a:gd name="T27" fmla="*/ 9 h 245"/>
                  <a:gd name="T28" fmla="*/ 79 w 202"/>
                  <a:gd name="T29" fmla="*/ 61 h 245"/>
                  <a:gd name="T30" fmla="*/ 53 w 202"/>
                  <a:gd name="T31" fmla="*/ 61 h 245"/>
                  <a:gd name="T32" fmla="*/ 51 w 202"/>
                  <a:gd name="T33" fmla="*/ 69 h 245"/>
                  <a:gd name="T34" fmla="*/ 79 w 202"/>
                  <a:gd name="T35" fmla="*/ 69 h 245"/>
                  <a:gd name="T36" fmla="*/ 79 w 202"/>
                  <a:gd name="T37" fmla="*/ 118 h 245"/>
                  <a:gd name="T38" fmla="*/ 26 w 202"/>
                  <a:gd name="T39" fmla="*/ 118 h 245"/>
                  <a:gd name="T40" fmla="*/ 26 w 202"/>
                  <a:gd name="T41" fmla="*/ 126 h 245"/>
                  <a:gd name="T42" fmla="*/ 79 w 202"/>
                  <a:gd name="T43" fmla="*/ 126 h 245"/>
                  <a:gd name="T44" fmla="*/ 79 w 202"/>
                  <a:gd name="T45" fmla="*/ 175 h 245"/>
                  <a:gd name="T46" fmla="*/ 18 w 202"/>
                  <a:gd name="T47" fmla="*/ 175 h 245"/>
                  <a:gd name="T48" fmla="*/ 10 w 202"/>
                  <a:gd name="T49" fmla="*/ 126 h 245"/>
                  <a:gd name="T50" fmla="*/ 0 w 202"/>
                  <a:gd name="T51" fmla="*/ 126 h 245"/>
                  <a:gd name="T52" fmla="*/ 79 w 202"/>
                  <a:gd name="T53" fmla="*/ 245 h 245"/>
                  <a:gd name="T54" fmla="*/ 79 w 202"/>
                  <a:gd name="T55" fmla="*/ 245 h 245"/>
                  <a:gd name="T56" fmla="*/ 80 w 202"/>
                  <a:gd name="T57" fmla="*/ 245 h 245"/>
                  <a:gd name="T58" fmla="*/ 80 w 202"/>
                  <a:gd name="T59" fmla="*/ 245 h 245"/>
                  <a:gd name="T60" fmla="*/ 80 w 202"/>
                  <a:gd name="T61" fmla="*/ 245 h 245"/>
                  <a:gd name="T62" fmla="*/ 82 w 202"/>
                  <a:gd name="T63" fmla="*/ 245 h 245"/>
                  <a:gd name="T64" fmla="*/ 83 w 202"/>
                  <a:gd name="T65" fmla="*/ 245 h 245"/>
                  <a:gd name="T66" fmla="*/ 83 w 202"/>
                  <a:gd name="T67" fmla="*/ 245 h 245"/>
                  <a:gd name="T68" fmla="*/ 84 w 202"/>
                  <a:gd name="T69" fmla="*/ 245 h 245"/>
                  <a:gd name="T70" fmla="*/ 186 w 202"/>
                  <a:gd name="T71" fmla="*/ 183 h 245"/>
                  <a:gd name="T72" fmla="*/ 187 w 202"/>
                  <a:gd name="T73" fmla="*/ 183 h 245"/>
                  <a:gd name="T74" fmla="*/ 187 w 202"/>
                  <a:gd name="T75" fmla="*/ 183 h 245"/>
                  <a:gd name="T76" fmla="*/ 202 w 202"/>
                  <a:gd name="T77" fmla="*/ 126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02" h="245">
                    <a:moveTo>
                      <a:pt x="202" y="126"/>
                    </a:moveTo>
                    <a:cubicBezTo>
                      <a:pt x="202" y="118"/>
                      <a:pt x="202" y="118"/>
                      <a:pt x="202" y="118"/>
                    </a:cubicBezTo>
                    <a:cubicBezTo>
                      <a:pt x="202" y="118"/>
                      <a:pt x="202" y="118"/>
                      <a:pt x="202" y="118"/>
                    </a:cubicBezTo>
                    <a:cubicBezTo>
                      <a:pt x="199" y="55"/>
                      <a:pt x="151" y="4"/>
                      <a:pt x="91" y="0"/>
                    </a:cubicBezTo>
                    <a:cubicBezTo>
                      <a:pt x="89" y="0"/>
                      <a:pt x="88" y="0"/>
                      <a:pt x="87" y="0"/>
                    </a:cubicBezTo>
                    <a:cubicBezTo>
                      <a:pt x="87" y="0"/>
                      <a:pt x="87" y="0"/>
                      <a:pt x="87" y="0"/>
                    </a:cubicBezTo>
                    <a:cubicBezTo>
                      <a:pt x="86" y="0"/>
                      <a:pt x="86" y="0"/>
                      <a:pt x="86" y="0"/>
                    </a:cubicBezTo>
                    <a:cubicBezTo>
                      <a:pt x="85" y="0"/>
                      <a:pt x="84" y="0"/>
                      <a:pt x="83" y="0"/>
                    </a:cubicBezTo>
                    <a:cubicBezTo>
                      <a:pt x="82" y="0"/>
                      <a:pt x="80" y="0"/>
                      <a:pt x="79" y="0"/>
                    </a:cubicBezTo>
                    <a:cubicBezTo>
                      <a:pt x="79" y="0"/>
                      <a:pt x="79" y="0"/>
                      <a:pt x="79" y="0"/>
                    </a:cubicBezTo>
                    <a:cubicBezTo>
                      <a:pt x="79" y="0"/>
                      <a:pt x="79" y="0"/>
                      <a:pt x="79" y="0"/>
                    </a:cubicBezTo>
                    <a:cubicBezTo>
                      <a:pt x="56" y="2"/>
                      <a:pt x="35" y="18"/>
                      <a:pt x="21" y="42"/>
                    </a:cubicBezTo>
                    <a:cubicBezTo>
                      <a:pt x="29" y="46"/>
                      <a:pt x="29" y="46"/>
                      <a:pt x="29" y="46"/>
                    </a:cubicBezTo>
                    <a:cubicBezTo>
                      <a:pt x="41" y="24"/>
                      <a:pt x="59" y="11"/>
                      <a:pt x="79" y="9"/>
                    </a:cubicBezTo>
                    <a:cubicBezTo>
                      <a:pt x="79" y="61"/>
                      <a:pt x="79" y="61"/>
                      <a:pt x="79" y="61"/>
                    </a:cubicBezTo>
                    <a:cubicBezTo>
                      <a:pt x="53" y="61"/>
                      <a:pt x="53" y="61"/>
                      <a:pt x="53" y="61"/>
                    </a:cubicBezTo>
                    <a:cubicBezTo>
                      <a:pt x="51" y="69"/>
                      <a:pt x="51" y="69"/>
                      <a:pt x="51" y="69"/>
                    </a:cubicBezTo>
                    <a:cubicBezTo>
                      <a:pt x="79" y="69"/>
                      <a:pt x="79" y="69"/>
                      <a:pt x="79" y="69"/>
                    </a:cubicBezTo>
                    <a:cubicBezTo>
                      <a:pt x="79" y="118"/>
                      <a:pt x="79" y="118"/>
                      <a:pt x="79" y="118"/>
                    </a:cubicBezTo>
                    <a:cubicBezTo>
                      <a:pt x="26" y="118"/>
                      <a:pt x="26" y="118"/>
                      <a:pt x="26" y="118"/>
                    </a:cubicBezTo>
                    <a:cubicBezTo>
                      <a:pt x="26" y="126"/>
                      <a:pt x="26" y="126"/>
                      <a:pt x="26" y="126"/>
                    </a:cubicBezTo>
                    <a:cubicBezTo>
                      <a:pt x="79" y="126"/>
                      <a:pt x="79" y="126"/>
                      <a:pt x="79" y="126"/>
                    </a:cubicBezTo>
                    <a:cubicBezTo>
                      <a:pt x="79" y="175"/>
                      <a:pt x="79" y="175"/>
                      <a:pt x="79" y="175"/>
                    </a:cubicBezTo>
                    <a:cubicBezTo>
                      <a:pt x="18" y="175"/>
                      <a:pt x="18" y="175"/>
                      <a:pt x="18" y="175"/>
                    </a:cubicBezTo>
                    <a:cubicBezTo>
                      <a:pt x="13" y="161"/>
                      <a:pt x="10" y="144"/>
                      <a:pt x="10" y="126"/>
                    </a:cubicBezTo>
                    <a:cubicBezTo>
                      <a:pt x="0" y="126"/>
                      <a:pt x="0" y="126"/>
                      <a:pt x="0" y="126"/>
                    </a:cubicBezTo>
                    <a:cubicBezTo>
                      <a:pt x="2" y="190"/>
                      <a:pt x="36" y="242"/>
                      <a:pt x="79" y="245"/>
                    </a:cubicBezTo>
                    <a:cubicBezTo>
                      <a:pt x="79" y="245"/>
                      <a:pt x="79" y="245"/>
                      <a:pt x="79" y="245"/>
                    </a:cubicBezTo>
                    <a:cubicBezTo>
                      <a:pt x="80" y="245"/>
                      <a:pt x="80" y="245"/>
                      <a:pt x="80" y="245"/>
                    </a:cubicBezTo>
                    <a:cubicBezTo>
                      <a:pt x="80" y="245"/>
                      <a:pt x="80" y="245"/>
                      <a:pt x="80" y="245"/>
                    </a:cubicBezTo>
                    <a:cubicBezTo>
                      <a:pt x="80" y="245"/>
                      <a:pt x="80" y="245"/>
                      <a:pt x="80" y="245"/>
                    </a:cubicBezTo>
                    <a:cubicBezTo>
                      <a:pt x="81" y="245"/>
                      <a:pt x="81" y="245"/>
                      <a:pt x="82" y="245"/>
                    </a:cubicBezTo>
                    <a:cubicBezTo>
                      <a:pt x="82" y="245"/>
                      <a:pt x="82" y="245"/>
                      <a:pt x="83" y="245"/>
                    </a:cubicBezTo>
                    <a:cubicBezTo>
                      <a:pt x="83" y="245"/>
                      <a:pt x="83" y="245"/>
                      <a:pt x="83" y="245"/>
                    </a:cubicBezTo>
                    <a:cubicBezTo>
                      <a:pt x="84" y="245"/>
                      <a:pt x="84" y="245"/>
                      <a:pt x="84" y="245"/>
                    </a:cubicBezTo>
                    <a:cubicBezTo>
                      <a:pt x="128" y="245"/>
                      <a:pt x="166" y="220"/>
                      <a:pt x="186" y="183"/>
                    </a:cubicBezTo>
                    <a:cubicBezTo>
                      <a:pt x="187" y="183"/>
                      <a:pt x="187" y="183"/>
                      <a:pt x="187" y="183"/>
                    </a:cubicBezTo>
                    <a:cubicBezTo>
                      <a:pt x="187" y="183"/>
                      <a:pt x="187" y="183"/>
                      <a:pt x="187" y="183"/>
                    </a:cubicBezTo>
                    <a:cubicBezTo>
                      <a:pt x="196" y="166"/>
                      <a:pt x="201" y="147"/>
                      <a:pt x="202" y="1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47"/>
              <p:cNvSpPr/>
              <p:nvPr/>
            </p:nvSpPr>
            <p:spPr bwMode="auto">
              <a:xfrm>
                <a:off x="5707255" y="2743201"/>
                <a:ext cx="217488" cy="198438"/>
              </a:xfrm>
              <a:custGeom>
                <a:avLst/>
                <a:gdLst>
                  <a:gd name="T0" fmla="*/ 58 w 58"/>
                  <a:gd name="T1" fmla="*/ 53 h 53"/>
                  <a:gd name="T2" fmla="*/ 0 w 58"/>
                  <a:gd name="T3" fmla="*/ 0 h 53"/>
                  <a:gd name="T4" fmla="*/ 58 w 58"/>
                  <a:gd name="T5" fmla="*/ 0 h 53"/>
                  <a:gd name="T6" fmla="*/ 58 w 58"/>
                  <a:gd name="T7" fmla="*/ 53 h 53"/>
                </a:gdLst>
                <a:ahLst/>
                <a:cxnLst>
                  <a:cxn ang="0">
                    <a:pos x="T0" y="T1"/>
                  </a:cxn>
                  <a:cxn ang="0">
                    <a:pos x="T2" y="T3"/>
                  </a:cxn>
                  <a:cxn ang="0">
                    <a:pos x="T4" y="T5"/>
                  </a:cxn>
                  <a:cxn ang="0">
                    <a:pos x="T6" y="T7"/>
                  </a:cxn>
                </a:cxnLst>
                <a:rect l="0" t="0" r="r" b="b"/>
                <a:pathLst>
                  <a:path w="58" h="53">
                    <a:moveTo>
                      <a:pt x="58" y="53"/>
                    </a:moveTo>
                    <a:cubicBezTo>
                      <a:pt x="33" y="51"/>
                      <a:pt x="12" y="31"/>
                      <a:pt x="0" y="0"/>
                    </a:cubicBezTo>
                    <a:cubicBezTo>
                      <a:pt x="58" y="0"/>
                      <a:pt x="58" y="0"/>
                      <a:pt x="58" y="0"/>
                    </a:cubicBezTo>
                    <a:lnTo>
                      <a:pt x="58" y="5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48"/>
              <p:cNvSpPr/>
              <p:nvPr/>
            </p:nvSpPr>
            <p:spPr bwMode="auto">
              <a:xfrm>
                <a:off x="6089843" y="2743201"/>
                <a:ext cx="201613" cy="173038"/>
              </a:xfrm>
              <a:custGeom>
                <a:avLst/>
                <a:gdLst>
                  <a:gd name="T0" fmla="*/ 0 w 54"/>
                  <a:gd name="T1" fmla="*/ 46 h 46"/>
                  <a:gd name="T2" fmla="*/ 31 w 54"/>
                  <a:gd name="T3" fmla="*/ 0 h 46"/>
                  <a:gd name="T4" fmla="*/ 54 w 54"/>
                  <a:gd name="T5" fmla="*/ 0 h 46"/>
                  <a:gd name="T6" fmla="*/ 0 w 54"/>
                  <a:gd name="T7" fmla="*/ 46 h 46"/>
                </a:gdLst>
                <a:ahLst/>
                <a:cxnLst>
                  <a:cxn ang="0">
                    <a:pos x="T0" y="T1"/>
                  </a:cxn>
                  <a:cxn ang="0">
                    <a:pos x="T2" y="T3"/>
                  </a:cxn>
                  <a:cxn ang="0">
                    <a:pos x="T4" y="T5"/>
                  </a:cxn>
                  <a:cxn ang="0">
                    <a:pos x="T6" y="T7"/>
                  </a:cxn>
                </a:cxnLst>
                <a:rect l="0" t="0" r="r" b="b"/>
                <a:pathLst>
                  <a:path w="54" h="46">
                    <a:moveTo>
                      <a:pt x="0" y="46"/>
                    </a:moveTo>
                    <a:cubicBezTo>
                      <a:pt x="13" y="35"/>
                      <a:pt x="24" y="19"/>
                      <a:pt x="31" y="0"/>
                    </a:cubicBezTo>
                    <a:cubicBezTo>
                      <a:pt x="54" y="0"/>
                      <a:pt x="54" y="0"/>
                      <a:pt x="54" y="0"/>
                    </a:cubicBezTo>
                    <a:cubicBezTo>
                      <a:pt x="41" y="21"/>
                      <a:pt x="22" y="37"/>
                      <a:pt x="0"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49"/>
              <p:cNvSpPr/>
              <p:nvPr/>
            </p:nvSpPr>
            <p:spPr bwMode="auto">
              <a:xfrm>
                <a:off x="5954905" y="2743201"/>
                <a:ext cx="212725" cy="198438"/>
              </a:xfrm>
              <a:custGeom>
                <a:avLst/>
                <a:gdLst>
                  <a:gd name="T0" fmla="*/ 0 w 57"/>
                  <a:gd name="T1" fmla="*/ 0 h 53"/>
                  <a:gd name="T2" fmla="*/ 57 w 57"/>
                  <a:gd name="T3" fmla="*/ 0 h 53"/>
                  <a:gd name="T4" fmla="*/ 0 w 57"/>
                  <a:gd name="T5" fmla="*/ 53 h 53"/>
                  <a:gd name="T6" fmla="*/ 0 w 57"/>
                  <a:gd name="T7" fmla="*/ 0 h 53"/>
                </a:gdLst>
                <a:ahLst/>
                <a:cxnLst>
                  <a:cxn ang="0">
                    <a:pos x="T0" y="T1"/>
                  </a:cxn>
                  <a:cxn ang="0">
                    <a:pos x="T2" y="T3"/>
                  </a:cxn>
                  <a:cxn ang="0">
                    <a:pos x="T4" y="T5"/>
                  </a:cxn>
                  <a:cxn ang="0">
                    <a:pos x="T6" y="T7"/>
                  </a:cxn>
                </a:cxnLst>
                <a:rect l="0" t="0" r="r" b="b"/>
                <a:pathLst>
                  <a:path w="57" h="53">
                    <a:moveTo>
                      <a:pt x="0" y="0"/>
                    </a:moveTo>
                    <a:cubicBezTo>
                      <a:pt x="57" y="0"/>
                      <a:pt x="57" y="0"/>
                      <a:pt x="57" y="0"/>
                    </a:cubicBezTo>
                    <a:cubicBezTo>
                      <a:pt x="45" y="31"/>
                      <a:pt x="24" y="51"/>
                      <a:pt x="0" y="53"/>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50"/>
              <p:cNvSpPr/>
              <p:nvPr/>
            </p:nvSpPr>
            <p:spPr bwMode="auto">
              <a:xfrm>
                <a:off x="5954905" y="2528889"/>
                <a:ext cx="254000" cy="184150"/>
              </a:xfrm>
              <a:custGeom>
                <a:avLst/>
                <a:gdLst>
                  <a:gd name="T0" fmla="*/ 0 w 68"/>
                  <a:gd name="T1" fmla="*/ 0 h 49"/>
                  <a:gd name="T2" fmla="*/ 68 w 68"/>
                  <a:gd name="T3" fmla="*/ 0 h 49"/>
                  <a:gd name="T4" fmla="*/ 60 w 68"/>
                  <a:gd name="T5" fmla="*/ 49 h 49"/>
                  <a:gd name="T6" fmla="*/ 0 w 68"/>
                  <a:gd name="T7" fmla="*/ 49 h 49"/>
                  <a:gd name="T8" fmla="*/ 0 w 68"/>
                  <a:gd name="T9" fmla="*/ 0 h 49"/>
                </a:gdLst>
                <a:ahLst/>
                <a:cxnLst>
                  <a:cxn ang="0">
                    <a:pos x="T0" y="T1"/>
                  </a:cxn>
                  <a:cxn ang="0">
                    <a:pos x="T2" y="T3"/>
                  </a:cxn>
                  <a:cxn ang="0">
                    <a:pos x="T4" y="T5"/>
                  </a:cxn>
                  <a:cxn ang="0">
                    <a:pos x="T6" y="T7"/>
                  </a:cxn>
                  <a:cxn ang="0">
                    <a:pos x="T8" y="T9"/>
                  </a:cxn>
                </a:cxnLst>
                <a:rect l="0" t="0" r="r" b="b"/>
                <a:pathLst>
                  <a:path w="68" h="49">
                    <a:moveTo>
                      <a:pt x="0" y="0"/>
                    </a:moveTo>
                    <a:cubicBezTo>
                      <a:pt x="68" y="0"/>
                      <a:pt x="68" y="0"/>
                      <a:pt x="68" y="0"/>
                    </a:cubicBezTo>
                    <a:cubicBezTo>
                      <a:pt x="68" y="18"/>
                      <a:pt x="65" y="34"/>
                      <a:pt x="60" y="49"/>
                    </a:cubicBezTo>
                    <a:cubicBezTo>
                      <a:pt x="0" y="49"/>
                      <a:pt x="0" y="49"/>
                      <a:pt x="0" y="49"/>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51"/>
              <p:cNvSpPr/>
              <p:nvPr/>
            </p:nvSpPr>
            <p:spPr bwMode="auto">
              <a:xfrm>
                <a:off x="5954905" y="2316164"/>
                <a:ext cx="254000" cy="182563"/>
              </a:xfrm>
              <a:custGeom>
                <a:avLst/>
                <a:gdLst>
                  <a:gd name="T0" fmla="*/ 0 w 68"/>
                  <a:gd name="T1" fmla="*/ 0 h 49"/>
                  <a:gd name="T2" fmla="*/ 60 w 68"/>
                  <a:gd name="T3" fmla="*/ 0 h 49"/>
                  <a:gd name="T4" fmla="*/ 68 w 68"/>
                  <a:gd name="T5" fmla="*/ 49 h 49"/>
                  <a:gd name="T6" fmla="*/ 0 w 68"/>
                  <a:gd name="T7" fmla="*/ 49 h 49"/>
                  <a:gd name="T8" fmla="*/ 0 w 68"/>
                  <a:gd name="T9" fmla="*/ 0 h 49"/>
                </a:gdLst>
                <a:ahLst/>
                <a:cxnLst>
                  <a:cxn ang="0">
                    <a:pos x="T0" y="T1"/>
                  </a:cxn>
                  <a:cxn ang="0">
                    <a:pos x="T2" y="T3"/>
                  </a:cxn>
                  <a:cxn ang="0">
                    <a:pos x="T4" y="T5"/>
                  </a:cxn>
                  <a:cxn ang="0">
                    <a:pos x="T6" y="T7"/>
                  </a:cxn>
                  <a:cxn ang="0">
                    <a:pos x="T8" y="T9"/>
                  </a:cxn>
                </a:cxnLst>
                <a:rect l="0" t="0" r="r" b="b"/>
                <a:pathLst>
                  <a:path w="68" h="49">
                    <a:moveTo>
                      <a:pt x="0" y="0"/>
                    </a:moveTo>
                    <a:cubicBezTo>
                      <a:pt x="60" y="0"/>
                      <a:pt x="60" y="0"/>
                      <a:pt x="60" y="0"/>
                    </a:cubicBezTo>
                    <a:cubicBezTo>
                      <a:pt x="65" y="15"/>
                      <a:pt x="68" y="31"/>
                      <a:pt x="68" y="49"/>
                    </a:cubicBezTo>
                    <a:cubicBezTo>
                      <a:pt x="0" y="49"/>
                      <a:pt x="0" y="49"/>
                      <a:pt x="0" y="49"/>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52"/>
              <p:cNvSpPr/>
              <p:nvPr/>
            </p:nvSpPr>
            <p:spPr bwMode="auto">
              <a:xfrm>
                <a:off x="5954905" y="2090739"/>
                <a:ext cx="212725" cy="195263"/>
              </a:xfrm>
              <a:custGeom>
                <a:avLst/>
                <a:gdLst>
                  <a:gd name="T0" fmla="*/ 57 w 57"/>
                  <a:gd name="T1" fmla="*/ 52 h 52"/>
                  <a:gd name="T2" fmla="*/ 0 w 57"/>
                  <a:gd name="T3" fmla="*/ 52 h 52"/>
                  <a:gd name="T4" fmla="*/ 0 w 57"/>
                  <a:gd name="T5" fmla="*/ 0 h 52"/>
                  <a:gd name="T6" fmla="*/ 2 w 57"/>
                  <a:gd name="T7" fmla="*/ 0 h 52"/>
                  <a:gd name="T8" fmla="*/ 57 w 57"/>
                  <a:gd name="T9" fmla="*/ 52 h 52"/>
                </a:gdLst>
                <a:ahLst/>
                <a:cxnLst>
                  <a:cxn ang="0">
                    <a:pos x="T0" y="T1"/>
                  </a:cxn>
                  <a:cxn ang="0">
                    <a:pos x="T2" y="T3"/>
                  </a:cxn>
                  <a:cxn ang="0">
                    <a:pos x="T4" y="T5"/>
                  </a:cxn>
                  <a:cxn ang="0">
                    <a:pos x="T6" y="T7"/>
                  </a:cxn>
                  <a:cxn ang="0">
                    <a:pos x="T8" y="T9"/>
                  </a:cxn>
                </a:cxnLst>
                <a:rect l="0" t="0" r="r" b="b"/>
                <a:pathLst>
                  <a:path w="57" h="52">
                    <a:moveTo>
                      <a:pt x="57" y="52"/>
                    </a:moveTo>
                    <a:cubicBezTo>
                      <a:pt x="0" y="52"/>
                      <a:pt x="0" y="52"/>
                      <a:pt x="0" y="52"/>
                    </a:cubicBezTo>
                    <a:cubicBezTo>
                      <a:pt x="0" y="0"/>
                      <a:pt x="0" y="0"/>
                      <a:pt x="0" y="0"/>
                    </a:cubicBezTo>
                    <a:cubicBezTo>
                      <a:pt x="0" y="0"/>
                      <a:pt x="1" y="0"/>
                      <a:pt x="2" y="0"/>
                    </a:cubicBezTo>
                    <a:cubicBezTo>
                      <a:pt x="25" y="3"/>
                      <a:pt x="45" y="23"/>
                      <a:pt x="57" y="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53"/>
              <p:cNvSpPr/>
              <p:nvPr/>
            </p:nvSpPr>
            <p:spPr bwMode="auto">
              <a:xfrm>
                <a:off x="6093018" y="2117726"/>
                <a:ext cx="195263" cy="168275"/>
              </a:xfrm>
              <a:custGeom>
                <a:avLst/>
                <a:gdLst>
                  <a:gd name="T0" fmla="*/ 52 w 52"/>
                  <a:gd name="T1" fmla="*/ 45 h 45"/>
                  <a:gd name="T2" fmla="*/ 30 w 52"/>
                  <a:gd name="T3" fmla="*/ 45 h 45"/>
                  <a:gd name="T4" fmla="*/ 0 w 52"/>
                  <a:gd name="T5" fmla="*/ 0 h 45"/>
                  <a:gd name="T6" fmla="*/ 52 w 52"/>
                  <a:gd name="T7" fmla="*/ 45 h 45"/>
                </a:gdLst>
                <a:ahLst/>
                <a:cxnLst>
                  <a:cxn ang="0">
                    <a:pos x="T0" y="T1"/>
                  </a:cxn>
                  <a:cxn ang="0">
                    <a:pos x="T2" y="T3"/>
                  </a:cxn>
                  <a:cxn ang="0">
                    <a:pos x="T4" y="T5"/>
                  </a:cxn>
                  <a:cxn ang="0">
                    <a:pos x="T6" y="T7"/>
                  </a:cxn>
                </a:cxnLst>
                <a:rect l="0" t="0" r="r" b="b"/>
                <a:pathLst>
                  <a:path w="52" h="45">
                    <a:moveTo>
                      <a:pt x="52" y="45"/>
                    </a:moveTo>
                    <a:cubicBezTo>
                      <a:pt x="30" y="45"/>
                      <a:pt x="30" y="45"/>
                      <a:pt x="30" y="45"/>
                    </a:cubicBezTo>
                    <a:cubicBezTo>
                      <a:pt x="22" y="26"/>
                      <a:pt x="12" y="11"/>
                      <a:pt x="0" y="0"/>
                    </a:cubicBezTo>
                    <a:cubicBezTo>
                      <a:pt x="21" y="9"/>
                      <a:pt x="40" y="25"/>
                      <a:pt x="52"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54"/>
              <p:cNvSpPr/>
              <p:nvPr/>
            </p:nvSpPr>
            <p:spPr bwMode="auto">
              <a:xfrm>
                <a:off x="6213668" y="2316164"/>
                <a:ext cx="138113" cy="182563"/>
              </a:xfrm>
              <a:custGeom>
                <a:avLst/>
                <a:gdLst>
                  <a:gd name="T0" fmla="*/ 37 w 37"/>
                  <a:gd name="T1" fmla="*/ 49 h 49"/>
                  <a:gd name="T2" fmla="*/ 9 w 37"/>
                  <a:gd name="T3" fmla="*/ 49 h 49"/>
                  <a:gd name="T4" fmla="*/ 0 w 37"/>
                  <a:gd name="T5" fmla="*/ 0 h 49"/>
                  <a:gd name="T6" fmla="*/ 25 w 37"/>
                  <a:gd name="T7" fmla="*/ 0 h 49"/>
                  <a:gd name="T8" fmla="*/ 37 w 37"/>
                  <a:gd name="T9" fmla="*/ 49 h 49"/>
                </a:gdLst>
                <a:ahLst/>
                <a:cxnLst>
                  <a:cxn ang="0">
                    <a:pos x="T0" y="T1"/>
                  </a:cxn>
                  <a:cxn ang="0">
                    <a:pos x="T2" y="T3"/>
                  </a:cxn>
                  <a:cxn ang="0">
                    <a:pos x="T4" y="T5"/>
                  </a:cxn>
                  <a:cxn ang="0">
                    <a:pos x="T6" y="T7"/>
                  </a:cxn>
                  <a:cxn ang="0">
                    <a:pos x="T8" y="T9"/>
                  </a:cxn>
                </a:cxnLst>
                <a:rect l="0" t="0" r="r" b="b"/>
                <a:pathLst>
                  <a:path w="37" h="49">
                    <a:moveTo>
                      <a:pt x="37" y="49"/>
                    </a:moveTo>
                    <a:cubicBezTo>
                      <a:pt x="9" y="49"/>
                      <a:pt x="9" y="49"/>
                      <a:pt x="9" y="49"/>
                    </a:cubicBezTo>
                    <a:cubicBezTo>
                      <a:pt x="8" y="31"/>
                      <a:pt x="5" y="15"/>
                      <a:pt x="0" y="0"/>
                    </a:cubicBezTo>
                    <a:cubicBezTo>
                      <a:pt x="25" y="0"/>
                      <a:pt x="25" y="0"/>
                      <a:pt x="25" y="0"/>
                    </a:cubicBezTo>
                    <a:cubicBezTo>
                      <a:pt x="32" y="15"/>
                      <a:pt x="37" y="31"/>
                      <a:pt x="37"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55"/>
              <p:cNvSpPr/>
              <p:nvPr/>
            </p:nvSpPr>
            <p:spPr bwMode="auto">
              <a:xfrm>
                <a:off x="6216843" y="2528889"/>
                <a:ext cx="139700" cy="184150"/>
              </a:xfrm>
              <a:custGeom>
                <a:avLst/>
                <a:gdLst>
                  <a:gd name="T0" fmla="*/ 37 w 37"/>
                  <a:gd name="T1" fmla="*/ 0 h 49"/>
                  <a:gd name="T2" fmla="*/ 24 w 37"/>
                  <a:gd name="T3" fmla="*/ 49 h 49"/>
                  <a:gd name="T4" fmla="*/ 0 w 37"/>
                  <a:gd name="T5" fmla="*/ 49 h 49"/>
                  <a:gd name="T6" fmla="*/ 8 w 37"/>
                  <a:gd name="T7" fmla="*/ 0 h 49"/>
                  <a:gd name="T8" fmla="*/ 37 w 37"/>
                  <a:gd name="T9" fmla="*/ 0 h 49"/>
                </a:gdLst>
                <a:ahLst/>
                <a:cxnLst>
                  <a:cxn ang="0">
                    <a:pos x="T0" y="T1"/>
                  </a:cxn>
                  <a:cxn ang="0">
                    <a:pos x="T2" y="T3"/>
                  </a:cxn>
                  <a:cxn ang="0">
                    <a:pos x="T4" y="T5"/>
                  </a:cxn>
                  <a:cxn ang="0">
                    <a:pos x="T6" y="T7"/>
                  </a:cxn>
                  <a:cxn ang="0">
                    <a:pos x="T8" y="T9"/>
                  </a:cxn>
                </a:cxnLst>
                <a:rect l="0" t="0" r="r" b="b"/>
                <a:pathLst>
                  <a:path w="37" h="49">
                    <a:moveTo>
                      <a:pt x="37" y="0"/>
                    </a:moveTo>
                    <a:cubicBezTo>
                      <a:pt x="36" y="18"/>
                      <a:pt x="32" y="34"/>
                      <a:pt x="24" y="49"/>
                    </a:cubicBezTo>
                    <a:cubicBezTo>
                      <a:pt x="0" y="49"/>
                      <a:pt x="0" y="49"/>
                      <a:pt x="0" y="49"/>
                    </a:cubicBezTo>
                    <a:cubicBezTo>
                      <a:pt x="5" y="34"/>
                      <a:pt x="7" y="18"/>
                      <a:pt x="8" y="0"/>
                    </a:cubicBez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56"/>
              <p:cNvSpPr/>
              <p:nvPr/>
            </p:nvSpPr>
            <p:spPr bwMode="auto">
              <a:xfrm>
                <a:off x="5256405" y="2187576"/>
                <a:ext cx="547688" cy="285750"/>
              </a:xfrm>
              <a:custGeom>
                <a:avLst/>
                <a:gdLst>
                  <a:gd name="T0" fmla="*/ 258 w 345"/>
                  <a:gd name="T1" fmla="*/ 88 h 180"/>
                  <a:gd name="T2" fmla="*/ 258 w 345"/>
                  <a:gd name="T3" fmla="*/ 111 h 180"/>
                  <a:gd name="T4" fmla="*/ 258 w 345"/>
                  <a:gd name="T5" fmla="*/ 180 h 180"/>
                  <a:gd name="T6" fmla="*/ 88 w 345"/>
                  <a:gd name="T7" fmla="*/ 180 h 180"/>
                  <a:gd name="T8" fmla="*/ 88 w 345"/>
                  <a:gd name="T9" fmla="*/ 178 h 180"/>
                  <a:gd name="T10" fmla="*/ 85 w 345"/>
                  <a:gd name="T11" fmla="*/ 178 h 180"/>
                  <a:gd name="T12" fmla="*/ 88 w 345"/>
                  <a:gd name="T13" fmla="*/ 154 h 180"/>
                  <a:gd name="T14" fmla="*/ 88 w 345"/>
                  <a:gd name="T15" fmla="*/ 111 h 180"/>
                  <a:gd name="T16" fmla="*/ 88 w 345"/>
                  <a:gd name="T17" fmla="*/ 111 h 180"/>
                  <a:gd name="T18" fmla="*/ 88 w 345"/>
                  <a:gd name="T19" fmla="*/ 88 h 180"/>
                  <a:gd name="T20" fmla="*/ 0 w 345"/>
                  <a:gd name="T21" fmla="*/ 88 h 180"/>
                  <a:gd name="T22" fmla="*/ 173 w 345"/>
                  <a:gd name="T23" fmla="*/ 0 h 180"/>
                  <a:gd name="T24" fmla="*/ 345 w 345"/>
                  <a:gd name="T25" fmla="*/ 88 h 180"/>
                  <a:gd name="T26" fmla="*/ 258 w 345"/>
                  <a:gd name="T27" fmla="*/ 8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5" h="180">
                    <a:moveTo>
                      <a:pt x="258" y="88"/>
                    </a:moveTo>
                    <a:lnTo>
                      <a:pt x="258" y="111"/>
                    </a:lnTo>
                    <a:lnTo>
                      <a:pt x="258" y="180"/>
                    </a:lnTo>
                    <a:lnTo>
                      <a:pt x="88" y="180"/>
                    </a:lnTo>
                    <a:lnTo>
                      <a:pt x="88" y="178"/>
                    </a:lnTo>
                    <a:lnTo>
                      <a:pt x="85" y="178"/>
                    </a:lnTo>
                    <a:lnTo>
                      <a:pt x="88" y="154"/>
                    </a:lnTo>
                    <a:lnTo>
                      <a:pt x="88" y="111"/>
                    </a:lnTo>
                    <a:lnTo>
                      <a:pt x="88" y="111"/>
                    </a:lnTo>
                    <a:lnTo>
                      <a:pt x="88" y="88"/>
                    </a:lnTo>
                    <a:lnTo>
                      <a:pt x="0" y="88"/>
                    </a:lnTo>
                    <a:lnTo>
                      <a:pt x="173" y="0"/>
                    </a:lnTo>
                    <a:lnTo>
                      <a:pt x="345" y="88"/>
                    </a:lnTo>
                    <a:lnTo>
                      <a:pt x="258" y="8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9" name="同心圆 18"/>
            <p:cNvSpPr/>
            <p:nvPr/>
          </p:nvSpPr>
          <p:spPr>
            <a:xfrm>
              <a:off x="6016316" y="1528430"/>
              <a:ext cx="560677" cy="560677"/>
            </a:xfrm>
            <a:prstGeom prst="donut">
              <a:avLst>
                <a:gd name="adj" fmla="val 1095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2" name="矩形 31"/>
          <p:cNvSpPr/>
          <p:nvPr/>
        </p:nvSpPr>
        <p:spPr>
          <a:xfrm>
            <a:off x="6860069" y="2210283"/>
            <a:ext cx="3839652" cy="738664"/>
          </a:xfrm>
          <a:prstGeom prst="rect">
            <a:avLst/>
          </a:prstGeom>
        </p:spPr>
        <p:txBody>
          <a:bodyPr wrap="square" lIns="121908" tIns="60954" rIns="121908" bIns="60954">
            <a:spAutoFit/>
          </a:bodyPr>
          <a:lstStyle/>
          <a:p>
            <a:pPr algn="just">
              <a:lnSpc>
                <a:spcPts val="1600"/>
              </a:lnSpc>
            </a:pPr>
            <a:r>
              <a:rPr lang="zh-CN" altLang="en-US" sz="1600" b="1" dirty="0">
                <a:solidFill>
                  <a:schemeClr val="bg1">
                    <a:lumMod val="50000"/>
                  </a:schemeClr>
                </a:solidFill>
                <a:latin typeface="微软雅黑" panose="020B0503020204020204" pitchFamily="34" charset="-122"/>
                <a:ea typeface="微软雅黑" panose="020B0503020204020204" pitchFamily="34" charset="-122"/>
              </a:rPr>
              <a:t>这里填写目录二级标题</a:t>
            </a:r>
            <a:endParaRPr lang="en-US" altLang="zh-CN" sz="1600" b="1" dirty="0">
              <a:solidFill>
                <a:schemeClr val="bg1">
                  <a:lumMod val="50000"/>
                </a:schemeClr>
              </a:solidFill>
              <a:latin typeface="微软雅黑" panose="020B0503020204020204" pitchFamily="34" charset="-122"/>
              <a:ea typeface="微软雅黑" panose="020B0503020204020204" pitchFamily="34" charset="-122"/>
            </a:endParaRPr>
          </a:p>
          <a:p>
            <a:pPr algn="just">
              <a:lnSpc>
                <a:spcPts val="1600"/>
              </a:lnSpc>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这里填写目录内容说明，设计的发展存在着一个时代价值观的问题。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3" name="椭圆 32"/>
          <p:cNvSpPr/>
          <p:nvPr/>
        </p:nvSpPr>
        <p:spPr>
          <a:xfrm>
            <a:off x="4348609" y="3295327"/>
            <a:ext cx="140442" cy="140460"/>
          </a:xfrm>
          <a:prstGeom prst="ellipse">
            <a:avLst/>
          </a:prstGeom>
          <a:solidFill>
            <a:schemeClr val="bg1">
              <a:lumMod val="75000"/>
            </a:schemeClr>
          </a:solidFill>
          <a:ln w="381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34" name="矩形 33"/>
          <p:cNvSpPr/>
          <p:nvPr/>
        </p:nvSpPr>
        <p:spPr>
          <a:xfrm>
            <a:off x="6860069" y="2986259"/>
            <a:ext cx="3839652" cy="738664"/>
          </a:xfrm>
          <a:prstGeom prst="rect">
            <a:avLst/>
          </a:prstGeom>
        </p:spPr>
        <p:txBody>
          <a:bodyPr wrap="square" lIns="121908" tIns="60954" rIns="121908" bIns="60954">
            <a:spAutoFit/>
          </a:bodyPr>
          <a:lstStyle/>
          <a:p>
            <a:pPr algn="just">
              <a:lnSpc>
                <a:spcPts val="1600"/>
              </a:lnSpc>
            </a:pPr>
            <a:r>
              <a:rPr lang="zh-CN" altLang="en-US" sz="1600" b="1" dirty="0">
                <a:solidFill>
                  <a:schemeClr val="bg1">
                    <a:lumMod val="50000"/>
                  </a:schemeClr>
                </a:solidFill>
                <a:latin typeface="微软雅黑" panose="020B0503020204020204" pitchFamily="34" charset="-122"/>
                <a:ea typeface="微软雅黑" panose="020B0503020204020204" pitchFamily="34" charset="-122"/>
              </a:rPr>
              <a:t>这里填写目录二级标题</a:t>
            </a:r>
            <a:endParaRPr lang="en-US" altLang="zh-CN" sz="1600" b="1" dirty="0">
              <a:solidFill>
                <a:schemeClr val="bg1">
                  <a:lumMod val="50000"/>
                </a:schemeClr>
              </a:solidFill>
              <a:latin typeface="微软雅黑" panose="020B0503020204020204" pitchFamily="34" charset="-122"/>
              <a:ea typeface="微软雅黑" panose="020B0503020204020204" pitchFamily="34" charset="-122"/>
            </a:endParaRPr>
          </a:p>
          <a:p>
            <a:pPr algn="just">
              <a:lnSpc>
                <a:spcPts val="1600"/>
              </a:lnSpc>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这里填写目录内容说明，设计的发展存在着一个时代价值观的问题。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35" name="组合 34"/>
          <p:cNvGrpSpPr/>
          <p:nvPr/>
        </p:nvGrpSpPr>
        <p:grpSpPr>
          <a:xfrm>
            <a:off x="6168161" y="3018028"/>
            <a:ext cx="674016" cy="674104"/>
            <a:chOff x="1718632" y="1996162"/>
            <a:chExt cx="560677" cy="560677"/>
          </a:xfrm>
          <a:solidFill>
            <a:schemeClr val="accent2"/>
          </a:solidFill>
        </p:grpSpPr>
        <p:grpSp>
          <p:nvGrpSpPr>
            <p:cNvPr id="36" name="组合 35"/>
            <p:cNvGrpSpPr/>
            <p:nvPr/>
          </p:nvGrpSpPr>
          <p:grpSpPr>
            <a:xfrm flipH="1">
              <a:off x="1849203" y="2133863"/>
              <a:ext cx="272792" cy="268628"/>
              <a:chOff x="1046163" y="1765300"/>
              <a:chExt cx="1196975" cy="1019176"/>
            </a:xfrm>
            <a:grpFill/>
          </p:grpSpPr>
          <p:sp>
            <p:nvSpPr>
              <p:cNvPr id="38" name="Freeform 102"/>
              <p:cNvSpPr/>
              <p:nvPr/>
            </p:nvSpPr>
            <p:spPr bwMode="auto">
              <a:xfrm>
                <a:off x="1046163" y="2690813"/>
                <a:ext cx="1196975" cy="93663"/>
              </a:xfrm>
              <a:custGeom>
                <a:avLst/>
                <a:gdLst>
                  <a:gd name="T0" fmla="*/ 319 w 319"/>
                  <a:gd name="T1" fmla="*/ 12 h 25"/>
                  <a:gd name="T2" fmla="*/ 310 w 319"/>
                  <a:gd name="T3" fmla="*/ 25 h 25"/>
                  <a:gd name="T4" fmla="*/ 9 w 319"/>
                  <a:gd name="T5" fmla="*/ 25 h 25"/>
                  <a:gd name="T6" fmla="*/ 0 w 319"/>
                  <a:gd name="T7" fmla="*/ 12 h 25"/>
                  <a:gd name="T8" fmla="*/ 0 w 319"/>
                  <a:gd name="T9" fmla="*/ 12 h 25"/>
                  <a:gd name="T10" fmla="*/ 9 w 319"/>
                  <a:gd name="T11" fmla="*/ 0 h 25"/>
                  <a:gd name="T12" fmla="*/ 310 w 319"/>
                  <a:gd name="T13" fmla="*/ 0 h 25"/>
                  <a:gd name="T14" fmla="*/ 319 w 319"/>
                  <a:gd name="T15" fmla="*/ 12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9" h="25">
                    <a:moveTo>
                      <a:pt x="319" y="12"/>
                    </a:moveTo>
                    <a:cubicBezTo>
                      <a:pt x="319" y="19"/>
                      <a:pt x="315" y="25"/>
                      <a:pt x="310" y="25"/>
                    </a:cubicBezTo>
                    <a:cubicBezTo>
                      <a:pt x="9" y="25"/>
                      <a:pt x="9" y="25"/>
                      <a:pt x="9" y="25"/>
                    </a:cubicBezTo>
                    <a:cubicBezTo>
                      <a:pt x="4" y="25"/>
                      <a:pt x="0" y="19"/>
                      <a:pt x="0" y="12"/>
                    </a:cubicBezTo>
                    <a:cubicBezTo>
                      <a:pt x="0" y="12"/>
                      <a:pt x="0" y="12"/>
                      <a:pt x="0" y="12"/>
                    </a:cubicBezTo>
                    <a:cubicBezTo>
                      <a:pt x="0" y="6"/>
                      <a:pt x="4" y="0"/>
                      <a:pt x="9" y="0"/>
                    </a:cubicBezTo>
                    <a:cubicBezTo>
                      <a:pt x="310" y="0"/>
                      <a:pt x="310" y="0"/>
                      <a:pt x="310" y="0"/>
                    </a:cubicBezTo>
                    <a:cubicBezTo>
                      <a:pt x="315" y="0"/>
                      <a:pt x="319" y="6"/>
                      <a:pt x="319"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103"/>
              <p:cNvSpPr/>
              <p:nvPr/>
            </p:nvSpPr>
            <p:spPr bwMode="auto">
              <a:xfrm>
                <a:off x="1092201" y="1989138"/>
                <a:ext cx="190500" cy="660400"/>
              </a:xfrm>
              <a:custGeom>
                <a:avLst/>
                <a:gdLst>
                  <a:gd name="T0" fmla="*/ 51 w 51"/>
                  <a:gd name="T1" fmla="*/ 166 h 176"/>
                  <a:gd name="T2" fmla="*/ 40 w 51"/>
                  <a:gd name="T3" fmla="*/ 176 h 176"/>
                  <a:gd name="T4" fmla="*/ 11 w 51"/>
                  <a:gd name="T5" fmla="*/ 176 h 176"/>
                  <a:gd name="T6" fmla="*/ 0 w 51"/>
                  <a:gd name="T7" fmla="*/ 166 h 176"/>
                  <a:gd name="T8" fmla="*/ 0 w 51"/>
                  <a:gd name="T9" fmla="*/ 10 h 176"/>
                  <a:gd name="T10" fmla="*/ 11 w 51"/>
                  <a:gd name="T11" fmla="*/ 0 h 176"/>
                  <a:gd name="T12" fmla="*/ 40 w 51"/>
                  <a:gd name="T13" fmla="*/ 0 h 176"/>
                  <a:gd name="T14" fmla="*/ 51 w 51"/>
                  <a:gd name="T15" fmla="*/ 10 h 176"/>
                  <a:gd name="T16" fmla="*/ 51 w 51"/>
                  <a:gd name="T17" fmla="*/ 16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176">
                    <a:moveTo>
                      <a:pt x="51" y="166"/>
                    </a:moveTo>
                    <a:cubicBezTo>
                      <a:pt x="51" y="172"/>
                      <a:pt x="46" y="176"/>
                      <a:pt x="40" y="176"/>
                    </a:cubicBezTo>
                    <a:cubicBezTo>
                      <a:pt x="11" y="176"/>
                      <a:pt x="11" y="176"/>
                      <a:pt x="11" y="176"/>
                    </a:cubicBezTo>
                    <a:cubicBezTo>
                      <a:pt x="5" y="176"/>
                      <a:pt x="0" y="172"/>
                      <a:pt x="0" y="166"/>
                    </a:cubicBezTo>
                    <a:cubicBezTo>
                      <a:pt x="0" y="10"/>
                      <a:pt x="0" y="10"/>
                      <a:pt x="0" y="10"/>
                    </a:cubicBezTo>
                    <a:cubicBezTo>
                      <a:pt x="0" y="5"/>
                      <a:pt x="5" y="0"/>
                      <a:pt x="11" y="0"/>
                    </a:cubicBezTo>
                    <a:cubicBezTo>
                      <a:pt x="40" y="0"/>
                      <a:pt x="40" y="0"/>
                      <a:pt x="40" y="0"/>
                    </a:cubicBezTo>
                    <a:cubicBezTo>
                      <a:pt x="46" y="0"/>
                      <a:pt x="51" y="5"/>
                      <a:pt x="51" y="10"/>
                    </a:cubicBezTo>
                    <a:lnTo>
                      <a:pt x="51"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104"/>
              <p:cNvSpPr/>
              <p:nvPr/>
            </p:nvSpPr>
            <p:spPr bwMode="auto">
              <a:xfrm>
                <a:off x="1320801" y="1765300"/>
                <a:ext cx="190500" cy="884238"/>
              </a:xfrm>
              <a:custGeom>
                <a:avLst/>
                <a:gdLst>
                  <a:gd name="T0" fmla="*/ 51 w 51"/>
                  <a:gd name="T1" fmla="*/ 223 h 236"/>
                  <a:gd name="T2" fmla="*/ 40 w 51"/>
                  <a:gd name="T3" fmla="*/ 236 h 236"/>
                  <a:gd name="T4" fmla="*/ 11 w 51"/>
                  <a:gd name="T5" fmla="*/ 236 h 236"/>
                  <a:gd name="T6" fmla="*/ 0 w 51"/>
                  <a:gd name="T7" fmla="*/ 223 h 236"/>
                  <a:gd name="T8" fmla="*/ 0 w 51"/>
                  <a:gd name="T9" fmla="*/ 13 h 236"/>
                  <a:gd name="T10" fmla="*/ 11 w 51"/>
                  <a:gd name="T11" fmla="*/ 0 h 236"/>
                  <a:gd name="T12" fmla="*/ 40 w 51"/>
                  <a:gd name="T13" fmla="*/ 0 h 236"/>
                  <a:gd name="T14" fmla="*/ 51 w 51"/>
                  <a:gd name="T15" fmla="*/ 13 h 236"/>
                  <a:gd name="T16" fmla="*/ 51 w 51"/>
                  <a:gd name="T17" fmla="*/ 223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236">
                    <a:moveTo>
                      <a:pt x="51" y="223"/>
                    </a:moveTo>
                    <a:cubicBezTo>
                      <a:pt x="51" y="230"/>
                      <a:pt x="46" y="236"/>
                      <a:pt x="40" y="236"/>
                    </a:cubicBezTo>
                    <a:cubicBezTo>
                      <a:pt x="11" y="236"/>
                      <a:pt x="11" y="236"/>
                      <a:pt x="11" y="236"/>
                    </a:cubicBezTo>
                    <a:cubicBezTo>
                      <a:pt x="5" y="236"/>
                      <a:pt x="0" y="230"/>
                      <a:pt x="0" y="223"/>
                    </a:cubicBezTo>
                    <a:cubicBezTo>
                      <a:pt x="0" y="13"/>
                      <a:pt x="0" y="13"/>
                      <a:pt x="0" y="13"/>
                    </a:cubicBezTo>
                    <a:cubicBezTo>
                      <a:pt x="0" y="6"/>
                      <a:pt x="5" y="0"/>
                      <a:pt x="11" y="0"/>
                    </a:cubicBezTo>
                    <a:cubicBezTo>
                      <a:pt x="40" y="0"/>
                      <a:pt x="40" y="0"/>
                      <a:pt x="40" y="0"/>
                    </a:cubicBezTo>
                    <a:cubicBezTo>
                      <a:pt x="46" y="0"/>
                      <a:pt x="51" y="6"/>
                      <a:pt x="51" y="13"/>
                    </a:cubicBezTo>
                    <a:lnTo>
                      <a:pt x="51" y="2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105"/>
              <p:cNvSpPr/>
              <p:nvPr/>
            </p:nvSpPr>
            <p:spPr bwMode="auto">
              <a:xfrm>
                <a:off x="1549401" y="2159000"/>
                <a:ext cx="190500" cy="490538"/>
              </a:xfrm>
              <a:custGeom>
                <a:avLst/>
                <a:gdLst>
                  <a:gd name="T0" fmla="*/ 51 w 51"/>
                  <a:gd name="T1" fmla="*/ 124 h 131"/>
                  <a:gd name="T2" fmla="*/ 40 w 51"/>
                  <a:gd name="T3" fmla="*/ 131 h 131"/>
                  <a:gd name="T4" fmla="*/ 11 w 51"/>
                  <a:gd name="T5" fmla="*/ 131 h 131"/>
                  <a:gd name="T6" fmla="*/ 0 w 51"/>
                  <a:gd name="T7" fmla="*/ 124 h 131"/>
                  <a:gd name="T8" fmla="*/ 0 w 51"/>
                  <a:gd name="T9" fmla="*/ 7 h 131"/>
                  <a:gd name="T10" fmla="*/ 11 w 51"/>
                  <a:gd name="T11" fmla="*/ 0 h 131"/>
                  <a:gd name="T12" fmla="*/ 40 w 51"/>
                  <a:gd name="T13" fmla="*/ 0 h 131"/>
                  <a:gd name="T14" fmla="*/ 51 w 51"/>
                  <a:gd name="T15" fmla="*/ 7 h 131"/>
                  <a:gd name="T16" fmla="*/ 51 w 51"/>
                  <a:gd name="T17" fmla="*/ 124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131">
                    <a:moveTo>
                      <a:pt x="51" y="124"/>
                    </a:moveTo>
                    <a:cubicBezTo>
                      <a:pt x="51" y="128"/>
                      <a:pt x="46" y="131"/>
                      <a:pt x="40" y="131"/>
                    </a:cubicBezTo>
                    <a:cubicBezTo>
                      <a:pt x="11" y="131"/>
                      <a:pt x="11" y="131"/>
                      <a:pt x="11" y="131"/>
                    </a:cubicBezTo>
                    <a:cubicBezTo>
                      <a:pt x="5" y="131"/>
                      <a:pt x="0" y="128"/>
                      <a:pt x="0" y="124"/>
                    </a:cubicBezTo>
                    <a:cubicBezTo>
                      <a:pt x="0" y="7"/>
                      <a:pt x="0" y="7"/>
                      <a:pt x="0" y="7"/>
                    </a:cubicBezTo>
                    <a:cubicBezTo>
                      <a:pt x="0" y="3"/>
                      <a:pt x="5" y="0"/>
                      <a:pt x="11" y="0"/>
                    </a:cubicBezTo>
                    <a:cubicBezTo>
                      <a:pt x="40" y="0"/>
                      <a:pt x="40" y="0"/>
                      <a:pt x="40" y="0"/>
                    </a:cubicBezTo>
                    <a:cubicBezTo>
                      <a:pt x="46" y="0"/>
                      <a:pt x="51" y="3"/>
                      <a:pt x="51" y="7"/>
                    </a:cubicBezTo>
                    <a:lnTo>
                      <a:pt x="51" y="1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106"/>
              <p:cNvSpPr/>
              <p:nvPr/>
            </p:nvSpPr>
            <p:spPr bwMode="auto">
              <a:xfrm>
                <a:off x="1781176" y="1870075"/>
                <a:ext cx="187325" cy="779463"/>
              </a:xfrm>
              <a:custGeom>
                <a:avLst/>
                <a:gdLst>
                  <a:gd name="T0" fmla="*/ 50 w 50"/>
                  <a:gd name="T1" fmla="*/ 197 h 208"/>
                  <a:gd name="T2" fmla="*/ 39 w 50"/>
                  <a:gd name="T3" fmla="*/ 208 h 208"/>
                  <a:gd name="T4" fmla="*/ 10 w 50"/>
                  <a:gd name="T5" fmla="*/ 208 h 208"/>
                  <a:gd name="T6" fmla="*/ 0 w 50"/>
                  <a:gd name="T7" fmla="*/ 197 h 208"/>
                  <a:gd name="T8" fmla="*/ 0 w 50"/>
                  <a:gd name="T9" fmla="*/ 12 h 208"/>
                  <a:gd name="T10" fmla="*/ 10 w 50"/>
                  <a:gd name="T11" fmla="*/ 0 h 208"/>
                  <a:gd name="T12" fmla="*/ 39 w 50"/>
                  <a:gd name="T13" fmla="*/ 0 h 208"/>
                  <a:gd name="T14" fmla="*/ 50 w 50"/>
                  <a:gd name="T15" fmla="*/ 12 h 208"/>
                  <a:gd name="T16" fmla="*/ 50 w 50"/>
                  <a:gd name="T17" fmla="*/ 197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208">
                    <a:moveTo>
                      <a:pt x="50" y="197"/>
                    </a:moveTo>
                    <a:cubicBezTo>
                      <a:pt x="50" y="203"/>
                      <a:pt x="45" y="208"/>
                      <a:pt x="39" y="208"/>
                    </a:cubicBezTo>
                    <a:cubicBezTo>
                      <a:pt x="10" y="208"/>
                      <a:pt x="10" y="208"/>
                      <a:pt x="10" y="208"/>
                    </a:cubicBezTo>
                    <a:cubicBezTo>
                      <a:pt x="4" y="208"/>
                      <a:pt x="0" y="203"/>
                      <a:pt x="0" y="197"/>
                    </a:cubicBezTo>
                    <a:cubicBezTo>
                      <a:pt x="0" y="12"/>
                      <a:pt x="0" y="12"/>
                      <a:pt x="0" y="12"/>
                    </a:cubicBezTo>
                    <a:cubicBezTo>
                      <a:pt x="0" y="5"/>
                      <a:pt x="4" y="0"/>
                      <a:pt x="10" y="0"/>
                    </a:cubicBezTo>
                    <a:cubicBezTo>
                      <a:pt x="39" y="0"/>
                      <a:pt x="39" y="0"/>
                      <a:pt x="39" y="0"/>
                    </a:cubicBezTo>
                    <a:cubicBezTo>
                      <a:pt x="45" y="0"/>
                      <a:pt x="50" y="5"/>
                      <a:pt x="50" y="12"/>
                    </a:cubicBezTo>
                    <a:lnTo>
                      <a:pt x="50" y="19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107"/>
              <p:cNvSpPr/>
              <p:nvPr/>
            </p:nvSpPr>
            <p:spPr bwMode="auto">
              <a:xfrm>
                <a:off x="2009776" y="2159000"/>
                <a:ext cx="187325" cy="490538"/>
              </a:xfrm>
              <a:custGeom>
                <a:avLst/>
                <a:gdLst>
                  <a:gd name="T0" fmla="*/ 50 w 50"/>
                  <a:gd name="T1" fmla="*/ 124 h 131"/>
                  <a:gd name="T2" fmla="*/ 39 w 50"/>
                  <a:gd name="T3" fmla="*/ 131 h 131"/>
                  <a:gd name="T4" fmla="*/ 10 w 50"/>
                  <a:gd name="T5" fmla="*/ 131 h 131"/>
                  <a:gd name="T6" fmla="*/ 0 w 50"/>
                  <a:gd name="T7" fmla="*/ 124 h 131"/>
                  <a:gd name="T8" fmla="*/ 0 w 50"/>
                  <a:gd name="T9" fmla="*/ 7 h 131"/>
                  <a:gd name="T10" fmla="*/ 10 w 50"/>
                  <a:gd name="T11" fmla="*/ 0 h 131"/>
                  <a:gd name="T12" fmla="*/ 39 w 50"/>
                  <a:gd name="T13" fmla="*/ 0 h 131"/>
                  <a:gd name="T14" fmla="*/ 50 w 50"/>
                  <a:gd name="T15" fmla="*/ 7 h 131"/>
                  <a:gd name="T16" fmla="*/ 50 w 50"/>
                  <a:gd name="T17" fmla="*/ 124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131">
                    <a:moveTo>
                      <a:pt x="50" y="124"/>
                    </a:moveTo>
                    <a:cubicBezTo>
                      <a:pt x="50" y="128"/>
                      <a:pt x="45" y="131"/>
                      <a:pt x="39" y="131"/>
                    </a:cubicBezTo>
                    <a:cubicBezTo>
                      <a:pt x="10" y="131"/>
                      <a:pt x="10" y="131"/>
                      <a:pt x="10" y="131"/>
                    </a:cubicBezTo>
                    <a:cubicBezTo>
                      <a:pt x="4" y="131"/>
                      <a:pt x="0" y="128"/>
                      <a:pt x="0" y="124"/>
                    </a:cubicBezTo>
                    <a:cubicBezTo>
                      <a:pt x="0" y="7"/>
                      <a:pt x="0" y="7"/>
                      <a:pt x="0" y="7"/>
                    </a:cubicBezTo>
                    <a:cubicBezTo>
                      <a:pt x="0" y="3"/>
                      <a:pt x="4" y="0"/>
                      <a:pt x="10" y="0"/>
                    </a:cubicBezTo>
                    <a:cubicBezTo>
                      <a:pt x="39" y="0"/>
                      <a:pt x="39" y="0"/>
                      <a:pt x="39" y="0"/>
                    </a:cubicBezTo>
                    <a:cubicBezTo>
                      <a:pt x="45" y="0"/>
                      <a:pt x="50" y="3"/>
                      <a:pt x="50" y="7"/>
                    </a:cubicBezTo>
                    <a:lnTo>
                      <a:pt x="50" y="1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7" name="同心圆 36"/>
            <p:cNvSpPr/>
            <p:nvPr/>
          </p:nvSpPr>
          <p:spPr>
            <a:xfrm>
              <a:off x="1718632" y="1996162"/>
              <a:ext cx="560677" cy="560677"/>
            </a:xfrm>
            <a:prstGeom prst="donut">
              <a:avLst>
                <a:gd name="adj" fmla="val 1095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44" name="椭圆 43"/>
          <p:cNvSpPr/>
          <p:nvPr/>
        </p:nvSpPr>
        <p:spPr>
          <a:xfrm>
            <a:off x="4348609" y="4055266"/>
            <a:ext cx="140442" cy="140460"/>
          </a:xfrm>
          <a:prstGeom prst="ellipse">
            <a:avLst/>
          </a:prstGeom>
          <a:solidFill>
            <a:schemeClr val="bg1">
              <a:lumMod val="75000"/>
            </a:schemeClr>
          </a:solidFill>
          <a:ln w="381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45" name="矩形 44"/>
          <p:cNvSpPr/>
          <p:nvPr/>
        </p:nvSpPr>
        <p:spPr>
          <a:xfrm>
            <a:off x="6860069" y="3762235"/>
            <a:ext cx="3839652" cy="738664"/>
          </a:xfrm>
          <a:prstGeom prst="rect">
            <a:avLst/>
          </a:prstGeom>
        </p:spPr>
        <p:txBody>
          <a:bodyPr wrap="square" lIns="121908" tIns="60954" rIns="121908" bIns="60954">
            <a:spAutoFit/>
          </a:bodyPr>
          <a:lstStyle/>
          <a:p>
            <a:pPr algn="just">
              <a:lnSpc>
                <a:spcPts val="1600"/>
              </a:lnSpc>
            </a:pPr>
            <a:r>
              <a:rPr lang="zh-CN" altLang="en-US" sz="1600" b="1" dirty="0">
                <a:solidFill>
                  <a:schemeClr val="bg1">
                    <a:lumMod val="50000"/>
                  </a:schemeClr>
                </a:solidFill>
                <a:latin typeface="微软雅黑" panose="020B0503020204020204" pitchFamily="34" charset="-122"/>
                <a:ea typeface="微软雅黑" panose="020B0503020204020204" pitchFamily="34" charset="-122"/>
              </a:rPr>
              <a:t>这里填写目录二级标题</a:t>
            </a:r>
            <a:endParaRPr lang="en-US" altLang="zh-CN" sz="1600" b="1" dirty="0">
              <a:solidFill>
                <a:schemeClr val="bg1">
                  <a:lumMod val="50000"/>
                </a:schemeClr>
              </a:solidFill>
              <a:latin typeface="微软雅黑" panose="020B0503020204020204" pitchFamily="34" charset="-122"/>
              <a:ea typeface="微软雅黑" panose="020B0503020204020204" pitchFamily="34" charset="-122"/>
            </a:endParaRPr>
          </a:p>
          <a:p>
            <a:pPr algn="just">
              <a:lnSpc>
                <a:spcPts val="1600"/>
              </a:lnSpc>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这里填写目录内容说明，设计的发展存在着一个时代价值观的问题。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46" name="组合 45"/>
          <p:cNvGrpSpPr/>
          <p:nvPr/>
        </p:nvGrpSpPr>
        <p:grpSpPr>
          <a:xfrm>
            <a:off x="6168161" y="3796935"/>
            <a:ext cx="673786" cy="673873"/>
            <a:chOff x="4197777" y="3610451"/>
            <a:chExt cx="560677" cy="560677"/>
          </a:xfrm>
          <a:solidFill>
            <a:schemeClr val="accent3"/>
          </a:solidFill>
        </p:grpSpPr>
        <p:grpSp>
          <p:nvGrpSpPr>
            <p:cNvPr id="47" name="组合 46"/>
            <p:cNvGrpSpPr/>
            <p:nvPr/>
          </p:nvGrpSpPr>
          <p:grpSpPr>
            <a:xfrm>
              <a:off x="4324818" y="3742282"/>
              <a:ext cx="305320" cy="261247"/>
              <a:chOff x="1627188" y="2219325"/>
              <a:chExt cx="758825" cy="649288"/>
            </a:xfrm>
            <a:grpFill/>
          </p:grpSpPr>
          <p:sp>
            <p:nvSpPr>
              <p:cNvPr id="49" name="Freeform 72"/>
              <p:cNvSpPr/>
              <p:nvPr/>
            </p:nvSpPr>
            <p:spPr bwMode="auto">
              <a:xfrm>
                <a:off x="1657351" y="2478088"/>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1"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1"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73"/>
              <p:cNvSpPr/>
              <p:nvPr/>
            </p:nvSpPr>
            <p:spPr bwMode="auto">
              <a:xfrm>
                <a:off x="1657351" y="2390775"/>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1"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1"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74"/>
              <p:cNvSpPr/>
              <p:nvPr/>
            </p:nvSpPr>
            <p:spPr bwMode="auto">
              <a:xfrm>
                <a:off x="1657351" y="2563813"/>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1"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1"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75"/>
              <p:cNvSpPr/>
              <p:nvPr/>
            </p:nvSpPr>
            <p:spPr bwMode="auto">
              <a:xfrm>
                <a:off x="1657351" y="2649538"/>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1"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1"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76"/>
              <p:cNvSpPr/>
              <p:nvPr/>
            </p:nvSpPr>
            <p:spPr bwMode="auto">
              <a:xfrm>
                <a:off x="1657351" y="2736850"/>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1"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1"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77"/>
              <p:cNvSpPr/>
              <p:nvPr/>
            </p:nvSpPr>
            <p:spPr bwMode="auto">
              <a:xfrm>
                <a:off x="1803401" y="2478088"/>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78"/>
              <p:cNvSpPr/>
              <p:nvPr/>
            </p:nvSpPr>
            <p:spPr bwMode="auto">
              <a:xfrm>
                <a:off x="1803401" y="2219325"/>
                <a:ext cx="120650" cy="47625"/>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79"/>
              <p:cNvSpPr/>
              <p:nvPr/>
            </p:nvSpPr>
            <p:spPr bwMode="auto">
              <a:xfrm>
                <a:off x="1803401" y="2305050"/>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80"/>
              <p:cNvSpPr/>
              <p:nvPr/>
            </p:nvSpPr>
            <p:spPr bwMode="auto">
              <a:xfrm>
                <a:off x="1803401" y="2390775"/>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81"/>
              <p:cNvSpPr/>
              <p:nvPr/>
            </p:nvSpPr>
            <p:spPr bwMode="auto">
              <a:xfrm>
                <a:off x="1803401" y="2563813"/>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82"/>
              <p:cNvSpPr/>
              <p:nvPr/>
            </p:nvSpPr>
            <p:spPr bwMode="auto">
              <a:xfrm>
                <a:off x="1803401" y="2649538"/>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83"/>
              <p:cNvSpPr/>
              <p:nvPr/>
            </p:nvSpPr>
            <p:spPr bwMode="auto">
              <a:xfrm>
                <a:off x="1803401" y="2736850"/>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84"/>
              <p:cNvSpPr/>
              <p:nvPr/>
            </p:nvSpPr>
            <p:spPr bwMode="auto">
              <a:xfrm>
                <a:off x="1949451" y="2478088"/>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85"/>
              <p:cNvSpPr/>
              <p:nvPr/>
            </p:nvSpPr>
            <p:spPr bwMode="auto">
              <a:xfrm>
                <a:off x="1949451" y="2563813"/>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86"/>
              <p:cNvSpPr/>
              <p:nvPr/>
            </p:nvSpPr>
            <p:spPr bwMode="auto">
              <a:xfrm>
                <a:off x="1949451" y="2649538"/>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87"/>
              <p:cNvSpPr/>
              <p:nvPr/>
            </p:nvSpPr>
            <p:spPr bwMode="auto">
              <a:xfrm>
                <a:off x="1949451" y="2736850"/>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88"/>
              <p:cNvSpPr/>
              <p:nvPr/>
            </p:nvSpPr>
            <p:spPr bwMode="auto">
              <a:xfrm>
                <a:off x="2092326" y="2478088"/>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89"/>
              <p:cNvSpPr/>
              <p:nvPr/>
            </p:nvSpPr>
            <p:spPr bwMode="auto">
              <a:xfrm>
                <a:off x="2092326" y="2305050"/>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90"/>
              <p:cNvSpPr/>
              <p:nvPr/>
            </p:nvSpPr>
            <p:spPr bwMode="auto">
              <a:xfrm>
                <a:off x="2092326" y="2390775"/>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91"/>
              <p:cNvSpPr/>
              <p:nvPr/>
            </p:nvSpPr>
            <p:spPr bwMode="auto">
              <a:xfrm>
                <a:off x="2092326" y="2563813"/>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92"/>
              <p:cNvSpPr/>
              <p:nvPr/>
            </p:nvSpPr>
            <p:spPr bwMode="auto">
              <a:xfrm>
                <a:off x="2092326" y="2649538"/>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93"/>
              <p:cNvSpPr/>
              <p:nvPr/>
            </p:nvSpPr>
            <p:spPr bwMode="auto">
              <a:xfrm>
                <a:off x="2092326" y="2736850"/>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94"/>
              <p:cNvSpPr/>
              <p:nvPr/>
            </p:nvSpPr>
            <p:spPr bwMode="auto">
              <a:xfrm>
                <a:off x="2238376" y="2563813"/>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95"/>
              <p:cNvSpPr/>
              <p:nvPr/>
            </p:nvSpPr>
            <p:spPr bwMode="auto">
              <a:xfrm>
                <a:off x="2238376" y="2649538"/>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96"/>
              <p:cNvSpPr/>
              <p:nvPr/>
            </p:nvSpPr>
            <p:spPr bwMode="auto">
              <a:xfrm>
                <a:off x="2238376" y="2736850"/>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97"/>
              <p:cNvSpPr/>
              <p:nvPr/>
            </p:nvSpPr>
            <p:spPr bwMode="auto">
              <a:xfrm>
                <a:off x="1627188" y="2808288"/>
                <a:ext cx="758825" cy="60325"/>
              </a:xfrm>
              <a:custGeom>
                <a:avLst/>
                <a:gdLst>
                  <a:gd name="T0" fmla="*/ 202 w 202"/>
                  <a:gd name="T1" fmla="*/ 8 h 16"/>
                  <a:gd name="T2" fmla="*/ 197 w 202"/>
                  <a:gd name="T3" fmla="*/ 16 h 16"/>
                  <a:gd name="T4" fmla="*/ 6 w 202"/>
                  <a:gd name="T5" fmla="*/ 16 h 16"/>
                  <a:gd name="T6" fmla="*/ 0 w 202"/>
                  <a:gd name="T7" fmla="*/ 8 h 16"/>
                  <a:gd name="T8" fmla="*/ 0 w 202"/>
                  <a:gd name="T9" fmla="*/ 8 h 16"/>
                  <a:gd name="T10" fmla="*/ 6 w 202"/>
                  <a:gd name="T11" fmla="*/ 0 h 16"/>
                  <a:gd name="T12" fmla="*/ 197 w 202"/>
                  <a:gd name="T13" fmla="*/ 0 h 16"/>
                  <a:gd name="T14" fmla="*/ 202 w 202"/>
                  <a:gd name="T15" fmla="*/ 8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2" h="16">
                    <a:moveTo>
                      <a:pt x="202" y="8"/>
                    </a:moveTo>
                    <a:cubicBezTo>
                      <a:pt x="202" y="13"/>
                      <a:pt x="200" y="16"/>
                      <a:pt x="197" y="16"/>
                    </a:cubicBezTo>
                    <a:cubicBezTo>
                      <a:pt x="6" y="16"/>
                      <a:pt x="6" y="16"/>
                      <a:pt x="6" y="16"/>
                    </a:cubicBezTo>
                    <a:cubicBezTo>
                      <a:pt x="3" y="16"/>
                      <a:pt x="0" y="13"/>
                      <a:pt x="0" y="8"/>
                    </a:cubicBezTo>
                    <a:cubicBezTo>
                      <a:pt x="0" y="8"/>
                      <a:pt x="0" y="8"/>
                      <a:pt x="0" y="8"/>
                    </a:cubicBezTo>
                    <a:cubicBezTo>
                      <a:pt x="0" y="4"/>
                      <a:pt x="3" y="0"/>
                      <a:pt x="6" y="0"/>
                    </a:cubicBezTo>
                    <a:cubicBezTo>
                      <a:pt x="197" y="0"/>
                      <a:pt x="197" y="0"/>
                      <a:pt x="197" y="0"/>
                    </a:cubicBezTo>
                    <a:cubicBezTo>
                      <a:pt x="200" y="0"/>
                      <a:pt x="202" y="4"/>
                      <a:pt x="20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48" name="同心圆 47"/>
            <p:cNvSpPr/>
            <p:nvPr/>
          </p:nvSpPr>
          <p:spPr>
            <a:xfrm>
              <a:off x="4197777" y="3610451"/>
              <a:ext cx="560677" cy="560677"/>
            </a:xfrm>
            <a:prstGeom prst="donut">
              <a:avLst>
                <a:gd name="adj" fmla="val 1095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75" name="椭圆 74"/>
          <p:cNvSpPr/>
          <p:nvPr/>
        </p:nvSpPr>
        <p:spPr>
          <a:xfrm>
            <a:off x="4348609" y="4815203"/>
            <a:ext cx="140442" cy="140460"/>
          </a:xfrm>
          <a:prstGeom prst="ellipse">
            <a:avLst/>
          </a:prstGeom>
          <a:solidFill>
            <a:schemeClr val="bg1">
              <a:lumMod val="75000"/>
            </a:schemeClr>
          </a:solidFill>
          <a:ln w="381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76" name="矩形 75"/>
          <p:cNvSpPr/>
          <p:nvPr/>
        </p:nvSpPr>
        <p:spPr>
          <a:xfrm>
            <a:off x="6860069" y="4538212"/>
            <a:ext cx="3839652" cy="738664"/>
          </a:xfrm>
          <a:prstGeom prst="rect">
            <a:avLst/>
          </a:prstGeom>
        </p:spPr>
        <p:txBody>
          <a:bodyPr wrap="square" lIns="121908" tIns="60954" rIns="121908" bIns="60954">
            <a:spAutoFit/>
          </a:bodyPr>
          <a:lstStyle/>
          <a:p>
            <a:pPr algn="just">
              <a:lnSpc>
                <a:spcPts val="1600"/>
              </a:lnSpc>
            </a:pPr>
            <a:r>
              <a:rPr lang="zh-CN" altLang="en-US" sz="1600" b="1" dirty="0">
                <a:solidFill>
                  <a:schemeClr val="bg1">
                    <a:lumMod val="50000"/>
                  </a:schemeClr>
                </a:solidFill>
                <a:latin typeface="微软雅黑" panose="020B0503020204020204" pitchFamily="34" charset="-122"/>
                <a:ea typeface="微软雅黑" panose="020B0503020204020204" pitchFamily="34" charset="-122"/>
              </a:rPr>
              <a:t>这里填写目录二级标题</a:t>
            </a:r>
            <a:endParaRPr lang="en-US" altLang="zh-CN" sz="1600" b="1" dirty="0">
              <a:solidFill>
                <a:schemeClr val="bg1">
                  <a:lumMod val="50000"/>
                </a:schemeClr>
              </a:solidFill>
              <a:latin typeface="微软雅黑" panose="020B0503020204020204" pitchFamily="34" charset="-122"/>
              <a:ea typeface="微软雅黑" panose="020B0503020204020204" pitchFamily="34" charset="-122"/>
            </a:endParaRPr>
          </a:p>
          <a:p>
            <a:pPr algn="just">
              <a:lnSpc>
                <a:spcPts val="1600"/>
              </a:lnSpc>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这里填写目录内容说明，设计的发展存在着一个时代价值观的问题。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77" name="组合 76"/>
          <p:cNvGrpSpPr/>
          <p:nvPr/>
        </p:nvGrpSpPr>
        <p:grpSpPr>
          <a:xfrm>
            <a:off x="6168162" y="4575609"/>
            <a:ext cx="674877" cy="674965"/>
            <a:chOff x="1292477" y="2482145"/>
            <a:chExt cx="560677" cy="560677"/>
          </a:xfrm>
          <a:solidFill>
            <a:schemeClr val="accent4"/>
          </a:solidFill>
        </p:grpSpPr>
        <p:grpSp>
          <p:nvGrpSpPr>
            <p:cNvPr id="78" name="组合 77"/>
            <p:cNvGrpSpPr/>
            <p:nvPr/>
          </p:nvGrpSpPr>
          <p:grpSpPr>
            <a:xfrm>
              <a:off x="1443224" y="2627821"/>
              <a:ext cx="242888" cy="265780"/>
              <a:chOff x="247650" y="1957388"/>
              <a:chExt cx="993776" cy="1087438"/>
            </a:xfrm>
            <a:grpFill/>
          </p:grpSpPr>
          <p:sp>
            <p:nvSpPr>
              <p:cNvPr id="80" name="Freeform 112"/>
              <p:cNvSpPr/>
              <p:nvPr/>
            </p:nvSpPr>
            <p:spPr bwMode="auto">
              <a:xfrm>
                <a:off x="247650" y="1957388"/>
                <a:ext cx="914400" cy="1087438"/>
              </a:xfrm>
              <a:custGeom>
                <a:avLst/>
                <a:gdLst>
                  <a:gd name="T0" fmla="*/ 244 w 244"/>
                  <a:gd name="T1" fmla="*/ 265 h 290"/>
                  <a:gd name="T2" fmla="*/ 219 w 244"/>
                  <a:gd name="T3" fmla="*/ 290 h 290"/>
                  <a:gd name="T4" fmla="*/ 26 w 244"/>
                  <a:gd name="T5" fmla="*/ 290 h 290"/>
                  <a:gd name="T6" fmla="*/ 0 w 244"/>
                  <a:gd name="T7" fmla="*/ 265 h 290"/>
                  <a:gd name="T8" fmla="*/ 0 w 244"/>
                  <a:gd name="T9" fmla="*/ 25 h 290"/>
                  <a:gd name="T10" fmla="*/ 26 w 244"/>
                  <a:gd name="T11" fmla="*/ 0 h 290"/>
                  <a:gd name="T12" fmla="*/ 219 w 244"/>
                  <a:gd name="T13" fmla="*/ 0 h 290"/>
                  <a:gd name="T14" fmla="*/ 244 w 244"/>
                  <a:gd name="T15" fmla="*/ 25 h 290"/>
                  <a:gd name="T16" fmla="*/ 244 w 244"/>
                  <a:gd name="T17" fmla="*/ 265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4" h="290">
                    <a:moveTo>
                      <a:pt x="244" y="265"/>
                    </a:moveTo>
                    <a:cubicBezTo>
                      <a:pt x="244" y="279"/>
                      <a:pt x="233" y="290"/>
                      <a:pt x="219" y="290"/>
                    </a:cubicBezTo>
                    <a:cubicBezTo>
                      <a:pt x="26" y="290"/>
                      <a:pt x="26" y="290"/>
                      <a:pt x="26" y="290"/>
                    </a:cubicBezTo>
                    <a:cubicBezTo>
                      <a:pt x="12" y="290"/>
                      <a:pt x="0" y="279"/>
                      <a:pt x="0" y="265"/>
                    </a:cubicBezTo>
                    <a:cubicBezTo>
                      <a:pt x="0" y="25"/>
                      <a:pt x="0" y="25"/>
                      <a:pt x="0" y="25"/>
                    </a:cubicBezTo>
                    <a:cubicBezTo>
                      <a:pt x="0" y="11"/>
                      <a:pt x="12" y="0"/>
                      <a:pt x="26" y="0"/>
                    </a:cubicBezTo>
                    <a:cubicBezTo>
                      <a:pt x="219" y="0"/>
                      <a:pt x="219" y="0"/>
                      <a:pt x="219" y="0"/>
                    </a:cubicBezTo>
                    <a:cubicBezTo>
                      <a:pt x="233" y="0"/>
                      <a:pt x="244" y="11"/>
                      <a:pt x="244" y="25"/>
                    </a:cubicBezTo>
                    <a:lnTo>
                      <a:pt x="244" y="2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113"/>
              <p:cNvSpPr/>
              <p:nvPr/>
            </p:nvSpPr>
            <p:spPr bwMode="auto">
              <a:xfrm>
                <a:off x="366713" y="2076451"/>
                <a:ext cx="676275" cy="850900"/>
              </a:xfrm>
              <a:custGeom>
                <a:avLst/>
                <a:gdLst>
                  <a:gd name="T0" fmla="*/ 426 w 426"/>
                  <a:gd name="T1" fmla="*/ 536 h 536"/>
                  <a:gd name="T2" fmla="*/ 0 w 426"/>
                  <a:gd name="T3" fmla="*/ 536 h 536"/>
                  <a:gd name="T4" fmla="*/ 0 w 426"/>
                  <a:gd name="T5" fmla="*/ 0 h 536"/>
                  <a:gd name="T6" fmla="*/ 426 w 426"/>
                  <a:gd name="T7" fmla="*/ 0 h 536"/>
                  <a:gd name="T8" fmla="*/ 426 w 426"/>
                  <a:gd name="T9" fmla="*/ 536 h 536"/>
                  <a:gd name="T10" fmla="*/ 426 w 426"/>
                  <a:gd name="T11" fmla="*/ 536 h 536"/>
                </a:gdLst>
                <a:ahLst/>
                <a:cxnLst>
                  <a:cxn ang="0">
                    <a:pos x="T0" y="T1"/>
                  </a:cxn>
                  <a:cxn ang="0">
                    <a:pos x="T2" y="T3"/>
                  </a:cxn>
                  <a:cxn ang="0">
                    <a:pos x="T4" y="T5"/>
                  </a:cxn>
                  <a:cxn ang="0">
                    <a:pos x="T6" y="T7"/>
                  </a:cxn>
                  <a:cxn ang="0">
                    <a:pos x="T8" y="T9"/>
                  </a:cxn>
                  <a:cxn ang="0">
                    <a:pos x="T10" y="T11"/>
                  </a:cxn>
                </a:cxnLst>
                <a:rect l="0" t="0" r="r" b="b"/>
                <a:pathLst>
                  <a:path w="426" h="536">
                    <a:moveTo>
                      <a:pt x="426" y="536"/>
                    </a:moveTo>
                    <a:lnTo>
                      <a:pt x="0" y="536"/>
                    </a:lnTo>
                    <a:lnTo>
                      <a:pt x="0" y="0"/>
                    </a:lnTo>
                    <a:lnTo>
                      <a:pt x="426" y="0"/>
                    </a:lnTo>
                    <a:lnTo>
                      <a:pt x="426" y="536"/>
                    </a:lnTo>
                    <a:lnTo>
                      <a:pt x="426" y="5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Oval 114"/>
              <p:cNvSpPr>
                <a:spLocks noChangeArrowheads="1"/>
              </p:cNvSpPr>
              <p:nvPr/>
            </p:nvSpPr>
            <p:spPr bwMode="auto">
              <a:xfrm>
                <a:off x="407988" y="2152651"/>
                <a:ext cx="82550" cy="825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Rectangle 115"/>
              <p:cNvSpPr>
                <a:spLocks noChangeArrowheads="1"/>
              </p:cNvSpPr>
              <p:nvPr/>
            </p:nvSpPr>
            <p:spPr bwMode="auto">
              <a:xfrm>
                <a:off x="550863" y="2170113"/>
                <a:ext cx="454025"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84" name="Oval 116"/>
              <p:cNvSpPr>
                <a:spLocks noChangeArrowheads="1"/>
              </p:cNvSpPr>
              <p:nvPr/>
            </p:nvSpPr>
            <p:spPr bwMode="auto">
              <a:xfrm>
                <a:off x="407988" y="2305051"/>
                <a:ext cx="82550" cy="873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Rectangle 117"/>
              <p:cNvSpPr>
                <a:spLocks noChangeArrowheads="1"/>
              </p:cNvSpPr>
              <p:nvPr/>
            </p:nvSpPr>
            <p:spPr bwMode="auto">
              <a:xfrm>
                <a:off x="550863" y="2324101"/>
                <a:ext cx="454025"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86" name="Oval 118"/>
              <p:cNvSpPr>
                <a:spLocks noChangeArrowheads="1"/>
              </p:cNvSpPr>
              <p:nvPr/>
            </p:nvSpPr>
            <p:spPr bwMode="auto">
              <a:xfrm>
                <a:off x="407988" y="2463801"/>
                <a:ext cx="82550" cy="809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Rectangle 119"/>
              <p:cNvSpPr>
                <a:spLocks noChangeArrowheads="1"/>
              </p:cNvSpPr>
              <p:nvPr/>
            </p:nvSpPr>
            <p:spPr bwMode="auto">
              <a:xfrm>
                <a:off x="550863" y="2478088"/>
                <a:ext cx="454025"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88" name="Freeform 120"/>
              <p:cNvSpPr/>
              <p:nvPr/>
            </p:nvSpPr>
            <p:spPr bwMode="auto">
              <a:xfrm>
                <a:off x="442913" y="2582863"/>
                <a:ext cx="798513" cy="285750"/>
              </a:xfrm>
              <a:custGeom>
                <a:avLst/>
                <a:gdLst>
                  <a:gd name="T0" fmla="*/ 503 w 503"/>
                  <a:gd name="T1" fmla="*/ 180 h 180"/>
                  <a:gd name="T2" fmla="*/ 163 w 503"/>
                  <a:gd name="T3" fmla="*/ 180 h 180"/>
                  <a:gd name="T4" fmla="*/ 0 w 503"/>
                  <a:gd name="T5" fmla="*/ 92 h 180"/>
                  <a:gd name="T6" fmla="*/ 163 w 503"/>
                  <a:gd name="T7" fmla="*/ 0 h 180"/>
                  <a:gd name="T8" fmla="*/ 503 w 503"/>
                  <a:gd name="T9" fmla="*/ 0 h 180"/>
                  <a:gd name="T10" fmla="*/ 503 w 503"/>
                  <a:gd name="T11" fmla="*/ 180 h 180"/>
                </a:gdLst>
                <a:ahLst/>
                <a:cxnLst>
                  <a:cxn ang="0">
                    <a:pos x="T0" y="T1"/>
                  </a:cxn>
                  <a:cxn ang="0">
                    <a:pos x="T2" y="T3"/>
                  </a:cxn>
                  <a:cxn ang="0">
                    <a:pos x="T4" y="T5"/>
                  </a:cxn>
                  <a:cxn ang="0">
                    <a:pos x="T6" y="T7"/>
                  </a:cxn>
                  <a:cxn ang="0">
                    <a:pos x="T8" y="T9"/>
                  </a:cxn>
                  <a:cxn ang="0">
                    <a:pos x="T10" y="T11"/>
                  </a:cxn>
                </a:cxnLst>
                <a:rect l="0" t="0" r="r" b="b"/>
                <a:pathLst>
                  <a:path w="503" h="180">
                    <a:moveTo>
                      <a:pt x="503" y="180"/>
                    </a:moveTo>
                    <a:lnTo>
                      <a:pt x="163" y="180"/>
                    </a:lnTo>
                    <a:lnTo>
                      <a:pt x="0" y="92"/>
                    </a:lnTo>
                    <a:lnTo>
                      <a:pt x="163" y="0"/>
                    </a:lnTo>
                    <a:lnTo>
                      <a:pt x="503" y="0"/>
                    </a:lnTo>
                    <a:lnTo>
                      <a:pt x="503" y="1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121"/>
              <p:cNvSpPr/>
              <p:nvPr/>
            </p:nvSpPr>
            <p:spPr bwMode="auto">
              <a:xfrm>
                <a:off x="547688" y="2582863"/>
                <a:ext cx="149225" cy="285750"/>
              </a:xfrm>
              <a:custGeom>
                <a:avLst/>
                <a:gdLst>
                  <a:gd name="T0" fmla="*/ 0 w 94"/>
                  <a:gd name="T1" fmla="*/ 128 h 180"/>
                  <a:gd name="T2" fmla="*/ 94 w 94"/>
                  <a:gd name="T3" fmla="*/ 180 h 180"/>
                  <a:gd name="T4" fmla="*/ 94 w 94"/>
                  <a:gd name="T5" fmla="*/ 0 h 180"/>
                  <a:gd name="T6" fmla="*/ 0 w 94"/>
                  <a:gd name="T7" fmla="*/ 54 h 180"/>
                  <a:gd name="T8" fmla="*/ 0 w 94"/>
                  <a:gd name="T9" fmla="*/ 128 h 180"/>
                </a:gdLst>
                <a:ahLst/>
                <a:cxnLst>
                  <a:cxn ang="0">
                    <a:pos x="T0" y="T1"/>
                  </a:cxn>
                  <a:cxn ang="0">
                    <a:pos x="T2" y="T3"/>
                  </a:cxn>
                  <a:cxn ang="0">
                    <a:pos x="T4" y="T5"/>
                  </a:cxn>
                  <a:cxn ang="0">
                    <a:pos x="T6" y="T7"/>
                  </a:cxn>
                  <a:cxn ang="0">
                    <a:pos x="T8" y="T9"/>
                  </a:cxn>
                </a:cxnLst>
                <a:rect l="0" t="0" r="r" b="b"/>
                <a:pathLst>
                  <a:path w="94" h="180">
                    <a:moveTo>
                      <a:pt x="0" y="128"/>
                    </a:moveTo>
                    <a:lnTo>
                      <a:pt x="94" y="180"/>
                    </a:lnTo>
                    <a:lnTo>
                      <a:pt x="94" y="0"/>
                    </a:lnTo>
                    <a:lnTo>
                      <a:pt x="0" y="54"/>
                    </a:lnTo>
                    <a:lnTo>
                      <a:pt x="0" y="1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122"/>
              <p:cNvSpPr/>
              <p:nvPr/>
            </p:nvSpPr>
            <p:spPr bwMode="auto">
              <a:xfrm>
                <a:off x="550863" y="2593976"/>
                <a:ext cx="142875" cy="266700"/>
              </a:xfrm>
              <a:custGeom>
                <a:avLst/>
                <a:gdLst>
                  <a:gd name="T0" fmla="*/ 90 w 90"/>
                  <a:gd name="T1" fmla="*/ 168 h 168"/>
                  <a:gd name="T2" fmla="*/ 0 w 90"/>
                  <a:gd name="T3" fmla="*/ 118 h 168"/>
                  <a:gd name="T4" fmla="*/ 0 w 90"/>
                  <a:gd name="T5" fmla="*/ 50 h 168"/>
                  <a:gd name="T6" fmla="*/ 90 w 90"/>
                  <a:gd name="T7" fmla="*/ 0 h 168"/>
                  <a:gd name="T8" fmla="*/ 90 w 90"/>
                  <a:gd name="T9" fmla="*/ 168 h 168"/>
                  <a:gd name="T10" fmla="*/ 90 w 90"/>
                  <a:gd name="T11" fmla="*/ 168 h 168"/>
                </a:gdLst>
                <a:ahLst/>
                <a:cxnLst>
                  <a:cxn ang="0">
                    <a:pos x="T0" y="T1"/>
                  </a:cxn>
                  <a:cxn ang="0">
                    <a:pos x="T2" y="T3"/>
                  </a:cxn>
                  <a:cxn ang="0">
                    <a:pos x="T4" y="T5"/>
                  </a:cxn>
                  <a:cxn ang="0">
                    <a:pos x="T6" y="T7"/>
                  </a:cxn>
                  <a:cxn ang="0">
                    <a:pos x="T8" y="T9"/>
                  </a:cxn>
                  <a:cxn ang="0">
                    <a:pos x="T10" y="T11"/>
                  </a:cxn>
                </a:cxnLst>
                <a:rect l="0" t="0" r="r" b="b"/>
                <a:pathLst>
                  <a:path w="90" h="168">
                    <a:moveTo>
                      <a:pt x="90" y="168"/>
                    </a:moveTo>
                    <a:lnTo>
                      <a:pt x="0" y="118"/>
                    </a:lnTo>
                    <a:lnTo>
                      <a:pt x="0" y="50"/>
                    </a:lnTo>
                    <a:lnTo>
                      <a:pt x="90" y="0"/>
                    </a:lnTo>
                    <a:lnTo>
                      <a:pt x="90" y="168"/>
                    </a:lnTo>
                    <a:lnTo>
                      <a:pt x="90" y="16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79" name="同心圆 78"/>
            <p:cNvSpPr/>
            <p:nvPr/>
          </p:nvSpPr>
          <p:spPr>
            <a:xfrm>
              <a:off x="1292477" y="2482145"/>
              <a:ext cx="560677" cy="560677"/>
            </a:xfrm>
            <a:prstGeom prst="donut">
              <a:avLst>
                <a:gd name="adj" fmla="val 1095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91" name="标题 90"/>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300"/>
                                            <p:tgtEl>
                                              <p:spTgt spid="7"/>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300"/>
                                            <p:tgtEl>
                                              <p:spTgt spid="8"/>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300"/>
                                            <p:tgtEl>
                                              <p:spTgt spid="9"/>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left)">
                                          <p:cBhvr>
                                            <p:cTn id="25" dur="300"/>
                                            <p:tgtEl>
                                              <p:spTgt spid="10"/>
                                            </p:tgtEl>
                                          </p:cBhvr>
                                        </p:animEffect>
                                      </p:childTnLst>
                                    </p:cTn>
                                  </p:par>
                                </p:childTnLst>
                              </p:cTn>
                            </p:par>
                            <p:par>
                              <p:cTn id="26" fill="hold">
                                <p:stCondLst>
                                  <p:cond delay="3000"/>
                                </p:stCondLst>
                                <p:childTnLst>
                                  <p:par>
                                    <p:cTn id="27" presetID="23" presetClass="entr" presetSubtype="16"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300" fill="hold"/>
                                            <p:tgtEl>
                                              <p:spTgt spid="12"/>
                                            </p:tgtEl>
                                            <p:attrNameLst>
                                              <p:attrName>ppt_w</p:attrName>
                                            </p:attrNameLst>
                                          </p:cBhvr>
                                          <p:tavLst>
                                            <p:tav tm="0">
                                              <p:val>
                                                <p:fltVal val="0"/>
                                              </p:val>
                                            </p:tav>
                                            <p:tav tm="100000">
                                              <p:val>
                                                <p:strVal val="#ppt_w"/>
                                              </p:val>
                                            </p:tav>
                                          </p:tavLst>
                                        </p:anim>
                                        <p:anim calcmode="lin" valueType="num">
                                          <p:cBhvr>
                                            <p:cTn id="30" dur="300" fill="hold"/>
                                            <p:tgtEl>
                                              <p:spTgt spid="12"/>
                                            </p:tgtEl>
                                            <p:attrNameLst>
                                              <p:attrName>ppt_h</p:attrName>
                                            </p:attrNameLst>
                                          </p:cBhvr>
                                          <p:tavLst>
                                            <p:tav tm="0">
                                              <p:val>
                                                <p:fltVal val="0"/>
                                              </p:val>
                                            </p:tav>
                                            <p:tav tm="100000">
                                              <p:val>
                                                <p:strVal val="#ppt_h"/>
                                              </p:val>
                                            </p:tav>
                                          </p:tavLst>
                                        </p:anim>
                                      </p:childTnLst>
                                    </p:cTn>
                                  </p:par>
                                </p:childTnLst>
                              </p:cTn>
                            </p:par>
                            <p:par>
                              <p:cTn id="31" fill="hold">
                                <p:stCondLst>
                                  <p:cond delay="3500"/>
                                </p:stCondLst>
                                <p:childTnLst>
                                  <p:par>
                                    <p:cTn id="32" presetID="23" presetClass="entr" presetSubtype="16"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p:cTn id="34" dur="300" fill="hold"/>
                                            <p:tgtEl>
                                              <p:spTgt spid="13"/>
                                            </p:tgtEl>
                                            <p:attrNameLst>
                                              <p:attrName>ppt_w</p:attrName>
                                            </p:attrNameLst>
                                          </p:cBhvr>
                                          <p:tavLst>
                                            <p:tav tm="0">
                                              <p:val>
                                                <p:fltVal val="0"/>
                                              </p:val>
                                            </p:tav>
                                            <p:tav tm="100000">
                                              <p:val>
                                                <p:strVal val="#ppt_w"/>
                                              </p:val>
                                            </p:tav>
                                          </p:tavLst>
                                        </p:anim>
                                        <p:anim calcmode="lin" valueType="num">
                                          <p:cBhvr>
                                            <p:cTn id="35" dur="300" fill="hold"/>
                                            <p:tgtEl>
                                              <p:spTgt spid="13"/>
                                            </p:tgtEl>
                                            <p:attrNameLst>
                                              <p:attrName>ppt_h</p:attrName>
                                            </p:attrNameLst>
                                          </p:cBhvr>
                                          <p:tavLst>
                                            <p:tav tm="0">
                                              <p:val>
                                                <p:fltVal val="0"/>
                                              </p:val>
                                            </p:tav>
                                            <p:tav tm="100000">
                                              <p:val>
                                                <p:strVal val="#ppt_h"/>
                                              </p:val>
                                            </p:tav>
                                          </p:tavLst>
                                        </p:anim>
                                      </p:childTnLst>
                                    </p:cTn>
                                  </p:par>
                                </p:childTnLst>
                              </p:cTn>
                            </p:par>
                            <p:par>
                              <p:cTn id="36" fill="hold">
                                <p:stCondLst>
                                  <p:cond delay="4000"/>
                                </p:stCondLst>
                                <p:childTnLst>
                                  <p:par>
                                    <p:cTn id="37" presetID="23" presetClass="entr" presetSubtype="16"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p:cTn id="39" dur="300" fill="hold"/>
                                            <p:tgtEl>
                                              <p:spTgt spid="14"/>
                                            </p:tgtEl>
                                            <p:attrNameLst>
                                              <p:attrName>ppt_w</p:attrName>
                                            </p:attrNameLst>
                                          </p:cBhvr>
                                          <p:tavLst>
                                            <p:tav tm="0">
                                              <p:val>
                                                <p:fltVal val="0"/>
                                              </p:val>
                                            </p:tav>
                                            <p:tav tm="100000">
                                              <p:val>
                                                <p:strVal val="#ppt_w"/>
                                              </p:val>
                                            </p:tav>
                                          </p:tavLst>
                                        </p:anim>
                                        <p:anim calcmode="lin" valueType="num">
                                          <p:cBhvr>
                                            <p:cTn id="40" dur="300" fill="hold"/>
                                            <p:tgtEl>
                                              <p:spTgt spid="14"/>
                                            </p:tgtEl>
                                            <p:attrNameLst>
                                              <p:attrName>ppt_h</p:attrName>
                                            </p:attrNameLst>
                                          </p:cBhvr>
                                          <p:tavLst>
                                            <p:tav tm="0">
                                              <p:val>
                                                <p:fltVal val="0"/>
                                              </p:val>
                                            </p:tav>
                                            <p:tav tm="100000">
                                              <p:val>
                                                <p:strVal val="#ppt_h"/>
                                              </p:val>
                                            </p:tav>
                                          </p:tavLst>
                                        </p:anim>
                                      </p:childTnLst>
                                    </p:cTn>
                                  </p:par>
                                </p:childTnLst>
                              </p:cTn>
                            </p:par>
                            <p:par>
                              <p:cTn id="41" fill="hold">
                                <p:stCondLst>
                                  <p:cond delay="4500"/>
                                </p:stCondLst>
                                <p:childTnLst>
                                  <p:par>
                                    <p:cTn id="42" presetID="23" presetClass="entr" presetSubtype="16"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p:cTn id="44" dur="300" fill="hold"/>
                                            <p:tgtEl>
                                              <p:spTgt spid="15"/>
                                            </p:tgtEl>
                                            <p:attrNameLst>
                                              <p:attrName>ppt_w</p:attrName>
                                            </p:attrNameLst>
                                          </p:cBhvr>
                                          <p:tavLst>
                                            <p:tav tm="0">
                                              <p:val>
                                                <p:fltVal val="0"/>
                                              </p:val>
                                            </p:tav>
                                            <p:tav tm="100000">
                                              <p:val>
                                                <p:strVal val="#ppt_w"/>
                                              </p:val>
                                            </p:tav>
                                          </p:tavLst>
                                        </p:anim>
                                        <p:anim calcmode="lin" valueType="num">
                                          <p:cBhvr>
                                            <p:cTn id="45" dur="300" fill="hold"/>
                                            <p:tgtEl>
                                              <p:spTgt spid="15"/>
                                            </p:tgtEl>
                                            <p:attrNameLst>
                                              <p:attrName>ppt_h</p:attrName>
                                            </p:attrNameLst>
                                          </p:cBhvr>
                                          <p:tavLst>
                                            <p:tav tm="0">
                                              <p:val>
                                                <p:fltVal val="0"/>
                                              </p:val>
                                            </p:tav>
                                            <p:tav tm="100000">
                                              <p:val>
                                                <p:strVal val="#ppt_h"/>
                                              </p:val>
                                            </p:tav>
                                          </p:tavLst>
                                        </p:anim>
                                      </p:childTnLst>
                                    </p:cTn>
                                  </p:par>
                                </p:childTnLst>
                              </p:cTn>
                            </p:par>
                            <p:par>
                              <p:cTn id="46" fill="hold">
                                <p:stCondLst>
                                  <p:cond delay="5000"/>
                                </p:stCondLst>
                                <p:childTnLst>
                                  <p:par>
                                    <p:cTn id="47" presetID="10" presetClass="entr" presetSubtype="0" repeatCount="3000"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150"/>
                                            <p:tgtEl>
                                              <p:spTgt spid="16"/>
                                            </p:tgtEl>
                                          </p:cBhvr>
                                        </p:animEffect>
                                      </p:childTnLst>
                                    </p:cTn>
                                  </p:par>
                                </p:childTnLst>
                              </p:cTn>
                            </p:par>
                            <p:par>
                              <p:cTn id="50" fill="hold">
                                <p:stCondLst>
                                  <p:cond delay="5500"/>
                                </p:stCondLst>
                                <p:childTnLst>
                                  <p:par>
                                    <p:cTn id="51" presetID="22" presetClass="entr" presetSubtype="8" fill="hold" nodeType="afterEffect">
                                      <p:stCondLst>
                                        <p:cond delay="0"/>
                                      </p:stCondLst>
                                      <p:childTnLst>
                                        <p:set>
                                          <p:cBhvr>
                                            <p:cTn id="52" dur="1" fill="hold">
                                              <p:stCondLst>
                                                <p:cond delay="0"/>
                                              </p:stCondLst>
                                            </p:cTn>
                                            <p:tgtEl>
                                              <p:spTgt spid="2"/>
                                            </p:tgtEl>
                                            <p:attrNameLst>
                                              <p:attrName>style.visibility</p:attrName>
                                            </p:attrNameLst>
                                          </p:cBhvr>
                                          <p:to>
                                            <p:strVal val="visible"/>
                                          </p:to>
                                        </p:set>
                                        <p:animEffect transition="in" filter="wipe(left)">
                                          <p:cBhvr>
                                            <p:cTn id="53" dur="500"/>
                                            <p:tgtEl>
                                              <p:spTgt spid="2"/>
                                            </p:tgtEl>
                                          </p:cBhvr>
                                        </p:animEffect>
                                      </p:childTnLst>
                                    </p:cTn>
                                  </p:par>
                                  <p:par>
                                    <p:cTn id="54" presetID="10" presetClass="entr" presetSubtype="0" fill="hold" nodeType="with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500"/>
                                            <p:tgtEl>
                                              <p:spTgt spid="17"/>
                                            </p:tgtEl>
                                          </p:cBhvr>
                                        </p:animEffect>
                                      </p:childTnLst>
                                    </p:cTn>
                                  </p:par>
                                  <p:par>
                                    <p:cTn id="57" presetID="2" presetClass="entr" presetSubtype="2" fill="hold" grpId="0" nodeType="withEffect" p14:presetBounceEnd="53000">
                                      <p:stCondLst>
                                        <p:cond delay="700"/>
                                      </p:stCondLst>
                                      <p:childTnLst>
                                        <p:set>
                                          <p:cBhvr>
                                            <p:cTn id="58" dur="1" fill="hold">
                                              <p:stCondLst>
                                                <p:cond delay="0"/>
                                              </p:stCondLst>
                                            </p:cTn>
                                            <p:tgtEl>
                                              <p:spTgt spid="32"/>
                                            </p:tgtEl>
                                            <p:attrNameLst>
                                              <p:attrName>style.visibility</p:attrName>
                                            </p:attrNameLst>
                                          </p:cBhvr>
                                          <p:to>
                                            <p:strVal val="visible"/>
                                          </p:to>
                                        </p:set>
                                        <p:anim calcmode="lin" valueType="num" p14:bounceEnd="53000">
                                          <p:cBhvr additive="base">
                                            <p:cTn id="59" dur="300" fill="hold"/>
                                            <p:tgtEl>
                                              <p:spTgt spid="32"/>
                                            </p:tgtEl>
                                            <p:attrNameLst>
                                              <p:attrName>ppt_x</p:attrName>
                                            </p:attrNameLst>
                                          </p:cBhvr>
                                          <p:tavLst>
                                            <p:tav tm="0">
                                              <p:val>
                                                <p:strVal val="1+#ppt_w/2"/>
                                              </p:val>
                                            </p:tav>
                                            <p:tav tm="100000">
                                              <p:val>
                                                <p:strVal val="#ppt_x"/>
                                              </p:val>
                                            </p:tav>
                                          </p:tavLst>
                                        </p:anim>
                                        <p:anim calcmode="lin" valueType="num" p14:bounceEnd="53000">
                                          <p:cBhvr additive="base">
                                            <p:cTn id="60" dur="300" fill="hold"/>
                                            <p:tgtEl>
                                              <p:spTgt spid="32"/>
                                            </p:tgtEl>
                                            <p:attrNameLst>
                                              <p:attrName>ppt_y</p:attrName>
                                            </p:attrNameLst>
                                          </p:cBhvr>
                                          <p:tavLst>
                                            <p:tav tm="0">
                                              <p:val>
                                                <p:strVal val="#ppt_y"/>
                                              </p:val>
                                            </p:tav>
                                            <p:tav tm="100000">
                                              <p:val>
                                                <p:strVal val="#ppt_y"/>
                                              </p:val>
                                            </p:tav>
                                          </p:tavLst>
                                        </p:anim>
                                      </p:childTnLst>
                                    </p:cTn>
                                  </p:par>
                                </p:childTnLst>
                              </p:cTn>
                            </p:par>
                            <p:par>
                              <p:cTn id="61" fill="hold">
                                <p:stCondLst>
                                  <p:cond delay="6000"/>
                                </p:stCondLst>
                                <p:childTnLst>
                                  <p:par>
                                    <p:cTn id="62" presetID="10" presetClass="entr" presetSubtype="0" repeatCount="3000" fill="hold" grpId="0" nodeType="afterEffect">
                                      <p:stCondLst>
                                        <p:cond delay="0"/>
                                      </p:stCondLst>
                                      <p:childTnLst>
                                        <p:set>
                                          <p:cBhvr>
                                            <p:cTn id="63" dur="1" fill="hold">
                                              <p:stCondLst>
                                                <p:cond delay="0"/>
                                              </p:stCondLst>
                                            </p:cTn>
                                            <p:tgtEl>
                                              <p:spTgt spid="33"/>
                                            </p:tgtEl>
                                            <p:attrNameLst>
                                              <p:attrName>style.visibility</p:attrName>
                                            </p:attrNameLst>
                                          </p:cBhvr>
                                          <p:to>
                                            <p:strVal val="visible"/>
                                          </p:to>
                                        </p:set>
                                        <p:animEffect transition="in" filter="fade">
                                          <p:cBhvr>
                                            <p:cTn id="64" dur="150"/>
                                            <p:tgtEl>
                                              <p:spTgt spid="33"/>
                                            </p:tgtEl>
                                          </p:cBhvr>
                                        </p:animEffect>
                                      </p:childTnLst>
                                    </p:cTn>
                                  </p:par>
                                </p:childTnLst>
                              </p:cTn>
                            </p:par>
                            <p:par>
                              <p:cTn id="65" fill="hold">
                                <p:stCondLst>
                                  <p:cond delay="6500"/>
                                </p:stCondLst>
                                <p:childTnLst>
                                  <p:par>
                                    <p:cTn id="66" presetID="22" presetClass="entr" presetSubtype="8" fill="hold" nodeType="afterEffect">
                                      <p:stCondLst>
                                        <p:cond delay="0"/>
                                      </p:stCondLst>
                                      <p:childTnLst>
                                        <p:set>
                                          <p:cBhvr>
                                            <p:cTn id="67" dur="1" fill="hold">
                                              <p:stCondLst>
                                                <p:cond delay="0"/>
                                              </p:stCondLst>
                                            </p:cTn>
                                            <p:tgtEl>
                                              <p:spTgt spid="3"/>
                                            </p:tgtEl>
                                            <p:attrNameLst>
                                              <p:attrName>style.visibility</p:attrName>
                                            </p:attrNameLst>
                                          </p:cBhvr>
                                          <p:to>
                                            <p:strVal val="visible"/>
                                          </p:to>
                                        </p:set>
                                        <p:animEffect transition="in" filter="wipe(left)">
                                          <p:cBhvr>
                                            <p:cTn id="68" dur="500"/>
                                            <p:tgtEl>
                                              <p:spTgt spid="3"/>
                                            </p:tgtEl>
                                          </p:cBhvr>
                                        </p:animEffect>
                                      </p:childTnLst>
                                    </p:cTn>
                                  </p:par>
                                  <p:par>
                                    <p:cTn id="69" presetID="10" presetClass="entr" presetSubtype="0" fill="hold" nodeType="withEffect">
                                      <p:stCondLst>
                                        <p:cond delay="0"/>
                                      </p:stCondLst>
                                      <p:childTnLst>
                                        <p:set>
                                          <p:cBhvr>
                                            <p:cTn id="70" dur="1" fill="hold">
                                              <p:stCondLst>
                                                <p:cond delay="0"/>
                                              </p:stCondLst>
                                            </p:cTn>
                                            <p:tgtEl>
                                              <p:spTgt spid="35"/>
                                            </p:tgtEl>
                                            <p:attrNameLst>
                                              <p:attrName>style.visibility</p:attrName>
                                            </p:attrNameLst>
                                          </p:cBhvr>
                                          <p:to>
                                            <p:strVal val="visible"/>
                                          </p:to>
                                        </p:set>
                                        <p:animEffect transition="in" filter="fade">
                                          <p:cBhvr>
                                            <p:cTn id="71" dur="500"/>
                                            <p:tgtEl>
                                              <p:spTgt spid="35"/>
                                            </p:tgtEl>
                                          </p:cBhvr>
                                        </p:animEffect>
                                      </p:childTnLst>
                                    </p:cTn>
                                  </p:par>
                                  <p:par>
                                    <p:cTn id="72" presetID="2" presetClass="entr" presetSubtype="2" fill="hold" grpId="0" nodeType="withEffect" p14:presetBounceEnd="53000">
                                      <p:stCondLst>
                                        <p:cond delay="700"/>
                                      </p:stCondLst>
                                      <p:childTnLst>
                                        <p:set>
                                          <p:cBhvr>
                                            <p:cTn id="73" dur="1" fill="hold">
                                              <p:stCondLst>
                                                <p:cond delay="0"/>
                                              </p:stCondLst>
                                            </p:cTn>
                                            <p:tgtEl>
                                              <p:spTgt spid="34"/>
                                            </p:tgtEl>
                                            <p:attrNameLst>
                                              <p:attrName>style.visibility</p:attrName>
                                            </p:attrNameLst>
                                          </p:cBhvr>
                                          <p:to>
                                            <p:strVal val="visible"/>
                                          </p:to>
                                        </p:set>
                                        <p:anim calcmode="lin" valueType="num" p14:bounceEnd="53000">
                                          <p:cBhvr additive="base">
                                            <p:cTn id="74" dur="300" fill="hold"/>
                                            <p:tgtEl>
                                              <p:spTgt spid="34"/>
                                            </p:tgtEl>
                                            <p:attrNameLst>
                                              <p:attrName>ppt_x</p:attrName>
                                            </p:attrNameLst>
                                          </p:cBhvr>
                                          <p:tavLst>
                                            <p:tav tm="0">
                                              <p:val>
                                                <p:strVal val="1+#ppt_w/2"/>
                                              </p:val>
                                            </p:tav>
                                            <p:tav tm="100000">
                                              <p:val>
                                                <p:strVal val="#ppt_x"/>
                                              </p:val>
                                            </p:tav>
                                          </p:tavLst>
                                        </p:anim>
                                        <p:anim calcmode="lin" valueType="num" p14:bounceEnd="53000">
                                          <p:cBhvr additive="base">
                                            <p:cTn id="75" dur="300" fill="hold"/>
                                            <p:tgtEl>
                                              <p:spTgt spid="34"/>
                                            </p:tgtEl>
                                            <p:attrNameLst>
                                              <p:attrName>ppt_y</p:attrName>
                                            </p:attrNameLst>
                                          </p:cBhvr>
                                          <p:tavLst>
                                            <p:tav tm="0">
                                              <p:val>
                                                <p:strVal val="#ppt_y"/>
                                              </p:val>
                                            </p:tav>
                                            <p:tav tm="100000">
                                              <p:val>
                                                <p:strVal val="#ppt_y"/>
                                              </p:val>
                                            </p:tav>
                                          </p:tavLst>
                                        </p:anim>
                                      </p:childTnLst>
                                    </p:cTn>
                                  </p:par>
                                </p:childTnLst>
                              </p:cTn>
                            </p:par>
                            <p:par>
                              <p:cTn id="76" fill="hold">
                                <p:stCondLst>
                                  <p:cond delay="7000"/>
                                </p:stCondLst>
                                <p:childTnLst>
                                  <p:par>
                                    <p:cTn id="77" presetID="10" presetClass="entr" presetSubtype="0" repeatCount="3000" fill="hold" grpId="0" nodeType="afterEffect">
                                      <p:stCondLst>
                                        <p:cond delay="0"/>
                                      </p:stCondLst>
                                      <p:childTnLst>
                                        <p:set>
                                          <p:cBhvr>
                                            <p:cTn id="78" dur="1" fill="hold">
                                              <p:stCondLst>
                                                <p:cond delay="0"/>
                                              </p:stCondLst>
                                            </p:cTn>
                                            <p:tgtEl>
                                              <p:spTgt spid="44"/>
                                            </p:tgtEl>
                                            <p:attrNameLst>
                                              <p:attrName>style.visibility</p:attrName>
                                            </p:attrNameLst>
                                          </p:cBhvr>
                                          <p:to>
                                            <p:strVal val="visible"/>
                                          </p:to>
                                        </p:set>
                                        <p:animEffect transition="in" filter="fade">
                                          <p:cBhvr>
                                            <p:cTn id="79" dur="150"/>
                                            <p:tgtEl>
                                              <p:spTgt spid="44"/>
                                            </p:tgtEl>
                                          </p:cBhvr>
                                        </p:animEffect>
                                      </p:childTnLst>
                                    </p:cTn>
                                  </p:par>
                                </p:childTnLst>
                              </p:cTn>
                            </p:par>
                            <p:par>
                              <p:cTn id="80" fill="hold">
                                <p:stCondLst>
                                  <p:cond delay="7500"/>
                                </p:stCondLst>
                                <p:childTnLst>
                                  <p:par>
                                    <p:cTn id="81" presetID="22" presetClass="entr" presetSubtype="8" fill="hold" nodeType="afterEffect">
                                      <p:stCondLst>
                                        <p:cond delay="0"/>
                                      </p:stCondLst>
                                      <p:childTnLst>
                                        <p:set>
                                          <p:cBhvr>
                                            <p:cTn id="82" dur="1" fill="hold">
                                              <p:stCondLst>
                                                <p:cond delay="0"/>
                                              </p:stCondLst>
                                            </p:cTn>
                                            <p:tgtEl>
                                              <p:spTgt spid="4"/>
                                            </p:tgtEl>
                                            <p:attrNameLst>
                                              <p:attrName>style.visibility</p:attrName>
                                            </p:attrNameLst>
                                          </p:cBhvr>
                                          <p:to>
                                            <p:strVal val="visible"/>
                                          </p:to>
                                        </p:set>
                                        <p:animEffect transition="in" filter="wipe(left)">
                                          <p:cBhvr>
                                            <p:cTn id="83" dur="500"/>
                                            <p:tgtEl>
                                              <p:spTgt spid="4"/>
                                            </p:tgtEl>
                                          </p:cBhvr>
                                        </p:animEffect>
                                      </p:childTnLst>
                                    </p:cTn>
                                  </p:par>
                                  <p:par>
                                    <p:cTn id="84" presetID="10" presetClass="entr" presetSubtype="0" fill="hold" nodeType="withEffect">
                                      <p:stCondLst>
                                        <p:cond delay="0"/>
                                      </p:stCondLst>
                                      <p:childTnLst>
                                        <p:set>
                                          <p:cBhvr>
                                            <p:cTn id="85" dur="1" fill="hold">
                                              <p:stCondLst>
                                                <p:cond delay="0"/>
                                              </p:stCondLst>
                                            </p:cTn>
                                            <p:tgtEl>
                                              <p:spTgt spid="46"/>
                                            </p:tgtEl>
                                            <p:attrNameLst>
                                              <p:attrName>style.visibility</p:attrName>
                                            </p:attrNameLst>
                                          </p:cBhvr>
                                          <p:to>
                                            <p:strVal val="visible"/>
                                          </p:to>
                                        </p:set>
                                        <p:animEffect transition="in" filter="fade">
                                          <p:cBhvr>
                                            <p:cTn id="86" dur="500"/>
                                            <p:tgtEl>
                                              <p:spTgt spid="46"/>
                                            </p:tgtEl>
                                          </p:cBhvr>
                                        </p:animEffect>
                                      </p:childTnLst>
                                    </p:cTn>
                                  </p:par>
                                  <p:par>
                                    <p:cTn id="87" presetID="2" presetClass="entr" presetSubtype="2" fill="hold" grpId="0" nodeType="withEffect" p14:presetBounceEnd="53000">
                                      <p:stCondLst>
                                        <p:cond delay="700"/>
                                      </p:stCondLst>
                                      <p:childTnLst>
                                        <p:set>
                                          <p:cBhvr>
                                            <p:cTn id="88" dur="1" fill="hold">
                                              <p:stCondLst>
                                                <p:cond delay="0"/>
                                              </p:stCondLst>
                                            </p:cTn>
                                            <p:tgtEl>
                                              <p:spTgt spid="45"/>
                                            </p:tgtEl>
                                            <p:attrNameLst>
                                              <p:attrName>style.visibility</p:attrName>
                                            </p:attrNameLst>
                                          </p:cBhvr>
                                          <p:to>
                                            <p:strVal val="visible"/>
                                          </p:to>
                                        </p:set>
                                        <p:anim calcmode="lin" valueType="num" p14:bounceEnd="53000">
                                          <p:cBhvr additive="base">
                                            <p:cTn id="89" dur="300" fill="hold"/>
                                            <p:tgtEl>
                                              <p:spTgt spid="45"/>
                                            </p:tgtEl>
                                            <p:attrNameLst>
                                              <p:attrName>ppt_x</p:attrName>
                                            </p:attrNameLst>
                                          </p:cBhvr>
                                          <p:tavLst>
                                            <p:tav tm="0">
                                              <p:val>
                                                <p:strVal val="1+#ppt_w/2"/>
                                              </p:val>
                                            </p:tav>
                                            <p:tav tm="100000">
                                              <p:val>
                                                <p:strVal val="#ppt_x"/>
                                              </p:val>
                                            </p:tav>
                                          </p:tavLst>
                                        </p:anim>
                                        <p:anim calcmode="lin" valueType="num" p14:bounceEnd="53000">
                                          <p:cBhvr additive="base">
                                            <p:cTn id="90" dur="300" fill="hold"/>
                                            <p:tgtEl>
                                              <p:spTgt spid="45"/>
                                            </p:tgtEl>
                                            <p:attrNameLst>
                                              <p:attrName>ppt_y</p:attrName>
                                            </p:attrNameLst>
                                          </p:cBhvr>
                                          <p:tavLst>
                                            <p:tav tm="0">
                                              <p:val>
                                                <p:strVal val="#ppt_y"/>
                                              </p:val>
                                            </p:tav>
                                            <p:tav tm="100000">
                                              <p:val>
                                                <p:strVal val="#ppt_y"/>
                                              </p:val>
                                            </p:tav>
                                          </p:tavLst>
                                        </p:anim>
                                      </p:childTnLst>
                                    </p:cTn>
                                  </p:par>
                                </p:childTnLst>
                              </p:cTn>
                            </p:par>
                            <p:par>
                              <p:cTn id="91" fill="hold">
                                <p:stCondLst>
                                  <p:cond delay="8000"/>
                                </p:stCondLst>
                                <p:childTnLst>
                                  <p:par>
                                    <p:cTn id="92" presetID="10" presetClass="entr" presetSubtype="0" repeatCount="3000" fill="hold" grpId="0" nodeType="afterEffect">
                                      <p:stCondLst>
                                        <p:cond delay="0"/>
                                      </p:stCondLst>
                                      <p:childTnLst>
                                        <p:set>
                                          <p:cBhvr>
                                            <p:cTn id="93" dur="1" fill="hold">
                                              <p:stCondLst>
                                                <p:cond delay="0"/>
                                              </p:stCondLst>
                                            </p:cTn>
                                            <p:tgtEl>
                                              <p:spTgt spid="75"/>
                                            </p:tgtEl>
                                            <p:attrNameLst>
                                              <p:attrName>style.visibility</p:attrName>
                                            </p:attrNameLst>
                                          </p:cBhvr>
                                          <p:to>
                                            <p:strVal val="visible"/>
                                          </p:to>
                                        </p:set>
                                        <p:animEffect transition="in" filter="fade">
                                          <p:cBhvr>
                                            <p:cTn id="94" dur="150"/>
                                            <p:tgtEl>
                                              <p:spTgt spid="75"/>
                                            </p:tgtEl>
                                          </p:cBhvr>
                                        </p:animEffect>
                                      </p:childTnLst>
                                    </p:cTn>
                                  </p:par>
                                </p:childTnLst>
                              </p:cTn>
                            </p:par>
                            <p:par>
                              <p:cTn id="95" fill="hold">
                                <p:stCondLst>
                                  <p:cond delay="8500"/>
                                </p:stCondLst>
                                <p:childTnLst>
                                  <p:par>
                                    <p:cTn id="96" presetID="22" presetClass="entr" presetSubtype="8" fill="hold" nodeType="afterEffect">
                                      <p:stCondLst>
                                        <p:cond delay="0"/>
                                      </p:stCondLst>
                                      <p:childTnLst>
                                        <p:set>
                                          <p:cBhvr>
                                            <p:cTn id="97" dur="1" fill="hold">
                                              <p:stCondLst>
                                                <p:cond delay="0"/>
                                              </p:stCondLst>
                                            </p:cTn>
                                            <p:tgtEl>
                                              <p:spTgt spid="5"/>
                                            </p:tgtEl>
                                            <p:attrNameLst>
                                              <p:attrName>style.visibility</p:attrName>
                                            </p:attrNameLst>
                                          </p:cBhvr>
                                          <p:to>
                                            <p:strVal val="visible"/>
                                          </p:to>
                                        </p:set>
                                        <p:animEffect transition="in" filter="wipe(left)">
                                          <p:cBhvr>
                                            <p:cTn id="98" dur="500"/>
                                            <p:tgtEl>
                                              <p:spTgt spid="5"/>
                                            </p:tgtEl>
                                          </p:cBhvr>
                                        </p:animEffect>
                                      </p:childTnLst>
                                    </p:cTn>
                                  </p:par>
                                  <p:par>
                                    <p:cTn id="99" presetID="10" presetClass="entr" presetSubtype="0" fill="hold" nodeType="withEffect">
                                      <p:stCondLst>
                                        <p:cond delay="0"/>
                                      </p:stCondLst>
                                      <p:childTnLst>
                                        <p:set>
                                          <p:cBhvr>
                                            <p:cTn id="100" dur="1" fill="hold">
                                              <p:stCondLst>
                                                <p:cond delay="0"/>
                                              </p:stCondLst>
                                            </p:cTn>
                                            <p:tgtEl>
                                              <p:spTgt spid="77"/>
                                            </p:tgtEl>
                                            <p:attrNameLst>
                                              <p:attrName>style.visibility</p:attrName>
                                            </p:attrNameLst>
                                          </p:cBhvr>
                                          <p:to>
                                            <p:strVal val="visible"/>
                                          </p:to>
                                        </p:set>
                                        <p:animEffect transition="in" filter="fade">
                                          <p:cBhvr>
                                            <p:cTn id="101" dur="500"/>
                                            <p:tgtEl>
                                              <p:spTgt spid="77"/>
                                            </p:tgtEl>
                                          </p:cBhvr>
                                        </p:animEffect>
                                      </p:childTnLst>
                                    </p:cTn>
                                  </p:par>
                                  <p:par>
                                    <p:cTn id="102" presetID="2" presetClass="entr" presetSubtype="2" fill="hold" grpId="0" nodeType="withEffect" p14:presetBounceEnd="53000">
                                      <p:stCondLst>
                                        <p:cond delay="700"/>
                                      </p:stCondLst>
                                      <p:childTnLst>
                                        <p:set>
                                          <p:cBhvr>
                                            <p:cTn id="103" dur="1" fill="hold">
                                              <p:stCondLst>
                                                <p:cond delay="0"/>
                                              </p:stCondLst>
                                            </p:cTn>
                                            <p:tgtEl>
                                              <p:spTgt spid="76"/>
                                            </p:tgtEl>
                                            <p:attrNameLst>
                                              <p:attrName>style.visibility</p:attrName>
                                            </p:attrNameLst>
                                          </p:cBhvr>
                                          <p:to>
                                            <p:strVal val="visible"/>
                                          </p:to>
                                        </p:set>
                                        <p:anim calcmode="lin" valueType="num" p14:bounceEnd="53000">
                                          <p:cBhvr additive="base">
                                            <p:cTn id="104" dur="300" fill="hold"/>
                                            <p:tgtEl>
                                              <p:spTgt spid="76"/>
                                            </p:tgtEl>
                                            <p:attrNameLst>
                                              <p:attrName>ppt_x</p:attrName>
                                            </p:attrNameLst>
                                          </p:cBhvr>
                                          <p:tavLst>
                                            <p:tav tm="0">
                                              <p:val>
                                                <p:strVal val="1+#ppt_w/2"/>
                                              </p:val>
                                            </p:tav>
                                            <p:tav tm="100000">
                                              <p:val>
                                                <p:strVal val="#ppt_x"/>
                                              </p:val>
                                            </p:tav>
                                          </p:tavLst>
                                        </p:anim>
                                        <p:anim calcmode="lin" valueType="num" p14:bounceEnd="53000">
                                          <p:cBhvr additive="base">
                                            <p:cTn id="105" dur="300" fill="hold"/>
                                            <p:tgtEl>
                                              <p:spTgt spid="7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2" grpId="0"/>
          <p:bldP spid="13" grpId="0"/>
          <p:bldP spid="14" grpId="0"/>
          <p:bldP spid="15" grpId="0"/>
          <p:bldP spid="16" grpId="0" animBg="1"/>
          <p:bldP spid="32" grpId="0"/>
          <p:bldP spid="33" grpId="0" animBg="1"/>
          <p:bldP spid="34" grpId="0"/>
          <p:bldP spid="44" grpId="0" animBg="1"/>
          <p:bldP spid="45" grpId="0"/>
          <p:bldP spid="75" grpId="0" animBg="1"/>
          <p:bldP spid="7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300"/>
                                            <p:tgtEl>
                                              <p:spTgt spid="7"/>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300"/>
                                            <p:tgtEl>
                                              <p:spTgt spid="8"/>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300"/>
                                            <p:tgtEl>
                                              <p:spTgt spid="9"/>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left)">
                                          <p:cBhvr>
                                            <p:cTn id="25" dur="300"/>
                                            <p:tgtEl>
                                              <p:spTgt spid="10"/>
                                            </p:tgtEl>
                                          </p:cBhvr>
                                        </p:animEffect>
                                      </p:childTnLst>
                                    </p:cTn>
                                  </p:par>
                                </p:childTnLst>
                              </p:cTn>
                            </p:par>
                            <p:par>
                              <p:cTn id="26" fill="hold">
                                <p:stCondLst>
                                  <p:cond delay="3000"/>
                                </p:stCondLst>
                                <p:childTnLst>
                                  <p:par>
                                    <p:cTn id="27" presetID="23" presetClass="entr" presetSubtype="16"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300" fill="hold"/>
                                            <p:tgtEl>
                                              <p:spTgt spid="12"/>
                                            </p:tgtEl>
                                            <p:attrNameLst>
                                              <p:attrName>ppt_w</p:attrName>
                                            </p:attrNameLst>
                                          </p:cBhvr>
                                          <p:tavLst>
                                            <p:tav tm="0">
                                              <p:val>
                                                <p:fltVal val="0"/>
                                              </p:val>
                                            </p:tav>
                                            <p:tav tm="100000">
                                              <p:val>
                                                <p:strVal val="#ppt_w"/>
                                              </p:val>
                                            </p:tav>
                                          </p:tavLst>
                                        </p:anim>
                                        <p:anim calcmode="lin" valueType="num">
                                          <p:cBhvr>
                                            <p:cTn id="30" dur="300" fill="hold"/>
                                            <p:tgtEl>
                                              <p:spTgt spid="12"/>
                                            </p:tgtEl>
                                            <p:attrNameLst>
                                              <p:attrName>ppt_h</p:attrName>
                                            </p:attrNameLst>
                                          </p:cBhvr>
                                          <p:tavLst>
                                            <p:tav tm="0">
                                              <p:val>
                                                <p:fltVal val="0"/>
                                              </p:val>
                                            </p:tav>
                                            <p:tav tm="100000">
                                              <p:val>
                                                <p:strVal val="#ppt_h"/>
                                              </p:val>
                                            </p:tav>
                                          </p:tavLst>
                                        </p:anim>
                                      </p:childTnLst>
                                    </p:cTn>
                                  </p:par>
                                </p:childTnLst>
                              </p:cTn>
                            </p:par>
                            <p:par>
                              <p:cTn id="31" fill="hold">
                                <p:stCondLst>
                                  <p:cond delay="3500"/>
                                </p:stCondLst>
                                <p:childTnLst>
                                  <p:par>
                                    <p:cTn id="32" presetID="23" presetClass="entr" presetSubtype="16"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p:cTn id="34" dur="300" fill="hold"/>
                                            <p:tgtEl>
                                              <p:spTgt spid="13"/>
                                            </p:tgtEl>
                                            <p:attrNameLst>
                                              <p:attrName>ppt_w</p:attrName>
                                            </p:attrNameLst>
                                          </p:cBhvr>
                                          <p:tavLst>
                                            <p:tav tm="0">
                                              <p:val>
                                                <p:fltVal val="0"/>
                                              </p:val>
                                            </p:tav>
                                            <p:tav tm="100000">
                                              <p:val>
                                                <p:strVal val="#ppt_w"/>
                                              </p:val>
                                            </p:tav>
                                          </p:tavLst>
                                        </p:anim>
                                        <p:anim calcmode="lin" valueType="num">
                                          <p:cBhvr>
                                            <p:cTn id="35" dur="300" fill="hold"/>
                                            <p:tgtEl>
                                              <p:spTgt spid="13"/>
                                            </p:tgtEl>
                                            <p:attrNameLst>
                                              <p:attrName>ppt_h</p:attrName>
                                            </p:attrNameLst>
                                          </p:cBhvr>
                                          <p:tavLst>
                                            <p:tav tm="0">
                                              <p:val>
                                                <p:fltVal val="0"/>
                                              </p:val>
                                            </p:tav>
                                            <p:tav tm="100000">
                                              <p:val>
                                                <p:strVal val="#ppt_h"/>
                                              </p:val>
                                            </p:tav>
                                          </p:tavLst>
                                        </p:anim>
                                      </p:childTnLst>
                                    </p:cTn>
                                  </p:par>
                                </p:childTnLst>
                              </p:cTn>
                            </p:par>
                            <p:par>
                              <p:cTn id="36" fill="hold">
                                <p:stCondLst>
                                  <p:cond delay="4000"/>
                                </p:stCondLst>
                                <p:childTnLst>
                                  <p:par>
                                    <p:cTn id="37" presetID="23" presetClass="entr" presetSubtype="16"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p:cTn id="39" dur="300" fill="hold"/>
                                            <p:tgtEl>
                                              <p:spTgt spid="14"/>
                                            </p:tgtEl>
                                            <p:attrNameLst>
                                              <p:attrName>ppt_w</p:attrName>
                                            </p:attrNameLst>
                                          </p:cBhvr>
                                          <p:tavLst>
                                            <p:tav tm="0">
                                              <p:val>
                                                <p:fltVal val="0"/>
                                              </p:val>
                                            </p:tav>
                                            <p:tav tm="100000">
                                              <p:val>
                                                <p:strVal val="#ppt_w"/>
                                              </p:val>
                                            </p:tav>
                                          </p:tavLst>
                                        </p:anim>
                                        <p:anim calcmode="lin" valueType="num">
                                          <p:cBhvr>
                                            <p:cTn id="40" dur="300" fill="hold"/>
                                            <p:tgtEl>
                                              <p:spTgt spid="14"/>
                                            </p:tgtEl>
                                            <p:attrNameLst>
                                              <p:attrName>ppt_h</p:attrName>
                                            </p:attrNameLst>
                                          </p:cBhvr>
                                          <p:tavLst>
                                            <p:tav tm="0">
                                              <p:val>
                                                <p:fltVal val="0"/>
                                              </p:val>
                                            </p:tav>
                                            <p:tav tm="100000">
                                              <p:val>
                                                <p:strVal val="#ppt_h"/>
                                              </p:val>
                                            </p:tav>
                                          </p:tavLst>
                                        </p:anim>
                                      </p:childTnLst>
                                    </p:cTn>
                                  </p:par>
                                </p:childTnLst>
                              </p:cTn>
                            </p:par>
                            <p:par>
                              <p:cTn id="41" fill="hold">
                                <p:stCondLst>
                                  <p:cond delay="4500"/>
                                </p:stCondLst>
                                <p:childTnLst>
                                  <p:par>
                                    <p:cTn id="42" presetID="23" presetClass="entr" presetSubtype="16"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p:cTn id="44" dur="300" fill="hold"/>
                                            <p:tgtEl>
                                              <p:spTgt spid="15"/>
                                            </p:tgtEl>
                                            <p:attrNameLst>
                                              <p:attrName>ppt_w</p:attrName>
                                            </p:attrNameLst>
                                          </p:cBhvr>
                                          <p:tavLst>
                                            <p:tav tm="0">
                                              <p:val>
                                                <p:fltVal val="0"/>
                                              </p:val>
                                            </p:tav>
                                            <p:tav tm="100000">
                                              <p:val>
                                                <p:strVal val="#ppt_w"/>
                                              </p:val>
                                            </p:tav>
                                          </p:tavLst>
                                        </p:anim>
                                        <p:anim calcmode="lin" valueType="num">
                                          <p:cBhvr>
                                            <p:cTn id="45" dur="300" fill="hold"/>
                                            <p:tgtEl>
                                              <p:spTgt spid="15"/>
                                            </p:tgtEl>
                                            <p:attrNameLst>
                                              <p:attrName>ppt_h</p:attrName>
                                            </p:attrNameLst>
                                          </p:cBhvr>
                                          <p:tavLst>
                                            <p:tav tm="0">
                                              <p:val>
                                                <p:fltVal val="0"/>
                                              </p:val>
                                            </p:tav>
                                            <p:tav tm="100000">
                                              <p:val>
                                                <p:strVal val="#ppt_h"/>
                                              </p:val>
                                            </p:tav>
                                          </p:tavLst>
                                        </p:anim>
                                      </p:childTnLst>
                                    </p:cTn>
                                  </p:par>
                                </p:childTnLst>
                              </p:cTn>
                            </p:par>
                            <p:par>
                              <p:cTn id="46" fill="hold">
                                <p:stCondLst>
                                  <p:cond delay="5000"/>
                                </p:stCondLst>
                                <p:childTnLst>
                                  <p:par>
                                    <p:cTn id="47" presetID="10" presetClass="entr" presetSubtype="0" repeatCount="3000"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150"/>
                                            <p:tgtEl>
                                              <p:spTgt spid="16"/>
                                            </p:tgtEl>
                                          </p:cBhvr>
                                        </p:animEffect>
                                      </p:childTnLst>
                                    </p:cTn>
                                  </p:par>
                                </p:childTnLst>
                              </p:cTn>
                            </p:par>
                            <p:par>
                              <p:cTn id="50" fill="hold">
                                <p:stCondLst>
                                  <p:cond delay="5500"/>
                                </p:stCondLst>
                                <p:childTnLst>
                                  <p:par>
                                    <p:cTn id="51" presetID="22" presetClass="entr" presetSubtype="8" fill="hold" nodeType="afterEffect">
                                      <p:stCondLst>
                                        <p:cond delay="0"/>
                                      </p:stCondLst>
                                      <p:childTnLst>
                                        <p:set>
                                          <p:cBhvr>
                                            <p:cTn id="52" dur="1" fill="hold">
                                              <p:stCondLst>
                                                <p:cond delay="0"/>
                                              </p:stCondLst>
                                            </p:cTn>
                                            <p:tgtEl>
                                              <p:spTgt spid="2"/>
                                            </p:tgtEl>
                                            <p:attrNameLst>
                                              <p:attrName>style.visibility</p:attrName>
                                            </p:attrNameLst>
                                          </p:cBhvr>
                                          <p:to>
                                            <p:strVal val="visible"/>
                                          </p:to>
                                        </p:set>
                                        <p:animEffect transition="in" filter="wipe(left)">
                                          <p:cBhvr>
                                            <p:cTn id="53" dur="500"/>
                                            <p:tgtEl>
                                              <p:spTgt spid="2"/>
                                            </p:tgtEl>
                                          </p:cBhvr>
                                        </p:animEffect>
                                      </p:childTnLst>
                                    </p:cTn>
                                  </p:par>
                                  <p:par>
                                    <p:cTn id="54" presetID="10" presetClass="entr" presetSubtype="0" fill="hold" nodeType="with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500"/>
                                            <p:tgtEl>
                                              <p:spTgt spid="17"/>
                                            </p:tgtEl>
                                          </p:cBhvr>
                                        </p:animEffect>
                                      </p:childTnLst>
                                    </p:cTn>
                                  </p:par>
                                  <p:par>
                                    <p:cTn id="57" presetID="2" presetClass="entr" presetSubtype="2" fill="hold" grpId="0" nodeType="withEffect">
                                      <p:stCondLst>
                                        <p:cond delay="700"/>
                                      </p:stCondLst>
                                      <p:childTnLst>
                                        <p:set>
                                          <p:cBhvr>
                                            <p:cTn id="58" dur="1" fill="hold">
                                              <p:stCondLst>
                                                <p:cond delay="0"/>
                                              </p:stCondLst>
                                            </p:cTn>
                                            <p:tgtEl>
                                              <p:spTgt spid="32"/>
                                            </p:tgtEl>
                                            <p:attrNameLst>
                                              <p:attrName>style.visibility</p:attrName>
                                            </p:attrNameLst>
                                          </p:cBhvr>
                                          <p:to>
                                            <p:strVal val="visible"/>
                                          </p:to>
                                        </p:set>
                                        <p:anim calcmode="lin" valueType="num">
                                          <p:cBhvr additive="base">
                                            <p:cTn id="59" dur="300" fill="hold"/>
                                            <p:tgtEl>
                                              <p:spTgt spid="32"/>
                                            </p:tgtEl>
                                            <p:attrNameLst>
                                              <p:attrName>ppt_x</p:attrName>
                                            </p:attrNameLst>
                                          </p:cBhvr>
                                          <p:tavLst>
                                            <p:tav tm="0">
                                              <p:val>
                                                <p:strVal val="1+#ppt_w/2"/>
                                              </p:val>
                                            </p:tav>
                                            <p:tav tm="100000">
                                              <p:val>
                                                <p:strVal val="#ppt_x"/>
                                              </p:val>
                                            </p:tav>
                                          </p:tavLst>
                                        </p:anim>
                                        <p:anim calcmode="lin" valueType="num">
                                          <p:cBhvr additive="base">
                                            <p:cTn id="60" dur="300" fill="hold"/>
                                            <p:tgtEl>
                                              <p:spTgt spid="32"/>
                                            </p:tgtEl>
                                            <p:attrNameLst>
                                              <p:attrName>ppt_y</p:attrName>
                                            </p:attrNameLst>
                                          </p:cBhvr>
                                          <p:tavLst>
                                            <p:tav tm="0">
                                              <p:val>
                                                <p:strVal val="#ppt_y"/>
                                              </p:val>
                                            </p:tav>
                                            <p:tav tm="100000">
                                              <p:val>
                                                <p:strVal val="#ppt_y"/>
                                              </p:val>
                                            </p:tav>
                                          </p:tavLst>
                                        </p:anim>
                                      </p:childTnLst>
                                    </p:cTn>
                                  </p:par>
                                </p:childTnLst>
                              </p:cTn>
                            </p:par>
                            <p:par>
                              <p:cTn id="61" fill="hold">
                                <p:stCondLst>
                                  <p:cond delay="6000"/>
                                </p:stCondLst>
                                <p:childTnLst>
                                  <p:par>
                                    <p:cTn id="62" presetID="10" presetClass="entr" presetSubtype="0" repeatCount="3000" fill="hold" grpId="0" nodeType="afterEffect">
                                      <p:stCondLst>
                                        <p:cond delay="0"/>
                                      </p:stCondLst>
                                      <p:childTnLst>
                                        <p:set>
                                          <p:cBhvr>
                                            <p:cTn id="63" dur="1" fill="hold">
                                              <p:stCondLst>
                                                <p:cond delay="0"/>
                                              </p:stCondLst>
                                            </p:cTn>
                                            <p:tgtEl>
                                              <p:spTgt spid="33"/>
                                            </p:tgtEl>
                                            <p:attrNameLst>
                                              <p:attrName>style.visibility</p:attrName>
                                            </p:attrNameLst>
                                          </p:cBhvr>
                                          <p:to>
                                            <p:strVal val="visible"/>
                                          </p:to>
                                        </p:set>
                                        <p:animEffect transition="in" filter="fade">
                                          <p:cBhvr>
                                            <p:cTn id="64" dur="150"/>
                                            <p:tgtEl>
                                              <p:spTgt spid="33"/>
                                            </p:tgtEl>
                                          </p:cBhvr>
                                        </p:animEffect>
                                      </p:childTnLst>
                                    </p:cTn>
                                  </p:par>
                                </p:childTnLst>
                              </p:cTn>
                            </p:par>
                            <p:par>
                              <p:cTn id="65" fill="hold">
                                <p:stCondLst>
                                  <p:cond delay="6500"/>
                                </p:stCondLst>
                                <p:childTnLst>
                                  <p:par>
                                    <p:cTn id="66" presetID="22" presetClass="entr" presetSubtype="8" fill="hold" nodeType="afterEffect">
                                      <p:stCondLst>
                                        <p:cond delay="0"/>
                                      </p:stCondLst>
                                      <p:childTnLst>
                                        <p:set>
                                          <p:cBhvr>
                                            <p:cTn id="67" dur="1" fill="hold">
                                              <p:stCondLst>
                                                <p:cond delay="0"/>
                                              </p:stCondLst>
                                            </p:cTn>
                                            <p:tgtEl>
                                              <p:spTgt spid="3"/>
                                            </p:tgtEl>
                                            <p:attrNameLst>
                                              <p:attrName>style.visibility</p:attrName>
                                            </p:attrNameLst>
                                          </p:cBhvr>
                                          <p:to>
                                            <p:strVal val="visible"/>
                                          </p:to>
                                        </p:set>
                                        <p:animEffect transition="in" filter="wipe(left)">
                                          <p:cBhvr>
                                            <p:cTn id="68" dur="500"/>
                                            <p:tgtEl>
                                              <p:spTgt spid="3"/>
                                            </p:tgtEl>
                                          </p:cBhvr>
                                        </p:animEffect>
                                      </p:childTnLst>
                                    </p:cTn>
                                  </p:par>
                                  <p:par>
                                    <p:cTn id="69" presetID="10" presetClass="entr" presetSubtype="0" fill="hold" nodeType="withEffect">
                                      <p:stCondLst>
                                        <p:cond delay="0"/>
                                      </p:stCondLst>
                                      <p:childTnLst>
                                        <p:set>
                                          <p:cBhvr>
                                            <p:cTn id="70" dur="1" fill="hold">
                                              <p:stCondLst>
                                                <p:cond delay="0"/>
                                              </p:stCondLst>
                                            </p:cTn>
                                            <p:tgtEl>
                                              <p:spTgt spid="35"/>
                                            </p:tgtEl>
                                            <p:attrNameLst>
                                              <p:attrName>style.visibility</p:attrName>
                                            </p:attrNameLst>
                                          </p:cBhvr>
                                          <p:to>
                                            <p:strVal val="visible"/>
                                          </p:to>
                                        </p:set>
                                        <p:animEffect transition="in" filter="fade">
                                          <p:cBhvr>
                                            <p:cTn id="71" dur="500"/>
                                            <p:tgtEl>
                                              <p:spTgt spid="35"/>
                                            </p:tgtEl>
                                          </p:cBhvr>
                                        </p:animEffect>
                                      </p:childTnLst>
                                    </p:cTn>
                                  </p:par>
                                  <p:par>
                                    <p:cTn id="72" presetID="2" presetClass="entr" presetSubtype="2" fill="hold" grpId="0" nodeType="withEffect">
                                      <p:stCondLst>
                                        <p:cond delay="700"/>
                                      </p:stCondLst>
                                      <p:childTnLst>
                                        <p:set>
                                          <p:cBhvr>
                                            <p:cTn id="73" dur="1" fill="hold">
                                              <p:stCondLst>
                                                <p:cond delay="0"/>
                                              </p:stCondLst>
                                            </p:cTn>
                                            <p:tgtEl>
                                              <p:spTgt spid="34"/>
                                            </p:tgtEl>
                                            <p:attrNameLst>
                                              <p:attrName>style.visibility</p:attrName>
                                            </p:attrNameLst>
                                          </p:cBhvr>
                                          <p:to>
                                            <p:strVal val="visible"/>
                                          </p:to>
                                        </p:set>
                                        <p:anim calcmode="lin" valueType="num">
                                          <p:cBhvr additive="base">
                                            <p:cTn id="74" dur="300" fill="hold"/>
                                            <p:tgtEl>
                                              <p:spTgt spid="34"/>
                                            </p:tgtEl>
                                            <p:attrNameLst>
                                              <p:attrName>ppt_x</p:attrName>
                                            </p:attrNameLst>
                                          </p:cBhvr>
                                          <p:tavLst>
                                            <p:tav tm="0">
                                              <p:val>
                                                <p:strVal val="1+#ppt_w/2"/>
                                              </p:val>
                                            </p:tav>
                                            <p:tav tm="100000">
                                              <p:val>
                                                <p:strVal val="#ppt_x"/>
                                              </p:val>
                                            </p:tav>
                                          </p:tavLst>
                                        </p:anim>
                                        <p:anim calcmode="lin" valueType="num">
                                          <p:cBhvr additive="base">
                                            <p:cTn id="75" dur="300" fill="hold"/>
                                            <p:tgtEl>
                                              <p:spTgt spid="34"/>
                                            </p:tgtEl>
                                            <p:attrNameLst>
                                              <p:attrName>ppt_y</p:attrName>
                                            </p:attrNameLst>
                                          </p:cBhvr>
                                          <p:tavLst>
                                            <p:tav tm="0">
                                              <p:val>
                                                <p:strVal val="#ppt_y"/>
                                              </p:val>
                                            </p:tav>
                                            <p:tav tm="100000">
                                              <p:val>
                                                <p:strVal val="#ppt_y"/>
                                              </p:val>
                                            </p:tav>
                                          </p:tavLst>
                                        </p:anim>
                                      </p:childTnLst>
                                    </p:cTn>
                                  </p:par>
                                </p:childTnLst>
                              </p:cTn>
                            </p:par>
                            <p:par>
                              <p:cTn id="76" fill="hold">
                                <p:stCondLst>
                                  <p:cond delay="7000"/>
                                </p:stCondLst>
                                <p:childTnLst>
                                  <p:par>
                                    <p:cTn id="77" presetID="10" presetClass="entr" presetSubtype="0" repeatCount="3000" fill="hold" grpId="0" nodeType="afterEffect">
                                      <p:stCondLst>
                                        <p:cond delay="0"/>
                                      </p:stCondLst>
                                      <p:childTnLst>
                                        <p:set>
                                          <p:cBhvr>
                                            <p:cTn id="78" dur="1" fill="hold">
                                              <p:stCondLst>
                                                <p:cond delay="0"/>
                                              </p:stCondLst>
                                            </p:cTn>
                                            <p:tgtEl>
                                              <p:spTgt spid="44"/>
                                            </p:tgtEl>
                                            <p:attrNameLst>
                                              <p:attrName>style.visibility</p:attrName>
                                            </p:attrNameLst>
                                          </p:cBhvr>
                                          <p:to>
                                            <p:strVal val="visible"/>
                                          </p:to>
                                        </p:set>
                                        <p:animEffect transition="in" filter="fade">
                                          <p:cBhvr>
                                            <p:cTn id="79" dur="150"/>
                                            <p:tgtEl>
                                              <p:spTgt spid="44"/>
                                            </p:tgtEl>
                                          </p:cBhvr>
                                        </p:animEffect>
                                      </p:childTnLst>
                                    </p:cTn>
                                  </p:par>
                                </p:childTnLst>
                              </p:cTn>
                            </p:par>
                            <p:par>
                              <p:cTn id="80" fill="hold">
                                <p:stCondLst>
                                  <p:cond delay="7500"/>
                                </p:stCondLst>
                                <p:childTnLst>
                                  <p:par>
                                    <p:cTn id="81" presetID="22" presetClass="entr" presetSubtype="8" fill="hold" nodeType="afterEffect">
                                      <p:stCondLst>
                                        <p:cond delay="0"/>
                                      </p:stCondLst>
                                      <p:childTnLst>
                                        <p:set>
                                          <p:cBhvr>
                                            <p:cTn id="82" dur="1" fill="hold">
                                              <p:stCondLst>
                                                <p:cond delay="0"/>
                                              </p:stCondLst>
                                            </p:cTn>
                                            <p:tgtEl>
                                              <p:spTgt spid="4"/>
                                            </p:tgtEl>
                                            <p:attrNameLst>
                                              <p:attrName>style.visibility</p:attrName>
                                            </p:attrNameLst>
                                          </p:cBhvr>
                                          <p:to>
                                            <p:strVal val="visible"/>
                                          </p:to>
                                        </p:set>
                                        <p:animEffect transition="in" filter="wipe(left)">
                                          <p:cBhvr>
                                            <p:cTn id="83" dur="500"/>
                                            <p:tgtEl>
                                              <p:spTgt spid="4"/>
                                            </p:tgtEl>
                                          </p:cBhvr>
                                        </p:animEffect>
                                      </p:childTnLst>
                                    </p:cTn>
                                  </p:par>
                                  <p:par>
                                    <p:cTn id="84" presetID="10" presetClass="entr" presetSubtype="0" fill="hold" nodeType="withEffect">
                                      <p:stCondLst>
                                        <p:cond delay="0"/>
                                      </p:stCondLst>
                                      <p:childTnLst>
                                        <p:set>
                                          <p:cBhvr>
                                            <p:cTn id="85" dur="1" fill="hold">
                                              <p:stCondLst>
                                                <p:cond delay="0"/>
                                              </p:stCondLst>
                                            </p:cTn>
                                            <p:tgtEl>
                                              <p:spTgt spid="46"/>
                                            </p:tgtEl>
                                            <p:attrNameLst>
                                              <p:attrName>style.visibility</p:attrName>
                                            </p:attrNameLst>
                                          </p:cBhvr>
                                          <p:to>
                                            <p:strVal val="visible"/>
                                          </p:to>
                                        </p:set>
                                        <p:animEffect transition="in" filter="fade">
                                          <p:cBhvr>
                                            <p:cTn id="86" dur="500"/>
                                            <p:tgtEl>
                                              <p:spTgt spid="46"/>
                                            </p:tgtEl>
                                          </p:cBhvr>
                                        </p:animEffect>
                                      </p:childTnLst>
                                    </p:cTn>
                                  </p:par>
                                  <p:par>
                                    <p:cTn id="87" presetID="2" presetClass="entr" presetSubtype="2" fill="hold" grpId="0" nodeType="withEffect">
                                      <p:stCondLst>
                                        <p:cond delay="700"/>
                                      </p:stCondLst>
                                      <p:childTnLst>
                                        <p:set>
                                          <p:cBhvr>
                                            <p:cTn id="88" dur="1" fill="hold">
                                              <p:stCondLst>
                                                <p:cond delay="0"/>
                                              </p:stCondLst>
                                            </p:cTn>
                                            <p:tgtEl>
                                              <p:spTgt spid="45"/>
                                            </p:tgtEl>
                                            <p:attrNameLst>
                                              <p:attrName>style.visibility</p:attrName>
                                            </p:attrNameLst>
                                          </p:cBhvr>
                                          <p:to>
                                            <p:strVal val="visible"/>
                                          </p:to>
                                        </p:set>
                                        <p:anim calcmode="lin" valueType="num">
                                          <p:cBhvr additive="base">
                                            <p:cTn id="89" dur="300" fill="hold"/>
                                            <p:tgtEl>
                                              <p:spTgt spid="45"/>
                                            </p:tgtEl>
                                            <p:attrNameLst>
                                              <p:attrName>ppt_x</p:attrName>
                                            </p:attrNameLst>
                                          </p:cBhvr>
                                          <p:tavLst>
                                            <p:tav tm="0">
                                              <p:val>
                                                <p:strVal val="1+#ppt_w/2"/>
                                              </p:val>
                                            </p:tav>
                                            <p:tav tm="100000">
                                              <p:val>
                                                <p:strVal val="#ppt_x"/>
                                              </p:val>
                                            </p:tav>
                                          </p:tavLst>
                                        </p:anim>
                                        <p:anim calcmode="lin" valueType="num">
                                          <p:cBhvr additive="base">
                                            <p:cTn id="90" dur="300" fill="hold"/>
                                            <p:tgtEl>
                                              <p:spTgt spid="45"/>
                                            </p:tgtEl>
                                            <p:attrNameLst>
                                              <p:attrName>ppt_y</p:attrName>
                                            </p:attrNameLst>
                                          </p:cBhvr>
                                          <p:tavLst>
                                            <p:tav tm="0">
                                              <p:val>
                                                <p:strVal val="#ppt_y"/>
                                              </p:val>
                                            </p:tav>
                                            <p:tav tm="100000">
                                              <p:val>
                                                <p:strVal val="#ppt_y"/>
                                              </p:val>
                                            </p:tav>
                                          </p:tavLst>
                                        </p:anim>
                                      </p:childTnLst>
                                    </p:cTn>
                                  </p:par>
                                </p:childTnLst>
                              </p:cTn>
                            </p:par>
                            <p:par>
                              <p:cTn id="91" fill="hold">
                                <p:stCondLst>
                                  <p:cond delay="8000"/>
                                </p:stCondLst>
                                <p:childTnLst>
                                  <p:par>
                                    <p:cTn id="92" presetID="10" presetClass="entr" presetSubtype="0" repeatCount="3000" fill="hold" grpId="0" nodeType="afterEffect">
                                      <p:stCondLst>
                                        <p:cond delay="0"/>
                                      </p:stCondLst>
                                      <p:childTnLst>
                                        <p:set>
                                          <p:cBhvr>
                                            <p:cTn id="93" dur="1" fill="hold">
                                              <p:stCondLst>
                                                <p:cond delay="0"/>
                                              </p:stCondLst>
                                            </p:cTn>
                                            <p:tgtEl>
                                              <p:spTgt spid="75"/>
                                            </p:tgtEl>
                                            <p:attrNameLst>
                                              <p:attrName>style.visibility</p:attrName>
                                            </p:attrNameLst>
                                          </p:cBhvr>
                                          <p:to>
                                            <p:strVal val="visible"/>
                                          </p:to>
                                        </p:set>
                                        <p:animEffect transition="in" filter="fade">
                                          <p:cBhvr>
                                            <p:cTn id="94" dur="150"/>
                                            <p:tgtEl>
                                              <p:spTgt spid="75"/>
                                            </p:tgtEl>
                                          </p:cBhvr>
                                        </p:animEffect>
                                      </p:childTnLst>
                                    </p:cTn>
                                  </p:par>
                                </p:childTnLst>
                              </p:cTn>
                            </p:par>
                            <p:par>
                              <p:cTn id="95" fill="hold">
                                <p:stCondLst>
                                  <p:cond delay="8500"/>
                                </p:stCondLst>
                                <p:childTnLst>
                                  <p:par>
                                    <p:cTn id="96" presetID="22" presetClass="entr" presetSubtype="8" fill="hold" nodeType="afterEffect">
                                      <p:stCondLst>
                                        <p:cond delay="0"/>
                                      </p:stCondLst>
                                      <p:childTnLst>
                                        <p:set>
                                          <p:cBhvr>
                                            <p:cTn id="97" dur="1" fill="hold">
                                              <p:stCondLst>
                                                <p:cond delay="0"/>
                                              </p:stCondLst>
                                            </p:cTn>
                                            <p:tgtEl>
                                              <p:spTgt spid="5"/>
                                            </p:tgtEl>
                                            <p:attrNameLst>
                                              <p:attrName>style.visibility</p:attrName>
                                            </p:attrNameLst>
                                          </p:cBhvr>
                                          <p:to>
                                            <p:strVal val="visible"/>
                                          </p:to>
                                        </p:set>
                                        <p:animEffect transition="in" filter="wipe(left)">
                                          <p:cBhvr>
                                            <p:cTn id="98" dur="500"/>
                                            <p:tgtEl>
                                              <p:spTgt spid="5"/>
                                            </p:tgtEl>
                                          </p:cBhvr>
                                        </p:animEffect>
                                      </p:childTnLst>
                                    </p:cTn>
                                  </p:par>
                                  <p:par>
                                    <p:cTn id="99" presetID="10" presetClass="entr" presetSubtype="0" fill="hold" nodeType="withEffect">
                                      <p:stCondLst>
                                        <p:cond delay="0"/>
                                      </p:stCondLst>
                                      <p:childTnLst>
                                        <p:set>
                                          <p:cBhvr>
                                            <p:cTn id="100" dur="1" fill="hold">
                                              <p:stCondLst>
                                                <p:cond delay="0"/>
                                              </p:stCondLst>
                                            </p:cTn>
                                            <p:tgtEl>
                                              <p:spTgt spid="77"/>
                                            </p:tgtEl>
                                            <p:attrNameLst>
                                              <p:attrName>style.visibility</p:attrName>
                                            </p:attrNameLst>
                                          </p:cBhvr>
                                          <p:to>
                                            <p:strVal val="visible"/>
                                          </p:to>
                                        </p:set>
                                        <p:animEffect transition="in" filter="fade">
                                          <p:cBhvr>
                                            <p:cTn id="101" dur="500"/>
                                            <p:tgtEl>
                                              <p:spTgt spid="77"/>
                                            </p:tgtEl>
                                          </p:cBhvr>
                                        </p:animEffect>
                                      </p:childTnLst>
                                    </p:cTn>
                                  </p:par>
                                  <p:par>
                                    <p:cTn id="102" presetID="2" presetClass="entr" presetSubtype="2" fill="hold" grpId="0" nodeType="withEffect">
                                      <p:stCondLst>
                                        <p:cond delay="700"/>
                                      </p:stCondLst>
                                      <p:childTnLst>
                                        <p:set>
                                          <p:cBhvr>
                                            <p:cTn id="103" dur="1" fill="hold">
                                              <p:stCondLst>
                                                <p:cond delay="0"/>
                                              </p:stCondLst>
                                            </p:cTn>
                                            <p:tgtEl>
                                              <p:spTgt spid="76"/>
                                            </p:tgtEl>
                                            <p:attrNameLst>
                                              <p:attrName>style.visibility</p:attrName>
                                            </p:attrNameLst>
                                          </p:cBhvr>
                                          <p:to>
                                            <p:strVal val="visible"/>
                                          </p:to>
                                        </p:set>
                                        <p:anim calcmode="lin" valueType="num">
                                          <p:cBhvr additive="base">
                                            <p:cTn id="104" dur="300" fill="hold"/>
                                            <p:tgtEl>
                                              <p:spTgt spid="76"/>
                                            </p:tgtEl>
                                            <p:attrNameLst>
                                              <p:attrName>ppt_x</p:attrName>
                                            </p:attrNameLst>
                                          </p:cBhvr>
                                          <p:tavLst>
                                            <p:tav tm="0">
                                              <p:val>
                                                <p:strVal val="1+#ppt_w/2"/>
                                              </p:val>
                                            </p:tav>
                                            <p:tav tm="100000">
                                              <p:val>
                                                <p:strVal val="#ppt_x"/>
                                              </p:val>
                                            </p:tav>
                                          </p:tavLst>
                                        </p:anim>
                                        <p:anim calcmode="lin" valueType="num">
                                          <p:cBhvr additive="base">
                                            <p:cTn id="105" dur="300" fill="hold"/>
                                            <p:tgtEl>
                                              <p:spTgt spid="7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2" grpId="0"/>
          <p:bldP spid="13" grpId="0"/>
          <p:bldP spid="14" grpId="0"/>
          <p:bldP spid="15" grpId="0"/>
          <p:bldP spid="16" grpId="0" animBg="1"/>
          <p:bldP spid="32" grpId="0"/>
          <p:bldP spid="33" grpId="0" animBg="1"/>
          <p:bldP spid="34" grpId="0"/>
          <p:bldP spid="44" grpId="0" animBg="1"/>
          <p:bldP spid="45" grpId="0"/>
          <p:bldP spid="75" grpId="0" animBg="1"/>
          <p:bldP spid="76" grpId="0"/>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919759" y="2014756"/>
            <a:ext cx="3841656" cy="2305295"/>
            <a:chOff x="3900264" y="2204864"/>
            <a:chExt cx="4572000" cy="2743200"/>
          </a:xfrm>
        </p:grpSpPr>
        <p:graphicFrame>
          <p:nvGraphicFramePr>
            <p:cNvPr id="3" name="图表 2"/>
            <p:cNvGraphicFramePr/>
            <p:nvPr/>
          </p:nvGraphicFramePr>
          <p:xfrm>
            <a:off x="3900264" y="2204864"/>
            <a:ext cx="4572000" cy="2743200"/>
          </p:xfrm>
          <a:graphic>
            <a:graphicData uri="http://schemas.openxmlformats.org/drawingml/2006/chart">
              <c:chart xmlns:c="http://schemas.openxmlformats.org/drawingml/2006/chart" xmlns:r="http://schemas.openxmlformats.org/officeDocument/2006/relationships" r:id="rId3"/>
            </a:graphicData>
          </a:graphic>
        </p:graphicFrame>
        <p:sp>
          <p:nvSpPr>
            <p:cNvPr id="4" name="矩形 3"/>
            <p:cNvSpPr/>
            <p:nvPr/>
          </p:nvSpPr>
          <p:spPr>
            <a:xfrm>
              <a:off x="5537848" y="3069542"/>
              <a:ext cx="1455998" cy="1208594"/>
            </a:xfrm>
            <a:prstGeom prst="rect">
              <a:avLst/>
            </a:prstGeom>
          </p:spPr>
          <p:txBody>
            <a:bodyPr wrap="none">
              <a:spAutoFit/>
            </a:bodyPr>
            <a:lstStyle/>
            <a:p>
              <a:pPr algn="ctr"/>
              <a:r>
                <a:rPr lang="en-US" altLang="zh-CN" sz="6000" b="1" dirty="0">
                  <a:solidFill>
                    <a:schemeClr val="tx1">
                      <a:lumMod val="85000"/>
                      <a:lumOff val="15000"/>
                    </a:schemeClr>
                  </a:solidFill>
                </a:rPr>
                <a:t>90</a:t>
              </a:r>
              <a:r>
                <a:rPr lang="en-US" altLang="zh-CN" sz="1600" b="1" dirty="0">
                  <a:solidFill>
                    <a:schemeClr val="tx1">
                      <a:lumMod val="85000"/>
                      <a:lumOff val="15000"/>
                    </a:schemeClr>
                  </a:solidFill>
                </a:rPr>
                <a:t>%</a:t>
              </a:r>
              <a:endParaRPr lang="zh-CN" altLang="en-US" sz="2400" b="1" dirty="0">
                <a:solidFill>
                  <a:schemeClr val="tx1">
                    <a:lumMod val="85000"/>
                    <a:lumOff val="15000"/>
                  </a:schemeClr>
                </a:solidFill>
              </a:endParaRPr>
            </a:p>
          </p:txBody>
        </p:sp>
      </p:grpSp>
      <p:grpSp>
        <p:nvGrpSpPr>
          <p:cNvPr id="5" name="组合 4"/>
          <p:cNvGrpSpPr/>
          <p:nvPr/>
        </p:nvGrpSpPr>
        <p:grpSpPr>
          <a:xfrm>
            <a:off x="1765765" y="2037012"/>
            <a:ext cx="2873967" cy="2305293"/>
            <a:chOff x="695400" y="2132856"/>
            <a:chExt cx="3420342" cy="2743200"/>
          </a:xfrm>
        </p:grpSpPr>
        <p:graphicFrame>
          <p:nvGraphicFramePr>
            <p:cNvPr id="6" name="图表 5"/>
            <p:cNvGraphicFramePr/>
            <p:nvPr/>
          </p:nvGraphicFramePr>
          <p:xfrm>
            <a:off x="695400" y="2132856"/>
            <a:ext cx="3420342" cy="2743200"/>
          </p:xfrm>
          <a:graphic>
            <a:graphicData uri="http://schemas.openxmlformats.org/drawingml/2006/chart">
              <c:chart xmlns:c="http://schemas.openxmlformats.org/drawingml/2006/chart" xmlns:r="http://schemas.openxmlformats.org/officeDocument/2006/relationships" r:id="rId4"/>
            </a:graphicData>
          </a:graphic>
        </p:graphicFrame>
        <p:sp>
          <p:nvSpPr>
            <p:cNvPr id="7" name="矩形 6"/>
            <p:cNvSpPr/>
            <p:nvPr/>
          </p:nvSpPr>
          <p:spPr>
            <a:xfrm>
              <a:off x="1812984" y="3031443"/>
              <a:ext cx="1455998" cy="1208595"/>
            </a:xfrm>
            <a:prstGeom prst="rect">
              <a:avLst/>
            </a:prstGeom>
          </p:spPr>
          <p:txBody>
            <a:bodyPr wrap="none">
              <a:spAutoFit/>
            </a:bodyPr>
            <a:lstStyle/>
            <a:p>
              <a:pPr algn="ctr"/>
              <a:r>
                <a:rPr lang="en-US" altLang="zh-CN" sz="6000" b="1" dirty="0">
                  <a:solidFill>
                    <a:schemeClr val="tx1">
                      <a:lumMod val="85000"/>
                      <a:lumOff val="15000"/>
                    </a:schemeClr>
                  </a:solidFill>
                </a:rPr>
                <a:t>50</a:t>
              </a:r>
              <a:r>
                <a:rPr lang="en-US" altLang="zh-CN" sz="1600" b="1" dirty="0">
                  <a:solidFill>
                    <a:schemeClr val="tx1">
                      <a:lumMod val="85000"/>
                      <a:lumOff val="15000"/>
                    </a:schemeClr>
                  </a:solidFill>
                </a:rPr>
                <a:t>%</a:t>
              </a:r>
              <a:endParaRPr lang="zh-CN" altLang="en-US" sz="2400" b="1" dirty="0">
                <a:solidFill>
                  <a:schemeClr val="tx1">
                    <a:lumMod val="85000"/>
                    <a:lumOff val="15000"/>
                  </a:schemeClr>
                </a:solidFill>
              </a:endParaRPr>
            </a:p>
          </p:txBody>
        </p:sp>
      </p:grpSp>
      <p:grpSp>
        <p:nvGrpSpPr>
          <p:cNvPr id="8" name="组合 7"/>
          <p:cNvGrpSpPr/>
          <p:nvPr/>
        </p:nvGrpSpPr>
        <p:grpSpPr>
          <a:xfrm>
            <a:off x="6691198" y="2012347"/>
            <a:ext cx="3841656" cy="2305295"/>
            <a:chOff x="7392144" y="2190750"/>
            <a:chExt cx="4572000" cy="2743200"/>
          </a:xfrm>
        </p:grpSpPr>
        <p:graphicFrame>
          <p:nvGraphicFramePr>
            <p:cNvPr id="9" name="图表 8"/>
            <p:cNvGraphicFramePr/>
            <p:nvPr/>
          </p:nvGraphicFramePr>
          <p:xfrm>
            <a:off x="7392144" y="2190750"/>
            <a:ext cx="4572000" cy="2743200"/>
          </p:xfrm>
          <a:graphic>
            <a:graphicData uri="http://schemas.openxmlformats.org/drawingml/2006/chart">
              <c:chart xmlns:c="http://schemas.openxmlformats.org/drawingml/2006/chart" xmlns:r="http://schemas.openxmlformats.org/officeDocument/2006/relationships" r:id="rId5"/>
            </a:graphicData>
          </a:graphic>
        </p:graphicFrame>
        <p:sp>
          <p:nvSpPr>
            <p:cNvPr id="10" name="矩形 9"/>
            <p:cNvSpPr/>
            <p:nvPr/>
          </p:nvSpPr>
          <p:spPr>
            <a:xfrm>
              <a:off x="9076052" y="2992915"/>
              <a:ext cx="1455998" cy="1208594"/>
            </a:xfrm>
            <a:prstGeom prst="rect">
              <a:avLst/>
            </a:prstGeom>
          </p:spPr>
          <p:txBody>
            <a:bodyPr wrap="none">
              <a:spAutoFit/>
            </a:bodyPr>
            <a:lstStyle/>
            <a:p>
              <a:pPr algn="ctr"/>
              <a:r>
                <a:rPr lang="en-US" altLang="zh-CN" sz="6000" b="1" dirty="0">
                  <a:solidFill>
                    <a:schemeClr val="tx1">
                      <a:lumMod val="85000"/>
                      <a:lumOff val="15000"/>
                    </a:schemeClr>
                  </a:solidFill>
                </a:rPr>
                <a:t>23</a:t>
              </a:r>
              <a:r>
                <a:rPr lang="en-US" altLang="zh-CN" sz="1600" b="1" dirty="0">
                  <a:solidFill>
                    <a:schemeClr val="tx1">
                      <a:lumMod val="85000"/>
                      <a:lumOff val="15000"/>
                    </a:schemeClr>
                  </a:solidFill>
                </a:rPr>
                <a:t>%</a:t>
              </a:r>
              <a:endParaRPr lang="zh-CN" altLang="en-US" sz="2400" b="1" dirty="0">
                <a:solidFill>
                  <a:schemeClr val="tx1">
                    <a:lumMod val="85000"/>
                    <a:lumOff val="15000"/>
                  </a:schemeClr>
                </a:solidFill>
              </a:endParaRPr>
            </a:p>
          </p:txBody>
        </p:sp>
      </p:grpSp>
      <p:grpSp>
        <p:nvGrpSpPr>
          <p:cNvPr id="11" name="组合 10"/>
          <p:cNvGrpSpPr/>
          <p:nvPr/>
        </p:nvGrpSpPr>
        <p:grpSpPr>
          <a:xfrm>
            <a:off x="1993404" y="4417493"/>
            <a:ext cx="2581945" cy="1219752"/>
            <a:chOff x="1494651" y="3223483"/>
            <a:chExt cx="1936711" cy="914814"/>
          </a:xfrm>
        </p:grpSpPr>
        <p:sp>
          <p:nvSpPr>
            <p:cNvPr id="12" name="Rectangle 42"/>
            <p:cNvSpPr/>
            <p:nvPr/>
          </p:nvSpPr>
          <p:spPr>
            <a:xfrm>
              <a:off x="1494652" y="3672556"/>
              <a:ext cx="1779491" cy="465741"/>
            </a:xfrm>
            <a:prstGeom prst="rect">
              <a:avLst/>
            </a:prstGeom>
            <a:noFill/>
            <a:ln w="12700" cap="flat" cmpd="sng" algn="ctr">
              <a:noFill/>
              <a:prstDash val="solid"/>
            </a:ln>
            <a:effectLst/>
          </p:spPr>
          <p:txBody>
            <a:bodyPr lIns="68580" tIns="0" rIns="68580" bIns="0" rtlCol="0" anchor="t"/>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编辑数据比例点击数据，右键，编辑数据，输入数据即可</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文本框 15"/>
            <p:cNvSpPr txBox="1"/>
            <p:nvPr/>
          </p:nvSpPr>
          <p:spPr>
            <a:xfrm>
              <a:off x="1494651" y="3223483"/>
              <a:ext cx="1936711" cy="271228"/>
            </a:xfrm>
            <a:prstGeom prst="rect">
              <a:avLst/>
            </a:prstGeom>
            <a:noFill/>
          </p:spPr>
          <p:txBody>
            <a:bodyPr wrap="square" lIns="68580" tIns="34290" rIns="68580" bIns="34290" rtlCol="0">
              <a:spAutoFit/>
            </a:bodyPr>
            <a:lstStyle/>
            <a:p>
              <a:r>
                <a:rPr lang="zh-CN" altLang="en-US" sz="1900" b="1" dirty="0">
                  <a:solidFill>
                    <a:schemeClr val="tx2"/>
                  </a:solidFill>
                  <a:latin typeface="微软雅黑" panose="020B0503020204020204" pitchFamily="34" charset="-122"/>
                  <a:ea typeface="微软雅黑" panose="020B0503020204020204" pitchFamily="34" charset="-122"/>
                </a:rPr>
                <a:t>销售量全年提高</a:t>
              </a:r>
              <a:r>
                <a:rPr lang="en-US" altLang="zh-CN" sz="1900" b="1" dirty="0">
                  <a:solidFill>
                    <a:schemeClr val="tx2"/>
                  </a:solidFill>
                  <a:latin typeface="微软雅黑" panose="020B0503020204020204" pitchFamily="34" charset="-122"/>
                  <a:ea typeface="微软雅黑" panose="020B0503020204020204" pitchFamily="34" charset="-122"/>
                </a:rPr>
                <a:t>50%</a:t>
              </a:r>
              <a:endParaRPr lang="zh-CN" altLang="en-US" sz="1900" b="1" dirty="0">
                <a:solidFill>
                  <a:schemeClr val="tx2"/>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4918121" y="4417493"/>
            <a:ext cx="2581945" cy="1219752"/>
            <a:chOff x="3688474" y="3223483"/>
            <a:chExt cx="1936711" cy="914814"/>
          </a:xfrm>
        </p:grpSpPr>
        <p:sp>
          <p:nvSpPr>
            <p:cNvPr id="15" name="Rectangle 42"/>
            <p:cNvSpPr/>
            <p:nvPr/>
          </p:nvSpPr>
          <p:spPr>
            <a:xfrm>
              <a:off x="3688474" y="3672556"/>
              <a:ext cx="1779491" cy="465741"/>
            </a:xfrm>
            <a:prstGeom prst="rect">
              <a:avLst/>
            </a:prstGeom>
            <a:noFill/>
            <a:ln w="12700" cap="flat" cmpd="sng" algn="ctr">
              <a:noFill/>
              <a:prstDash val="solid"/>
            </a:ln>
            <a:effectLst/>
          </p:spPr>
          <p:txBody>
            <a:bodyPr lIns="68580" tIns="0" rIns="68580" bIns="0" rtlCol="0" anchor="t"/>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编辑数据比例点击数据，右键，编辑数据，输入数据即可</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文本框 17"/>
            <p:cNvSpPr txBox="1"/>
            <p:nvPr/>
          </p:nvSpPr>
          <p:spPr>
            <a:xfrm>
              <a:off x="3688474" y="3223483"/>
              <a:ext cx="1936711" cy="271228"/>
            </a:xfrm>
            <a:prstGeom prst="rect">
              <a:avLst/>
            </a:prstGeom>
            <a:noFill/>
          </p:spPr>
          <p:txBody>
            <a:bodyPr wrap="square" lIns="68580" tIns="34290" rIns="68580" bIns="34290" rtlCol="0">
              <a:spAutoFit/>
            </a:bodyPr>
            <a:lstStyle/>
            <a:p>
              <a:r>
                <a:rPr lang="zh-CN" altLang="en-US" sz="1900" b="1" dirty="0">
                  <a:solidFill>
                    <a:schemeClr val="accent2"/>
                  </a:solidFill>
                  <a:latin typeface="微软雅黑" panose="020B0503020204020204" pitchFamily="34" charset="-122"/>
                  <a:ea typeface="微软雅黑" panose="020B0503020204020204" pitchFamily="34" charset="-122"/>
                </a:rPr>
                <a:t>签约成功率达</a:t>
              </a:r>
              <a:r>
                <a:rPr lang="en-US" altLang="zh-CN" sz="1900" b="1" dirty="0">
                  <a:solidFill>
                    <a:schemeClr val="accent2"/>
                  </a:solidFill>
                  <a:latin typeface="微软雅黑" panose="020B0503020204020204" pitchFamily="34" charset="-122"/>
                  <a:ea typeface="微软雅黑" panose="020B0503020204020204" pitchFamily="34" charset="-122"/>
                </a:rPr>
                <a:t>90%</a:t>
              </a:r>
              <a:endParaRPr lang="zh-CN" altLang="en-US" sz="1900" b="1" dirty="0">
                <a:solidFill>
                  <a:schemeClr val="accent2"/>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7842837" y="4417493"/>
            <a:ext cx="2669081" cy="1219752"/>
            <a:chOff x="5882297" y="3223483"/>
            <a:chExt cx="2002071" cy="914814"/>
          </a:xfrm>
        </p:grpSpPr>
        <p:sp>
          <p:nvSpPr>
            <p:cNvPr id="18" name="Rectangle 42"/>
            <p:cNvSpPr/>
            <p:nvPr/>
          </p:nvSpPr>
          <p:spPr>
            <a:xfrm>
              <a:off x="5882297" y="3672556"/>
              <a:ext cx="1779491" cy="465741"/>
            </a:xfrm>
            <a:prstGeom prst="rect">
              <a:avLst/>
            </a:prstGeom>
            <a:noFill/>
            <a:ln w="12700" cap="flat" cmpd="sng" algn="ctr">
              <a:noFill/>
              <a:prstDash val="solid"/>
            </a:ln>
            <a:effectLst/>
          </p:spPr>
          <p:txBody>
            <a:bodyPr lIns="68580" tIns="0" rIns="68580" bIns="0" rtlCol="0" anchor="t"/>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编辑数据比例点击数据，右键，编辑数据，输入数据即可</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文本框 19"/>
            <p:cNvSpPr txBox="1"/>
            <p:nvPr/>
          </p:nvSpPr>
          <p:spPr>
            <a:xfrm>
              <a:off x="5882297" y="3223483"/>
              <a:ext cx="2002071" cy="271228"/>
            </a:xfrm>
            <a:prstGeom prst="rect">
              <a:avLst/>
            </a:prstGeom>
            <a:noFill/>
          </p:spPr>
          <p:txBody>
            <a:bodyPr wrap="square" lIns="68580" tIns="34290" rIns="68580" bIns="34290" rtlCol="0">
              <a:spAutoFit/>
            </a:bodyPr>
            <a:lstStyle/>
            <a:p>
              <a:r>
                <a:rPr lang="zh-CN" altLang="en-US" sz="1900" b="1" dirty="0">
                  <a:solidFill>
                    <a:schemeClr val="accent3"/>
                  </a:solidFill>
                  <a:latin typeface="微软雅黑" panose="020B0503020204020204" pitchFamily="34" charset="-122"/>
                  <a:ea typeface="微软雅黑" panose="020B0503020204020204" pitchFamily="34" charset="-122"/>
                </a:rPr>
                <a:t>公司利润提高</a:t>
              </a:r>
              <a:r>
                <a:rPr lang="en-US" altLang="zh-CN" sz="1900" b="1" dirty="0">
                  <a:solidFill>
                    <a:schemeClr val="accent3"/>
                  </a:solidFill>
                  <a:latin typeface="微软雅黑" panose="020B0503020204020204" pitchFamily="34" charset="-122"/>
                  <a:ea typeface="微软雅黑" panose="020B0503020204020204" pitchFamily="34" charset="-122"/>
                </a:rPr>
                <a:t>23%</a:t>
              </a:r>
              <a:endParaRPr lang="zh-CN" altLang="en-US" sz="1900" b="1" dirty="0">
                <a:solidFill>
                  <a:schemeClr val="accent3"/>
                </a:solidFill>
                <a:latin typeface="微软雅黑" panose="020B0503020204020204" pitchFamily="34" charset="-122"/>
                <a:ea typeface="微软雅黑" panose="020B0503020204020204" pitchFamily="34" charset="-122"/>
              </a:endParaRPr>
            </a:p>
          </p:txBody>
        </p:sp>
      </p:grpSp>
      <p:sp>
        <p:nvSpPr>
          <p:cNvPr id="21" name="标题 20"/>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2" presetClass="entr" presetSubtype="4"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2" presetClass="entr" presetSubtype="4" fill="hold" nodeType="after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ppt_x"/>
                                          </p:val>
                                        </p:tav>
                                        <p:tav tm="100000">
                                          <p:val>
                                            <p:strVal val="#ppt_x"/>
                                          </p:val>
                                        </p:tav>
                                      </p:tavLst>
                                    </p:anim>
                                    <p:anim calcmode="lin" valueType="num">
                                      <p:cBhvr additive="base">
                                        <p:cTn id="29" dur="500" fill="hold"/>
                                        <p:tgtEl>
                                          <p:spTgt spid="14"/>
                                        </p:tgtEl>
                                        <p:attrNameLst>
                                          <p:attrName>ppt_y</p:attrName>
                                        </p:attrNameLst>
                                      </p:cBhvr>
                                      <p:tavLst>
                                        <p:tav tm="0">
                                          <p:val>
                                            <p:strVal val="1+#ppt_h/2"/>
                                          </p:val>
                                        </p:tav>
                                        <p:tav tm="100000">
                                          <p:val>
                                            <p:strVal val="#ppt_y"/>
                                          </p:val>
                                        </p:tav>
                                      </p:tavLst>
                                    </p:anim>
                                  </p:childTnLst>
                                </p:cTn>
                              </p:par>
                            </p:childTnLst>
                          </p:cTn>
                        </p:par>
                        <p:par>
                          <p:cTn id="30" fill="hold">
                            <p:stCondLst>
                              <p:cond delay="2000"/>
                            </p:stCondLst>
                            <p:childTnLst>
                              <p:par>
                                <p:cTn id="31" presetID="2" presetClass="entr" presetSubtype="4" fill="hold" nodeType="after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additive="base">
                                        <p:cTn id="33" dur="500" fill="hold"/>
                                        <p:tgtEl>
                                          <p:spTgt spid="17"/>
                                        </p:tgtEl>
                                        <p:attrNameLst>
                                          <p:attrName>ppt_x</p:attrName>
                                        </p:attrNameLst>
                                      </p:cBhvr>
                                      <p:tavLst>
                                        <p:tav tm="0">
                                          <p:val>
                                            <p:strVal val="#ppt_x"/>
                                          </p:val>
                                        </p:tav>
                                        <p:tav tm="100000">
                                          <p:val>
                                            <p:strVal val="#ppt_x"/>
                                          </p:val>
                                        </p:tav>
                                      </p:tavLst>
                                    </p:anim>
                                    <p:anim calcmode="lin" valueType="num">
                                      <p:cBhvr additive="base">
                                        <p:cTn id="3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74"/>
          <p:cNvSpPr txBox="1"/>
          <p:nvPr/>
        </p:nvSpPr>
        <p:spPr>
          <a:xfrm>
            <a:off x="-782549" y="2463545"/>
            <a:ext cx="7499349" cy="809709"/>
          </a:xfrm>
          <a:prstGeom prst="rect">
            <a:avLst/>
          </a:prstGeom>
          <a:noFill/>
          <a:effectLst/>
        </p:spPr>
        <p:txBody>
          <a:bodyPr>
            <a:spAutoFit/>
          </a:bodyPr>
          <a:lstStyle/>
          <a:p>
            <a:pPr algn="r">
              <a:lnSpc>
                <a:spcPts val="5865"/>
              </a:lnSpc>
              <a:defRPr/>
            </a:pPr>
            <a:r>
              <a:rPr lang="zh-CN" altLang="en-US" sz="4800" b="1" dirty="0">
                <a:ln w="6350">
                  <a:noFill/>
                </a:ln>
                <a:solidFill>
                  <a:srgbClr val="3855A3"/>
                </a:solidFill>
                <a:latin typeface="Modern No. 20" panose="02070704070505020303" pitchFamily="18" charset="0"/>
                <a:ea typeface="微软雅黑" panose="020B0503020204020204" pitchFamily="34" charset="-122"/>
              </a:rPr>
              <a:t>年度工作概述</a:t>
            </a:r>
          </a:p>
        </p:txBody>
      </p:sp>
      <p:sp>
        <p:nvSpPr>
          <p:cNvPr id="3" name="矩形 2"/>
          <p:cNvSpPr/>
          <p:nvPr/>
        </p:nvSpPr>
        <p:spPr>
          <a:xfrm>
            <a:off x="3419167" y="3162778"/>
            <a:ext cx="3316934" cy="584775"/>
          </a:xfrm>
          <a:prstGeom prst="rect">
            <a:avLst/>
          </a:prstGeom>
        </p:spPr>
        <p:txBody>
          <a:bodyPr wrap="none">
            <a:spAutoFit/>
          </a:bodyPr>
          <a:lstStyle/>
          <a:p>
            <a:r>
              <a:rPr lang="en-US" altLang="zh-CN" sz="3200" dirty="0">
                <a:solidFill>
                  <a:srgbClr val="3855A3"/>
                </a:solidFill>
                <a:latin typeface="Impact" panose="020B0806030902050204" pitchFamily="34" charset="0"/>
              </a:rPr>
              <a:t>Fill in the title here</a:t>
            </a:r>
            <a:endParaRPr lang="zh-CN" altLang="en-US" sz="3200" dirty="0">
              <a:solidFill>
                <a:srgbClr val="3855A3"/>
              </a:solidFill>
              <a:latin typeface="Impact" panose="020B0806030902050204" pitchFamily="34" charset="0"/>
            </a:endParaRPr>
          </a:p>
        </p:txBody>
      </p:sp>
      <p:sp>
        <p:nvSpPr>
          <p:cNvPr id="4" name="标题层"/>
          <p:cNvSpPr txBox="1"/>
          <p:nvPr/>
        </p:nvSpPr>
        <p:spPr bwMode="auto">
          <a:xfrm>
            <a:off x="6761585" y="2182319"/>
            <a:ext cx="2021630" cy="1733680"/>
          </a:xfrm>
          <a:prstGeom prst="rect">
            <a:avLst/>
          </a:prstGeom>
          <a:noFill/>
          <a:effectLst/>
        </p:spPr>
        <p:txBody>
          <a:bodyPr wrap="square">
            <a:spAutoFit/>
          </a:bodyPr>
          <a:lstStyle/>
          <a:p>
            <a:pPr defTabSz="1218565">
              <a:defRPr/>
            </a:pPr>
            <a:r>
              <a:rPr lang="en-US" altLang="zh-CN" sz="10665" kern="0" dirty="0">
                <a:solidFill>
                  <a:srgbClr val="3855A3"/>
                </a:solidFill>
                <a:latin typeface="Impact" panose="020B0806030902050204" pitchFamily="34" charset="0"/>
                <a:ea typeface="微软雅黑" panose="020B0503020204020204" pitchFamily="34" charset="-122"/>
                <a:cs typeface="Arial" panose="020B0604020202020204" pitchFamily="34" charset="0"/>
              </a:rPr>
              <a:t>01</a:t>
            </a:r>
            <a:endParaRPr lang="zh-CN" altLang="en-US" sz="10665" kern="0" dirty="0">
              <a:solidFill>
                <a:srgbClr val="3855A3"/>
              </a:solidFill>
              <a:latin typeface="Impact" panose="020B0806030902050204" pitchFamily="34" charset="0"/>
              <a:ea typeface="微软雅黑" panose="020B0503020204020204" pitchFamily="34" charset="-122"/>
              <a:cs typeface="Arial" panose="020B0604020202020204" pitchFamily="34" charset="0"/>
            </a:endParaRPr>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68640" y="785348"/>
            <a:ext cx="4023360" cy="452762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600"/>
                                        <p:tgtEl>
                                          <p:spTgt spid="5"/>
                                        </p:tgtEl>
                                      </p:cBhvr>
                                    </p:animEffect>
                                    <p:anim calcmode="lin" valueType="num">
                                      <p:cBhvr>
                                        <p:cTn id="8" dur="1600" fill="hold"/>
                                        <p:tgtEl>
                                          <p:spTgt spid="5"/>
                                        </p:tgtEl>
                                        <p:attrNameLst>
                                          <p:attrName>ppt_x</p:attrName>
                                        </p:attrNameLst>
                                      </p:cBhvr>
                                      <p:tavLst>
                                        <p:tav tm="0">
                                          <p:val>
                                            <p:strVal val="#ppt_x"/>
                                          </p:val>
                                        </p:tav>
                                        <p:tav tm="100000">
                                          <p:val>
                                            <p:strVal val="#ppt_x"/>
                                          </p:val>
                                        </p:tav>
                                      </p:tavLst>
                                    </p:anim>
                                    <p:anim calcmode="lin" valueType="num">
                                      <p:cBhvr>
                                        <p:cTn id="9" dur="1600" fill="hold"/>
                                        <p:tgtEl>
                                          <p:spTgt spid="5"/>
                                        </p:tgtEl>
                                        <p:attrNameLst>
                                          <p:attrName>ppt_y</p:attrName>
                                        </p:attrNameLst>
                                      </p:cBhvr>
                                      <p:tavLst>
                                        <p:tav tm="0">
                                          <p:val>
                                            <p:strVal val="#ppt_y+.1"/>
                                          </p:val>
                                        </p:tav>
                                        <p:tav tm="100000">
                                          <p:val>
                                            <p:strVal val="#ppt_y"/>
                                          </p:val>
                                        </p:tav>
                                      </p:tavLst>
                                    </p:anim>
                                  </p:childTnLst>
                                </p:cTn>
                              </p:par>
                              <p:par>
                                <p:cTn id="10" presetID="2" presetClass="entr" presetSubtype="8" decel="52500" fill="hold" grpId="0" nodeType="withEffect">
                                  <p:stCondLst>
                                    <p:cond delay="170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400" fill="hold"/>
                                        <p:tgtEl>
                                          <p:spTgt spid="4"/>
                                        </p:tgtEl>
                                        <p:attrNameLst>
                                          <p:attrName>ppt_x</p:attrName>
                                        </p:attrNameLst>
                                      </p:cBhvr>
                                      <p:tavLst>
                                        <p:tav tm="0">
                                          <p:val>
                                            <p:strVal val="0-#ppt_w/2"/>
                                          </p:val>
                                        </p:tav>
                                        <p:tav tm="100000">
                                          <p:val>
                                            <p:strVal val="#ppt_x"/>
                                          </p:val>
                                        </p:tav>
                                      </p:tavLst>
                                    </p:anim>
                                    <p:anim calcmode="lin" valueType="num">
                                      <p:cBhvr additive="base">
                                        <p:cTn id="13" dur="400" fill="hold"/>
                                        <p:tgtEl>
                                          <p:spTgt spid="4"/>
                                        </p:tgtEl>
                                        <p:attrNameLst>
                                          <p:attrName>ppt_y</p:attrName>
                                        </p:attrNameLst>
                                      </p:cBhvr>
                                      <p:tavLst>
                                        <p:tav tm="0">
                                          <p:val>
                                            <p:strVal val="#ppt_y"/>
                                          </p:val>
                                        </p:tav>
                                        <p:tav tm="100000">
                                          <p:val>
                                            <p:strVal val="#ppt_y"/>
                                          </p:val>
                                        </p:tav>
                                      </p:tavLst>
                                    </p:anim>
                                  </p:childTnLst>
                                </p:cTn>
                              </p:par>
                              <p:par>
                                <p:cTn id="14" presetID="53" presetClass="entr" presetSubtype="16" fill="hold" grpId="0" nodeType="withEffect">
                                  <p:stCondLst>
                                    <p:cond delay="1900"/>
                                  </p:stCondLst>
                                  <p:childTnLst>
                                    <p:set>
                                      <p:cBhvr>
                                        <p:cTn id="15" dur="1" fill="hold">
                                          <p:stCondLst>
                                            <p:cond delay="0"/>
                                          </p:stCondLst>
                                        </p:cTn>
                                        <p:tgtEl>
                                          <p:spTgt spid="2"/>
                                        </p:tgtEl>
                                        <p:attrNameLst>
                                          <p:attrName>style.visibility</p:attrName>
                                        </p:attrNameLst>
                                      </p:cBhvr>
                                      <p:to>
                                        <p:strVal val="visible"/>
                                      </p:to>
                                    </p:set>
                                    <p:anim calcmode="lin" valueType="num">
                                      <p:cBhvr>
                                        <p:cTn id="16" dur="600" fill="hold"/>
                                        <p:tgtEl>
                                          <p:spTgt spid="2"/>
                                        </p:tgtEl>
                                        <p:attrNameLst>
                                          <p:attrName>ppt_w</p:attrName>
                                        </p:attrNameLst>
                                      </p:cBhvr>
                                      <p:tavLst>
                                        <p:tav tm="0">
                                          <p:val>
                                            <p:fltVal val="0"/>
                                          </p:val>
                                        </p:tav>
                                        <p:tav tm="100000">
                                          <p:val>
                                            <p:strVal val="#ppt_w"/>
                                          </p:val>
                                        </p:tav>
                                      </p:tavLst>
                                    </p:anim>
                                    <p:anim calcmode="lin" valueType="num">
                                      <p:cBhvr>
                                        <p:cTn id="17" dur="600" fill="hold"/>
                                        <p:tgtEl>
                                          <p:spTgt spid="2"/>
                                        </p:tgtEl>
                                        <p:attrNameLst>
                                          <p:attrName>ppt_h</p:attrName>
                                        </p:attrNameLst>
                                      </p:cBhvr>
                                      <p:tavLst>
                                        <p:tav tm="0">
                                          <p:val>
                                            <p:fltVal val="0"/>
                                          </p:val>
                                        </p:tav>
                                        <p:tav tm="100000">
                                          <p:val>
                                            <p:strVal val="#ppt_h"/>
                                          </p:val>
                                        </p:tav>
                                      </p:tavLst>
                                    </p:anim>
                                    <p:animEffect transition="in" filter="fade">
                                      <p:cBhvr>
                                        <p:cTn id="18" dur="600"/>
                                        <p:tgtEl>
                                          <p:spTgt spid="2"/>
                                        </p:tgtEl>
                                      </p:cBhvr>
                                    </p:animEffect>
                                  </p:childTnLst>
                                </p:cTn>
                              </p:par>
                              <p:par>
                                <p:cTn id="19" presetID="53" presetClass="entr" presetSubtype="16" fill="hold" grpId="0" nodeType="withEffect">
                                  <p:stCondLst>
                                    <p:cond delay="2200"/>
                                  </p:stCondLst>
                                  <p:childTnLst>
                                    <p:set>
                                      <p:cBhvr>
                                        <p:cTn id="20" dur="1" fill="hold">
                                          <p:stCondLst>
                                            <p:cond delay="0"/>
                                          </p:stCondLst>
                                        </p:cTn>
                                        <p:tgtEl>
                                          <p:spTgt spid="3"/>
                                        </p:tgtEl>
                                        <p:attrNameLst>
                                          <p:attrName>style.visibility</p:attrName>
                                        </p:attrNameLst>
                                      </p:cBhvr>
                                      <p:to>
                                        <p:strVal val="visible"/>
                                      </p:to>
                                    </p:set>
                                    <p:anim calcmode="lin" valueType="num">
                                      <p:cBhvr>
                                        <p:cTn id="21" dur="700" fill="hold"/>
                                        <p:tgtEl>
                                          <p:spTgt spid="3"/>
                                        </p:tgtEl>
                                        <p:attrNameLst>
                                          <p:attrName>ppt_w</p:attrName>
                                        </p:attrNameLst>
                                      </p:cBhvr>
                                      <p:tavLst>
                                        <p:tav tm="0">
                                          <p:val>
                                            <p:fltVal val="0"/>
                                          </p:val>
                                        </p:tav>
                                        <p:tav tm="100000">
                                          <p:val>
                                            <p:strVal val="#ppt_w"/>
                                          </p:val>
                                        </p:tav>
                                      </p:tavLst>
                                    </p:anim>
                                    <p:anim calcmode="lin" valueType="num">
                                      <p:cBhvr>
                                        <p:cTn id="22" dur="700" fill="hold"/>
                                        <p:tgtEl>
                                          <p:spTgt spid="3"/>
                                        </p:tgtEl>
                                        <p:attrNameLst>
                                          <p:attrName>ppt_h</p:attrName>
                                        </p:attrNameLst>
                                      </p:cBhvr>
                                      <p:tavLst>
                                        <p:tav tm="0">
                                          <p:val>
                                            <p:fltVal val="0"/>
                                          </p:val>
                                        </p:tav>
                                        <p:tav tm="100000">
                                          <p:val>
                                            <p:strVal val="#ppt_h"/>
                                          </p:val>
                                        </p:tav>
                                      </p:tavLst>
                                    </p:anim>
                                    <p:animEffect transition="in" filter="fade">
                                      <p:cBhvr>
                                        <p:cTn id="23" dur="7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30"/>
          <p:cNvSpPr/>
          <p:nvPr/>
        </p:nvSpPr>
        <p:spPr bwMode="auto">
          <a:xfrm rot="4320000">
            <a:off x="4202176" y="767369"/>
            <a:ext cx="1721509" cy="3155692"/>
          </a:xfrm>
          <a:custGeom>
            <a:avLst/>
            <a:gdLst>
              <a:gd name="T0" fmla="*/ 1069 w 1468"/>
              <a:gd name="T1" fmla="*/ 2104 h 2692"/>
              <a:gd name="T2" fmla="*/ 1253 w 1468"/>
              <a:gd name="T3" fmla="*/ 1036 h 2692"/>
              <a:gd name="T4" fmla="*/ 1253 w 1468"/>
              <a:gd name="T5" fmla="*/ 1032 h 2692"/>
              <a:gd name="T6" fmla="*/ 204 w 1468"/>
              <a:gd name="T7" fmla="*/ 0 h 2692"/>
              <a:gd name="T8" fmla="*/ 90 w 1468"/>
              <a:gd name="T9" fmla="*/ 1224 h 2692"/>
              <a:gd name="T10" fmla="*/ 860 w 1468"/>
              <a:gd name="T11" fmla="*/ 2393 h 2692"/>
              <a:gd name="T12" fmla="*/ 1468 w 1468"/>
              <a:gd name="T13" fmla="*/ 2692 h 2692"/>
              <a:gd name="T14" fmla="*/ 1069 w 1468"/>
              <a:gd name="T15" fmla="*/ 2104 h 26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68" h="2692">
                <a:moveTo>
                  <a:pt x="1069" y="2104"/>
                </a:moveTo>
                <a:cubicBezTo>
                  <a:pt x="1099" y="1845"/>
                  <a:pt x="1241" y="1097"/>
                  <a:pt x="1253" y="1036"/>
                </a:cubicBezTo>
                <a:cubicBezTo>
                  <a:pt x="1253" y="1032"/>
                  <a:pt x="1253" y="1032"/>
                  <a:pt x="1253" y="1032"/>
                </a:cubicBezTo>
                <a:cubicBezTo>
                  <a:pt x="204" y="0"/>
                  <a:pt x="204" y="0"/>
                  <a:pt x="204" y="0"/>
                </a:cubicBezTo>
                <a:cubicBezTo>
                  <a:pt x="34" y="392"/>
                  <a:pt x="0" y="821"/>
                  <a:pt x="90" y="1224"/>
                </a:cubicBezTo>
                <a:cubicBezTo>
                  <a:pt x="192" y="1678"/>
                  <a:pt x="454" y="2098"/>
                  <a:pt x="860" y="2393"/>
                </a:cubicBezTo>
                <a:cubicBezTo>
                  <a:pt x="1049" y="2531"/>
                  <a:pt x="1255" y="2630"/>
                  <a:pt x="1468" y="2692"/>
                </a:cubicBezTo>
                <a:cubicBezTo>
                  <a:pt x="1168" y="2531"/>
                  <a:pt x="1049" y="2280"/>
                  <a:pt x="1069" y="2104"/>
                </a:cubicBezTo>
                <a:close/>
              </a:path>
            </a:pathLst>
          </a:custGeom>
          <a:solidFill>
            <a:schemeClr val="tx2"/>
          </a:solidFill>
          <a:ln>
            <a:noFill/>
          </a:ln>
        </p:spPr>
        <p:txBody>
          <a:bodyPr vert="horz" wrap="square" lIns="121908" tIns="60954" rIns="121908" bIns="60954" numCol="1" anchor="t" anchorCtr="0" compatLnSpc="1"/>
          <a:lstStyle/>
          <a:p>
            <a:endParaRPr lang="zh-CN" altLang="en-US"/>
          </a:p>
        </p:txBody>
      </p:sp>
      <p:sp>
        <p:nvSpPr>
          <p:cNvPr id="24" name="文本框 106"/>
          <p:cNvSpPr txBox="1"/>
          <p:nvPr/>
        </p:nvSpPr>
        <p:spPr>
          <a:xfrm>
            <a:off x="1423973" y="1316766"/>
            <a:ext cx="2031307" cy="427479"/>
          </a:xfrm>
          <a:prstGeom prst="rect">
            <a:avLst/>
          </a:prstGeom>
          <a:noFill/>
        </p:spPr>
        <p:txBody>
          <a:bodyPr wrap="none" lIns="91431" tIns="45715" rIns="91431" bIns="45715" rtlCol="0">
            <a:spAutoFit/>
          </a:bodyPr>
          <a:lstStyle/>
          <a:p>
            <a:pPr>
              <a:lnSpc>
                <a:spcPct val="121000"/>
              </a:lnSpc>
              <a:spcAft>
                <a:spcPts val="800"/>
              </a:spcAft>
            </a:pPr>
            <a:r>
              <a:rPr lang="zh-CN" altLang="en-US">
                <a:latin typeface="微软雅黑" panose="020B0503020204020204" pitchFamily="34" charset="-122"/>
                <a:ea typeface="微软雅黑" panose="020B0503020204020204" pitchFamily="34" charset="-122"/>
              </a:rPr>
              <a:t>这里输入您的文字</a:t>
            </a:r>
            <a:endParaRPr lang="en-US" altLang="zh-CN">
              <a:latin typeface="微软雅黑" panose="020B0503020204020204" pitchFamily="34" charset="-122"/>
              <a:ea typeface="微软雅黑" panose="020B0503020204020204" pitchFamily="34" charset="-122"/>
            </a:endParaRPr>
          </a:p>
        </p:txBody>
      </p:sp>
      <p:sp>
        <p:nvSpPr>
          <p:cNvPr id="25" name="Freeform 3824"/>
          <p:cNvSpPr/>
          <p:nvPr/>
        </p:nvSpPr>
        <p:spPr bwMode="auto">
          <a:xfrm>
            <a:off x="1298484" y="4049648"/>
            <a:ext cx="2772022" cy="486384"/>
          </a:xfrm>
          <a:custGeom>
            <a:avLst/>
            <a:gdLst>
              <a:gd name="T0" fmla="*/ 1460 w 2099"/>
              <a:gd name="T1" fmla="*/ 0 h 807"/>
              <a:gd name="T2" fmla="*/ 0 w 2099"/>
              <a:gd name="T3" fmla="*/ 0 h 807"/>
              <a:gd name="T4" fmla="*/ 0 w 2099"/>
              <a:gd name="T5" fmla="*/ 10 h 807"/>
              <a:gd name="T6" fmla="*/ 1455 w 2099"/>
              <a:gd name="T7" fmla="*/ 10 h 807"/>
              <a:gd name="T8" fmla="*/ 2091 w 2099"/>
              <a:gd name="T9" fmla="*/ 807 h 807"/>
              <a:gd name="T10" fmla="*/ 2099 w 2099"/>
              <a:gd name="T11" fmla="*/ 802 h 807"/>
              <a:gd name="T12" fmla="*/ 1460 w 2099"/>
              <a:gd name="T13" fmla="*/ 0 h 807"/>
            </a:gdLst>
            <a:ahLst/>
            <a:cxnLst>
              <a:cxn ang="0">
                <a:pos x="T0" y="T1"/>
              </a:cxn>
              <a:cxn ang="0">
                <a:pos x="T2" y="T3"/>
              </a:cxn>
              <a:cxn ang="0">
                <a:pos x="T4" y="T5"/>
              </a:cxn>
              <a:cxn ang="0">
                <a:pos x="T6" y="T7"/>
              </a:cxn>
              <a:cxn ang="0">
                <a:pos x="T8" y="T9"/>
              </a:cxn>
              <a:cxn ang="0">
                <a:pos x="T10" y="T11"/>
              </a:cxn>
              <a:cxn ang="0">
                <a:pos x="T12" y="T13"/>
              </a:cxn>
            </a:cxnLst>
            <a:rect l="0" t="0" r="r" b="b"/>
            <a:pathLst>
              <a:path w="2099" h="807">
                <a:moveTo>
                  <a:pt x="1460" y="0"/>
                </a:moveTo>
                <a:lnTo>
                  <a:pt x="0" y="0"/>
                </a:lnTo>
                <a:lnTo>
                  <a:pt x="0" y="10"/>
                </a:lnTo>
                <a:lnTo>
                  <a:pt x="1455" y="10"/>
                </a:lnTo>
                <a:lnTo>
                  <a:pt x="2091" y="807"/>
                </a:lnTo>
                <a:lnTo>
                  <a:pt x="2099" y="802"/>
                </a:lnTo>
                <a:lnTo>
                  <a:pt x="1460" y="0"/>
                </a:lnTo>
                <a:close/>
              </a:path>
            </a:pathLst>
          </a:custGeom>
          <a:solidFill>
            <a:srgbClr val="F47C0D"/>
          </a:solidFill>
          <a:ln w="12700">
            <a:solidFill>
              <a:schemeClr val="bg1">
                <a:lumMod val="50000"/>
              </a:schemeClr>
            </a:solidFill>
          </a:ln>
        </p:spPr>
        <p:txBody>
          <a:bodyPr vert="horz" wrap="square" lIns="91431" tIns="45715" rIns="91431" bIns="45715" numCol="1" anchor="t" anchorCtr="0" compatLnSpc="1"/>
          <a:lstStyle/>
          <a:p>
            <a:endParaRPr lang="zh-CN" altLang="en-US"/>
          </a:p>
        </p:txBody>
      </p:sp>
      <p:sp>
        <p:nvSpPr>
          <p:cNvPr id="26" name="Freeform 3824"/>
          <p:cNvSpPr/>
          <p:nvPr/>
        </p:nvSpPr>
        <p:spPr bwMode="auto">
          <a:xfrm>
            <a:off x="1521320" y="1979807"/>
            <a:ext cx="3141027" cy="450831"/>
          </a:xfrm>
          <a:custGeom>
            <a:avLst/>
            <a:gdLst>
              <a:gd name="T0" fmla="*/ 1460 w 2099"/>
              <a:gd name="T1" fmla="*/ 0 h 807"/>
              <a:gd name="T2" fmla="*/ 0 w 2099"/>
              <a:gd name="T3" fmla="*/ 0 h 807"/>
              <a:gd name="T4" fmla="*/ 0 w 2099"/>
              <a:gd name="T5" fmla="*/ 10 h 807"/>
              <a:gd name="T6" fmla="*/ 1455 w 2099"/>
              <a:gd name="T7" fmla="*/ 10 h 807"/>
              <a:gd name="T8" fmla="*/ 2091 w 2099"/>
              <a:gd name="T9" fmla="*/ 807 h 807"/>
              <a:gd name="T10" fmla="*/ 2099 w 2099"/>
              <a:gd name="T11" fmla="*/ 802 h 807"/>
              <a:gd name="T12" fmla="*/ 1460 w 2099"/>
              <a:gd name="T13" fmla="*/ 0 h 807"/>
            </a:gdLst>
            <a:ahLst/>
            <a:cxnLst>
              <a:cxn ang="0">
                <a:pos x="T0" y="T1"/>
              </a:cxn>
              <a:cxn ang="0">
                <a:pos x="T2" y="T3"/>
              </a:cxn>
              <a:cxn ang="0">
                <a:pos x="T4" y="T5"/>
              </a:cxn>
              <a:cxn ang="0">
                <a:pos x="T6" y="T7"/>
              </a:cxn>
              <a:cxn ang="0">
                <a:pos x="T8" y="T9"/>
              </a:cxn>
              <a:cxn ang="0">
                <a:pos x="T10" y="T11"/>
              </a:cxn>
              <a:cxn ang="0">
                <a:pos x="T12" y="T13"/>
              </a:cxn>
            </a:cxnLst>
            <a:rect l="0" t="0" r="r" b="b"/>
            <a:pathLst>
              <a:path w="2099" h="807">
                <a:moveTo>
                  <a:pt x="1460" y="0"/>
                </a:moveTo>
                <a:lnTo>
                  <a:pt x="0" y="0"/>
                </a:lnTo>
                <a:lnTo>
                  <a:pt x="0" y="10"/>
                </a:lnTo>
                <a:lnTo>
                  <a:pt x="1455" y="10"/>
                </a:lnTo>
                <a:lnTo>
                  <a:pt x="2091" y="807"/>
                </a:lnTo>
                <a:lnTo>
                  <a:pt x="2099" y="802"/>
                </a:lnTo>
                <a:lnTo>
                  <a:pt x="1460" y="0"/>
                </a:lnTo>
                <a:close/>
              </a:path>
            </a:pathLst>
          </a:custGeom>
          <a:solidFill>
            <a:srgbClr val="B9B824"/>
          </a:solidFill>
          <a:ln w="12700">
            <a:solidFill>
              <a:schemeClr val="bg1">
                <a:lumMod val="50000"/>
              </a:schemeClr>
            </a:solidFill>
          </a:ln>
        </p:spPr>
        <p:txBody>
          <a:bodyPr vert="horz" wrap="square" lIns="91431" tIns="45715" rIns="91431" bIns="45715" numCol="1" anchor="t" anchorCtr="0" compatLnSpc="1"/>
          <a:lstStyle/>
          <a:p>
            <a:endParaRPr lang="zh-CN" altLang="en-US"/>
          </a:p>
        </p:txBody>
      </p:sp>
      <p:sp>
        <p:nvSpPr>
          <p:cNvPr id="27" name="文本框 109"/>
          <p:cNvSpPr txBox="1"/>
          <p:nvPr/>
        </p:nvSpPr>
        <p:spPr>
          <a:xfrm>
            <a:off x="1172057" y="3485713"/>
            <a:ext cx="2031307" cy="427479"/>
          </a:xfrm>
          <a:prstGeom prst="rect">
            <a:avLst/>
          </a:prstGeom>
          <a:noFill/>
        </p:spPr>
        <p:txBody>
          <a:bodyPr wrap="none" lIns="91431" tIns="45715" rIns="91431" bIns="45715" rtlCol="0">
            <a:spAutoFit/>
          </a:bodyPr>
          <a:lstStyle/>
          <a:p>
            <a:pPr>
              <a:lnSpc>
                <a:spcPct val="121000"/>
              </a:lnSpc>
              <a:spcAft>
                <a:spcPts val="800"/>
              </a:spcAft>
            </a:pPr>
            <a:r>
              <a:rPr lang="zh-CN" altLang="en-US">
                <a:latin typeface="微软雅黑" panose="020B0503020204020204" pitchFamily="34" charset="-122"/>
                <a:ea typeface="微软雅黑" panose="020B0503020204020204" pitchFamily="34" charset="-122"/>
              </a:rPr>
              <a:t>这里输入您的文字</a:t>
            </a:r>
            <a:endParaRPr lang="en-US" altLang="zh-CN">
              <a:latin typeface="微软雅黑" panose="020B0503020204020204" pitchFamily="34" charset="-122"/>
              <a:ea typeface="微软雅黑" panose="020B0503020204020204" pitchFamily="34" charset="-122"/>
            </a:endParaRPr>
          </a:p>
        </p:txBody>
      </p:sp>
      <p:sp>
        <p:nvSpPr>
          <p:cNvPr id="28" name="Freeform 3824"/>
          <p:cNvSpPr/>
          <p:nvPr/>
        </p:nvSpPr>
        <p:spPr bwMode="auto">
          <a:xfrm flipH="1" flipV="1">
            <a:off x="6700019" y="5541237"/>
            <a:ext cx="3273451" cy="731025"/>
          </a:xfrm>
          <a:custGeom>
            <a:avLst/>
            <a:gdLst>
              <a:gd name="T0" fmla="*/ 1460 w 2099"/>
              <a:gd name="T1" fmla="*/ 0 h 807"/>
              <a:gd name="T2" fmla="*/ 0 w 2099"/>
              <a:gd name="T3" fmla="*/ 0 h 807"/>
              <a:gd name="T4" fmla="*/ 0 w 2099"/>
              <a:gd name="T5" fmla="*/ 10 h 807"/>
              <a:gd name="T6" fmla="*/ 1455 w 2099"/>
              <a:gd name="T7" fmla="*/ 10 h 807"/>
              <a:gd name="T8" fmla="*/ 2091 w 2099"/>
              <a:gd name="T9" fmla="*/ 807 h 807"/>
              <a:gd name="T10" fmla="*/ 2099 w 2099"/>
              <a:gd name="T11" fmla="*/ 802 h 807"/>
              <a:gd name="T12" fmla="*/ 1460 w 2099"/>
              <a:gd name="T13" fmla="*/ 0 h 807"/>
              <a:gd name="connsiteX0" fmla="*/ 11248 w 14292"/>
              <a:gd name="connsiteY0" fmla="*/ 0 h 10000"/>
              <a:gd name="connsiteX1" fmla="*/ 4292 w 14292"/>
              <a:gd name="connsiteY1" fmla="*/ 0 h 10000"/>
              <a:gd name="connsiteX2" fmla="*/ 0 w 14292"/>
              <a:gd name="connsiteY2" fmla="*/ 124 h 10000"/>
              <a:gd name="connsiteX3" fmla="*/ 11224 w 14292"/>
              <a:gd name="connsiteY3" fmla="*/ 124 h 10000"/>
              <a:gd name="connsiteX4" fmla="*/ 14254 w 14292"/>
              <a:gd name="connsiteY4" fmla="*/ 10000 h 10000"/>
              <a:gd name="connsiteX5" fmla="*/ 14292 w 14292"/>
              <a:gd name="connsiteY5" fmla="*/ 9938 h 10000"/>
              <a:gd name="connsiteX6" fmla="*/ 11248 w 14292"/>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92" h="10000">
                <a:moveTo>
                  <a:pt x="11248" y="0"/>
                </a:moveTo>
                <a:lnTo>
                  <a:pt x="4292" y="0"/>
                </a:lnTo>
                <a:lnTo>
                  <a:pt x="0" y="124"/>
                </a:lnTo>
                <a:lnTo>
                  <a:pt x="11224" y="124"/>
                </a:lnTo>
                <a:lnTo>
                  <a:pt x="14254" y="10000"/>
                </a:lnTo>
                <a:cubicBezTo>
                  <a:pt x="14267" y="9979"/>
                  <a:pt x="14279" y="9959"/>
                  <a:pt x="14292" y="9938"/>
                </a:cubicBezTo>
                <a:lnTo>
                  <a:pt x="11248" y="0"/>
                </a:lnTo>
                <a:close/>
              </a:path>
            </a:pathLst>
          </a:custGeom>
          <a:solidFill>
            <a:srgbClr val="CC4209"/>
          </a:solidFill>
          <a:ln w="12700">
            <a:solidFill>
              <a:schemeClr val="bg1">
                <a:lumMod val="50000"/>
              </a:schemeClr>
            </a:solidFill>
          </a:ln>
        </p:spPr>
        <p:txBody>
          <a:bodyPr vert="horz" wrap="square" lIns="91431" tIns="45715" rIns="91431" bIns="45715" numCol="1" anchor="t" anchorCtr="0" compatLnSpc="1"/>
          <a:lstStyle/>
          <a:p>
            <a:endParaRPr lang="zh-CN" altLang="en-US">
              <a:solidFill>
                <a:srgbClr val="CC4209"/>
              </a:solidFill>
            </a:endParaRPr>
          </a:p>
        </p:txBody>
      </p:sp>
      <p:sp>
        <p:nvSpPr>
          <p:cNvPr id="29" name="文本框 111"/>
          <p:cNvSpPr txBox="1"/>
          <p:nvPr/>
        </p:nvSpPr>
        <p:spPr>
          <a:xfrm>
            <a:off x="7433892" y="5670002"/>
            <a:ext cx="2031307" cy="427479"/>
          </a:xfrm>
          <a:prstGeom prst="rect">
            <a:avLst/>
          </a:prstGeom>
          <a:noFill/>
        </p:spPr>
        <p:txBody>
          <a:bodyPr wrap="none" lIns="91431" tIns="45715" rIns="91431" bIns="45715" rtlCol="0">
            <a:spAutoFit/>
          </a:bodyPr>
          <a:lstStyle/>
          <a:p>
            <a:pPr>
              <a:lnSpc>
                <a:spcPct val="121000"/>
              </a:lnSpc>
              <a:spcAft>
                <a:spcPts val="800"/>
              </a:spcAft>
            </a:pPr>
            <a:r>
              <a:rPr lang="zh-CN" altLang="en-US">
                <a:latin typeface="微软雅黑" panose="020B0503020204020204" pitchFamily="34" charset="-122"/>
                <a:ea typeface="微软雅黑" panose="020B0503020204020204" pitchFamily="34" charset="-122"/>
              </a:rPr>
              <a:t>这里输入您的文字</a:t>
            </a:r>
            <a:endParaRPr lang="en-US" altLang="zh-CN">
              <a:latin typeface="微软雅黑" panose="020B0503020204020204" pitchFamily="34" charset="-122"/>
              <a:ea typeface="微软雅黑" panose="020B0503020204020204" pitchFamily="34" charset="-122"/>
            </a:endParaRPr>
          </a:p>
        </p:txBody>
      </p:sp>
      <p:sp>
        <p:nvSpPr>
          <p:cNvPr id="30" name="Freeform 3824"/>
          <p:cNvSpPr/>
          <p:nvPr/>
        </p:nvSpPr>
        <p:spPr bwMode="auto">
          <a:xfrm flipH="1" flipV="1">
            <a:off x="8125511" y="3621023"/>
            <a:ext cx="3181835" cy="731025"/>
          </a:xfrm>
          <a:custGeom>
            <a:avLst/>
            <a:gdLst>
              <a:gd name="T0" fmla="*/ 1460 w 2099"/>
              <a:gd name="T1" fmla="*/ 0 h 807"/>
              <a:gd name="T2" fmla="*/ 0 w 2099"/>
              <a:gd name="T3" fmla="*/ 0 h 807"/>
              <a:gd name="T4" fmla="*/ 0 w 2099"/>
              <a:gd name="T5" fmla="*/ 10 h 807"/>
              <a:gd name="T6" fmla="*/ 1455 w 2099"/>
              <a:gd name="T7" fmla="*/ 10 h 807"/>
              <a:gd name="T8" fmla="*/ 2091 w 2099"/>
              <a:gd name="T9" fmla="*/ 807 h 807"/>
              <a:gd name="T10" fmla="*/ 2099 w 2099"/>
              <a:gd name="T11" fmla="*/ 802 h 807"/>
              <a:gd name="T12" fmla="*/ 1460 w 2099"/>
              <a:gd name="T13" fmla="*/ 0 h 807"/>
              <a:gd name="connsiteX0" fmla="*/ 10848 w 13892"/>
              <a:gd name="connsiteY0" fmla="*/ 0 h 10000"/>
              <a:gd name="connsiteX1" fmla="*/ 3892 w 13892"/>
              <a:gd name="connsiteY1" fmla="*/ 0 h 10000"/>
              <a:gd name="connsiteX2" fmla="*/ 0 w 13892"/>
              <a:gd name="connsiteY2" fmla="*/ 124 h 10000"/>
              <a:gd name="connsiteX3" fmla="*/ 10824 w 13892"/>
              <a:gd name="connsiteY3" fmla="*/ 124 h 10000"/>
              <a:gd name="connsiteX4" fmla="*/ 13854 w 13892"/>
              <a:gd name="connsiteY4" fmla="*/ 10000 h 10000"/>
              <a:gd name="connsiteX5" fmla="*/ 13892 w 13892"/>
              <a:gd name="connsiteY5" fmla="*/ 9938 h 10000"/>
              <a:gd name="connsiteX6" fmla="*/ 10848 w 13892"/>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892" h="10000">
                <a:moveTo>
                  <a:pt x="10848" y="0"/>
                </a:moveTo>
                <a:lnTo>
                  <a:pt x="3892" y="0"/>
                </a:lnTo>
                <a:lnTo>
                  <a:pt x="0" y="124"/>
                </a:lnTo>
                <a:lnTo>
                  <a:pt x="10824" y="124"/>
                </a:lnTo>
                <a:lnTo>
                  <a:pt x="13854" y="10000"/>
                </a:lnTo>
                <a:cubicBezTo>
                  <a:pt x="13867" y="9979"/>
                  <a:pt x="13879" y="9959"/>
                  <a:pt x="13892" y="9938"/>
                </a:cubicBezTo>
                <a:lnTo>
                  <a:pt x="10848" y="0"/>
                </a:lnTo>
                <a:close/>
              </a:path>
            </a:pathLst>
          </a:custGeom>
          <a:solidFill>
            <a:srgbClr val="A11B5A"/>
          </a:solidFill>
          <a:ln w="12700">
            <a:solidFill>
              <a:schemeClr val="bg1">
                <a:lumMod val="50000"/>
              </a:schemeClr>
            </a:solidFill>
          </a:ln>
        </p:spPr>
        <p:txBody>
          <a:bodyPr vert="horz" wrap="square" lIns="91431" tIns="45715" rIns="91431" bIns="45715" numCol="1" anchor="t" anchorCtr="0" compatLnSpc="1"/>
          <a:lstStyle/>
          <a:p>
            <a:endParaRPr lang="zh-CN" altLang="en-US">
              <a:solidFill>
                <a:srgbClr val="CC4209"/>
              </a:solidFill>
            </a:endParaRPr>
          </a:p>
        </p:txBody>
      </p:sp>
      <p:sp>
        <p:nvSpPr>
          <p:cNvPr id="31" name="文本框 113"/>
          <p:cNvSpPr txBox="1"/>
          <p:nvPr/>
        </p:nvSpPr>
        <p:spPr>
          <a:xfrm>
            <a:off x="8783951" y="3813044"/>
            <a:ext cx="2031307" cy="427479"/>
          </a:xfrm>
          <a:prstGeom prst="rect">
            <a:avLst/>
          </a:prstGeom>
          <a:noFill/>
        </p:spPr>
        <p:txBody>
          <a:bodyPr wrap="none" lIns="91431" tIns="45715" rIns="91431" bIns="45715" rtlCol="0">
            <a:spAutoFit/>
          </a:bodyPr>
          <a:lstStyle/>
          <a:p>
            <a:pPr>
              <a:lnSpc>
                <a:spcPct val="121000"/>
              </a:lnSpc>
              <a:spcAft>
                <a:spcPts val="800"/>
              </a:spcAft>
            </a:pPr>
            <a:r>
              <a:rPr lang="zh-CN" altLang="en-US">
                <a:latin typeface="微软雅黑" panose="020B0503020204020204" pitchFamily="34" charset="-122"/>
                <a:ea typeface="微软雅黑" panose="020B0503020204020204" pitchFamily="34" charset="-122"/>
              </a:rPr>
              <a:t>这里输入您的文字</a:t>
            </a:r>
            <a:endParaRPr lang="en-US" altLang="zh-CN">
              <a:latin typeface="微软雅黑" panose="020B0503020204020204" pitchFamily="34" charset="-122"/>
              <a:ea typeface="微软雅黑" panose="020B0503020204020204" pitchFamily="34" charset="-122"/>
            </a:endParaRPr>
          </a:p>
        </p:txBody>
      </p:sp>
      <p:sp>
        <p:nvSpPr>
          <p:cNvPr id="32" name="Freeform 3824"/>
          <p:cNvSpPr/>
          <p:nvPr/>
        </p:nvSpPr>
        <p:spPr bwMode="auto">
          <a:xfrm flipH="1">
            <a:off x="7147891" y="1383693"/>
            <a:ext cx="3159094" cy="596112"/>
          </a:xfrm>
          <a:custGeom>
            <a:avLst/>
            <a:gdLst>
              <a:gd name="T0" fmla="*/ 1460 w 2099"/>
              <a:gd name="T1" fmla="*/ 0 h 807"/>
              <a:gd name="T2" fmla="*/ 0 w 2099"/>
              <a:gd name="T3" fmla="*/ 0 h 807"/>
              <a:gd name="T4" fmla="*/ 0 w 2099"/>
              <a:gd name="T5" fmla="*/ 10 h 807"/>
              <a:gd name="T6" fmla="*/ 1455 w 2099"/>
              <a:gd name="T7" fmla="*/ 10 h 807"/>
              <a:gd name="T8" fmla="*/ 2091 w 2099"/>
              <a:gd name="T9" fmla="*/ 807 h 807"/>
              <a:gd name="T10" fmla="*/ 2099 w 2099"/>
              <a:gd name="T11" fmla="*/ 802 h 807"/>
              <a:gd name="T12" fmla="*/ 1460 w 2099"/>
              <a:gd name="T13" fmla="*/ 0 h 807"/>
              <a:gd name="connsiteX0" fmla="*/ 12405 w 15449"/>
              <a:gd name="connsiteY0" fmla="*/ 330 h 10330"/>
              <a:gd name="connsiteX1" fmla="*/ 5449 w 15449"/>
              <a:gd name="connsiteY1" fmla="*/ 330 h 10330"/>
              <a:gd name="connsiteX2" fmla="*/ 0 w 15449"/>
              <a:gd name="connsiteY2" fmla="*/ 0 h 10330"/>
              <a:gd name="connsiteX3" fmla="*/ 12381 w 15449"/>
              <a:gd name="connsiteY3" fmla="*/ 454 h 10330"/>
              <a:gd name="connsiteX4" fmla="*/ 15411 w 15449"/>
              <a:gd name="connsiteY4" fmla="*/ 10330 h 10330"/>
              <a:gd name="connsiteX5" fmla="*/ 15449 w 15449"/>
              <a:gd name="connsiteY5" fmla="*/ 10268 h 10330"/>
              <a:gd name="connsiteX6" fmla="*/ 12405 w 15449"/>
              <a:gd name="connsiteY6" fmla="*/ 330 h 10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449" h="10330">
                <a:moveTo>
                  <a:pt x="12405" y="330"/>
                </a:moveTo>
                <a:lnTo>
                  <a:pt x="5449" y="330"/>
                </a:lnTo>
                <a:lnTo>
                  <a:pt x="0" y="0"/>
                </a:lnTo>
                <a:lnTo>
                  <a:pt x="12381" y="454"/>
                </a:lnTo>
                <a:lnTo>
                  <a:pt x="15411" y="10330"/>
                </a:lnTo>
                <a:cubicBezTo>
                  <a:pt x="15424" y="10309"/>
                  <a:pt x="15436" y="10289"/>
                  <a:pt x="15449" y="10268"/>
                </a:cubicBezTo>
                <a:lnTo>
                  <a:pt x="12405" y="330"/>
                </a:lnTo>
                <a:close/>
              </a:path>
            </a:pathLst>
          </a:custGeom>
          <a:solidFill>
            <a:srgbClr val="58B7B2"/>
          </a:solidFill>
          <a:ln w="12700">
            <a:solidFill>
              <a:schemeClr val="bg1">
                <a:lumMod val="50000"/>
              </a:schemeClr>
            </a:solidFill>
          </a:ln>
        </p:spPr>
        <p:txBody>
          <a:bodyPr vert="horz" wrap="square" lIns="91431" tIns="45715" rIns="91431" bIns="45715" numCol="1" anchor="t" anchorCtr="0" compatLnSpc="1"/>
          <a:lstStyle/>
          <a:p>
            <a:endParaRPr lang="zh-CN" altLang="en-US"/>
          </a:p>
        </p:txBody>
      </p:sp>
      <p:sp>
        <p:nvSpPr>
          <p:cNvPr id="33" name="文本框 115"/>
          <p:cNvSpPr txBox="1"/>
          <p:nvPr/>
        </p:nvSpPr>
        <p:spPr>
          <a:xfrm>
            <a:off x="7772200" y="815945"/>
            <a:ext cx="2031307" cy="427479"/>
          </a:xfrm>
          <a:prstGeom prst="rect">
            <a:avLst/>
          </a:prstGeom>
          <a:noFill/>
        </p:spPr>
        <p:txBody>
          <a:bodyPr wrap="none" lIns="91431" tIns="45715" rIns="91431" bIns="45715" rtlCol="0">
            <a:spAutoFit/>
          </a:bodyPr>
          <a:lstStyle/>
          <a:p>
            <a:pPr>
              <a:lnSpc>
                <a:spcPct val="121000"/>
              </a:lnSpc>
              <a:spcAft>
                <a:spcPts val="800"/>
              </a:spcAft>
            </a:pPr>
            <a:r>
              <a:rPr lang="zh-CN" altLang="en-US">
                <a:latin typeface="微软雅黑" panose="020B0503020204020204" pitchFamily="34" charset="-122"/>
                <a:ea typeface="微软雅黑" panose="020B0503020204020204" pitchFamily="34" charset="-122"/>
              </a:rPr>
              <a:t>这里输入您的文字</a:t>
            </a:r>
            <a:endParaRPr lang="en-US" altLang="zh-CN">
              <a:latin typeface="微软雅黑" panose="020B0503020204020204" pitchFamily="34" charset="-122"/>
              <a:ea typeface="微软雅黑" panose="020B0503020204020204" pitchFamily="34" charset="-122"/>
            </a:endParaRPr>
          </a:p>
        </p:txBody>
      </p:sp>
      <p:sp>
        <p:nvSpPr>
          <p:cNvPr id="34" name="Freeform 29"/>
          <p:cNvSpPr>
            <a:spLocks noEditPoints="1"/>
          </p:cNvSpPr>
          <p:nvPr/>
        </p:nvSpPr>
        <p:spPr bwMode="auto">
          <a:xfrm>
            <a:off x="5345372" y="2794755"/>
            <a:ext cx="1442459" cy="1538524"/>
          </a:xfrm>
          <a:custGeom>
            <a:avLst/>
            <a:gdLst>
              <a:gd name="T0" fmla="*/ 127 w 358"/>
              <a:gd name="T1" fmla="*/ 292 h 382"/>
              <a:gd name="T2" fmla="*/ 322 w 358"/>
              <a:gd name="T3" fmla="*/ 63 h 382"/>
              <a:gd name="T4" fmla="*/ 333 w 358"/>
              <a:gd name="T5" fmla="*/ 113 h 382"/>
              <a:gd name="T6" fmla="*/ 336 w 358"/>
              <a:gd name="T7" fmla="*/ 178 h 382"/>
              <a:gd name="T8" fmla="*/ 338 w 358"/>
              <a:gd name="T9" fmla="*/ 245 h 382"/>
              <a:gd name="T10" fmla="*/ 321 w 358"/>
              <a:gd name="T11" fmla="*/ 314 h 382"/>
              <a:gd name="T12" fmla="*/ 271 w 358"/>
              <a:gd name="T13" fmla="*/ 382 h 382"/>
              <a:gd name="T14" fmla="*/ 172 w 358"/>
              <a:gd name="T15" fmla="*/ 226 h 382"/>
              <a:gd name="T16" fmla="*/ 123 w 358"/>
              <a:gd name="T17" fmla="*/ 197 h 382"/>
              <a:gd name="T18" fmla="*/ 125 w 358"/>
              <a:gd name="T19" fmla="*/ 208 h 382"/>
              <a:gd name="T20" fmla="*/ 174 w 358"/>
              <a:gd name="T21" fmla="*/ 236 h 382"/>
              <a:gd name="T22" fmla="*/ 172 w 358"/>
              <a:gd name="T23" fmla="*/ 226 h 382"/>
              <a:gd name="T24" fmla="*/ 288 w 358"/>
              <a:gd name="T25" fmla="*/ 136 h 382"/>
              <a:gd name="T26" fmla="*/ 263 w 358"/>
              <a:gd name="T27" fmla="*/ 125 h 382"/>
              <a:gd name="T28" fmla="*/ 171 w 358"/>
              <a:gd name="T29" fmla="*/ 70 h 382"/>
              <a:gd name="T30" fmla="*/ 148 w 358"/>
              <a:gd name="T31" fmla="*/ 54 h 382"/>
              <a:gd name="T32" fmla="*/ 171 w 358"/>
              <a:gd name="T33" fmla="*/ 70 h 382"/>
              <a:gd name="T34" fmla="*/ 204 w 358"/>
              <a:gd name="T35" fmla="*/ 39 h 382"/>
              <a:gd name="T36" fmla="*/ 193 w 358"/>
              <a:gd name="T37" fmla="*/ 64 h 382"/>
              <a:gd name="T38" fmla="*/ 258 w 358"/>
              <a:gd name="T39" fmla="*/ 103 h 382"/>
              <a:gd name="T40" fmla="*/ 274 w 358"/>
              <a:gd name="T41" fmla="*/ 80 h 382"/>
              <a:gd name="T42" fmla="*/ 258 w 358"/>
              <a:gd name="T43" fmla="*/ 103 h 382"/>
              <a:gd name="T44" fmla="*/ 249 w 358"/>
              <a:gd name="T45" fmla="*/ 55 h 382"/>
              <a:gd name="T46" fmla="*/ 226 w 358"/>
              <a:gd name="T47" fmla="*/ 71 h 382"/>
              <a:gd name="T48" fmla="*/ 182 w 358"/>
              <a:gd name="T49" fmla="*/ 209 h 382"/>
              <a:gd name="T50" fmla="*/ 133 w 358"/>
              <a:gd name="T51" fmla="*/ 180 h 382"/>
              <a:gd name="T52" fmla="*/ 135 w 358"/>
              <a:gd name="T53" fmla="*/ 190 h 382"/>
              <a:gd name="T54" fmla="*/ 184 w 358"/>
              <a:gd name="T55" fmla="*/ 219 h 382"/>
              <a:gd name="T56" fmla="*/ 182 w 358"/>
              <a:gd name="T57" fmla="*/ 209 h 382"/>
              <a:gd name="T58" fmla="*/ 157 w 358"/>
              <a:gd name="T59" fmla="*/ 104 h 382"/>
              <a:gd name="T60" fmla="*/ 186 w 358"/>
              <a:gd name="T61" fmla="*/ 195 h 382"/>
              <a:gd name="T62" fmla="*/ 222 w 358"/>
              <a:gd name="T63" fmla="*/ 90 h 382"/>
              <a:gd name="T64" fmla="*/ 136 w 358"/>
              <a:gd name="T65" fmla="*/ 238 h 382"/>
              <a:gd name="T66" fmla="*/ 129 w 358"/>
              <a:gd name="T67" fmla="*/ 21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8" h="382">
                <a:moveTo>
                  <a:pt x="131" y="382"/>
                </a:moveTo>
                <a:cubicBezTo>
                  <a:pt x="135" y="352"/>
                  <a:pt x="135" y="320"/>
                  <a:pt x="127" y="292"/>
                </a:cubicBezTo>
                <a:cubicBezTo>
                  <a:pt x="0" y="220"/>
                  <a:pt x="34" y="56"/>
                  <a:pt x="140" y="23"/>
                </a:cubicBezTo>
                <a:cubicBezTo>
                  <a:pt x="196" y="0"/>
                  <a:pt x="272" y="14"/>
                  <a:pt x="322" y="63"/>
                </a:cubicBezTo>
                <a:cubicBezTo>
                  <a:pt x="358" y="99"/>
                  <a:pt x="340" y="109"/>
                  <a:pt x="340" y="109"/>
                </a:cubicBezTo>
                <a:cubicBezTo>
                  <a:pt x="333" y="113"/>
                  <a:pt x="333" y="113"/>
                  <a:pt x="333" y="113"/>
                </a:cubicBezTo>
                <a:cubicBezTo>
                  <a:pt x="337" y="130"/>
                  <a:pt x="345" y="162"/>
                  <a:pt x="344" y="166"/>
                </a:cubicBezTo>
                <a:cubicBezTo>
                  <a:pt x="342" y="172"/>
                  <a:pt x="336" y="178"/>
                  <a:pt x="336" y="178"/>
                </a:cubicBezTo>
                <a:cubicBezTo>
                  <a:pt x="354" y="239"/>
                  <a:pt x="354" y="239"/>
                  <a:pt x="354" y="239"/>
                </a:cubicBezTo>
                <a:cubicBezTo>
                  <a:pt x="338" y="245"/>
                  <a:pt x="338" y="245"/>
                  <a:pt x="338" y="245"/>
                </a:cubicBezTo>
                <a:cubicBezTo>
                  <a:pt x="341" y="265"/>
                  <a:pt x="343" y="281"/>
                  <a:pt x="341" y="300"/>
                </a:cubicBezTo>
                <a:cubicBezTo>
                  <a:pt x="341" y="304"/>
                  <a:pt x="330" y="313"/>
                  <a:pt x="321" y="314"/>
                </a:cubicBezTo>
                <a:cubicBezTo>
                  <a:pt x="267" y="317"/>
                  <a:pt x="267" y="317"/>
                  <a:pt x="267" y="317"/>
                </a:cubicBezTo>
                <a:cubicBezTo>
                  <a:pt x="271" y="382"/>
                  <a:pt x="271" y="382"/>
                  <a:pt x="271" y="382"/>
                </a:cubicBezTo>
                <a:cubicBezTo>
                  <a:pt x="131" y="382"/>
                  <a:pt x="131" y="382"/>
                  <a:pt x="131" y="382"/>
                </a:cubicBezTo>
                <a:close/>
                <a:moveTo>
                  <a:pt x="172" y="226"/>
                </a:moveTo>
                <a:cubicBezTo>
                  <a:pt x="132" y="196"/>
                  <a:pt x="132" y="196"/>
                  <a:pt x="132" y="196"/>
                </a:cubicBezTo>
                <a:cubicBezTo>
                  <a:pt x="129" y="193"/>
                  <a:pt x="125" y="194"/>
                  <a:pt x="123" y="197"/>
                </a:cubicBezTo>
                <a:cubicBezTo>
                  <a:pt x="123" y="197"/>
                  <a:pt x="123" y="197"/>
                  <a:pt x="123" y="197"/>
                </a:cubicBezTo>
                <a:cubicBezTo>
                  <a:pt x="121" y="201"/>
                  <a:pt x="122" y="205"/>
                  <a:pt x="125" y="208"/>
                </a:cubicBezTo>
                <a:cubicBezTo>
                  <a:pt x="165" y="238"/>
                  <a:pt x="165" y="238"/>
                  <a:pt x="165" y="238"/>
                </a:cubicBezTo>
                <a:cubicBezTo>
                  <a:pt x="168" y="240"/>
                  <a:pt x="172" y="239"/>
                  <a:pt x="174" y="236"/>
                </a:cubicBezTo>
                <a:cubicBezTo>
                  <a:pt x="174" y="236"/>
                  <a:pt x="174" y="236"/>
                  <a:pt x="174" y="236"/>
                </a:cubicBezTo>
                <a:cubicBezTo>
                  <a:pt x="176" y="233"/>
                  <a:pt x="175" y="228"/>
                  <a:pt x="172" y="226"/>
                </a:cubicBezTo>
                <a:close/>
                <a:moveTo>
                  <a:pt x="263" y="136"/>
                </a:moveTo>
                <a:cubicBezTo>
                  <a:pt x="288" y="136"/>
                  <a:pt x="288" y="136"/>
                  <a:pt x="288" y="136"/>
                </a:cubicBezTo>
                <a:cubicBezTo>
                  <a:pt x="288" y="125"/>
                  <a:pt x="288" y="125"/>
                  <a:pt x="288" y="125"/>
                </a:cubicBezTo>
                <a:cubicBezTo>
                  <a:pt x="263" y="125"/>
                  <a:pt x="263" y="125"/>
                  <a:pt x="263" y="125"/>
                </a:cubicBezTo>
                <a:cubicBezTo>
                  <a:pt x="263" y="136"/>
                  <a:pt x="263" y="136"/>
                  <a:pt x="263" y="136"/>
                </a:cubicBezTo>
                <a:close/>
                <a:moveTo>
                  <a:pt x="171" y="70"/>
                </a:moveTo>
                <a:cubicBezTo>
                  <a:pt x="158" y="48"/>
                  <a:pt x="158" y="48"/>
                  <a:pt x="158" y="48"/>
                </a:cubicBezTo>
                <a:cubicBezTo>
                  <a:pt x="148" y="54"/>
                  <a:pt x="148" y="54"/>
                  <a:pt x="148" y="54"/>
                </a:cubicBezTo>
                <a:cubicBezTo>
                  <a:pt x="161" y="76"/>
                  <a:pt x="161" y="76"/>
                  <a:pt x="161" y="76"/>
                </a:cubicBezTo>
                <a:cubicBezTo>
                  <a:pt x="171" y="70"/>
                  <a:pt x="171" y="70"/>
                  <a:pt x="171" y="70"/>
                </a:cubicBezTo>
                <a:close/>
                <a:moveTo>
                  <a:pt x="204" y="64"/>
                </a:moveTo>
                <a:cubicBezTo>
                  <a:pt x="204" y="39"/>
                  <a:pt x="204" y="39"/>
                  <a:pt x="204" y="39"/>
                </a:cubicBezTo>
                <a:cubicBezTo>
                  <a:pt x="193" y="39"/>
                  <a:pt x="193" y="39"/>
                  <a:pt x="193" y="39"/>
                </a:cubicBezTo>
                <a:cubicBezTo>
                  <a:pt x="193" y="64"/>
                  <a:pt x="193" y="64"/>
                  <a:pt x="193" y="64"/>
                </a:cubicBezTo>
                <a:cubicBezTo>
                  <a:pt x="204" y="64"/>
                  <a:pt x="204" y="64"/>
                  <a:pt x="204" y="64"/>
                </a:cubicBezTo>
                <a:close/>
                <a:moveTo>
                  <a:pt x="258" y="103"/>
                </a:moveTo>
                <a:cubicBezTo>
                  <a:pt x="279" y="90"/>
                  <a:pt x="279" y="90"/>
                  <a:pt x="279" y="90"/>
                </a:cubicBezTo>
                <a:cubicBezTo>
                  <a:pt x="274" y="80"/>
                  <a:pt x="274" y="80"/>
                  <a:pt x="274" y="80"/>
                </a:cubicBezTo>
                <a:cubicBezTo>
                  <a:pt x="252" y="93"/>
                  <a:pt x="252" y="93"/>
                  <a:pt x="252" y="93"/>
                </a:cubicBezTo>
                <a:cubicBezTo>
                  <a:pt x="258" y="103"/>
                  <a:pt x="258" y="103"/>
                  <a:pt x="258" y="103"/>
                </a:cubicBezTo>
                <a:close/>
                <a:moveTo>
                  <a:pt x="236" y="76"/>
                </a:moveTo>
                <a:cubicBezTo>
                  <a:pt x="249" y="55"/>
                  <a:pt x="249" y="55"/>
                  <a:pt x="249" y="55"/>
                </a:cubicBezTo>
                <a:cubicBezTo>
                  <a:pt x="239" y="49"/>
                  <a:pt x="239" y="49"/>
                  <a:pt x="239" y="49"/>
                </a:cubicBezTo>
                <a:cubicBezTo>
                  <a:pt x="226" y="71"/>
                  <a:pt x="226" y="71"/>
                  <a:pt x="226" y="71"/>
                </a:cubicBezTo>
                <a:cubicBezTo>
                  <a:pt x="236" y="76"/>
                  <a:pt x="236" y="76"/>
                  <a:pt x="236" y="76"/>
                </a:cubicBezTo>
                <a:close/>
                <a:moveTo>
                  <a:pt x="182" y="209"/>
                </a:moveTo>
                <a:cubicBezTo>
                  <a:pt x="142" y="178"/>
                  <a:pt x="142" y="178"/>
                  <a:pt x="142" y="178"/>
                </a:cubicBezTo>
                <a:cubicBezTo>
                  <a:pt x="139" y="176"/>
                  <a:pt x="135" y="177"/>
                  <a:pt x="133" y="180"/>
                </a:cubicBezTo>
                <a:cubicBezTo>
                  <a:pt x="133" y="180"/>
                  <a:pt x="133" y="180"/>
                  <a:pt x="133" y="180"/>
                </a:cubicBezTo>
                <a:cubicBezTo>
                  <a:pt x="131" y="183"/>
                  <a:pt x="132" y="188"/>
                  <a:pt x="135" y="190"/>
                </a:cubicBezTo>
                <a:cubicBezTo>
                  <a:pt x="175" y="221"/>
                  <a:pt x="175" y="221"/>
                  <a:pt x="175" y="221"/>
                </a:cubicBezTo>
                <a:cubicBezTo>
                  <a:pt x="178" y="223"/>
                  <a:pt x="182" y="222"/>
                  <a:pt x="184" y="219"/>
                </a:cubicBezTo>
                <a:cubicBezTo>
                  <a:pt x="184" y="219"/>
                  <a:pt x="184" y="219"/>
                  <a:pt x="184" y="219"/>
                </a:cubicBezTo>
                <a:cubicBezTo>
                  <a:pt x="186" y="216"/>
                  <a:pt x="185" y="211"/>
                  <a:pt x="182" y="209"/>
                </a:cubicBezTo>
                <a:close/>
                <a:moveTo>
                  <a:pt x="222" y="90"/>
                </a:moveTo>
                <a:cubicBezTo>
                  <a:pt x="198" y="76"/>
                  <a:pt x="169" y="83"/>
                  <a:pt x="157" y="104"/>
                </a:cubicBezTo>
                <a:cubicBezTo>
                  <a:pt x="144" y="126"/>
                  <a:pt x="160" y="151"/>
                  <a:pt x="149" y="174"/>
                </a:cubicBezTo>
                <a:cubicBezTo>
                  <a:pt x="186" y="195"/>
                  <a:pt x="186" y="195"/>
                  <a:pt x="186" y="195"/>
                </a:cubicBezTo>
                <a:cubicBezTo>
                  <a:pt x="200" y="174"/>
                  <a:pt x="229" y="176"/>
                  <a:pt x="242" y="154"/>
                </a:cubicBezTo>
                <a:cubicBezTo>
                  <a:pt x="255" y="132"/>
                  <a:pt x="245" y="104"/>
                  <a:pt x="222" y="90"/>
                </a:cubicBezTo>
                <a:close/>
                <a:moveTo>
                  <a:pt x="129" y="216"/>
                </a:moveTo>
                <a:cubicBezTo>
                  <a:pt x="125" y="224"/>
                  <a:pt x="128" y="233"/>
                  <a:pt x="136" y="238"/>
                </a:cubicBezTo>
                <a:cubicBezTo>
                  <a:pt x="142" y="241"/>
                  <a:pt x="150" y="240"/>
                  <a:pt x="155" y="236"/>
                </a:cubicBezTo>
                <a:lnTo>
                  <a:pt x="129" y="216"/>
                </a:lnTo>
                <a:close/>
              </a:path>
            </a:pathLst>
          </a:custGeom>
          <a:solidFill>
            <a:schemeClr val="bg1">
              <a:lumMod val="50000"/>
            </a:schemeClr>
          </a:solidFill>
          <a:ln>
            <a:noFill/>
          </a:ln>
        </p:spPr>
        <p:txBody>
          <a:bodyPr vert="horz" wrap="square" lIns="91431" tIns="45715" rIns="91431" bIns="45715" numCol="1" anchor="t" anchorCtr="0" compatLnSpc="1"/>
          <a:lstStyle/>
          <a:p>
            <a:endParaRPr lang="zh-CN" altLang="en-US"/>
          </a:p>
        </p:txBody>
      </p:sp>
      <p:grpSp>
        <p:nvGrpSpPr>
          <p:cNvPr id="6" name="组合 5"/>
          <p:cNvGrpSpPr/>
          <p:nvPr/>
        </p:nvGrpSpPr>
        <p:grpSpPr>
          <a:xfrm>
            <a:off x="5376164" y="1255187"/>
            <a:ext cx="3057893" cy="1819325"/>
            <a:chOff x="4032052" y="941389"/>
            <a:chExt cx="2293718" cy="1364494"/>
          </a:xfrm>
        </p:grpSpPr>
        <p:sp>
          <p:nvSpPr>
            <p:cNvPr id="9" name="Freeform 27"/>
            <p:cNvSpPr/>
            <p:nvPr/>
          </p:nvSpPr>
          <p:spPr bwMode="auto">
            <a:xfrm>
              <a:off x="4032052" y="941389"/>
              <a:ext cx="2293718" cy="1364494"/>
            </a:xfrm>
            <a:custGeom>
              <a:avLst/>
              <a:gdLst>
                <a:gd name="T0" fmla="*/ 1978 w 2605"/>
                <a:gd name="T1" fmla="*/ 494 h 1551"/>
                <a:gd name="T2" fmla="*/ 668 w 2605"/>
                <a:gd name="T3" fmla="*/ 0 h 1551"/>
                <a:gd name="T4" fmla="*/ 0 w 2605"/>
                <a:gd name="T5" fmla="*/ 115 h 1551"/>
                <a:gd name="T6" fmla="*/ 668 w 2605"/>
                <a:gd name="T7" fmla="*/ 357 h 1551"/>
                <a:gd name="T8" fmla="*/ 1148 w 2605"/>
                <a:gd name="T9" fmla="*/ 1328 h 1551"/>
                <a:gd name="T10" fmla="*/ 1150 w 2605"/>
                <a:gd name="T11" fmla="*/ 1332 h 1551"/>
                <a:gd name="T12" fmla="*/ 2605 w 2605"/>
                <a:gd name="T13" fmla="*/ 1551 h 1551"/>
                <a:gd name="T14" fmla="*/ 1978 w 2605"/>
                <a:gd name="T15" fmla="*/ 494 h 15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05" h="1551">
                  <a:moveTo>
                    <a:pt x="1978" y="494"/>
                  </a:moveTo>
                  <a:cubicBezTo>
                    <a:pt x="1629" y="186"/>
                    <a:pt x="1170" y="0"/>
                    <a:pt x="668" y="0"/>
                  </a:cubicBezTo>
                  <a:cubicBezTo>
                    <a:pt x="434" y="0"/>
                    <a:pt x="209" y="41"/>
                    <a:pt x="0" y="115"/>
                  </a:cubicBezTo>
                  <a:cubicBezTo>
                    <a:pt x="338" y="69"/>
                    <a:pt x="581" y="202"/>
                    <a:pt x="668" y="357"/>
                  </a:cubicBezTo>
                  <a:cubicBezTo>
                    <a:pt x="797" y="584"/>
                    <a:pt x="1122" y="1273"/>
                    <a:pt x="1148" y="1328"/>
                  </a:cubicBezTo>
                  <a:cubicBezTo>
                    <a:pt x="1150" y="1332"/>
                    <a:pt x="1150" y="1332"/>
                    <a:pt x="1150" y="1332"/>
                  </a:cubicBezTo>
                  <a:cubicBezTo>
                    <a:pt x="2605" y="1551"/>
                    <a:pt x="2605" y="1551"/>
                    <a:pt x="2605" y="1551"/>
                  </a:cubicBezTo>
                  <a:cubicBezTo>
                    <a:pt x="2512" y="1134"/>
                    <a:pt x="2288" y="766"/>
                    <a:pt x="1978" y="494"/>
                  </a:cubicBezTo>
                  <a:close/>
                </a:path>
              </a:pathLst>
            </a:custGeom>
            <a:solidFill>
              <a:schemeClr val="accent4"/>
            </a:solidFill>
            <a:ln>
              <a:noFill/>
            </a:ln>
          </p:spPr>
          <p:txBody>
            <a:bodyPr vert="horz" wrap="square" lIns="91440" tIns="45720" rIns="91440" bIns="45720" numCol="1" anchor="t" anchorCtr="0" compatLnSpc="1"/>
            <a:lstStyle/>
            <a:p>
              <a:endParaRPr lang="zh-CN" altLang="en-US"/>
            </a:p>
          </p:txBody>
        </p:sp>
        <p:sp>
          <p:nvSpPr>
            <p:cNvPr id="38" name="文本框 100"/>
            <p:cNvSpPr txBox="1"/>
            <p:nvPr/>
          </p:nvSpPr>
          <p:spPr>
            <a:xfrm>
              <a:off x="5025072" y="1274708"/>
              <a:ext cx="654591" cy="548227"/>
            </a:xfrm>
            <a:prstGeom prst="rect">
              <a:avLst/>
            </a:prstGeom>
            <a:noFill/>
          </p:spPr>
          <p:txBody>
            <a:bodyPr wrap="none" lIns="68580" tIns="34290" rIns="68580" bIns="34290" rtlCol="0">
              <a:spAutoFit/>
            </a:bodyPr>
            <a:lstStyle/>
            <a:p>
              <a:r>
                <a:rPr lang="en-US" altLang="zh-CN" sz="4300" b="1">
                  <a:solidFill>
                    <a:schemeClr val="bg1"/>
                  </a:solidFill>
                  <a:latin typeface="+mj-lt"/>
                  <a:ea typeface="微软雅黑" panose="020B0503020204020204" pitchFamily="34" charset="-122"/>
                  <a:cs typeface="Arial Unicode MS" panose="020B0604020202020204" charset="-122"/>
                </a:rPr>
                <a:t>02</a:t>
              </a:r>
              <a:endParaRPr lang="zh-CN" altLang="en-US" sz="4300" b="1" dirty="0">
                <a:solidFill>
                  <a:schemeClr val="bg1"/>
                </a:solidFill>
                <a:latin typeface="+mj-lt"/>
                <a:ea typeface="微软雅黑" panose="020B0503020204020204" pitchFamily="34" charset="-122"/>
                <a:cs typeface="Arial Unicode MS" panose="020B0604020202020204" charset="-122"/>
              </a:endParaRPr>
            </a:p>
          </p:txBody>
        </p:sp>
      </p:grpSp>
      <p:grpSp>
        <p:nvGrpSpPr>
          <p:cNvPr id="8" name="组合 7"/>
          <p:cNvGrpSpPr/>
          <p:nvPr/>
        </p:nvGrpSpPr>
        <p:grpSpPr>
          <a:xfrm>
            <a:off x="7051811" y="2194193"/>
            <a:ext cx="1519168" cy="3429977"/>
            <a:chOff x="5288951" y="1645643"/>
            <a:chExt cx="1139524" cy="2572483"/>
          </a:xfrm>
        </p:grpSpPr>
        <p:sp>
          <p:nvSpPr>
            <p:cNvPr id="10" name="Freeform 28"/>
            <p:cNvSpPr/>
            <p:nvPr/>
          </p:nvSpPr>
          <p:spPr bwMode="auto">
            <a:xfrm>
              <a:off x="5288951" y="1645643"/>
              <a:ext cx="1139524" cy="2572483"/>
            </a:xfrm>
            <a:custGeom>
              <a:avLst/>
              <a:gdLst>
                <a:gd name="T0" fmla="*/ 1139 w 1295"/>
                <a:gd name="T1" fmla="*/ 613 h 2922"/>
                <a:gd name="T2" fmla="*/ 826 w 1295"/>
                <a:gd name="T3" fmla="*/ 0 h 2922"/>
                <a:gd name="T4" fmla="*/ 779 w 1295"/>
                <a:gd name="T5" fmla="*/ 710 h 2922"/>
                <a:gd name="T6" fmla="*/ 4 w 1295"/>
                <a:gd name="T7" fmla="*/ 1467 h 2922"/>
                <a:gd name="T8" fmla="*/ 0 w 1295"/>
                <a:gd name="T9" fmla="*/ 1470 h 2922"/>
                <a:gd name="T10" fmla="*/ 242 w 1295"/>
                <a:gd name="T11" fmla="*/ 2922 h 2922"/>
                <a:gd name="T12" fmla="*/ 1054 w 1295"/>
                <a:gd name="T13" fmla="*/ 1998 h 2922"/>
                <a:gd name="T14" fmla="*/ 1139 w 1295"/>
                <a:gd name="T15" fmla="*/ 613 h 29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95" h="2922">
                  <a:moveTo>
                    <a:pt x="1139" y="613"/>
                  </a:moveTo>
                  <a:cubicBezTo>
                    <a:pt x="1067" y="390"/>
                    <a:pt x="962" y="176"/>
                    <a:pt x="826" y="0"/>
                  </a:cubicBezTo>
                  <a:cubicBezTo>
                    <a:pt x="974" y="307"/>
                    <a:pt x="900" y="580"/>
                    <a:pt x="779" y="710"/>
                  </a:cubicBezTo>
                  <a:cubicBezTo>
                    <a:pt x="603" y="903"/>
                    <a:pt x="49" y="1425"/>
                    <a:pt x="4" y="1467"/>
                  </a:cubicBezTo>
                  <a:cubicBezTo>
                    <a:pt x="0" y="1470"/>
                    <a:pt x="0" y="1470"/>
                    <a:pt x="0" y="1470"/>
                  </a:cubicBezTo>
                  <a:cubicBezTo>
                    <a:pt x="242" y="2922"/>
                    <a:pt x="242" y="2922"/>
                    <a:pt x="242" y="2922"/>
                  </a:cubicBezTo>
                  <a:cubicBezTo>
                    <a:pt x="610" y="2704"/>
                    <a:pt x="891" y="2377"/>
                    <a:pt x="1054" y="1998"/>
                  </a:cubicBezTo>
                  <a:cubicBezTo>
                    <a:pt x="1239" y="1571"/>
                    <a:pt x="1295" y="1091"/>
                    <a:pt x="1139" y="613"/>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文本框 100"/>
            <p:cNvSpPr txBox="1"/>
            <p:nvPr/>
          </p:nvSpPr>
          <p:spPr>
            <a:xfrm>
              <a:off x="5557572" y="2756390"/>
              <a:ext cx="654591" cy="548227"/>
            </a:xfrm>
            <a:prstGeom prst="rect">
              <a:avLst/>
            </a:prstGeom>
            <a:noFill/>
          </p:spPr>
          <p:txBody>
            <a:bodyPr wrap="none" lIns="68580" tIns="34290" rIns="68580" bIns="34290" rtlCol="0">
              <a:spAutoFit/>
            </a:bodyPr>
            <a:lstStyle/>
            <a:p>
              <a:r>
                <a:rPr lang="en-US" altLang="zh-CN" sz="4300" b="1">
                  <a:solidFill>
                    <a:schemeClr val="bg1"/>
                  </a:solidFill>
                  <a:latin typeface="+mj-lt"/>
                  <a:ea typeface="微软雅黑" panose="020B0503020204020204" pitchFamily="34" charset="-122"/>
                  <a:cs typeface="Arial Unicode MS" panose="020B0604020202020204" charset="-122"/>
                </a:rPr>
                <a:t>03</a:t>
              </a:r>
              <a:endParaRPr lang="zh-CN" altLang="en-US" sz="4300" b="1" dirty="0">
                <a:solidFill>
                  <a:schemeClr val="bg1"/>
                </a:solidFill>
                <a:latin typeface="+mj-lt"/>
                <a:ea typeface="微软雅黑" panose="020B0503020204020204" pitchFamily="34" charset="-122"/>
                <a:cs typeface="Arial Unicode MS" panose="020B0604020202020204" charset="-122"/>
              </a:endParaRPr>
            </a:p>
          </p:txBody>
        </p:sp>
      </p:grpSp>
      <p:grpSp>
        <p:nvGrpSpPr>
          <p:cNvPr id="14" name="组合 13"/>
          <p:cNvGrpSpPr/>
          <p:nvPr/>
        </p:nvGrpSpPr>
        <p:grpSpPr>
          <a:xfrm>
            <a:off x="4616325" y="4567789"/>
            <a:ext cx="3462133" cy="1421549"/>
            <a:chOff x="3462098" y="3425841"/>
            <a:chExt cx="2596938" cy="1066162"/>
          </a:xfrm>
        </p:grpSpPr>
        <p:sp>
          <p:nvSpPr>
            <p:cNvPr id="11" name="Freeform 29"/>
            <p:cNvSpPr/>
            <p:nvPr/>
          </p:nvSpPr>
          <p:spPr bwMode="auto">
            <a:xfrm>
              <a:off x="3462098" y="3425841"/>
              <a:ext cx="2596938" cy="1066162"/>
            </a:xfrm>
            <a:custGeom>
              <a:avLst/>
              <a:gdLst>
                <a:gd name="T0" fmla="*/ 2269 w 2952"/>
                <a:gd name="T1" fmla="*/ 506 h 1208"/>
                <a:gd name="T2" fmla="*/ 1310 w 2952"/>
                <a:gd name="T3" fmla="*/ 2 h 1208"/>
                <a:gd name="T4" fmla="*/ 1306 w 2952"/>
                <a:gd name="T5" fmla="*/ 0 h 1208"/>
                <a:gd name="T6" fmla="*/ 0 w 2952"/>
                <a:gd name="T7" fmla="*/ 678 h 1208"/>
                <a:gd name="T8" fmla="*/ 1129 w 2952"/>
                <a:gd name="T9" fmla="*/ 1165 h 1208"/>
                <a:gd name="T10" fmla="*/ 2479 w 2952"/>
                <a:gd name="T11" fmla="*/ 795 h 1208"/>
                <a:gd name="T12" fmla="*/ 2952 w 2952"/>
                <a:gd name="T13" fmla="*/ 309 h 1208"/>
                <a:gd name="T14" fmla="*/ 2269 w 2952"/>
                <a:gd name="T15" fmla="*/ 506 h 12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52" h="1208">
                  <a:moveTo>
                    <a:pt x="2269" y="506"/>
                  </a:moveTo>
                  <a:cubicBezTo>
                    <a:pt x="2032" y="398"/>
                    <a:pt x="1364" y="31"/>
                    <a:pt x="1310" y="2"/>
                  </a:cubicBezTo>
                  <a:cubicBezTo>
                    <a:pt x="1306" y="0"/>
                    <a:pt x="1306" y="0"/>
                    <a:pt x="1306" y="0"/>
                  </a:cubicBezTo>
                  <a:cubicBezTo>
                    <a:pt x="0" y="678"/>
                    <a:pt x="0" y="678"/>
                    <a:pt x="0" y="678"/>
                  </a:cubicBezTo>
                  <a:cubicBezTo>
                    <a:pt x="321" y="961"/>
                    <a:pt x="718" y="1127"/>
                    <a:pt x="1129" y="1165"/>
                  </a:cubicBezTo>
                  <a:cubicBezTo>
                    <a:pt x="1592" y="1208"/>
                    <a:pt x="2073" y="1090"/>
                    <a:pt x="2479" y="795"/>
                  </a:cubicBezTo>
                  <a:cubicBezTo>
                    <a:pt x="2669" y="657"/>
                    <a:pt x="2826" y="492"/>
                    <a:pt x="2952" y="309"/>
                  </a:cubicBezTo>
                  <a:cubicBezTo>
                    <a:pt x="2706" y="544"/>
                    <a:pt x="2431" y="580"/>
                    <a:pt x="2269" y="506"/>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0" name="文本框 100"/>
            <p:cNvSpPr txBox="1"/>
            <p:nvPr/>
          </p:nvSpPr>
          <p:spPr>
            <a:xfrm>
              <a:off x="4294360" y="3656434"/>
              <a:ext cx="654592" cy="548227"/>
            </a:xfrm>
            <a:prstGeom prst="rect">
              <a:avLst/>
            </a:prstGeom>
            <a:noFill/>
          </p:spPr>
          <p:txBody>
            <a:bodyPr wrap="none" lIns="68580" tIns="34290" rIns="68580" bIns="34290" rtlCol="0">
              <a:spAutoFit/>
            </a:bodyPr>
            <a:lstStyle/>
            <a:p>
              <a:r>
                <a:rPr lang="en-US" altLang="zh-CN" sz="4300" b="1">
                  <a:solidFill>
                    <a:schemeClr val="bg1"/>
                  </a:solidFill>
                  <a:latin typeface="+mj-lt"/>
                  <a:ea typeface="微软雅黑" panose="020B0503020204020204" pitchFamily="34" charset="-122"/>
                  <a:cs typeface="Arial Unicode MS" panose="020B0604020202020204" charset="-122"/>
                </a:rPr>
                <a:t>04</a:t>
              </a:r>
              <a:endParaRPr lang="zh-CN" altLang="en-US" sz="4300" b="1" dirty="0">
                <a:solidFill>
                  <a:schemeClr val="bg1"/>
                </a:solidFill>
                <a:latin typeface="+mj-lt"/>
                <a:ea typeface="微软雅黑" panose="020B0503020204020204" pitchFamily="34" charset="-122"/>
                <a:cs typeface="Arial Unicode MS" panose="020B0604020202020204" charset="-122"/>
              </a:endParaRPr>
            </a:p>
          </p:txBody>
        </p:sp>
      </p:grpSp>
      <p:grpSp>
        <p:nvGrpSpPr>
          <p:cNvPr id="15" name="组合 14"/>
          <p:cNvGrpSpPr/>
          <p:nvPr/>
        </p:nvGrpSpPr>
        <p:grpSpPr>
          <a:xfrm>
            <a:off x="3772239" y="2696297"/>
            <a:ext cx="1721285" cy="3156101"/>
            <a:chOff x="2828951" y="2022222"/>
            <a:chExt cx="1291132" cy="2367076"/>
          </a:xfrm>
        </p:grpSpPr>
        <p:sp>
          <p:nvSpPr>
            <p:cNvPr id="12" name="Freeform 30"/>
            <p:cNvSpPr/>
            <p:nvPr/>
          </p:nvSpPr>
          <p:spPr bwMode="auto">
            <a:xfrm>
              <a:off x="2828951" y="2022222"/>
              <a:ext cx="1291132" cy="2367076"/>
            </a:xfrm>
            <a:custGeom>
              <a:avLst/>
              <a:gdLst>
                <a:gd name="T0" fmla="*/ 1069 w 1468"/>
                <a:gd name="T1" fmla="*/ 2104 h 2692"/>
                <a:gd name="T2" fmla="*/ 1253 w 1468"/>
                <a:gd name="T3" fmla="*/ 1036 h 2692"/>
                <a:gd name="T4" fmla="*/ 1253 w 1468"/>
                <a:gd name="T5" fmla="*/ 1032 h 2692"/>
                <a:gd name="T6" fmla="*/ 204 w 1468"/>
                <a:gd name="T7" fmla="*/ 0 h 2692"/>
                <a:gd name="T8" fmla="*/ 90 w 1468"/>
                <a:gd name="T9" fmla="*/ 1224 h 2692"/>
                <a:gd name="T10" fmla="*/ 860 w 1468"/>
                <a:gd name="T11" fmla="*/ 2393 h 2692"/>
                <a:gd name="T12" fmla="*/ 1468 w 1468"/>
                <a:gd name="T13" fmla="*/ 2692 h 2692"/>
                <a:gd name="T14" fmla="*/ 1069 w 1468"/>
                <a:gd name="T15" fmla="*/ 2104 h 26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68" h="2692">
                  <a:moveTo>
                    <a:pt x="1069" y="2104"/>
                  </a:moveTo>
                  <a:cubicBezTo>
                    <a:pt x="1099" y="1845"/>
                    <a:pt x="1241" y="1097"/>
                    <a:pt x="1253" y="1036"/>
                  </a:cubicBezTo>
                  <a:cubicBezTo>
                    <a:pt x="1253" y="1032"/>
                    <a:pt x="1253" y="1032"/>
                    <a:pt x="1253" y="1032"/>
                  </a:cubicBezTo>
                  <a:cubicBezTo>
                    <a:pt x="204" y="0"/>
                    <a:pt x="204" y="0"/>
                    <a:pt x="204" y="0"/>
                  </a:cubicBezTo>
                  <a:cubicBezTo>
                    <a:pt x="34" y="392"/>
                    <a:pt x="0" y="821"/>
                    <a:pt x="90" y="1224"/>
                  </a:cubicBezTo>
                  <a:cubicBezTo>
                    <a:pt x="192" y="1678"/>
                    <a:pt x="454" y="2098"/>
                    <a:pt x="860" y="2393"/>
                  </a:cubicBezTo>
                  <a:cubicBezTo>
                    <a:pt x="1049" y="2531"/>
                    <a:pt x="1255" y="2630"/>
                    <a:pt x="1468" y="2692"/>
                  </a:cubicBezTo>
                  <a:cubicBezTo>
                    <a:pt x="1168" y="2531"/>
                    <a:pt x="1049" y="2280"/>
                    <a:pt x="1069" y="2104"/>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41" name="文本框 100"/>
            <p:cNvSpPr txBox="1"/>
            <p:nvPr/>
          </p:nvSpPr>
          <p:spPr>
            <a:xfrm>
              <a:off x="3108144" y="2789038"/>
              <a:ext cx="654592" cy="548227"/>
            </a:xfrm>
            <a:prstGeom prst="rect">
              <a:avLst/>
            </a:prstGeom>
            <a:noFill/>
          </p:spPr>
          <p:txBody>
            <a:bodyPr wrap="none" lIns="68580" tIns="34290" rIns="68580" bIns="34290" rtlCol="0">
              <a:spAutoFit/>
            </a:bodyPr>
            <a:lstStyle/>
            <a:p>
              <a:r>
                <a:rPr lang="en-US" altLang="zh-CN" sz="4300" b="1">
                  <a:solidFill>
                    <a:schemeClr val="bg1"/>
                  </a:solidFill>
                  <a:latin typeface="+mj-lt"/>
                  <a:ea typeface="微软雅黑" panose="020B0503020204020204" pitchFamily="34" charset="-122"/>
                  <a:cs typeface="Arial Unicode MS" panose="020B0604020202020204" charset="-122"/>
                </a:rPr>
                <a:t>05</a:t>
              </a:r>
              <a:endParaRPr lang="zh-CN" altLang="en-US" sz="4300" b="1" dirty="0">
                <a:solidFill>
                  <a:schemeClr val="bg1"/>
                </a:solidFill>
                <a:latin typeface="+mj-lt"/>
                <a:ea typeface="微软雅黑" panose="020B0503020204020204" pitchFamily="34" charset="-122"/>
                <a:cs typeface="Arial Unicode MS" panose="020B0604020202020204" charset="-122"/>
              </a:endParaRPr>
            </a:p>
          </p:txBody>
        </p:sp>
      </p:grpSp>
      <p:sp>
        <p:nvSpPr>
          <p:cNvPr id="13" name="Freeform 31"/>
          <p:cNvSpPr/>
          <p:nvPr/>
        </p:nvSpPr>
        <p:spPr bwMode="auto">
          <a:xfrm>
            <a:off x="3817880" y="1581231"/>
            <a:ext cx="1773446" cy="2073637"/>
          </a:xfrm>
          <a:custGeom>
            <a:avLst/>
            <a:gdLst>
              <a:gd name="T0" fmla="*/ 977 w 1515"/>
              <a:gd name="T1" fmla="*/ 0 h 1764"/>
              <a:gd name="T2" fmla="*/ 103 w 1515"/>
              <a:gd name="T3" fmla="*/ 1093 h 1764"/>
              <a:gd name="T4" fmla="*/ 6 w 1515"/>
              <a:gd name="T5" fmla="*/ 1764 h 1764"/>
              <a:gd name="T6" fmla="*/ 443 w 1515"/>
              <a:gd name="T7" fmla="*/ 1204 h 1764"/>
              <a:gd name="T8" fmla="*/ 1515 w 1515"/>
              <a:gd name="T9" fmla="*/ 1048 h 1764"/>
              <a:gd name="T10" fmla="*/ 977 w 1515"/>
              <a:gd name="T11" fmla="*/ 0 h 1764"/>
            </a:gdLst>
            <a:ahLst/>
            <a:cxnLst>
              <a:cxn ang="0">
                <a:pos x="T0" y="T1"/>
              </a:cxn>
              <a:cxn ang="0">
                <a:pos x="T2" y="T3"/>
              </a:cxn>
              <a:cxn ang="0">
                <a:pos x="T4" y="T5"/>
              </a:cxn>
              <a:cxn ang="0">
                <a:pos x="T6" y="T7"/>
              </a:cxn>
              <a:cxn ang="0">
                <a:pos x="T8" y="T9"/>
              </a:cxn>
              <a:cxn ang="0">
                <a:pos x="T10" y="T11"/>
              </a:cxn>
            </a:cxnLst>
            <a:rect l="0" t="0" r="r" b="b"/>
            <a:pathLst>
              <a:path w="1515" h="1764">
                <a:moveTo>
                  <a:pt x="977" y="0"/>
                </a:moveTo>
                <a:cubicBezTo>
                  <a:pt x="577" y="238"/>
                  <a:pt x="258" y="616"/>
                  <a:pt x="103" y="1093"/>
                </a:cubicBezTo>
                <a:cubicBezTo>
                  <a:pt x="31" y="1316"/>
                  <a:pt x="0" y="1543"/>
                  <a:pt x="6" y="1764"/>
                </a:cubicBezTo>
                <a:cubicBezTo>
                  <a:pt x="67" y="1429"/>
                  <a:pt x="268" y="1239"/>
                  <a:pt x="443" y="1204"/>
                </a:cubicBezTo>
                <a:cubicBezTo>
                  <a:pt x="698" y="1152"/>
                  <a:pt x="1454" y="1056"/>
                  <a:pt x="1515" y="1048"/>
                </a:cubicBezTo>
                <a:lnTo>
                  <a:pt x="977" y="0"/>
                </a:lnTo>
                <a:close/>
              </a:path>
            </a:pathLst>
          </a:custGeom>
          <a:solidFill>
            <a:schemeClr val="tx2"/>
          </a:solidFill>
          <a:ln>
            <a:noFill/>
          </a:ln>
        </p:spPr>
        <p:txBody>
          <a:bodyPr vert="horz" wrap="square" lIns="121908" tIns="60954" rIns="121908" bIns="60954" numCol="1" anchor="t" anchorCtr="0" compatLnSpc="1"/>
          <a:lstStyle/>
          <a:p>
            <a:endParaRPr lang="zh-CN" altLang="en-US"/>
          </a:p>
        </p:txBody>
      </p:sp>
      <p:sp>
        <p:nvSpPr>
          <p:cNvPr id="37" name="文本框 100"/>
          <p:cNvSpPr txBox="1"/>
          <p:nvPr/>
        </p:nvSpPr>
        <p:spPr>
          <a:xfrm>
            <a:off x="4895154" y="1796819"/>
            <a:ext cx="918823" cy="754042"/>
          </a:xfrm>
          <a:prstGeom prst="rect">
            <a:avLst/>
          </a:prstGeom>
          <a:noFill/>
        </p:spPr>
        <p:txBody>
          <a:bodyPr wrap="none" lIns="91431" tIns="45715" rIns="91431" bIns="45715" rtlCol="0">
            <a:spAutoFit/>
          </a:bodyPr>
          <a:lstStyle/>
          <a:p>
            <a:r>
              <a:rPr lang="en-US" altLang="zh-CN" sz="4300" b="1" dirty="0">
                <a:solidFill>
                  <a:schemeClr val="bg1"/>
                </a:solidFill>
                <a:latin typeface="+mj-lt"/>
                <a:ea typeface="微软雅黑" panose="020B0503020204020204" pitchFamily="34" charset="-122"/>
                <a:cs typeface="Arial Unicode MS" panose="020B0604020202020204" charset="-122"/>
              </a:rPr>
              <a:t>01</a:t>
            </a:r>
            <a:endParaRPr lang="zh-CN" altLang="en-US" sz="4300" b="1" dirty="0">
              <a:solidFill>
                <a:schemeClr val="bg1"/>
              </a:solidFill>
              <a:latin typeface="+mj-lt"/>
              <a:ea typeface="微软雅黑" panose="020B0503020204020204" pitchFamily="34" charset="-122"/>
              <a:cs typeface="Arial Unicode MS" panose="020B0604020202020204" charset="-122"/>
            </a:endParaRP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fade">
                                      <p:cBhvr>
                                        <p:cTn id="17" dur="10"/>
                                        <p:tgtEl>
                                          <p:spTgt spid="37"/>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p:cTn id="20" dur="10" fill="hold"/>
                                        <p:tgtEl>
                                          <p:spTgt spid="13"/>
                                        </p:tgtEl>
                                        <p:attrNameLst>
                                          <p:attrName>ppt_w</p:attrName>
                                        </p:attrNameLst>
                                      </p:cBhvr>
                                      <p:tavLst>
                                        <p:tav tm="0">
                                          <p:val>
                                            <p:fltVal val="0"/>
                                          </p:val>
                                        </p:tav>
                                        <p:tav tm="100000">
                                          <p:val>
                                            <p:strVal val="#ppt_w"/>
                                          </p:val>
                                        </p:tav>
                                      </p:tavLst>
                                    </p:anim>
                                    <p:anim calcmode="lin" valueType="num">
                                      <p:cBhvr>
                                        <p:cTn id="21" dur="10" fill="hold"/>
                                        <p:tgtEl>
                                          <p:spTgt spid="13"/>
                                        </p:tgtEl>
                                        <p:attrNameLst>
                                          <p:attrName>ppt_h</p:attrName>
                                        </p:attrNameLst>
                                      </p:cBhvr>
                                      <p:tavLst>
                                        <p:tav tm="0">
                                          <p:val>
                                            <p:fltVal val="0"/>
                                          </p:val>
                                        </p:tav>
                                        <p:tav tm="100000">
                                          <p:val>
                                            <p:strVal val="#ppt_h"/>
                                          </p:val>
                                        </p:tav>
                                      </p:tavLst>
                                    </p:anim>
                                    <p:animEffect transition="in" filter="fade">
                                      <p:cBhvr>
                                        <p:cTn id="22" dur="10"/>
                                        <p:tgtEl>
                                          <p:spTgt spid="13"/>
                                        </p:tgtEl>
                                      </p:cBhvr>
                                    </p:animEffect>
                                  </p:childTnLst>
                                </p:cTn>
                              </p:par>
                            </p:childTnLst>
                          </p:cTn>
                        </p:par>
                        <p:par>
                          <p:cTn id="23" fill="hold">
                            <p:stCondLst>
                              <p:cond delay="1500"/>
                            </p:stCondLst>
                            <p:childTnLst>
                              <p:par>
                                <p:cTn id="24" presetID="22" presetClass="entr" presetSubtype="2" fill="hold" grpId="0" nodeType="after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wipe(right)">
                                      <p:cBhvr>
                                        <p:cTn id="26" dur="500"/>
                                        <p:tgtEl>
                                          <p:spTgt spid="26"/>
                                        </p:tgtEl>
                                      </p:cBhvr>
                                    </p:animEffect>
                                  </p:childTnLst>
                                </p:cTn>
                              </p:par>
                              <p:par>
                                <p:cTn id="27" presetID="12" presetClass="entr" presetSubtype="8" fill="hold" grpId="0" nodeType="withEffect">
                                  <p:stCondLst>
                                    <p:cond delay="250"/>
                                  </p:stCondLst>
                                  <p:childTnLst>
                                    <p:set>
                                      <p:cBhvr>
                                        <p:cTn id="28" dur="1" fill="hold">
                                          <p:stCondLst>
                                            <p:cond delay="0"/>
                                          </p:stCondLst>
                                        </p:cTn>
                                        <p:tgtEl>
                                          <p:spTgt spid="24"/>
                                        </p:tgtEl>
                                        <p:attrNameLst>
                                          <p:attrName>style.visibility</p:attrName>
                                        </p:attrNameLst>
                                      </p:cBhvr>
                                      <p:to>
                                        <p:strVal val="visible"/>
                                      </p:to>
                                    </p:set>
                                    <p:anim calcmode="lin" valueType="num">
                                      <p:cBhvr additive="base">
                                        <p:cTn id="29" dur="500"/>
                                        <p:tgtEl>
                                          <p:spTgt spid="24"/>
                                        </p:tgtEl>
                                        <p:attrNameLst>
                                          <p:attrName>ppt_x</p:attrName>
                                        </p:attrNameLst>
                                      </p:cBhvr>
                                      <p:tavLst>
                                        <p:tav tm="0">
                                          <p:val>
                                            <p:strVal val="#ppt_x-#ppt_w*1.125000"/>
                                          </p:val>
                                        </p:tav>
                                        <p:tav tm="100000">
                                          <p:val>
                                            <p:strVal val="#ppt_x"/>
                                          </p:val>
                                        </p:tav>
                                      </p:tavLst>
                                    </p:anim>
                                    <p:animEffect transition="in" filter="wipe(right)">
                                      <p:cBhvr>
                                        <p:cTn id="30" dur="500"/>
                                        <p:tgtEl>
                                          <p:spTgt spid="24"/>
                                        </p:tgtEl>
                                      </p:cBhvr>
                                    </p:animEffect>
                                  </p:childTnLst>
                                </p:cTn>
                              </p:par>
                            </p:childTnLst>
                          </p:cTn>
                        </p:par>
                        <p:par>
                          <p:cTn id="31" fill="hold">
                            <p:stCondLst>
                              <p:cond delay="2000"/>
                            </p:stCondLst>
                            <p:childTnLst>
                              <p:par>
                                <p:cTn id="32" presetID="22" presetClass="entr" presetSubtype="8" fill="hold" nodeType="after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wipe(left)">
                                      <p:cBhvr>
                                        <p:cTn id="34" dur="500"/>
                                        <p:tgtEl>
                                          <p:spTgt spid="6"/>
                                        </p:tgtEl>
                                      </p:cBhvr>
                                    </p:animEffect>
                                  </p:childTnLst>
                                </p:cTn>
                              </p:par>
                            </p:childTnLst>
                          </p:cTn>
                        </p:par>
                        <p:par>
                          <p:cTn id="35" fill="hold">
                            <p:stCondLst>
                              <p:cond delay="2500"/>
                            </p:stCondLst>
                            <p:childTnLst>
                              <p:par>
                                <p:cTn id="36" presetID="22" presetClass="entr" presetSubtype="8" fill="hold" grpId="0" nodeType="afterEffect">
                                  <p:stCondLst>
                                    <p:cond delay="0"/>
                                  </p:stCondLst>
                                  <p:childTnLst>
                                    <p:set>
                                      <p:cBhvr>
                                        <p:cTn id="37" dur="1" fill="hold">
                                          <p:stCondLst>
                                            <p:cond delay="0"/>
                                          </p:stCondLst>
                                        </p:cTn>
                                        <p:tgtEl>
                                          <p:spTgt spid="32"/>
                                        </p:tgtEl>
                                        <p:attrNameLst>
                                          <p:attrName>style.visibility</p:attrName>
                                        </p:attrNameLst>
                                      </p:cBhvr>
                                      <p:to>
                                        <p:strVal val="visible"/>
                                      </p:to>
                                    </p:set>
                                    <p:animEffect transition="in" filter="wipe(left)">
                                      <p:cBhvr>
                                        <p:cTn id="38" dur="500"/>
                                        <p:tgtEl>
                                          <p:spTgt spid="32"/>
                                        </p:tgtEl>
                                      </p:cBhvr>
                                    </p:animEffect>
                                  </p:childTnLst>
                                </p:cTn>
                              </p:par>
                              <p:par>
                                <p:cTn id="39" presetID="12" presetClass="entr" presetSubtype="2" fill="hold" grpId="0" nodeType="withEffect">
                                  <p:stCondLst>
                                    <p:cond delay="250"/>
                                  </p:stCondLst>
                                  <p:childTnLst>
                                    <p:set>
                                      <p:cBhvr>
                                        <p:cTn id="40" dur="1" fill="hold">
                                          <p:stCondLst>
                                            <p:cond delay="0"/>
                                          </p:stCondLst>
                                        </p:cTn>
                                        <p:tgtEl>
                                          <p:spTgt spid="33"/>
                                        </p:tgtEl>
                                        <p:attrNameLst>
                                          <p:attrName>style.visibility</p:attrName>
                                        </p:attrNameLst>
                                      </p:cBhvr>
                                      <p:to>
                                        <p:strVal val="visible"/>
                                      </p:to>
                                    </p:set>
                                    <p:anim calcmode="lin" valueType="num">
                                      <p:cBhvr additive="base">
                                        <p:cTn id="41" dur="500"/>
                                        <p:tgtEl>
                                          <p:spTgt spid="33"/>
                                        </p:tgtEl>
                                        <p:attrNameLst>
                                          <p:attrName>ppt_x</p:attrName>
                                        </p:attrNameLst>
                                      </p:cBhvr>
                                      <p:tavLst>
                                        <p:tav tm="0">
                                          <p:val>
                                            <p:strVal val="#ppt_x+#ppt_w*1.125000"/>
                                          </p:val>
                                        </p:tav>
                                        <p:tav tm="100000">
                                          <p:val>
                                            <p:strVal val="#ppt_x"/>
                                          </p:val>
                                        </p:tav>
                                      </p:tavLst>
                                    </p:anim>
                                    <p:animEffect transition="in" filter="wipe(left)">
                                      <p:cBhvr>
                                        <p:cTn id="42" dur="500"/>
                                        <p:tgtEl>
                                          <p:spTgt spid="33"/>
                                        </p:tgtEl>
                                      </p:cBhvr>
                                    </p:animEffect>
                                  </p:childTnLst>
                                </p:cTn>
                              </p:par>
                            </p:childTnLst>
                          </p:cTn>
                        </p:par>
                        <p:par>
                          <p:cTn id="43" fill="hold">
                            <p:stCondLst>
                              <p:cond delay="3000"/>
                            </p:stCondLst>
                            <p:childTnLst>
                              <p:par>
                                <p:cTn id="44" presetID="22" presetClass="entr" presetSubtype="1" fill="hold" nodeType="after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wipe(up)">
                                      <p:cBhvr>
                                        <p:cTn id="46" dur="500"/>
                                        <p:tgtEl>
                                          <p:spTgt spid="8"/>
                                        </p:tgtEl>
                                      </p:cBhvr>
                                    </p:animEffect>
                                  </p:childTnLst>
                                </p:cTn>
                              </p:par>
                            </p:childTnLst>
                          </p:cTn>
                        </p:par>
                        <p:par>
                          <p:cTn id="47" fill="hold">
                            <p:stCondLst>
                              <p:cond delay="3500"/>
                            </p:stCondLst>
                            <p:childTnLst>
                              <p:par>
                                <p:cTn id="48" presetID="22" presetClass="entr" presetSubtype="8" fill="hold" grpId="0" nodeType="after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wipe(left)">
                                      <p:cBhvr>
                                        <p:cTn id="50" dur="500"/>
                                        <p:tgtEl>
                                          <p:spTgt spid="30"/>
                                        </p:tgtEl>
                                      </p:cBhvr>
                                    </p:animEffect>
                                  </p:childTnLst>
                                </p:cTn>
                              </p:par>
                              <p:par>
                                <p:cTn id="51" presetID="12" presetClass="entr" presetSubtype="2" fill="hold" grpId="0" nodeType="withEffect">
                                  <p:stCondLst>
                                    <p:cond delay="250"/>
                                  </p:stCondLst>
                                  <p:childTnLst>
                                    <p:set>
                                      <p:cBhvr>
                                        <p:cTn id="52" dur="1" fill="hold">
                                          <p:stCondLst>
                                            <p:cond delay="0"/>
                                          </p:stCondLst>
                                        </p:cTn>
                                        <p:tgtEl>
                                          <p:spTgt spid="31"/>
                                        </p:tgtEl>
                                        <p:attrNameLst>
                                          <p:attrName>style.visibility</p:attrName>
                                        </p:attrNameLst>
                                      </p:cBhvr>
                                      <p:to>
                                        <p:strVal val="visible"/>
                                      </p:to>
                                    </p:set>
                                    <p:anim calcmode="lin" valueType="num">
                                      <p:cBhvr additive="base">
                                        <p:cTn id="53" dur="500"/>
                                        <p:tgtEl>
                                          <p:spTgt spid="31"/>
                                        </p:tgtEl>
                                        <p:attrNameLst>
                                          <p:attrName>ppt_x</p:attrName>
                                        </p:attrNameLst>
                                      </p:cBhvr>
                                      <p:tavLst>
                                        <p:tav tm="0">
                                          <p:val>
                                            <p:strVal val="#ppt_x+#ppt_w*1.125000"/>
                                          </p:val>
                                        </p:tav>
                                        <p:tav tm="100000">
                                          <p:val>
                                            <p:strVal val="#ppt_x"/>
                                          </p:val>
                                        </p:tav>
                                      </p:tavLst>
                                    </p:anim>
                                    <p:animEffect transition="in" filter="wipe(left)">
                                      <p:cBhvr>
                                        <p:cTn id="54" dur="500"/>
                                        <p:tgtEl>
                                          <p:spTgt spid="31"/>
                                        </p:tgtEl>
                                      </p:cBhvr>
                                    </p:animEffect>
                                  </p:childTnLst>
                                </p:cTn>
                              </p:par>
                            </p:childTnLst>
                          </p:cTn>
                        </p:par>
                        <p:par>
                          <p:cTn id="55" fill="hold">
                            <p:stCondLst>
                              <p:cond delay="4000"/>
                            </p:stCondLst>
                            <p:childTnLst>
                              <p:par>
                                <p:cTn id="56" presetID="22" presetClass="entr" presetSubtype="2" fill="hold" nodeType="after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wipe(right)">
                                      <p:cBhvr>
                                        <p:cTn id="58" dur="500"/>
                                        <p:tgtEl>
                                          <p:spTgt spid="14"/>
                                        </p:tgtEl>
                                      </p:cBhvr>
                                    </p:animEffect>
                                  </p:childTnLst>
                                </p:cTn>
                              </p:par>
                            </p:childTnLst>
                          </p:cTn>
                        </p:par>
                        <p:par>
                          <p:cTn id="59" fill="hold">
                            <p:stCondLst>
                              <p:cond delay="4500"/>
                            </p:stCondLst>
                            <p:childTnLst>
                              <p:par>
                                <p:cTn id="60" presetID="22" presetClass="entr" presetSubtype="8" fill="hold" grpId="0" nodeType="afterEffect">
                                  <p:stCondLst>
                                    <p:cond delay="0"/>
                                  </p:stCondLst>
                                  <p:childTnLst>
                                    <p:set>
                                      <p:cBhvr>
                                        <p:cTn id="61" dur="1" fill="hold">
                                          <p:stCondLst>
                                            <p:cond delay="0"/>
                                          </p:stCondLst>
                                        </p:cTn>
                                        <p:tgtEl>
                                          <p:spTgt spid="28"/>
                                        </p:tgtEl>
                                        <p:attrNameLst>
                                          <p:attrName>style.visibility</p:attrName>
                                        </p:attrNameLst>
                                      </p:cBhvr>
                                      <p:to>
                                        <p:strVal val="visible"/>
                                      </p:to>
                                    </p:set>
                                    <p:animEffect transition="in" filter="wipe(left)">
                                      <p:cBhvr>
                                        <p:cTn id="62" dur="500"/>
                                        <p:tgtEl>
                                          <p:spTgt spid="28"/>
                                        </p:tgtEl>
                                      </p:cBhvr>
                                    </p:animEffect>
                                  </p:childTnLst>
                                </p:cTn>
                              </p:par>
                              <p:par>
                                <p:cTn id="63" presetID="12" presetClass="entr" presetSubtype="2" fill="hold" grpId="0" nodeType="withEffect">
                                  <p:stCondLst>
                                    <p:cond delay="250"/>
                                  </p:stCondLst>
                                  <p:childTnLst>
                                    <p:set>
                                      <p:cBhvr>
                                        <p:cTn id="64" dur="1" fill="hold">
                                          <p:stCondLst>
                                            <p:cond delay="0"/>
                                          </p:stCondLst>
                                        </p:cTn>
                                        <p:tgtEl>
                                          <p:spTgt spid="29"/>
                                        </p:tgtEl>
                                        <p:attrNameLst>
                                          <p:attrName>style.visibility</p:attrName>
                                        </p:attrNameLst>
                                      </p:cBhvr>
                                      <p:to>
                                        <p:strVal val="visible"/>
                                      </p:to>
                                    </p:set>
                                    <p:anim calcmode="lin" valueType="num">
                                      <p:cBhvr additive="base">
                                        <p:cTn id="65" dur="500"/>
                                        <p:tgtEl>
                                          <p:spTgt spid="29"/>
                                        </p:tgtEl>
                                        <p:attrNameLst>
                                          <p:attrName>ppt_x</p:attrName>
                                        </p:attrNameLst>
                                      </p:cBhvr>
                                      <p:tavLst>
                                        <p:tav tm="0">
                                          <p:val>
                                            <p:strVal val="#ppt_x+#ppt_w*1.125000"/>
                                          </p:val>
                                        </p:tav>
                                        <p:tav tm="100000">
                                          <p:val>
                                            <p:strVal val="#ppt_x"/>
                                          </p:val>
                                        </p:tav>
                                      </p:tavLst>
                                    </p:anim>
                                    <p:animEffect transition="in" filter="wipe(left)">
                                      <p:cBhvr>
                                        <p:cTn id="66" dur="500"/>
                                        <p:tgtEl>
                                          <p:spTgt spid="29"/>
                                        </p:tgtEl>
                                      </p:cBhvr>
                                    </p:animEffect>
                                  </p:childTnLst>
                                </p:cTn>
                              </p:par>
                            </p:childTnLst>
                          </p:cTn>
                        </p:par>
                        <p:par>
                          <p:cTn id="67" fill="hold">
                            <p:stCondLst>
                              <p:cond delay="5000"/>
                            </p:stCondLst>
                            <p:childTnLst>
                              <p:par>
                                <p:cTn id="68" presetID="22" presetClass="entr" presetSubtype="4" fill="hold" nodeType="afterEffect">
                                  <p:stCondLst>
                                    <p:cond delay="0"/>
                                  </p:stCondLst>
                                  <p:childTnLst>
                                    <p:set>
                                      <p:cBhvr>
                                        <p:cTn id="69" dur="1" fill="hold">
                                          <p:stCondLst>
                                            <p:cond delay="0"/>
                                          </p:stCondLst>
                                        </p:cTn>
                                        <p:tgtEl>
                                          <p:spTgt spid="15"/>
                                        </p:tgtEl>
                                        <p:attrNameLst>
                                          <p:attrName>style.visibility</p:attrName>
                                        </p:attrNameLst>
                                      </p:cBhvr>
                                      <p:to>
                                        <p:strVal val="visible"/>
                                      </p:to>
                                    </p:set>
                                    <p:animEffect transition="in" filter="wipe(down)">
                                      <p:cBhvr>
                                        <p:cTn id="70" dur="500"/>
                                        <p:tgtEl>
                                          <p:spTgt spid="15"/>
                                        </p:tgtEl>
                                      </p:cBhvr>
                                    </p:animEffect>
                                  </p:childTnLst>
                                </p:cTn>
                              </p:par>
                            </p:childTnLst>
                          </p:cTn>
                        </p:par>
                        <p:par>
                          <p:cTn id="71" fill="hold">
                            <p:stCondLst>
                              <p:cond delay="5500"/>
                            </p:stCondLst>
                            <p:childTnLst>
                              <p:par>
                                <p:cTn id="72" presetID="22" presetClass="entr" presetSubtype="2" fill="hold" grpId="0" nodeType="afterEffect">
                                  <p:stCondLst>
                                    <p:cond delay="0"/>
                                  </p:stCondLst>
                                  <p:childTnLst>
                                    <p:set>
                                      <p:cBhvr>
                                        <p:cTn id="73" dur="1" fill="hold">
                                          <p:stCondLst>
                                            <p:cond delay="0"/>
                                          </p:stCondLst>
                                        </p:cTn>
                                        <p:tgtEl>
                                          <p:spTgt spid="25"/>
                                        </p:tgtEl>
                                        <p:attrNameLst>
                                          <p:attrName>style.visibility</p:attrName>
                                        </p:attrNameLst>
                                      </p:cBhvr>
                                      <p:to>
                                        <p:strVal val="visible"/>
                                      </p:to>
                                    </p:set>
                                    <p:animEffect transition="in" filter="wipe(right)">
                                      <p:cBhvr>
                                        <p:cTn id="74" dur="500"/>
                                        <p:tgtEl>
                                          <p:spTgt spid="25"/>
                                        </p:tgtEl>
                                      </p:cBhvr>
                                    </p:animEffect>
                                  </p:childTnLst>
                                </p:cTn>
                              </p:par>
                              <p:par>
                                <p:cTn id="75" presetID="12" presetClass="entr" presetSubtype="8" fill="hold" grpId="0" nodeType="withEffect">
                                  <p:stCondLst>
                                    <p:cond delay="250"/>
                                  </p:stCondLst>
                                  <p:childTnLst>
                                    <p:set>
                                      <p:cBhvr>
                                        <p:cTn id="76" dur="1" fill="hold">
                                          <p:stCondLst>
                                            <p:cond delay="0"/>
                                          </p:stCondLst>
                                        </p:cTn>
                                        <p:tgtEl>
                                          <p:spTgt spid="27"/>
                                        </p:tgtEl>
                                        <p:attrNameLst>
                                          <p:attrName>style.visibility</p:attrName>
                                        </p:attrNameLst>
                                      </p:cBhvr>
                                      <p:to>
                                        <p:strVal val="visible"/>
                                      </p:to>
                                    </p:set>
                                    <p:anim calcmode="lin" valueType="num">
                                      <p:cBhvr additive="base">
                                        <p:cTn id="77" dur="500"/>
                                        <p:tgtEl>
                                          <p:spTgt spid="27"/>
                                        </p:tgtEl>
                                        <p:attrNameLst>
                                          <p:attrName>ppt_x</p:attrName>
                                        </p:attrNameLst>
                                      </p:cBhvr>
                                      <p:tavLst>
                                        <p:tav tm="0">
                                          <p:val>
                                            <p:strVal val="#ppt_x-#ppt_w*1.125000"/>
                                          </p:val>
                                        </p:tav>
                                        <p:tav tm="100000">
                                          <p:val>
                                            <p:strVal val="#ppt_x"/>
                                          </p:val>
                                        </p:tav>
                                      </p:tavLst>
                                    </p:anim>
                                    <p:animEffect transition="in" filter="wipe(right)">
                                      <p:cBhvr>
                                        <p:cTn id="7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4" grpId="0"/>
      <p:bldP spid="25" grpId="0" animBg="1"/>
      <p:bldP spid="26" grpId="0" animBg="1"/>
      <p:bldP spid="27" grpId="0"/>
      <p:bldP spid="28" grpId="0" animBg="1"/>
      <p:bldP spid="29" grpId="0"/>
      <p:bldP spid="30" grpId="0" animBg="1"/>
      <p:bldP spid="31" grpId="0"/>
      <p:bldP spid="32" grpId="0" animBg="1"/>
      <p:bldP spid="33" grpId="0"/>
      <p:bldP spid="34" grpId="0" animBg="1"/>
      <p:bldP spid="13" grpId="0" animBg="1"/>
      <p:bldP spid="3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Freeform 2"/>
          <p:cNvSpPr/>
          <p:nvPr/>
        </p:nvSpPr>
        <p:spPr bwMode="blackWhite">
          <a:xfrm>
            <a:off x="5328118" y="2397574"/>
            <a:ext cx="1505956" cy="3087104"/>
          </a:xfrm>
          <a:custGeom>
            <a:avLst/>
            <a:gdLst>
              <a:gd name="T0" fmla="*/ 432 w 865"/>
              <a:gd name="T1" fmla="*/ 0 h 1828"/>
              <a:gd name="T2" fmla="*/ 561 w 865"/>
              <a:gd name="T3" fmla="*/ 828 h 1828"/>
              <a:gd name="T4" fmla="*/ 561 w 865"/>
              <a:gd name="T5" fmla="*/ 1539 h 1828"/>
              <a:gd name="T6" fmla="*/ 648 w 865"/>
              <a:gd name="T7" fmla="*/ 1539 h 1828"/>
              <a:gd name="T8" fmla="*/ 864 w 865"/>
              <a:gd name="T9" fmla="*/ 1658 h 1828"/>
              <a:gd name="T10" fmla="*/ 864 w 865"/>
              <a:gd name="T11" fmla="*/ 1827 h 1828"/>
              <a:gd name="T12" fmla="*/ 0 w 865"/>
              <a:gd name="T13" fmla="*/ 1827 h 1828"/>
              <a:gd name="T14" fmla="*/ 0 w 865"/>
              <a:gd name="T15" fmla="*/ 1674 h 1828"/>
              <a:gd name="T16" fmla="*/ 172 w 865"/>
              <a:gd name="T17" fmla="*/ 1556 h 1828"/>
              <a:gd name="T18" fmla="*/ 273 w 865"/>
              <a:gd name="T19" fmla="*/ 1556 h 1828"/>
              <a:gd name="T20" fmla="*/ 273 w 865"/>
              <a:gd name="T21" fmla="*/ 828 h 1828"/>
              <a:gd name="T22" fmla="*/ 432 w 865"/>
              <a:gd name="T23" fmla="*/ 0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5" h="1828">
                <a:moveTo>
                  <a:pt x="432" y="0"/>
                </a:moveTo>
                <a:lnTo>
                  <a:pt x="561" y="828"/>
                </a:lnTo>
                <a:lnTo>
                  <a:pt x="561" y="1539"/>
                </a:lnTo>
                <a:lnTo>
                  <a:pt x="648" y="1539"/>
                </a:lnTo>
                <a:lnTo>
                  <a:pt x="864" y="1658"/>
                </a:lnTo>
                <a:lnTo>
                  <a:pt x="864" y="1827"/>
                </a:lnTo>
                <a:lnTo>
                  <a:pt x="0" y="1827"/>
                </a:lnTo>
                <a:lnTo>
                  <a:pt x="0" y="1674"/>
                </a:lnTo>
                <a:lnTo>
                  <a:pt x="172" y="1556"/>
                </a:lnTo>
                <a:lnTo>
                  <a:pt x="273" y="1556"/>
                </a:lnTo>
                <a:lnTo>
                  <a:pt x="273" y="828"/>
                </a:lnTo>
                <a:lnTo>
                  <a:pt x="432" y="0"/>
                </a:lnTo>
              </a:path>
            </a:pathLst>
          </a:custGeom>
          <a:solidFill>
            <a:schemeClr val="accent4"/>
          </a:solidFill>
          <a:ln w="25400" cap="flat" cmpd="sng" algn="ctr">
            <a:noFill/>
            <a:prstDash val="solid"/>
          </a:ln>
          <a:effectLst>
            <a:outerShdw blurRad="50800" dist="38100" dir="5400000" algn="t" rotWithShape="0">
              <a:prstClr val="black">
                <a:alpha val="40000"/>
              </a:prstClr>
            </a:outerShdw>
          </a:effectLst>
        </p:spPr>
        <p:txBody>
          <a:bodyPr lIns="93296" tIns="46648" rIns="93296" bIns="46648" anchor="ctr"/>
          <a:lstStyle/>
          <a:p>
            <a:pPr>
              <a:lnSpc>
                <a:spcPct val="120000"/>
              </a:lnSpc>
              <a:defRPr/>
            </a:pPr>
            <a:endParaRPr lang="zh-CN" altLang="en-US" sz="4100" b="1" kern="0">
              <a:solidFill>
                <a:sysClr val="window" lastClr="FFFFFF"/>
              </a:solidFill>
              <a:latin typeface="微软雅黑" panose="020B0503020204020204" pitchFamily="34" charset="-122"/>
              <a:ea typeface="微软雅黑" panose="020B0503020204020204" pitchFamily="34" charset="-122"/>
            </a:endParaRPr>
          </a:p>
        </p:txBody>
      </p:sp>
      <p:sp>
        <p:nvSpPr>
          <p:cNvPr id="35" name="Freeform 3"/>
          <p:cNvSpPr/>
          <p:nvPr/>
        </p:nvSpPr>
        <p:spPr bwMode="blackWhite">
          <a:xfrm rot="1118702">
            <a:off x="4365165" y="1915274"/>
            <a:ext cx="3552966" cy="1331692"/>
          </a:xfrm>
          <a:custGeom>
            <a:avLst/>
            <a:gdLst>
              <a:gd name="T0" fmla="*/ 0 w 2042"/>
              <a:gd name="T1" fmla="*/ 788 h 789"/>
              <a:gd name="T2" fmla="*/ 2041 w 2042"/>
              <a:gd name="T3" fmla="*/ 78 h 789"/>
              <a:gd name="T4" fmla="*/ 1996 w 2042"/>
              <a:gd name="T5" fmla="*/ 0 h 789"/>
              <a:gd name="T6" fmla="*/ 985 w 2042"/>
              <a:gd name="T7" fmla="*/ 178 h 789"/>
              <a:gd name="T8" fmla="*/ 834 w 2042"/>
              <a:gd name="T9" fmla="*/ 230 h 789"/>
              <a:gd name="T10" fmla="*/ 8 w 2042"/>
              <a:gd name="T11" fmla="*/ 682 h 789"/>
              <a:gd name="T12" fmla="*/ 0 w 2042"/>
              <a:gd name="T13" fmla="*/ 788 h 789"/>
            </a:gdLst>
            <a:ahLst/>
            <a:cxnLst>
              <a:cxn ang="0">
                <a:pos x="T0" y="T1"/>
              </a:cxn>
              <a:cxn ang="0">
                <a:pos x="T2" y="T3"/>
              </a:cxn>
              <a:cxn ang="0">
                <a:pos x="T4" y="T5"/>
              </a:cxn>
              <a:cxn ang="0">
                <a:pos x="T6" y="T7"/>
              </a:cxn>
              <a:cxn ang="0">
                <a:pos x="T8" y="T9"/>
              </a:cxn>
              <a:cxn ang="0">
                <a:pos x="T10" y="T11"/>
              </a:cxn>
              <a:cxn ang="0">
                <a:pos x="T12" y="T13"/>
              </a:cxn>
            </a:cxnLst>
            <a:rect l="0" t="0" r="r" b="b"/>
            <a:pathLst>
              <a:path w="2042" h="789">
                <a:moveTo>
                  <a:pt x="0" y="788"/>
                </a:moveTo>
                <a:lnTo>
                  <a:pt x="2041" y="78"/>
                </a:lnTo>
                <a:lnTo>
                  <a:pt x="1996" y="0"/>
                </a:lnTo>
                <a:lnTo>
                  <a:pt x="985" y="178"/>
                </a:lnTo>
                <a:lnTo>
                  <a:pt x="834" y="230"/>
                </a:lnTo>
                <a:lnTo>
                  <a:pt x="8" y="682"/>
                </a:lnTo>
                <a:lnTo>
                  <a:pt x="0" y="788"/>
                </a:lnTo>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93296" tIns="46648" rIns="93296" bIns="46648" anchor="ctr"/>
          <a:lstStyle/>
          <a:p>
            <a:pPr>
              <a:lnSpc>
                <a:spcPct val="120000"/>
              </a:lnSpc>
              <a:defRPr/>
            </a:pPr>
            <a:endParaRPr lang="zh-CN" altLang="en-US" sz="1200" kern="0">
              <a:solidFill>
                <a:srgbClr val="4D4D4D"/>
              </a:solidFill>
              <a:latin typeface="微软雅黑" panose="020B0503020204020204" pitchFamily="34" charset="-122"/>
              <a:ea typeface="微软雅黑" panose="020B0503020204020204" pitchFamily="34" charset="-122"/>
            </a:endParaRPr>
          </a:p>
        </p:txBody>
      </p:sp>
      <p:sp>
        <p:nvSpPr>
          <p:cNvPr id="36" name="Oval 4"/>
          <p:cNvSpPr>
            <a:spLocks noChangeArrowheads="1"/>
          </p:cNvSpPr>
          <p:nvPr/>
        </p:nvSpPr>
        <p:spPr bwMode="blackWhite">
          <a:xfrm>
            <a:off x="5988317" y="2354616"/>
            <a:ext cx="185558" cy="179642"/>
          </a:xfrm>
          <a:prstGeom prst="ellipse">
            <a:avLst/>
          </a:prstGeom>
          <a:solidFill>
            <a:schemeClr val="accent4"/>
          </a:solidFill>
          <a:ln w="25400" cap="flat" cmpd="sng" algn="ctr">
            <a:noFill/>
            <a:prstDash val="solid"/>
          </a:ln>
          <a:effectLst>
            <a:outerShdw blurRad="50800" dist="38100" dir="5400000" algn="t" rotWithShape="0">
              <a:prstClr val="black">
                <a:alpha val="40000"/>
              </a:prstClr>
            </a:outerShdw>
          </a:effectLst>
        </p:spPr>
        <p:txBody>
          <a:bodyPr lIns="93296" tIns="46648" rIns="93296" bIns="46648" anchor="ctr"/>
          <a:lstStyle/>
          <a:p>
            <a:pPr>
              <a:lnSpc>
                <a:spcPct val="120000"/>
              </a:lnSpc>
              <a:defRPr/>
            </a:pPr>
            <a:endParaRPr lang="zh-CN" altLang="en-US" sz="4100" b="1" kern="0">
              <a:solidFill>
                <a:sysClr val="window" lastClr="FFFFFF"/>
              </a:solidFill>
              <a:latin typeface="微软雅黑" panose="020B0503020204020204" pitchFamily="34" charset="-122"/>
              <a:ea typeface="微软雅黑" panose="020B0503020204020204" pitchFamily="34" charset="-122"/>
            </a:endParaRPr>
          </a:p>
        </p:txBody>
      </p:sp>
      <p:grpSp>
        <p:nvGrpSpPr>
          <p:cNvPr id="49" name="组合 48"/>
          <p:cNvGrpSpPr/>
          <p:nvPr/>
        </p:nvGrpSpPr>
        <p:grpSpPr>
          <a:xfrm>
            <a:off x="7031354" y="2636914"/>
            <a:ext cx="1445406" cy="1962393"/>
            <a:chOff x="7028729" y="2636912"/>
            <a:chExt cx="1445030" cy="1962393"/>
          </a:xfrm>
        </p:grpSpPr>
        <p:sp>
          <p:nvSpPr>
            <p:cNvPr id="37" name="Line 5"/>
            <p:cNvSpPr>
              <a:spLocks noChangeShapeType="1"/>
            </p:cNvSpPr>
            <p:nvPr/>
          </p:nvSpPr>
          <p:spPr bwMode="blackWhite">
            <a:xfrm>
              <a:off x="7796157" y="2636912"/>
              <a:ext cx="638547" cy="1532813"/>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93296" tIns="46648" rIns="93296" bIns="46648" anchor="ctr"/>
            <a:lstStyle/>
            <a:p>
              <a:pPr>
                <a:lnSpc>
                  <a:spcPct val="120000"/>
                </a:lnSpc>
                <a:defRPr/>
              </a:pPr>
              <a:endParaRPr lang="zh-CN" altLang="en-US" sz="1200" kern="0">
                <a:solidFill>
                  <a:srgbClr val="4D4D4D"/>
                </a:solidFill>
                <a:latin typeface="微软雅黑" panose="020B0503020204020204" pitchFamily="34" charset="-122"/>
                <a:ea typeface="微软雅黑" panose="020B0503020204020204" pitchFamily="34" charset="-122"/>
              </a:endParaRPr>
            </a:p>
          </p:txBody>
        </p:sp>
        <p:sp>
          <p:nvSpPr>
            <p:cNvPr id="38" name="Line 6"/>
            <p:cNvSpPr>
              <a:spLocks noChangeShapeType="1"/>
            </p:cNvSpPr>
            <p:nvPr/>
          </p:nvSpPr>
          <p:spPr bwMode="blackWhite">
            <a:xfrm>
              <a:off x="7782487" y="2636912"/>
              <a:ext cx="0" cy="1523050"/>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93296" tIns="46648" rIns="93296" bIns="46648" anchor="ctr"/>
            <a:lstStyle/>
            <a:p>
              <a:pPr>
                <a:lnSpc>
                  <a:spcPct val="120000"/>
                </a:lnSpc>
                <a:defRPr/>
              </a:pPr>
              <a:endParaRPr lang="zh-CN" altLang="en-US" sz="1200" kern="0">
                <a:solidFill>
                  <a:srgbClr val="4D4D4D"/>
                </a:solidFill>
                <a:latin typeface="微软雅黑" panose="020B0503020204020204" pitchFamily="34" charset="-122"/>
                <a:ea typeface="微软雅黑" panose="020B0503020204020204" pitchFamily="34" charset="-122"/>
              </a:endParaRPr>
            </a:p>
          </p:txBody>
        </p:sp>
        <p:sp>
          <p:nvSpPr>
            <p:cNvPr id="39" name="Line 7"/>
            <p:cNvSpPr>
              <a:spLocks noChangeShapeType="1"/>
            </p:cNvSpPr>
            <p:nvPr/>
          </p:nvSpPr>
          <p:spPr bwMode="blackWhite">
            <a:xfrm flipH="1">
              <a:off x="7108791" y="2640818"/>
              <a:ext cx="665886" cy="1483997"/>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93296" tIns="46648" rIns="93296" bIns="46648" anchor="ctr"/>
            <a:lstStyle/>
            <a:p>
              <a:pPr>
                <a:lnSpc>
                  <a:spcPct val="120000"/>
                </a:lnSpc>
                <a:defRPr/>
              </a:pPr>
              <a:endParaRPr lang="zh-CN" altLang="en-US" sz="1200" kern="0">
                <a:solidFill>
                  <a:srgbClr val="4D4D4D"/>
                </a:solidFill>
                <a:latin typeface="微软雅黑" panose="020B0503020204020204" pitchFamily="34" charset="-122"/>
                <a:ea typeface="微软雅黑" panose="020B0503020204020204" pitchFamily="34" charset="-122"/>
              </a:endParaRPr>
            </a:p>
          </p:txBody>
        </p:sp>
        <p:sp>
          <p:nvSpPr>
            <p:cNvPr id="40" name="Freeform 8"/>
            <p:cNvSpPr/>
            <p:nvPr/>
          </p:nvSpPr>
          <p:spPr bwMode="blackWhite">
            <a:xfrm>
              <a:off x="7028729" y="4134580"/>
              <a:ext cx="1445030" cy="464725"/>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93296" tIns="46648" rIns="93296" bIns="46648" anchor="ctr"/>
            <a:lstStyle/>
            <a:p>
              <a:pPr>
                <a:lnSpc>
                  <a:spcPct val="120000"/>
                </a:lnSpc>
                <a:defRPr/>
              </a:pPr>
              <a:endParaRPr lang="zh-CN" altLang="en-US" sz="1200" kern="0">
                <a:solidFill>
                  <a:srgbClr val="4D4D4D"/>
                </a:solidFill>
                <a:latin typeface="微软雅黑" panose="020B0503020204020204" pitchFamily="34" charset="-122"/>
                <a:ea typeface="微软雅黑" panose="020B0503020204020204" pitchFamily="34" charset="-122"/>
              </a:endParaRPr>
            </a:p>
          </p:txBody>
        </p:sp>
      </p:grpSp>
      <p:grpSp>
        <p:nvGrpSpPr>
          <p:cNvPr id="50" name="组合 49"/>
          <p:cNvGrpSpPr/>
          <p:nvPr/>
        </p:nvGrpSpPr>
        <p:grpSpPr>
          <a:xfrm>
            <a:off x="3765517" y="2636914"/>
            <a:ext cx="1445406" cy="1960439"/>
            <a:chOff x="3763742" y="2636912"/>
            <a:chExt cx="1445030" cy="1960439"/>
          </a:xfrm>
        </p:grpSpPr>
        <p:sp>
          <p:nvSpPr>
            <p:cNvPr id="41" name="Line 9"/>
            <p:cNvSpPr>
              <a:spLocks noChangeShapeType="1"/>
            </p:cNvSpPr>
            <p:nvPr/>
          </p:nvSpPr>
          <p:spPr bwMode="blackWhite">
            <a:xfrm>
              <a:off x="4529217" y="2636912"/>
              <a:ext cx="638546" cy="1530861"/>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93296" tIns="46648" rIns="93296" bIns="46648" anchor="ctr"/>
            <a:lstStyle/>
            <a:p>
              <a:pPr>
                <a:lnSpc>
                  <a:spcPct val="120000"/>
                </a:lnSpc>
                <a:defRPr/>
              </a:pPr>
              <a:endParaRPr lang="zh-CN" altLang="en-US" sz="1200" kern="0">
                <a:solidFill>
                  <a:srgbClr val="4D4D4D"/>
                </a:solidFill>
                <a:latin typeface="微软雅黑" panose="020B0503020204020204" pitchFamily="34" charset="-122"/>
                <a:ea typeface="微软雅黑" panose="020B0503020204020204" pitchFamily="34" charset="-122"/>
              </a:endParaRPr>
            </a:p>
          </p:txBody>
        </p:sp>
        <p:sp>
          <p:nvSpPr>
            <p:cNvPr id="42" name="Line 10"/>
            <p:cNvSpPr>
              <a:spLocks noChangeShapeType="1"/>
            </p:cNvSpPr>
            <p:nvPr/>
          </p:nvSpPr>
          <p:spPr bwMode="blackWhite">
            <a:xfrm>
              <a:off x="4519452" y="2636912"/>
              <a:ext cx="0" cy="1523050"/>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93296" tIns="46648" rIns="93296" bIns="46648" anchor="ctr"/>
            <a:lstStyle/>
            <a:p>
              <a:pPr>
                <a:lnSpc>
                  <a:spcPct val="120000"/>
                </a:lnSpc>
                <a:defRPr/>
              </a:pPr>
              <a:endParaRPr lang="zh-CN" altLang="en-US" sz="1200" kern="0">
                <a:solidFill>
                  <a:srgbClr val="4D4D4D"/>
                </a:solidFill>
                <a:latin typeface="微软雅黑" panose="020B0503020204020204" pitchFamily="34" charset="-122"/>
                <a:ea typeface="微软雅黑" panose="020B0503020204020204" pitchFamily="34" charset="-122"/>
              </a:endParaRPr>
            </a:p>
          </p:txBody>
        </p:sp>
        <p:sp>
          <p:nvSpPr>
            <p:cNvPr id="43" name="Line 11"/>
            <p:cNvSpPr>
              <a:spLocks noChangeShapeType="1"/>
            </p:cNvSpPr>
            <p:nvPr/>
          </p:nvSpPr>
          <p:spPr bwMode="blackWhite">
            <a:xfrm flipH="1">
              <a:off x="3834040" y="2638864"/>
              <a:ext cx="675650" cy="1493761"/>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93296" tIns="46648" rIns="93296" bIns="46648" anchor="ctr"/>
            <a:lstStyle/>
            <a:p>
              <a:pPr>
                <a:lnSpc>
                  <a:spcPct val="120000"/>
                </a:lnSpc>
                <a:defRPr/>
              </a:pPr>
              <a:endParaRPr lang="zh-CN" altLang="en-US" sz="1200" kern="0">
                <a:solidFill>
                  <a:srgbClr val="4D4D4D"/>
                </a:solidFill>
                <a:latin typeface="微软雅黑" panose="020B0503020204020204" pitchFamily="34" charset="-122"/>
                <a:ea typeface="微软雅黑" panose="020B0503020204020204" pitchFamily="34" charset="-122"/>
              </a:endParaRPr>
            </a:p>
          </p:txBody>
        </p:sp>
        <p:sp>
          <p:nvSpPr>
            <p:cNvPr id="44" name="Freeform 12"/>
            <p:cNvSpPr/>
            <p:nvPr/>
          </p:nvSpPr>
          <p:spPr bwMode="blackWhite">
            <a:xfrm>
              <a:off x="3763742" y="4132626"/>
              <a:ext cx="1445030" cy="464725"/>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93296" tIns="46648" rIns="93296" bIns="46648" anchor="ctr"/>
            <a:lstStyle/>
            <a:p>
              <a:pPr>
                <a:lnSpc>
                  <a:spcPct val="120000"/>
                </a:lnSpc>
                <a:defRPr/>
              </a:pPr>
              <a:endParaRPr lang="zh-CN" altLang="en-US" sz="1200" kern="0">
                <a:solidFill>
                  <a:srgbClr val="4D4D4D"/>
                </a:solidFill>
                <a:latin typeface="微软雅黑" panose="020B0503020204020204" pitchFamily="34" charset="-122"/>
                <a:ea typeface="微软雅黑" panose="020B0503020204020204" pitchFamily="34" charset="-122"/>
              </a:endParaRPr>
            </a:p>
          </p:txBody>
        </p:sp>
      </p:grpSp>
      <p:sp>
        <p:nvSpPr>
          <p:cNvPr id="45" name="TextBox 53"/>
          <p:cNvSpPr txBox="1">
            <a:spLocks noChangeArrowheads="1"/>
          </p:cNvSpPr>
          <p:nvPr/>
        </p:nvSpPr>
        <p:spPr bwMode="auto">
          <a:xfrm>
            <a:off x="8954289" y="3941128"/>
            <a:ext cx="2126416" cy="309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p>
            <a:pPr algn="ctr" defTabSz="932815"/>
            <a:r>
              <a:rPr lang="zh-CN" altLang="en-US" sz="1400" b="1" dirty="0">
                <a:solidFill>
                  <a:schemeClr val="accent2"/>
                </a:solidFill>
                <a:latin typeface="微软雅黑" panose="020B0503020204020204" pitchFamily="34" charset="-122"/>
                <a:ea typeface="微软雅黑" panose="020B0503020204020204" pitchFamily="34" charset="-122"/>
                <a:cs typeface="宋体" panose="02010600030101010101" pitchFamily="2" charset="-122"/>
              </a:rPr>
              <a:t>单击此处添加标题</a:t>
            </a:r>
            <a:endParaRPr lang="zh-CN" altLang="en-US" sz="1400" dirty="0">
              <a:solidFill>
                <a:schemeClr val="accent2"/>
              </a:solidFill>
              <a:latin typeface="Arial" panose="020B0604020202020204" pitchFamily="34" charset="0"/>
              <a:cs typeface="宋体" panose="02010600030101010101" pitchFamily="2" charset="-122"/>
            </a:endParaRPr>
          </a:p>
        </p:txBody>
      </p:sp>
      <p:sp>
        <p:nvSpPr>
          <p:cNvPr id="46" name="TextBox 45"/>
          <p:cNvSpPr txBox="1"/>
          <p:nvPr/>
        </p:nvSpPr>
        <p:spPr bwMode="auto">
          <a:xfrm>
            <a:off x="8780549" y="4285673"/>
            <a:ext cx="2473222" cy="855954"/>
          </a:xfrm>
          <a:prstGeom prst="rect">
            <a:avLst/>
          </a:prstGeom>
          <a:noFill/>
        </p:spPr>
        <p:txBody>
          <a:bodyPr vert="horz" wrap="square" lIns="93296" tIns="46648" rIns="93296" bIns="46648" numCol="1" anchor="t" anchorCtr="0" compatLnSpc="1">
            <a:spAutoFit/>
          </a:bodyPr>
          <a:lstStyle/>
          <a:p>
            <a:pPr defTabSz="932815">
              <a:lnSpc>
                <a:spcPct val="150000"/>
              </a:lnSpc>
              <a:defRPr/>
            </a:pPr>
            <a:r>
              <a:rPr lang="zh-CN" altLang="en-US" sz="1100" dirty="0">
                <a:solidFill>
                  <a:srgbClr val="4D4D4D"/>
                </a:solidFill>
                <a:latin typeface="微软雅黑" panose="020B0503020204020204" pitchFamily="34" charset="-122"/>
                <a:ea typeface="微软雅黑" panose="020B0503020204020204" pitchFamily="34" charset="-122"/>
              </a:rPr>
              <a:t>单击此处添加段落文本单击此处添加段落文本单击此处添加段落文本单击此处添加段落文本</a:t>
            </a:r>
          </a:p>
        </p:txBody>
      </p:sp>
      <p:sp>
        <p:nvSpPr>
          <p:cNvPr id="47" name="TextBox 53"/>
          <p:cNvSpPr txBox="1">
            <a:spLocks noChangeArrowheads="1"/>
          </p:cNvSpPr>
          <p:nvPr/>
        </p:nvSpPr>
        <p:spPr bwMode="auto">
          <a:xfrm>
            <a:off x="1299557" y="2796423"/>
            <a:ext cx="2126416" cy="309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p>
            <a:pPr algn="ctr" defTabSz="932815"/>
            <a:r>
              <a:rPr lang="zh-CN" altLang="en-US" sz="1400" b="1" dirty="0">
                <a:solidFill>
                  <a:schemeClr val="accent2"/>
                </a:solidFill>
                <a:latin typeface="微软雅黑" panose="020B0503020204020204" pitchFamily="34" charset="-122"/>
                <a:ea typeface="微软雅黑" panose="020B0503020204020204" pitchFamily="34" charset="-122"/>
                <a:cs typeface="宋体" panose="02010600030101010101" pitchFamily="2" charset="-122"/>
              </a:rPr>
              <a:t>单击此处添加标题</a:t>
            </a:r>
            <a:endParaRPr lang="zh-CN" altLang="en-US" sz="1400" dirty="0">
              <a:solidFill>
                <a:schemeClr val="accent2"/>
              </a:solidFill>
              <a:latin typeface="Arial" panose="020B0604020202020204" pitchFamily="34" charset="0"/>
              <a:cs typeface="宋体" panose="02010600030101010101" pitchFamily="2" charset="-122"/>
            </a:endParaRPr>
          </a:p>
        </p:txBody>
      </p:sp>
      <p:sp>
        <p:nvSpPr>
          <p:cNvPr id="48" name="TextBox 47"/>
          <p:cNvSpPr txBox="1"/>
          <p:nvPr/>
        </p:nvSpPr>
        <p:spPr bwMode="auto">
          <a:xfrm>
            <a:off x="1125815" y="3140968"/>
            <a:ext cx="2473222" cy="855954"/>
          </a:xfrm>
          <a:prstGeom prst="rect">
            <a:avLst/>
          </a:prstGeom>
          <a:noFill/>
        </p:spPr>
        <p:txBody>
          <a:bodyPr vert="horz" wrap="square" lIns="93296" tIns="46648" rIns="93296" bIns="46648" numCol="1" anchor="t" anchorCtr="0" compatLnSpc="1">
            <a:spAutoFit/>
          </a:bodyPr>
          <a:lstStyle/>
          <a:p>
            <a:pPr defTabSz="932815">
              <a:lnSpc>
                <a:spcPct val="150000"/>
              </a:lnSpc>
              <a:defRPr/>
            </a:pPr>
            <a:r>
              <a:rPr lang="zh-CN" altLang="en-US" sz="1100" dirty="0">
                <a:solidFill>
                  <a:srgbClr val="4D4D4D"/>
                </a:solidFill>
                <a:latin typeface="微软雅黑" panose="020B0503020204020204" pitchFamily="34" charset="-122"/>
                <a:ea typeface="微软雅黑" panose="020B0503020204020204" pitchFamily="34" charset="-122"/>
              </a:rPr>
              <a:t>单击此处添加段落文本单击此处添加段落文本单击此处添加段落文本单击此处添加段落文本</a:t>
            </a: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2000"/>
                                            <p:tgtEl>
                                              <p:spTgt spid="36"/>
                                            </p:tgtEl>
                                          </p:cBhvr>
                                        </p:animEffect>
                                        <p:anim calcmode="lin" valueType="num">
                                          <p:cBhvr>
                                            <p:cTn id="8" dur="2000" fill="hold"/>
                                            <p:tgtEl>
                                              <p:spTgt spid="36"/>
                                            </p:tgtEl>
                                            <p:attrNameLst>
                                              <p:attrName>ppt_w</p:attrName>
                                            </p:attrNameLst>
                                          </p:cBhvr>
                                          <p:tavLst>
                                            <p:tav tm="0" fmla="#ppt_w*sin(2.5*pi*$)">
                                              <p:val>
                                                <p:fltVal val="0"/>
                                              </p:val>
                                            </p:tav>
                                            <p:tav tm="100000">
                                              <p:val>
                                                <p:fltVal val="1"/>
                                              </p:val>
                                            </p:tav>
                                          </p:tavLst>
                                        </p:anim>
                                        <p:anim calcmode="lin" valueType="num">
                                          <p:cBhvr>
                                            <p:cTn id="9" dur="2000" fill="hold"/>
                                            <p:tgtEl>
                                              <p:spTgt spid="36"/>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fade">
                                          <p:cBhvr>
                                            <p:cTn id="12" dur="2000"/>
                                            <p:tgtEl>
                                              <p:spTgt spid="34"/>
                                            </p:tgtEl>
                                          </p:cBhvr>
                                        </p:animEffect>
                                        <p:anim calcmode="lin" valueType="num">
                                          <p:cBhvr>
                                            <p:cTn id="13" dur="2000" fill="hold"/>
                                            <p:tgtEl>
                                              <p:spTgt spid="34"/>
                                            </p:tgtEl>
                                            <p:attrNameLst>
                                              <p:attrName>ppt_w</p:attrName>
                                            </p:attrNameLst>
                                          </p:cBhvr>
                                          <p:tavLst>
                                            <p:tav tm="0" fmla="#ppt_w*sin(2.5*pi*$)">
                                              <p:val>
                                                <p:fltVal val="0"/>
                                              </p:val>
                                            </p:tav>
                                            <p:tav tm="100000">
                                              <p:val>
                                                <p:fltVal val="1"/>
                                              </p:val>
                                            </p:tav>
                                          </p:tavLst>
                                        </p:anim>
                                        <p:anim calcmode="lin" valueType="num">
                                          <p:cBhvr>
                                            <p:cTn id="14" dur="2000" fill="hold"/>
                                            <p:tgtEl>
                                              <p:spTgt spid="34"/>
                                            </p:tgtEl>
                                            <p:attrNameLst>
                                              <p:attrName>ppt_h</p:attrName>
                                            </p:attrNameLst>
                                          </p:cBhvr>
                                          <p:tavLst>
                                            <p:tav tm="0">
                                              <p:val>
                                                <p:strVal val="#ppt_h"/>
                                              </p:val>
                                            </p:tav>
                                            <p:tav tm="100000">
                                              <p:val>
                                                <p:strVal val="#ppt_h"/>
                                              </p:val>
                                            </p:tav>
                                          </p:tavLst>
                                        </p:anim>
                                      </p:childTnLst>
                                    </p:cTn>
                                  </p:par>
                                  <p:par>
                                    <p:cTn id="15" presetID="45" presetClass="entr" presetSubtype="0" fill="hold" grpId="0" nodeType="with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fade">
                                          <p:cBhvr>
                                            <p:cTn id="17" dur="2000"/>
                                            <p:tgtEl>
                                              <p:spTgt spid="35"/>
                                            </p:tgtEl>
                                          </p:cBhvr>
                                        </p:animEffect>
                                        <p:anim calcmode="lin" valueType="num">
                                          <p:cBhvr>
                                            <p:cTn id="18" dur="2000" fill="hold"/>
                                            <p:tgtEl>
                                              <p:spTgt spid="35"/>
                                            </p:tgtEl>
                                            <p:attrNameLst>
                                              <p:attrName>ppt_w</p:attrName>
                                            </p:attrNameLst>
                                          </p:cBhvr>
                                          <p:tavLst>
                                            <p:tav tm="0" fmla="#ppt_w*sin(2.5*pi*$)">
                                              <p:val>
                                                <p:fltVal val="0"/>
                                              </p:val>
                                            </p:tav>
                                            <p:tav tm="100000">
                                              <p:val>
                                                <p:fltVal val="1"/>
                                              </p:val>
                                            </p:tav>
                                          </p:tavLst>
                                        </p:anim>
                                        <p:anim calcmode="lin" valueType="num">
                                          <p:cBhvr>
                                            <p:cTn id="19" dur="2000" fill="hold"/>
                                            <p:tgtEl>
                                              <p:spTgt spid="35"/>
                                            </p:tgtEl>
                                            <p:attrNameLst>
                                              <p:attrName>ppt_h</p:attrName>
                                            </p:attrNameLst>
                                          </p:cBhvr>
                                          <p:tavLst>
                                            <p:tav tm="0">
                                              <p:val>
                                                <p:strVal val="#ppt_h"/>
                                              </p:val>
                                            </p:tav>
                                            <p:tav tm="100000">
                                              <p:val>
                                                <p:strVal val="#ppt_h"/>
                                              </p:val>
                                            </p:tav>
                                          </p:tavLst>
                                        </p:anim>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49"/>
                                            </p:tgtEl>
                                            <p:attrNameLst>
                                              <p:attrName>style.visibility</p:attrName>
                                            </p:attrNameLst>
                                          </p:cBhvr>
                                          <p:to>
                                            <p:strVal val="visible"/>
                                          </p:to>
                                        </p:set>
                                        <p:animEffect transition="in" filter="wipe(up)">
                                          <p:cBhvr>
                                            <p:cTn id="23" dur="500"/>
                                            <p:tgtEl>
                                              <p:spTgt spid="49"/>
                                            </p:tgtEl>
                                          </p:cBhvr>
                                        </p:animEffect>
                                      </p:childTnLst>
                                    </p:cTn>
                                  </p:par>
                                  <p:par>
                                    <p:cTn id="24" presetID="22" presetClass="entr" presetSubtype="1" fill="hold" nodeType="withEffect">
                                      <p:stCondLst>
                                        <p:cond delay="0"/>
                                      </p:stCondLst>
                                      <p:childTnLst>
                                        <p:set>
                                          <p:cBhvr>
                                            <p:cTn id="25" dur="1" fill="hold">
                                              <p:stCondLst>
                                                <p:cond delay="0"/>
                                              </p:stCondLst>
                                            </p:cTn>
                                            <p:tgtEl>
                                              <p:spTgt spid="50"/>
                                            </p:tgtEl>
                                            <p:attrNameLst>
                                              <p:attrName>style.visibility</p:attrName>
                                            </p:attrNameLst>
                                          </p:cBhvr>
                                          <p:to>
                                            <p:strVal val="visible"/>
                                          </p:to>
                                        </p:set>
                                        <p:animEffect transition="in" filter="wipe(up)">
                                          <p:cBhvr>
                                            <p:cTn id="26" dur="500"/>
                                            <p:tgtEl>
                                              <p:spTgt spid="50"/>
                                            </p:tgtEl>
                                          </p:cBhvr>
                                        </p:animEffect>
                                      </p:childTnLst>
                                    </p:cTn>
                                  </p:par>
                                </p:childTnLst>
                              </p:cTn>
                            </p:par>
                          </p:childTnLst>
                        </p:cTn>
                      </p:par>
                      <p:par>
                        <p:cTn id="27" fill="hold">
                          <p:stCondLst>
                            <p:cond delay="indefinite"/>
                          </p:stCondLst>
                          <p:childTnLst>
                            <p:par>
                              <p:cTn id="28" fill="hold">
                                <p:stCondLst>
                                  <p:cond delay="0"/>
                                </p:stCondLst>
                                <p:childTnLst>
                                  <p:par>
                                    <p:cTn id="29" presetID="47" presetClass="entr" presetSubtype="0" fill="hold" grpId="0" nodeType="clickEffect">
                                      <p:stCondLst>
                                        <p:cond delay="0"/>
                                      </p:stCondLst>
                                      <p:childTnLst>
                                        <p:set>
                                          <p:cBhvr>
                                            <p:cTn id="30" dur="1" fill="hold">
                                              <p:stCondLst>
                                                <p:cond delay="0"/>
                                              </p:stCondLst>
                                            </p:cTn>
                                            <p:tgtEl>
                                              <p:spTgt spid="47"/>
                                            </p:tgtEl>
                                            <p:attrNameLst>
                                              <p:attrName>style.visibility</p:attrName>
                                            </p:attrNameLst>
                                          </p:cBhvr>
                                          <p:to>
                                            <p:strVal val="visible"/>
                                          </p:to>
                                        </p:set>
                                        <p:animEffect transition="in" filter="fade">
                                          <p:cBhvr>
                                            <p:cTn id="31" dur="1000"/>
                                            <p:tgtEl>
                                              <p:spTgt spid="47"/>
                                            </p:tgtEl>
                                          </p:cBhvr>
                                        </p:animEffect>
                                        <p:anim calcmode="lin" valueType="num">
                                          <p:cBhvr>
                                            <p:cTn id="32" dur="1000" fill="hold"/>
                                            <p:tgtEl>
                                              <p:spTgt spid="47"/>
                                            </p:tgtEl>
                                            <p:attrNameLst>
                                              <p:attrName>ppt_x</p:attrName>
                                            </p:attrNameLst>
                                          </p:cBhvr>
                                          <p:tavLst>
                                            <p:tav tm="0">
                                              <p:val>
                                                <p:strVal val="#ppt_x"/>
                                              </p:val>
                                            </p:tav>
                                            <p:tav tm="100000">
                                              <p:val>
                                                <p:strVal val="#ppt_x"/>
                                              </p:val>
                                            </p:tav>
                                          </p:tavLst>
                                        </p:anim>
                                        <p:anim calcmode="lin" valueType="num">
                                          <p:cBhvr>
                                            <p:cTn id="33" dur="1000" fill="hold"/>
                                            <p:tgtEl>
                                              <p:spTgt spid="47"/>
                                            </p:tgtEl>
                                            <p:attrNameLst>
                                              <p:attrName>ppt_y</p:attrName>
                                            </p:attrNameLst>
                                          </p:cBhvr>
                                          <p:tavLst>
                                            <p:tav tm="0">
                                              <p:val>
                                                <p:strVal val="#ppt_y-.1"/>
                                              </p:val>
                                            </p:tav>
                                            <p:tav tm="100000">
                                              <p:val>
                                                <p:strVal val="#ppt_y"/>
                                              </p:val>
                                            </p:tav>
                                          </p:tavLst>
                                        </p:anim>
                                      </p:childTnLst>
                                    </p:cTn>
                                  </p:par>
                                  <p:par>
                                    <p:cTn id="34" presetID="47" presetClass="entr" presetSubtype="0" fill="hold" grpId="0" nodeType="withEffect">
                                      <p:stCondLst>
                                        <p:cond delay="0"/>
                                      </p:stCondLst>
                                      <p:childTnLst>
                                        <p:set>
                                          <p:cBhvr>
                                            <p:cTn id="35" dur="1" fill="hold">
                                              <p:stCondLst>
                                                <p:cond delay="0"/>
                                              </p:stCondLst>
                                            </p:cTn>
                                            <p:tgtEl>
                                              <p:spTgt spid="48"/>
                                            </p:tgtEl>
                                            <p:attrNameLst>
                                              <p:attrName>style.visibility</p:attrName>
                                            </p:attrNameLst>
                                          </p:cBhvr>
                                          <p:to>
                                            <p:strVal val="visible"/>
                                          </p:to>
                                        </p:set>
                                        <p:animEffect transition="in" filter="fade">
                                          <p:cBhvr>
                                            <p:cTn id="36" dur="1000"/>
                                            <p:tgtEl>
                                              <p:spTgt spid="48"/>
                                            </p:tgtEl>
                                          </p:cBhvr>
                                        </p:animEffect>
                                        <p:anim calcmode="lin" valueType="num">
                                          <p:cBhvr>
                                            <p:cTn id="37" dur="1000" fill="hold"/>
                                            <p:tgtEl>
                                              <p:spTgt spid="48"/>
                                            </p:tgtEl>
                                            <p:attrNameLst>
                                              <p:attrName>ppt_x</p:attrName>
                                            </p:attrNameLst>
                                          </p:cBhvr>
                                          <p:tavLst>
                                            <p:tav tm="0">
                                              <p:val>
                                                <p:strVal val="#ppt_x"/>
                                              </p:val>
                                            </p:tav>
                                            <p:tav tm="100000">
                                              <p:val>
                                                <p:strVal val="#ppt_x"/>
                                              </p:val>
                                            </p:tav>
                                          </p:tavLst>
                                        </p:anim>
                                        <p:anim calcmode="lin" valueType="num">
                                          <p:cBhvr>
                                            <p:cTn id="38" dur="1000" fill="hold"/>
                                            <p:tgtEl>
                                              <p:spTgt spid="48"/>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0"/>
                                      </p:stCondLst>
                                      <p:childTnLst>
                                        <p:set>
                                          <p:cBhvr>
                                            <p:cTn id="40" dur="1" fill="hold">
                                              <p:stCondLst>
                                                <p:cond delay="0"/>
                                              </p:stCondLst>
                                            </p:cTn>
                                            <p:tgtEl>
                                              <p:spTgt spid="45"/>
                                            </p:tgtEl>
                                            <p:attrNameLst>
                                              <p:attrName>style.visibility</p:attrName>
                                            </p:attrNameLst>
                                          </p:cBhvr>
                                          <p:to>
                                            <p:strVal val="visible"/>
                                          </p:to>
                                        </p:set>
                                        <p:animEffect transition="in" filter="fade">
                                          <p:cBhvr>
                                            <p:cTn id="41" dur="1000"/>
                                            <p:tgtEl>
                                              <p:spTgt spid="45"/>
                                            </p:tgtEl>
                                          </p:cBhvr>
                                        </p:animEffect>
                                        <p:anim calcmode="lin" valueType="num">
                                          <p:cBhvr>
                                            <p:cTn id="42" dur="1000" fill="hold"/>
                                            <p:tgtEl>
                                              <p:spTgt spid="45"/>
                                            </p:tgtEl>
                                            <p:attrNameLst>
                                              <p:attrName>ppt_x</p:attrName>
                                            </p:attrNameLst>
                                          </p:cBhvr>
                                          <p:tavLst>
                                            <p:tav tm="0">
                                              <p:val>
                                                <p:strVal val="#ppt_x"/>
                                              </p:val>
                                            </p:tav>
                                            <p:tav tm="100000">
                                              <p:val>
                                                <p:strVal val="#ppt_x"/>
                                              </p:val>
                                            </p:tav>
                                          </p:tavLst>
                                        </p:anim>
                                        <p:anim calcmode="lin" valueType="num">
                                          <p:cBhvr>
                                            <p:cTn id="43" dur="1000" fill="hold"/>
                                            <p:tgtEl>
                                              <p:spTgt spid="45"/>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0"/>
                                      </p:stCondLst>
                                      <p:childTnLst>
                                        <p:set>
                                          <p:cBhvr>
                                            <p:cTn id="45" dur="1" fill="hold">
                                              <p:stCondLst>
                                                <p:cond delay="0"/>
                                              </p:stCondLst>
                                            </p:cTn>
                                            <p:tgtEl>
                                              <p:spTgt spid="46"/>
                                            </p:tgtEl>
                                            <p:attrNameLst>
                                              <p:attrName>style.visibility</p:attrName>
                                            </p:attrNameLst>
                                          </p:cBhvr>
                                          <p:to>
                                            <p:strVal val="visible"/>
                                          </p:to>
                                        </p:set>
                                        <p:animEffect transition="in" filter="fade">
                                          <p:cBhvr>
                                            <p:cTn id="46" dur="1000"/>
                                            <p:tgtEl>
                                              <p:spTgt spid="46"/>
                                            </p:tgtEl>
                                          </p:cBhvr>
                                        </p:animEffect>
                                        <p:anim calcmode="lin" valueType="num">
                                          <p:cBhvr>
                                            <p:cTn id="47" dur="1000" fill="hold"/>
                                            <p:tgtEl>
                                              <p:spTgt spid="46"/>
                                            </p:tgtEl>
                                            <p:attrNameLst>
                                              <p:attrName>ppt_x</p:attrName>
                                            </p:attrNameLst>
                                          </p:cBhvr>
                                          <p:tavLst>
                                            <p:tav tm="0">
                                              <p:val>
                                                <p:strVal val="#ppt_x"/>
                                              </p:val>
                                            </p:tav>
                                            <p:tav tm="100000">
                                              <p:val>
                                                <p:strVal val="#ppt_x"/>
                                              </p:val>
                                            </p:tav>
                                          </p:tavLst>
                                        </p:anim>
                                        <p:anim calcmode="lin" valueType="num">
                                          <p:cBhvr>
                                            <p:cTn id="48" dur="1000" fill="hold"/>
                                            <p:tgtEl>
                                              <p:spTgt spid="46"/>
                                            </p:tgtEl>
                                            <p:attrNameLst>
                                              <p:attrName>ppt_y</p:attrName>
                                            </p:attrNameLst>
                                          </p:cBhvr>
                                          <p:tavLst>
                                            <p:tav tm="0">
                                              <p:val>
                                                <p:strVal val="#ppt_y-.1"/>
                                              </p:val>
                                            </p:tav>
                                            <p:tav tm="100000">
                                              <p:val>
                                                <p:strVal val="#ppt_y"/>
                                              </p:val>
                                            </p:tav>
                                          </p:tavLst>
                                        </p:anim>
                                      </p:childTnLst>
                                    </p:cTn>
                                  </p:par>
                                </p:childTnLst>
                              </p:cTn>
                            </p:par>
                            <p:par>
                              <p:cTn id="49" fill="hold">
                                <p:stCondLst>
                                  <p:cond delay="1000"/>
                                </p:stCondLst>
                                <p:childTnLst>
                                  <p:par>
                                    <p:cTn id="50" presetID="42" presetClass="path" presetSubtype="0" fill="hold" nodeType="afterEffect" p14:presetBounceEnd="35000">
                                      <p:stCondLst>
                                        <p:cond delay="0"/>
                                      </p:stCondLst>
                                      <p:childTnLst>
                                        <p:animMotion origin="layout" path="M 1.38614E-6 3.7037E-6 L 1.38614E-6 0.06689 " pathEditMode="relative" rAng="0" ptsTypes="AA" p14:bounceEnd="35000">
                                          <p:cBhvr>
                                            <p:cTn id="51" dur="2000" fill="hold"/>
                                            <p:tgtEl>
                                              <p:spTgt spid="49"/>
                                            </p:tgtEl>
                                            <p:attrNameLst>
                                              <p:attrName>ppt_x</p:attrName>
                                              <p:attrName>ppt_y</p:attrName>
                                            </p:attrNameLst>
                                          </p:cBhvr>
                                          <p:rCtr x="0" y="3333"/>
                                        </p:animMotion>
                                      </p:childTnLst>
                                    </p:cTn>
                                  </p:par>
                                  <p:par>
                                    <p:cTn id="52" presetID="42" presetClass="path" presetSubtype="0" fill="hold" nodeType="withEffect" p14:presetBounceEnd="35000">
                                      <p:stCondLst>
                                        <p:cond delay="0"/>
                                      </p:stCondLst>
                                      <p:childTnLst>
                                        <p:animMotion origin="layout" path="M 1.25E-6 -4.81481E-6 L 1.25E-6 -0.06921 " pathEditMode="relative" rAng="0" ptsTypes="AA" p14:bounceEnd="35000">
                                          <p:cBhvr>
                                            <p:cTn id="53" dur="2000" fill="hold"/>
                                            <p:tgtEl>
                                              <p:spTgt spid="50"/>
                                            </p:tgtEl>
                                            <p:attrNameLst>
                                              <p:attrName>ppt_x</p:attrName>
                                              <p:attrName>ppt_y</p:attrName>
                                            </p:attrNameLst>
                                          </p:cBhvr>
                                          <p:rCtr x="0" y="-3472"/>
                                        </p:animMotion>
                                      </p:childTnLst>
                                    </p:cTn>
                                  </p:par>
                                  <p:par>
                                    <p:cTn id="54" presetID="8" presetClass="emph" presetSubtype="0" fill="hold" grpId="1" nodeType="withEffect">
                                      <p:stCondLst>
                                        <p:cond delay="0"/>
                                      </p:stCondLst>
                                      <p:childTnLst>
                                        <p:animRot by="900000">
                                          <p:cBhvr>
                                            <p:cTn id="55" dur="1300" fill="hold"/>
                                            <p:tgtEl>
                                              <p:spTgt spid="3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5" grpId="1" animBg="1"/>
          <p:bldP spid="36" grpId="0" animBg="1"/>
          <p:bldP spid="45" grpId="0"/>
          <p:bldP spid="46" grpId="0"/>
          <p:bldP spid="47" grpId="0"/>
          <p:bldP spid="48"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2000"/>
                                            <p:tgtEl>
                                              <p:spTgt spid="36"/>
                                            </p:tgtEl>
                                          </p:cBhvr>
                                        </p:animEffect>
                                        <p:anim calcmode="lin" valueType="num">
                                          <p:cBhvr>
                                            <p:cTn id="8" dur="2000" fill="hold"/>
                                            <p:tgtEl>
                                              <p:spTgt spid="36"/>
                                            </p:tgtEl>
                                            <p:attrNameLst>
                                              <p:attrName>ppt_w</p:attrName>
                                            </p:attrNameLst>
                                          </p:cBhvr>
                                          <p:tavLst>
                                            <p:tav tm="0" fmla="#ppt_w*sin(2.5*pi*$)">
                                              <p:val>
                                                <p:fltVal val="0"/>
                                              </p:val>
                                            </p:tav>
                                            <p:tav tm="100000">
                                              <p:val>
                                                <p:fltVal val="1"/>
                                              </p:val>
                                            </p:tav>
                                          </p:tavLst>
                                        </p:anim>
                                        <p:anim calcmode="lin" valueType="num">
                                          <p:cBhvr>
                                            <p:cTn id="9" dur="2000" fill="hold"/>
                                            <p:tgtEl>
                                              <p:spTgt spid="36"/>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fade">
                                          <p:cBhvr>
                                            <p:cTn id="12" dur="2000"/>
                                            <p:tgtEl>
                                              <p:spTgt spid="34"/>
                                            </p:tgtEl>
                                          </p:cBhvr>
                                        </p:animEffect>
                                        <p:anim calcmode="lin" valueType="num">
                                          <p:cBhvr>
                                            <p:cTn id="13" dur="2000" fill="hold"/>
                                            <p:tgtEl>
                                              <p:spTgt spid="34"/>
                                            </p:tgtEl>
                                            <p:attrNameLst>
                                              <p:attrName>ppt_w</p:attrName>
                                            </p:attrNameLst>
                                          </p:cBhvr>
                                          <p:tavLst>
                                            <p:tav tm="0" fmla="#ppt_w*sin(2.5*pi*$)">
                                              <p:val>
                                                <p:fltVal val="0"/>
                                              </p:val>
                                            </p:tav>
                                            <p:tav tm="100000">
                                              <p:val>
                                                <p:fltVal val="1"/>
                                              </p:val>
                                            </p:tav>
                                          </p:tavLst>
                                        </p:anim>
                                        <p:anim calcmode="lin" valueType="num">
                                          <p:cBhvr>
                                            <p:cTn id="14" dur="2000" fill="hold"/>
                                            <p:tgtEl>
                                              <p:spTgt spid="34"/>
                                            </p:tgtEl>
                                            <p:attrNameLst>
                                              <p:attrName>ppt_h</p:attrName>
                                            </p:attrNameLst>
                                          </p:cBhvr>
                                          <p:tavLst>
                                            <p:tav tm="0">
                                              <p:val>
                                                <p:strVal val="#ppt_h"/>
                                              </p:val>
                                            </p:tav>
                                            <p:tav tm="100000">
                                              <p:val>
                                                <p:strVal val="#ppt_h"/>
                                              </p:val>
                                            </p:tav>
                                          </p:tavLst>
                                        </p:anim>
                                      </p:childTnLst>
                                    </p:cTn>
                                  </p:par>
                                  <p:par>
                                    <p:cTn id="15" presetID="45" presetClass="entr" presetSubtype="0" fill="hold" grpId="0" nodeType="with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fade">
                                          <p:cBhvr>
                                            <p:cTn id="17" dur="2000"/>
                                            <p:tgtEl>
                                              <p:spTgt spid="35"/>
                                            </p:tgtEl>
                                          </p:cBhvr>
                                        </p:animEffect>
                                        <p:anim calcmode="lin" valueType="num">
                                          <p:cBhvr>
                                            <p:cTn id="18" dur="2000" fill="hold"/>
                                            <p:tgtEl>
                                              <p:spTgt spid="35"/>
                                            </p:tgtEl>
                                            <p:attrNameLst>
                                              <p:attrName>ppt_w</p:attrName>
                                            </p:attrNameLst>
                                          </p:cBhvr>
                                          <p:tavLst>
                                            <p:tav tm="0" fmla="#ppt_w*sin(2.5*pi*$)">
                                              <p:val>
                                                <p:fltVal val="0"/>
                                              </p:val>
                                            </p:tav>
                                            <p:tav tm="100000">
                                              <p:val>
                                                <p:fltVal val="1"/>
                                              </p:val>
                                            </p:tav>
                                          </p:tavLst>
                                        </p:anim>
                                        <p:anim calcmode="lin" valueType="num">
                                          <p:cBhvr>
                                            <p:cTn id="19" dur="2000" fill="hold"/>
                                            <p:tgtEl>
                                              <p:spTgt spid="35"/>
                                            </p:tgtEl>
                                            <p:attrNameLst>
                                              <p:attrName>ppt_h</p:attrName>
                                            </p:attrNameLst>
                                          </p:cBhvr>
                                          <p:tavLst>
                                            <p:tav tm="0">
                                              <p:val>
                                                <p:strVal val="#ppt_h"/>
                                              </p:val>
                                            </p:tav>
                                            <p:tav tm="100000">
                                              <p:val>
                                                <p:strVal val="#ppt_h"/>
                                              </p:val>
                                            </p:tav>
                                          </p:tavLst>
                                        </p:anim>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49"/>
                                            </p:tgtEl>
                                            <p:attrNameLst>
                                              <p:attrName>style.visibility</p:attrName>
                                            </p:attrNameLst>
                                          </p:cBhvr>
                                          <p:to>
                                            <p:strVal val="visible"/>
                                          </p:to>
                                        </p:set>
                                        <p:animEffect transition="in" filter="wipe(up)">
                                          <p:cBhvr>
                                            <p:cTn id="23" dur="500"/>
                                            <p:tgtEl>
                                              <p:spTgt spid="49"/>
                                            </p:tgtEl>
                                          </p:cBhvr>
                                        </p:animEffect>
                                      </p:childTnLst>
                                    </p:cTn>
                                  </p:par>
                                  <p:par>
                                    <p:cTn id="24" presetID="22" presetClass="entr" presetSubtype="1" fill="hold" nodeType="withEffect">
                                      <p:stCondLst>
                                        <p:cond delay="0"/>
                                      </p:stCondLst>
                                      <p:childTnLst>
                                        <p:set>
                                          <p:cBhvr>
                                            <p:cTn id="25" dur="1" fill="hold">
                                              <p:stCondLst>
                                                <p:cond delay="0"/>
                                              </p:stCondLst>
                                            </p:cTn>
                                            <p:tgtEl>
                                              <p:spTgt spid="50"/>
                                            </p:tgtEl>
                                            <p:attrNameLst>
                                              <p:attrName>style.visibility</p:attrName>
                                            </p:attrNameLst>
                                          </p:cBhvr>
                                          <p:to>
                                            <p:strVal val="visible"/>
                                          </p:to>
                                        </p:set>
                                        <p:animEffect transition="in" filter="wipe(up)">
                                          <p:cBhvr>
                                            <p:cTn id="26" dur="500"/>
                                            <p:tgtEl>
                                              <p:spTgt spid="50"/>
                                            </p:tgtEl>
                                          </p:cBhvr>
                                        </p:animEffect>
                                      </p:childTnLst>
                                    </p:cTn>
                                  </p:par>
                                </p:childTnLst>
                              </p:cTn>
                            </p:par>
                          </p:childTnLst>
                        </p:cTn>
                      </p:par>
                      <p:par>
                        <p:cTn id="27" fill="hold">
                          <p:stCondLst>
                            <p:cond delay="indefinite"/>
                          </p:stCondLst>
                          <p:childTnLst>
                            <p:par>
                              <p:cTn id="28" fill="hold">
                                <p:stCondLst>
                                  <p:cond delay="0"/>
                                </p:stCondLst>
                                <p:childTnLst>
                                  <p:par>
                                    <p:cTn id="29" presetID="47" presetClass="entr" presetSubtype="0" fill="hold" grpId="0" nodeType="clickEffect">
                                      <p:stCondLst>
                                        <p:cond delay="0"/>
                                      </p:stCondLst>
                                      <p:childTnLst>
                                        <p:set>
                                          <p:cBhvr>
                                            <p:cTn id="30" dur="1" fill="hold">
                                              <p:stCondLst>
                                                <p:cond delay="0"/>
                                              </p:stCondLst>
                                            </p:cTn>
                                            <p:tgtEl>
                                              <p:spTgt spid="47"/>
                                            </p:tgtEl>
                                            <p:attrNameLst>
                                              <p:attrName>style.visibility</p:attrName>
                                            </p:attrNameLst>
                                          </p:cBhvr>
                                          <p:to>
                                            <p:strVal val="visible"/>
                                          </p:to>
                                        </p:set>
                                        <p:animEffect transition="in" filter="fade">
                                          <p:cBhvr>
                                            <p:cTn id="31" dur="1000"/>
                                            <p:tgtEl>
                                              <p:spTgt spid="47"/>
                                            </p:tgtEl>
                                          </p:cBhvr>
                                        </p:animEffect>
                                        <p:anim calcmode="lin" valueType="num">
                                          <p:cBhvr>
                                            <p:cTn id="32" dur="1000" fill="hold"/>
                                            <p:tgtEl>
                                              <p:spTgt spid="47"/>
                                            </p:tgtEl>
                                            <p:attrNameLst>
                                              <p:attrName>ppt_x</p:attrName>
                                            </p:attrNameLst>
                                          </p:cBhvr>
                                          <p:tavLst>
                                            <p:tav tm="0">
                                              <p:val>
                                                <p:strVal val="#ppt_x"/>
                                              </p:val>
                                            </p:tav>
                                            <p:tav tm="100000">
                                              <p:val>
                                                <p:strVal val="#ppt_x"/>
                                              </p:val>
                                            </p:tav>
                                          </p:tavLst>
                                        </p:anim>
                                        <p:anim calcmode="lin" valueType="num">
                                          <p:cBhvr>
                                            <p:cTn id="33" dur="1000" fill="hold"/>
                                            <p:tgtEl>
                                              <p:spTgt spid="47"/>
                                            </p:tgtEl>
                                            <p:attrNameLst>
                                              <p:attrName>ppt_y</p:attrName>
                                            </p:attrNameLst>
                                          </p:cBhvr>
                                          <p:tavLst>
                                            <p:tav tm="0">
                                              <p:val>
                                                <p:strVal val="#ppt_y-.1"/>
                                              </p:val>
                                            </p:tav>
                                            <p:tav tm="100000">
                                              <p:val>
                                                <p:strVal val="#ppt_y"/>
                                              </p:val>
                                            </p:tav>
                                          </p:tavLst>
                                        </p:anim>
                                      </p:childTnLst>
                                    </p:cTn>
                                  </p:par>
                                  <p:par>
                                    <p:cTn id="34" presetID="47" presetClass="entr" presetSubtype="0" fill="hold" grpId="0" nodeType="withEffect">
                                      <p:stCondLst>
                                        <p:cond delay="0"/>
                                      </p:stCondLst>
                                      <p:childTnLst>
                                        <p:set>
                                          <p:cBhvr>
                                            <p:cTn id="35" dur="1" fill="hold">
                                              <p:stCondLst>
                                                <p:cond delay="0"/>
                                              </p:stCondLst>
                                            </p:cTn>
                                            <p:tgtEl>
                                              <p:spTgt spid="48"/>
                                            </p:tgtEl>
                                            <p:attrNameLst>
                                              <p:attrName>style.visibility</p:attrName>
                                            </p:attrNameLst>
                                          </p:cBhvr>
                                          <p:to>
                                            <p:strVal val="visible"/>
                                          </p:to>
                                        </p:set>
                                        <p:animEffect transition="in" filter="fade">
                                          <p:cBhvr>
                                            <p:cTn id="36" dur="1000"/>
                                            <p:tgtEl>
                                              <p:spTgt spid="48"/>
                                            </p:tgtEl>
                                          </p:cBhvr>
                                        </p:animEffect>
                                        <p:anim calcmode="lin" valueType="num">
                                          <p:cBhvr>
                                            <p:cTn id="37" dur="1000" fill="hold"/>
                                            <p:tgtEl>
                                              <p:spTgt spid="48"/>
                                            </p:tgtEl>
                                            <p:attrNameLst>
                                              <p:attrName>ppt_x</p:attrName>
                                            </p:attrNameLst>
                                          </p:cBhvr>
                                          <p:tavLst>
                                            <p:tav tm="0">
                                              <p:val>
                                                <p:strVal val="#ppt_x"/>
                                              </p:val>
                                            </p:tav>
                                            <p:tav tm="100000">
                                              <p:val>
                                                <p:strVal val="#ppt_x"/>
                                              </p:val>
                                            </p:tav>
                                          </p:tavLst>
                                        </p:anim>
                                        <p:anim calcmode="lin" valueType="num">
                                          <p:cBhvr>
                                            <p:cTn id="38" dur="1000" fill="hold"/>
                                            <p:tgtEl>
                                              <p:spTgt spid="48"/>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0"/>
                                      </p:stCondLst>
                                      <p:childTnLst>
                                        <p:set>
                                          <p:cBhvr>
                                            <p:cTn id="40" dur="1" fill="hold">
                                              <p:stCondLst>
                                                <p:cond delay="0"/>
                                              </p:stCondLst>
                                            </p:cTn>
                                            <p:tgtEl>
                                              <p:spTgt spid="45"/>
                                            </p:tgtEl>
                                            <p:attrNameLst>
                                              <p:attrName>style.visibility</p:attrName>
                                            </p:attrNameLst>
                                          </p:cBhvr>
                                          <p:to>
                                            <p:strVal val="visible"/>
                                          </p:to>
                                        </p:set>
                                        <p:animEffect transition="in" filter="fade">
                                          <p:cBhvr>
                                            <p:cTn id="41" dur="1000"/>
                                            <p:tgtEl>
                                              <p:spTgt spid="45"/>
                                            </p:tgtEl>
                                          </p:cBhvr>
                                        </p:animEffect>
                                        <p:anim calcmode="lin" valueType="num">
                                          <p:cBhvr>
                                            <p:cTn id="42" dur="1000" fill="hold"/>
                                            <p:tgtEl>
                                              <p:spTgt spid="45"/>
                                            </p:tgtEl>
                                            <p:attrNameLst>
                                              <p:attrName>ppt_x</p:attrName>
                                            </p:attrNameLst>
                                          </p:cBhvr>
                                          <p:tavLst>
                                            <p:tav tm="0">
                                              <p:val>
                                                <p:strVal val="#ppt_x"/>
                                              </p:val>
                                            </p:tav>
                                            <p:tav tm="100000">
                                              <p:val>
                                                <p:strVal val="#ppt_x"/>
                                              </p:val>
                                            </p:tav>
                                          </p:tavLst>
                                        </p:anim>
                                        <p:anim calcmode="lin" valueType="num">
                                          <p:cBhvr>
                                            <p:cTn id="43" dur="1000" fill="hold"/>
                                            <p:tgtEl>
                                              <p:spTgt spid="45"/>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0"/>
                                      </p:stCondLst>
                                      <p:childTnLst>
                                        <p:set>
                                          <p:cBhvr>
                                            <p:cTn id="45" dur="1" fill="hold">
                                              <p:stCondLst>
                                                <p:cond delay="0"/>
                                              </p:stCondLst>
                                            </p:cTn>
                                            <p:tgtEl>
                                              <p:spTgt spid="46"/>
                                            </p:tgtEl>
                                            <p:attrNameLst>
                                              <p:attrName>style.visibility</p:attrName>
                                            </p:attrNameLst>
                                          </p:cBhvr>
                                          <p:to>
                                            <p:strVal val="visible"/>
                                          </p:to>
                                        </p:set>
                                        <p:animEffect transition="in" filter="fade">
                                          <p:cBhvr>
                                            <p:cTn id="46" dur="1000"/>
                                            <p:tgtEl>
                                              <p:spTgt spid="46"/>
                                            </p:tgtEl>
                                          </p:cBhvr>
                                        </p:animEffect>
                                        <p:anim calcmode="lin" valueType="num">
                                          <p:cBhvr>
                                            <p:cTn id="47" dur="1000" fill="hold"/>
                                            <p:tgtEl>
                                              <p:spTgt spid="46"/>
                                            </p:tgtEl>
                                            <p:attrNameLst>
                                              <p:attrName>ppt_x</p:attrName>
                                            </p:attrNameLst>
                                          </p:cBhvr>
                                          <p:tavLst>
                                            <p:tav tm="0">
                                              <p:val>
                                                <p:strVal val="#ppt_x"/>
                                              </p:val>
                                            </p:tav>
                                            <p:tav tm="100000">
                                              <p:val>
                                                <p:strVal val="#ppt_x"/>
                                              </p:val>
                                            </p:tav>
                                          </p:tavLst>
                                        </p:anim>
                                        <p:anim calcmode="lin" valueType="num">
                                          <p:cBhvr>
                                            <p:cTn id="48" dur="1000" fill="hold"/>
                                            <p:tgtEl>
                                              <p:spTgt spid="46"/>
                                            </p:tgtEl>
                                            <p:attrNameLst>
                                              <p:attrName>ppt_y</p:attrName>
                                            </p:attrNameLst>
                                          </p:cBhvr>
                                          <p:tavLst>
                                            <p:tav tm="0">
                                              <p:val>
                                                <p:strVal val="#ppt_y-.1"/>
                                              </p:val>
                                            </p:tav>
                                            <p:tav tm="100000">
                                              <p:val>
                                                <p:strVal val="#ppt_y"/>
                                              </p:val>
                                            </p:tav>
                                          </p:tavLst>
                                        </p:anim>
                                      </p:childTnLst>
                                    </p:cTn>
                                  </p:par>
                                </p:childTnLst>
                              </p:cTn>
                            </p:par>
                            <p:par>
                              <p:cTn id="49" fill="hold">
                                <p:stCondLst>
                                  <p:cond delay="1000"/>
                                </p:stCondLst>
                                <p:childTnLst>
                                  <p:par>
                                    <p:cTn id="50" presetID="42" presetClass="path" presetSubtype="0" fill="hold" nodeType="afterEffect">
                                      <p:stCondLst>
                                        <p:cond delay="0"/>
                                      </p:stCondLst>
                                      <p:childTnLst>
                                        <p:animMotion origin="layout" path="M 1.38614E-6 3.7037E-6 L 1.38614E-6 0.06689 " pathEditMode="relative" rAng="0" ptsTypes="AA">
                                          <p:cBhvr>
                                            <p:cTn id="51" dur="2000" fill="hold"/>
                                            <p:tgtEl>
                                              <p:spTgt spid="49"/>
                                            </p:tgtEl>
                                            <p:attrNameLst>
                                              <p:attrName>ppt_x</p:attrName>
                                              <p:attrName>ppt_y</p:attrName>
                                            </p:attrNameLst>
                                          </p:cBhvr>
                                          <p:rCtr x="0" y="3333"/>
                                        </p:animMotion>
                                      </p:childTnLst>
                                    </p:cTn>
                                  </p:par>
                                  <p:par>
                                    <p:cTn id="52" presetID="42" presetClass="path" presetSubtype="0" fill="hold" nodeType="withEffect">
                                      <p:stCondLst>
                                        <p:cond delay="0"/>
                                      </p:stCondLst>
                                      <p:childTnLst>
                                        <p:animMotion origin="layout" path="M 1.25E-6 -4.81481E-6 L 1.25E-6 -0.06921 " pathEditMode="relative" rAng="0" ptsTypes="AA">
                                          <p:cBhvr>
                                            <p:cTn id="53" dur="2000" fill="hold"/>
                                            <p:tgtEl>
                                              <p:spTgt spid="50"/>
                                            </p:tgtEl>
                                            <p:attrNameLst>
                                              <p:attrName>ppt_x</p:attrName>
                                              <p:attrName>ppt_y</p:attrName>
                                            </p:attrNameLst>
                                          </p:cBhvr>
                                          <p:rCtr x="0" y="-3472"/>
                                        </p:animMotion>
                                      </p:childTnLst>
                                    </p:cTn>
                                  </p:par>
                                  <p:par>
                                    <p:cTn id="54" presetID="8" presetClass="emph" presetSubtype="0" fill="hold" grpId="1" nodeType="withEffect">
                                      <p:stCondLst>
                                        <p:cond delay="0"/>
                                      </p:stCondLst>
                                      <p:childTnLst>
                                        <p:animRot by="900000">
                                          <p:cBhvr>
                                            <p:cTn id="55" dur="1300" fill="hold"/>
                                            <p:tgtEl>
                                              <p:spTgt spid="3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5" grpId="1" animBg="1"/>
          <p:bldP spid="36" grpId="0" animBg="1"/>
          <p:bldP spid="45" grpId="0"/>
          <p:bldP spid="46" grpId="0"/>
          <p:bldP spid="47" grpId="0"/>
          <p:bldP spid="48" grpId="0"/>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74"/>
          <p:cNvSpPr txBox="1"/>
          <p:nvPr/>
        </p:nvSpPr>
        <p:spPr>
          <a:xfrm>
            <a:off x="-782549" y="2463545"/>
            <a:ext cx="7499349" cy="809709"/>
          </a:xfrm>
          <a:prstGeom prst="rect">
            <a:avLst/>
          </a:prstGeom>
          <a:noFill/>
          <a:effectLst/>
        </p:spPr>
        <p:txBody>
          <a:bodyPr>
            <a:spAutoFit/>
          </a:bodyPr>
          <a:lstStyle/>
          <a:p>
            <a:pPr algn="r">
              <a:lnSpc>
                <a:spcPts val="5865"/>
              </a:lnSpc>
              <a:defRPr/>
            </a:pPr>
            <a:r>
              <a:rPr lang="zh-CN" altLang="en-US" sz="4800" b="1" dirty="0">
                <a:ln w="6350">
                  <a:noFill/>
                </a:ln>
                <a:solidFill>
                  <a:srgbClr val="3855A3"/>
                </a:solidFill>
                <a:latin typeface="Modern No. 20" panose="02070704070505020303" pitchFamily="18" charset="0"/>
                <a:ea typeface="微软雅黑" panose="020B0503020204020204" pitchFamily="34" charset="-122"/>
              </a:rPr>
              <a:t>明年工作计划</a:t>
            </a:r>
          </a:p>
        </p:txBody>
      </p:sp>
      <p:sp>
        <p:nvSpPr>
          <p:cNvPr id="3" name="矩形 2"/>
          <p:cNvSpPr/>
          <p:nvPr/>
        </p:nvSpPr>
        <p:spPr>
          <a:xfrm>
            <a:off x="3419167" y="3162778"/>
            <a:ext cx="3316934" cy="584775"/>
          </a:xfrm>
          <a:prstGeom prst="rect">
            <a:avLst/>
          </a:prstGeom>
        </p:spPr>
        <p:txBody>
          <a:bodyPr wrap="none">
            <a:spAutoFit/>
          </a:bodyPr>
          <a:lstStyle/>
          <a:p>
            <a:r>
              <a:rPr lang="en-US" altLang="zh-CN" sz="3200" dirty="0">
                <a:solidFill>
                  <a:srgbClr val="3855A3"/>
                </a:solidFill>
                <a:latin typeface="Impact" panose="020B0806030902050204" pitchFamily="34" charset="0"/>
              </a:rPr>
              <a:t>Fill in the title here</a:t>
            </a:r>
            <a:endParaRPr lang="zh-CN" altLang="en-US" sz="3200" dirty="0">
              <a:solidFill>
                <a:srgbClr val="3855A3"/>
              </a:solidFill>
              <a:latin typeface="Impact" panose="020B0806030902050204" pitchFamily="34" charset="0"/>
            </a:endParaRPr>
          </a:p>
        </p:txBody>
      </p:sp>
      <p:sp>
        <p:nvSpPr>
          <p:cNvPr id="4" name="标题层"/>
          <p:cNvSpPr txBox="1"/>
          <p:nvPr/>
        </p:nvSpPr>
        <p:spPr bwMode="auto">
          <a:xfrm>
            <a:off x="6761585" y="2182319"/>
            <a:ext cx="2021630" cy="1733680"/>
          </a:xfrm>
          <a:prstGeom prst="rect">
            <a:avLst/>
          </a:prstGeom>
          <a:noFill/>
          <a:effectLst/>
        </p:spPr>
        <p:txBody>
          <a:bodyPr wrap="square">
            <a:spAutoFit/>
          </a:bodyPr>
          <a:lstStyle/>
          <a:p>
            <a:pPr defTabSz="1218565">
              <a:defRPr/>
            </a:pPr>
            <a:r>
              <a:rPr lang="en-US" altLang="zh-CN" sz="10665" kern="0" dirty="0">
                <a:solidFill>
                  <a:srgbClr val="3855A3"/>
                </a:solidFill>
                <a:latin typeface="Impact" panose="020B0806030902050204" pitchFamily="34" charset="0"/>
                <a:ea typeface="微软雅黑" panose="020B0503020204020204" pitchFamily="34" charset="-122"/>
                <a:cs typeface="Arial" panose="020B0604020202020204" pitchFamily="34" charset="0"/>
              </a:rPr>
              <a:t>05</a:t>
            </a:r>
            <a:endParaRPr lang="zh-CN" altLang="en-US" sz="10665" kern="0" dirty="0">
              <a:solidFill>
                <a:srgbClr val="3855A3"/>
              </a:solidFill>
              <a:latin typeface="Impact" panose="020B0806030902050204" pitchFamily="34" charset="0"/>
              <a:ea typeface="微软雅黑" panose="020B0503020204020204" pitchFamily="34" charset="-122"/>
              <a:cs typeface="Arial" panose="020B0604020202020204" pitchFamily="34" charset="0"/>
            </a:endParaRPr>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68640" y="785348"/>
            <a:ext cx="4023360" cy="452762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600"/>
                                        <p:tgtEl>
                                          <p:spTgt spid="5"/>
                                        </p:tgtEl>
                                      </p:cBhvr>
                                    </p:animEffect>
                                    <p:anim calcmode="lin" valueType="num">
                                      <p:cBhvr>
                                        <p:cTn id="8" dur="1600" fill="hold"/>
                                        <p:tgtEl>
                                          <p:spTgt spid="5"/>
                                        </p:tgtEl>
                                        <p:attrNameLst>
                                          <p:attrName>ppt_x</p:attrName>
                                        </p:attrNameLst>
                                      </p:cBhvr>
                                      <p:tavLst>
                                        <p:tav tm="0">
                                          <p:val>
                                            <p:strVal val="#ppt_x"/>
                                          </p:val>
                                        </p:tav>
                                        <p:tav tm="100000">
                                          <p:val>
                                            <p:strVal val="#ppt_x"/>
                                          </p:val>
                                        </p:tav>
                                      </p:tavLst>
                                    </p:anim>
                                    <p:anim calcmode="lin" valueType="num">
                                      <p:cBhvr>
                                        <p:cTn id="9" dur="1600" fill="hold"/>
                                        <p:tgtEl>
                                          <p:spTgt spid="5"/>
                                        </p:tgtEl>
                                        <p:attrNameLst>
                                          <p:attrName>ppt_y</p:attrName>
                                        </p:attrNameLst>
                                      </p:cBhvr>
                                      <p:tavLst>
                                        <p:tav tm="0">
                                          <p:val>
                                            <p:strVal val="#ppt_y+.1"/>
                                          </p:val>
                                        </p:tav>
                                        <p:tav tm="100000">
                                          <p:val>
                                            <p:strVal val="#ppt_y"/>
                                          </p:val>
                                        </p:tav>
                                      </p:tavLst>
                                    </p:anim>
                                  </p:childTnLst>
                                </p:cTn>
                              </p:par>
                              <p:par>
                                <p:cTn id="10" presetID="2" presetClass="entr" presetSubtype="8" decel="52500" fill="hold" grpId="0" nodeType="withEffect">
                                  <p:stCondLst>
                                    <p:cond delay="170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400" fill="hold"/>
                                        <p:tgtEl>
                                          <p:spTgt spid="4"/>
                                        </p:tgtEl>
                                        <p:attrNameLst>
                                          <p:attrName>ppt_x</p:attrName>
                                        </p:attrNameLst>
                                      </p:cBhvr>
                                      <p:tavLst>
                                        <p:tav tm="0">
                                          <p:val>
                                            <p:strVal val="0-#ppt_w/2"/>
                                          </p:val>
                                        </p:tav>
                                        <p:tav tm="100000">
                                          <p:val>
                                            <p:strVal val="#ppt_x"/>
                                          </p:val>
                                        </p:tav>
                                      </p:tavLst>
                                    </p:anim>
                                    <p:anim calcmode="lin" valueType="num">
                                      <p:cBhvr additive="base">
                                        <p:cTn id="13" dur="400" fill="hold"/>
                                        <p:tgtEl>
                                          <p:spTgt spid="4"/>
                                        </p:tgtEl>
                                        <p:attrNameLst>
                                          <p:attrName>ppt_y</p:attrName>
                                        </p:attrNameLst>
                                      </p:cBhvr>
                                      <p:tavLst>
                                        <p:tav tm="0">
                                          <p:val>
                                            <p:strVal val="#ppt_y"/>
                                          </p:val>
                                        </p:tav>
                                        <p:tav tm="100000">
                                          <p:val>
                                            <p:strVal val="#ppt_y"/>
                                          </p:val>
                                        </p:tav>
                                      </p:tavLst>
                                    </p:anim>
                                  </p:childTnLst>
                                </p:cTn>
                              </p:par>
                              <p:par>
                                <p:cTn id="14" presetID="53" presetClass="entr" presetSubtype="16" fill="hold" grpId="0" nodeType="withEffect">
                                  <p:stCondLst>
                                    <p:cond delay="1900"/>
                                  </p:stCondLst>
                                  <p:childTnLst>
                                    <p:set>
                                      <p:cBhvr>
                                        <p:cTn id="15" dur="1" fill="hold">
                                          <p:stCondLst>
                                            <p:cond delay="0"/>
                                          </p:stCondLst>
                                        </p:cTn>
                                        <p:tgtEl>
                                          <p:spTgt spid="2"/>
                                        </p:tgtEl>
                                        <p:attrNameLst>
                                          <p:attrName>style.visibility</p:attrName>
                                        </p:attrNameLst>
                                      </p:cBhvr>
                                      <p:to>
                                        <p:strVal val="visible"/>
                                      </p:to>
                                    </p:set>
                                    <p:anim calcmode="lin" valueType="num">
                                      <p:cBhvr>
                                        <p:cTn id="16" dur="600" fill="hold"/>
                                        <p:tgtEl>
                                          <p:spTgt spid="2"/>
                                        </p:tgtEl>
                                        <p:attrNameLst>
                                          <p:attrName>ppt_w</p:attrName>
                                        </p:attrNameLst>
                                      </p:cBhvr>
                                      <p:tavLst>
                                        <p:tav tm="0">
                                          <p:val>
                                            <p:fltVal val="0"/>
                                          </p:val>
                                        </p:tav>
                                        <p:tav tm="100000">
                                          <p:val>
                                            <p:strVal val="#ppt_w"/>
                                          </p:val>
                                        </p:tav>
                                      </p:tavLst>
                                    </p:anim>
                                    <p:anim calcmode="lin" valueType="num">
                                      <p:cBhvr>
                                        <p:cTn id="17" dur="600" fill="hold"/>
                                        <p:tgtEl>
                                          <p:spTgt spid="2"/>
                                        </p:tgtEl>
                                        <p:attrNameLst>
                                          <p:attrName>ppt_h</p:attrName>
                                        </p:attrNameLst>
                                      </p:cBhvr>
                                      <p:tavLst>
                                        <p:tav tm="0">
                                          <p:val>
                                            <p:fltVal val="0"/>
                                          </p:val>
                                        </p:tav>
                                        <p:tav tm="100000">
                                          <p:val>
                                            <p:strVal val="#ppt_h"/>
                                          </p:val>
                                        </p:tav>
                                      </p:tavLst>
                                    </p:anim>
                                    <p:animEffect transition="in" filter="fade">
                                      <p:cBhvr>
                                        <p:cTn id="18" dur="600"/>
                                        <p:tgtEl>
                                          <p:spTgt spid="2"/>
                                        </p:tgtEl>
                                      </p:cBhvr>
                                    </p:animEffect>
                                  </p:childTnLst>
                                </p:cTn>
                              </p:par>
                              <p:par>
                                <p:cTn id="19" presetID="53" presetClass="entr" presetSubtype="16" fill="hold" grpId="0" nodeType="withEffect">
                                  <p:stCondLst>
                                    <p:cond delay="2200"/>
                                  </p:stCondLst>
                                  <p:childTnLst>
                                    <p:set>
                                      <p:cBhvr>
                                        <p:cTn id="20" dur="1" fill="hold">
                                          <p:stCondLst>
                                            <p:cond delay="0"/>
                                          </p:stCondLst>
                                        </p:cTn>
                                        <p:tgtEl>
                                          <p:spTgt spid="3"/>
                                        </p:tgtEl>
                                        <p:attrNameLst>
                                          <p:attrName>style.visibility</p:attrName>
                                        </p:attrNameLst>
                                      </p:cBhvr>
                                      <p:to>
                                        <p:strVal val="visible"/>
                                      </p:to>
                                    </p:set>
                                    <p:anim calcmode="lin" valueType="num">
                                      <p:cBhvr>
                                        <p:cTn id="21" dur="700" fill="hold"/>
                                        <p:tgtEl>
                                          <p:spTgt spid="3"/>
                                        </p:tgtEl>
                                        <p:attrNameLst>
                                          <p:attrName>ppt_w</p:attrName>
                                        </p:attrNameLst>
                                      </p:cBhvr>
                                      <p:tavLst>
                                        <p:tav tm="0">
                                          <p:val>
                                            <p:fltVal val="0"/>
                                          </p:val>
                                        </p:tav>
                                        <p:tav tm="100000">
                                          <p:val>
                                            <p:strVal val="#ppt_w"/>
                                          </p:val>
                                        </p:tav>
                                      </p:tavLst>
                                    </p:anim>
                                    <p:anim calcmode="lin" valueType="num">
                                      <p:cBhvr>
                                        <p:cTn id="22" dur="700" fill="hold"/>
                                        <p:tgtEl>
                                          <p:spTgt spid="3"/>
                                        </p:tgtEl>
                                        <p:attrNameLst>
                                          <p:attrName>ppt_h</p:attrName>
                                        </p:attrNameLst>
                                      </p:cBhvr>
                                      <p:tavLst>
                                        <p:tav tm="0">
                                          <p:val>
                                            <p:fltVal val="0"/>
                                          </p:val>
                                        </p:tav>
                                        <p:tav tm="100000">
                                          <p:val>
                                            <p:strVal val="#ppt_h"/>
                                          </p:val>
                                        </p:tav>
                                      </p:tavLst>
                                    </p:anim>
                                    <p:animEffect transition="in" filter="fade">
                                      <p:cBhvr>
                                        <p:cTn id="23" dur="7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Ellipse 9"/>
          <p:cNvSpPr>
            <a:spLocks noChangeArrowheads="1"/>
          </p:cNvSpPr>
          <p:nvPr/>
        </p:nvSpPr>
        <p:spPr bwMode="gray">
          <a:xfrm>
            <a:off x="4422342" y="1780507"/>
            <a:ext cx="3328267" cy="3325813"/>
          </a:xfrm>
          <a:prstGeom prst="ellipse">
            <a:avLst/>
          </a:prstGeom>
          <a:solidFill>
            <a:schemeClr val="accent2"/>
          </a:solidFill>
          <a:ln>
            <a:solidFill>
              <a:schemeClr val="bg1"/>
            </a:solidFill>
          </a:ln>
          <a:effectLst>
            <a:reflection blurRad="228600" stA="31000" endPos="63000" dir="5400000" sy="-100000" algn="bl" rotWithShape="0"/>
          </a:effectLst>
          <a:scene3d>
            <a:camera prst="orthographicFront">
              <a:rot lat="0" lon="0" rev="0"/>
            </a:camera>
            <a:lightRig rig="threePt" dir="t"/>
          </a:scene3d>
          <a:sp3d z="552450" prstMaterial="softEdge">
            <a:bevelB w="546100" h="546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dirty="0"/>
          </a:p>
        </p:txBody>
      </p:sp>
      <p:sp>
        <p:nvSpPr>
          <p:cNvPr id="22" name="Ellipse 8"/>
          <p:cNvSpPr>
            <a:spLocks noChangeArrowheads="1"/>
          </p:cNvSpPr>
          <p:nvPr/>
        </p:nvSpPr>
        <p:spPr bwMode="gray">
          <a:xfrm>
            <a:off x="4914594" y="2721895"/>
            <a:ext cx="2329470" cy="2327275"/>
          </a:xfrm>
          <a:prstGeom prst="ellipse">
            <a:avLst/>
          </a:prstGeom>
          <a:solidFill>
            <a:schemeClr val="accent3"/>
          </a:solidFill>
          <a:ln>
            <a:solidFill>
              <a:schemeClr val="bg1"/>
            </a:solidFill>
          </a:ln>
          <a:effectLst>
            <a:reflection blurRad="228600" stA="31000" endPos="63000" dir="5400000" sy="-100000" algn="bl" rotWithShape="0"/>
          </a:effectLst>
          <a:scene3d>
            <a:camera prst="orthographicFront">
              <a:rot lat="0" lon="0" rev="0"/>
            </a:camera>
            <a:lightRig rig="threePt" dir="t"/>
          </a:scene3d>
          <a:sp3d z="552450" prstMaterial="softEdge">
            <a:bevelB w="546100" h="546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dirty="0"/>
          </a:p>
        </p:txBody>
      </p:sp>
      <p:sp>
        <p:nvSpPr>
          <p:cNvPr id="23" name="Ellipse 7"/>
          <p:cNvSpPr>
            <a:spLocks noChangeArrowheads="1"/>
          </p:cNvSpPr>
          <p:nvPr/>
        </p:nvSpPr>
        <p:spPr bwMode="gray">
          <a:xfrm>
            <a:off x="5457660" y="3761707"/>
            <a:ext cx="1257628" cy="1254125"/>
          </a:xfrm>
          <a:prstGeom prst="ellipse">
            <a:avLst/>
          </a:prstGeom>
          <a:solidFill>
            <a:schemeClr val="accent4"/>
          </a:solidFill>
          <a:ln>
            <a:solidFill>
              <a:schemeClr val="bg1"/>
            </a:solidFill>
          </a:ln>
          <a:effectLst>
            <a:reflection blurRad="228600" stA="31000" endPos="63000" dir="5400000" sy="-100000" algn="bl" rotWithShape="0"/>
          </a:effectLst>
          <a:scene3d>
            <a:camera prst="orthographicFront">
              <a:rot lat="0" lon="0" rev="0"/>
            </a:camera>
            <a:lightRig rig="threePt" dir="t"/>
          </a:scene3d>
          <a:sp3d z="552450" prstMaterial="softEdge">
            <a:bevelB w="546100" h="546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dirty="0"/>
          </a:p>
        </p:txBody>
      </p:sp>
      <p:grpSp>
        <p:nvGrpSpPr>
          <p:cNvPr id="7" name="Group 10"/>
          <p:cNvGrpSpPr/>
          <p:nvPr/>
        </p:nvGrpSpPr>
        <p:grpSpPr bwMode="auto">
          <a:xfrm>
            <a:off x="2950345" y="1340768"/>
            <a:ext cx="6302429" cy="4159250"/>
            <a:chOff x="846" y="1001"/>
            <a:chExt cx="3969" cy="2620"/>
          </a:xfrm>
        </p:grpSpPr>
        <p:sp>
          <p:nvSpPr>
            <p:cNvPr id="17" name="Text Box 19"/>
            <p:cNvSpPr txBox="1">
              <a:spLocks noChangeArrowheads="1"/>
            </p:cNvSpPr>
            <p:nvPr/>
          </p:nvSpPr>
          <p:spPr bwMode="gray">
            <a:xfrm>
              <a:off x="1955" y="1001"/>
              <a:ext cx="1710"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01370">
                <a:defRPr>
                  <a:solidFill>
                    <a:schemeClr val="tx1"/>
                  </a:solidFill>
                  <a:latin typeface="Arial" panose="020B0604020202020204" pitchFamily="34" charset="0"/>
                </a:defRPr>
              </a:lvl1pPr>
              <a:lvl2pPr marL="742950" indent="-285750" defTabSz="801370">
                <a:defRPr>
                  <a:solidFill>
                    <a:schemeClr val="tx1"/>
                  </a:solidFill>
                  <a:latin typeface="Arial" panose="020B0604020202020204" pitchFamily="34" charset="0"/>
                </a:defRPr>
              </a:lvl2pPr>
              <a:lvl3pPr marL="1143000" indent="-228600" defTabSz="801370">
                <a:defRPr>
                  <a:solidFill>
                    <a:schemeClr val="tx1"/>
                  </a:solidFill>
                  <a:latin typeface="Arial" panose="020B0604020202020204" pitchFamily="34" charset="0"/>
                </a:defRPr>
              </a:lvl3pPr>
              <a:lvl4pPr marL="1600200" indent="-228600" defTabSz="801370">
                <a:defRPr>
                  <a:solidFill>
                    <a:schemeClr val="tx1"/>
                  </a:solidFill>
                  <a:latin typeface="Arial" panose="020B0604020202020204" pitchFamily="34" charset="0"/>
                </a:defRPr>
              </a:lvl4pPr>
              <a:lvl5pPr marL="2057400" indent="-228600" defTabSz="801370">
                <a:defRPr>
                  <a:solidFill>
                    <a:schemeClr val="tx1"/>
                  </a:solidFill>
                  <a:latin typeface="Arial" panose="020B0604020202020204" pitchFamily="34" charset="0"/>
                </a:defRPr>
              </a:lvl5pPr>
              <a:lvl6pPr marL="2514600" indent="-228600" defTabSz="801370" fontAlgn="base">
                <a:spcBef>
                  <a:spcPct val="0"/>
                </a:spcBef>
                <a:spcAft>
                  <a:spcPct val="0"/>
                </a:spcAft>
                <a:defRPr>
                  <a:solidFill>
                    <a:schemeClr val="tx1"/>
                  </a:solidFill>
                  <a:latin typeface="Arial" panose="020B0604020202020204" pitchFamily="34" charset="0"/>
                </a:defRPr>
              </a:lvl6pPr>
              <a:lvl7pPr marL="2971800" indent="-228600" defTabSz="801370" fontAlgn="base">
                <a:spcBef>
                  <a:spcPct val="0"/>
                </a:spcBef>
                <a:spcAft>
                  <a:spcPct val="0"/>
                </a:spcAft>
                <a:defRPr>
                  <a:solidFill>
                    <a:schemeClr val="tx1"/>
                  </a:solidFill>
                  <a:latin typeface="Arial" panose="020B0604020202020204" pitchFamily="34" charset="0"/>
                </a:defRPr>
              </a:lvl7pPr>
              <a:lvl8pPr marL="3429000" indent="-228600" defTabSz="801370" fontAlgn="base">
                <a:spcBef>
                  <a:spcPct val="0"/>
                </a:spcBef>
                <a:spcAft>
                  <a:spcPct val="0"/>
                </a:spcAft>
                <a:defRPr>
                  <a:solidFill>
                    <a:schemeClr val="tx1"/>
                  </a:solidFill>
                  <a:latin typeface="Arial" panose="020B0604020202020204" pitchFamily="34" charset="0"/>
                </a:defRPr>
              </a:lvl8pPr>
              <a:lvl9pPr marL="3886200" indent="-228600" defTabSz="801370" fontAlgn="base">
                <a:spcBef>
                  <a:spcPct val="0"/>
                </a:spcBef>
                <a:spcAft>
                  <a:spcPct val="0"/>
                </a:spcAft>
                <a:defRPr>
                  <a:solidFill>
                    <a:schemeClr val="tx1"/>
                  </a:solidFill>
                  <a:latin typeface="Arial" panose="020B0604020202020204" pitchFamily="34" charset="0"/>
                </a:defRPr>
              </a:lvl9pPr>
            </a:lstStyle>
            <a:p>
              <a:pPr algn="ctr">
                <a:spcAft>
                  <a:spcPct val="40000"/>
                </a:spcAft>
                <a:defRPr/>
              </a:pPr>
              <a:r>
                <a:rPr lang="zh-CN" altLang="en-US" sz="1600" kern="0" noProof="1">
                  <a:latin typeface="微软雅黑" panose="020B0503020204020204" pitchFamily="34" charset="-122"/>
                  <a:ea typeface="微软雅黑" panose="020B0503020204020204" pitchFamily="34" charset="-122"/>
                  <a:cs typeface="Arial" panose="020B0604020202020204" pitchFamily="34" charset="0"/>
                </a:rPr>
                <a:t>这里输入文本</a:t>
              </a:r>
              <a:r>
                <a:rPr lang="de-DE" altLang="zh-CN" sz="1600" kern="0" noProof="1">
                  <a:latin typeface="微软雅黑" panose="020B0503020204020204" pitchFamily="34" charset="-122"/>
                  <a:ea typeface="微软雅黑" panose="020B0503020204020204" pitchFamily="34" charset="-122"/>
                  <a:cs typeface="Arial" panose="020B0604020202020204" pitchFamily="34" charset="0"/>
                </a:rPr>
                <a:t>. </a:t>
              </a:r>
            </a:p>
          </p:txBody>
        </p:sp>
        <p:sp>
          <p:nvSpPr>
            <p:cNvPr id="18" name="Text Box 19"/>
            <p:cNvSpPr txBox="1">
              <a:spLocks noChangeArrowheads="1"/>
            </p:cNvSpPr>
            <p:nvPr/>
          </p:nvSpPr>
          <p:spPr bwMode="gray">
            <a:xfrm>
              <a:off x="1990" y="3467"/>
              <a:ext cx="1710"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01370">
                <a:defRPr>
                  <a:solidFill>
                    <a:schemeClr val="tx1"/>
                  </a:solidFill>
                  <a:latin typeface="Arial" panose="020B0604020202020204" pitchFamily="34" charset="0"/>
                </a:defRPr>
              </a:lvl1pPr>
              <a:lvl2pPr marL="742950" indent="-285750" defTabSz="801370">
                <a:defRPr>
                  <a:solidFill>
                    <a:schemeClr val="tx1"/>
                  </a:solidFill>
                  <a:latin typeface="Arial" panose="020B0604020202020204" pitchFamily="34" charset="0"/>
                </a:defRPr>
              </a:lvl2pPr>
              <a:lvl3pPr marL="1143000" indent="-228600" defTabSz="801370">
                <a:defRPr>
                  <a:solidFill>
                    <a:schemeClr val="tx1"/>
                  </a:solidFill>
                  <a:latin typeface="Arial" panose="020B0604020202020204" pitchFamily="34" charset="0"/>
                </a:defRPr>
              </a:lvl3pPr>
              <a:lvl4pPr marL="1600200" indent="-228600" defTabSz="801370">
                <a:defRPr>
                  <a:solidFill>
                    <a:schemeClr val="tx1"/>
                  </a:solidFill>
                  <a:latin typeface="Arial" panose="020B0604020202020204" pitchFamily="34" charset="0"/>
                </a:defRPr>
              </a:lvl4pPr>
              <a:lvl5pPr marL="2057400" indent="-228600" defTabSz="801370">
                <a:defRPr>
                  <a:solidFill>
                    <a:schemeClr val="tx1"/>
                  </a:solidFill>
                  <a:latin typeface="Arial" panose="020B0604020202020204" pitchFamily="34" charset="0"/>
                </a:defRPr>
              </a:lvl5pPr>
              <a:lvl6pPr marL="2514600" indent="-228600" defTabSz="801370" fontAlgn="base">
                <a:spcBef>
                  <a:spcPct val="0"/>
                </a:spcBef>
                <a:spcAft>
                  <a:spcPct val="0"/>
                </a:spcAft>
                <a:defRPr>
                  <a:solidFill>
                    <a:schemeClr val="tx1"/>
                  </a:solidFill>
                  <a:latin typeface="Arial" panose="020B0604020202020204" pitchFamily="34" charset="0"/>
                </a:defRPr>
              </a:lvl6pPr>
              <a:lvl7pPr marL="2971800" indent="-228600" defTabSz="801370" fontAlgn="base">
                <a:spcBef>
                  <a:spcPct val="0"/>
                </a:spcBef>
                <a:spcAft>
                  <a:spcPct val="0"/>
                </a:spcAft>
                <a:defRPr>
                  <a:solidFill>
                    <a:schemeClr val="tx1"/>
                  </a:solidFill>
                  <a:latin typeface="Arial" panose="020B0604020202020204" pitchFamily="34" charset="0"/>
                </a:defRPr>
              </a:lvl7pPr>
              <a:lvl8pPr marL="3429000" indent="-228600" defTabSz="801370" fontAlgn="base">
                <a:spcBef>
                  <a:spcPct val="0"/>
                </a:spcBef>
                <a:spcAft>
                  <a:spcPct val="0"/>
                </a:spcAft>
                <a:defRPr>
                  <a:solidFill>
                    <a:schemeClr val="tx1"/>
                  </a:solidFill>
                  <a:latin typeface="Arial" panose="020B0604020202020204" pitchFamily="34" charset="0"/>
                </a:defRPr>
              </a:lvl8pPr>
              <a:lvl9pPr marL="3886200" indent="-228600" defTabSz="801370" fontAlgn="base">
                <a:spcBef>
                  <a:spcPct val="0"/>
                </a:spcBef>
                <a:spcAft>
                  <a:spcPct val="0"/>
                </a:spcAft>
                <a:defRPr>
                  <a:solidFill>
                    <a:schemeClr val="tx1"/>
                  </a:solidFill>
                  <a:latin typeface="Arial" panose="020B0604020202020204" pitchFamily="34" charset="0"/>
                </a:defRPr>
              </a:lvl9pPr>
            </a:lstStyle>
            <a:p>
              <a:pPr algn="ctr">
                <a:spcAft>
                  <a:spcPct val="40000"/>
                </a:spcAft>
                <a:defRPr/>
              </a:pPr>
              <a:r>
                <a:rPr lang="zh-CN" altLang="en-US" sz="1600" kern="0" noProof="1">
                  <a:latin typeface="微软雅黑" panose="020B0503020204020204" pitchFamily="34" charset="-122"/>
                  <a:ea typeface="微软雅黑" panose="020B0503020204020204" pitchFamily="34" charset="-122"/>
                  <a:cs typeface="Arial" panose="020B0604020202020204" pitchFamily="34" charset="0"/>
                </a:rPr>
                <a:t>这里输入文本</a:t>
              </a:r>
              <a:r>
                <a:rPr lang="de-DE" altLang="zh-CN" sz="1600" kern="0" noProof="1">
                  <a:latin typeface="微软雅黑" panose="020B0503020204020204" pitchFamily="34" charset="-122"/>
                  <a:ea typeface="微软雅黑" panose="020B0503020204020204" pitchFamily="34" charset="-122"/>
                  <a:cs typeface="Arial" panose="020B0604020202020204" pitchFamily="34" charset="0"/>
                </a:rPr>
                <a:t>. </a:t>
              </a:r>
            </a:p>
          </p:txBody>
        </p:sp>
        <p:sp>
          <p:nvSpPr>
            <p:cNvPr id="19" name="Text Box 19"/>
            <p:cNvSpPr txBox="1">
              <a:spLocks noChangeArrowheads="1"/>
            </p:cNvSpPr>
            <p:nvPr/>
          </p:nvSpPr>
          <p:spPr bwMode="gray">
            <a:xfrm>
              <a:off x="846" y="2127"/>
              <a:ext cx="839"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01370">
                <a:defRPr>
                  <a:solidFill>
                    <a:schemeClr val="tx1"/>
                  </a:solidFill>
                  <a:latin typeface="Arial" panose="020B0604020202020204" pitchFamily="34" charset="0"/>
                </a:defRPr>
              </a:lvl1pPr>
              <a:lvl2pPr marL="742950" indent="-285750" defTabSz="801370">
                <a:defRPr>
                  <a:solidFill>
                    <a:schemeClr val="tx1"/>
                  </a:solidFill>
                  <a:latin typeface="Arial" panose="020B0604020202020204" pitchFamily="34" charset="0"/>
                </a:defRPr>
              </a:lvl2pPr>
              <a:lvl3pPr marL="1143000" indent="-228600" defTabSz="801370">
                <a:defRPr>
                  <a:solidFill>
                    <a:schemeClr val="tx1"/>
                  </a:solidFill>
                  <a:latin typeface="Arial" panose="020B0604020202020204" pitchFamily="34" charset="0"/>
                </a:defRPr>
              </a:lvl3pPr>
              <a:lvl4pPr marL="1600200" indent="-228600" defTabSz="801370">
                <a:defRPr>
                  <a:solidFill>
                    <a:schemeClr val="tx1"/>
                  </a:solidFill>
                  <a:latin typeface="Arial" panose="020B0604020202020204" pitchFamily="34" charset="0"/>
                </a:defRPr>
              </a:lvl4pPr>
              <a:lvl5pPr marL="2057400" indent="-228600" defTabSz="801370">
                <a:defRPr>
                  <a:solidFill>
                    <a:schemeClr val="tx1"/>
                  </a:solidFill>
                  <a:latin typeface="Arial" panose="020B0604020202020204" pitchFamily="34" charset="0"/>
                </a:defRPr>
              </a:lvl5pPr>
              <a:lvl6pPr marL="2514600" indent="-228600" defTabSz="801370" fontAlgn="base">
                <a:spcBef>
                  <a:spcPct val="0"/>
                </a:spcBef>
                <a:spcAft>
                  <a:spcPct val="0"/>
                </a:spcAft>
                <a:defRPr>
                  <a:solidFill>
                    <a:schemeClr val="tx1"/>
                  </a:solidFill>
                  <a:latin typeface="Arial" panose="020B0604020202020204" pitchFamily="34" charset="0"/>
                </a:defRPr>
              </a:lvl6pPr>
              <a:lvl7pPr marL="2971800" indent="-228600" defTabSz="801370" fontAlgn="base">
                <a:spcBef>
                  <a:spcPct val="0"/>
                </a:spcBef>
                <a:spcAft>
                  <a:spcPct val="0"/>
                </a:spcAft>
                <a:defRPr>
                  <a:solidFill>
                    <a:schemeClr val="tx1"/>
                  </a:solidFill>
                  <a:latin typeface="Arial" panose="020B0604020202020204" pitchFamily="34" charset="0"/>
                </a:defRPr>
              </a:lvl7pPr>
              <a:lvl8pPr marL="3429000" indent="-228600" defTabSz="801370" fontAlgn="base">
                <a:spcBef>
                  <a:spcPct val="0"/>
                </a:spcBef>
                <a:spcAft>
                  <a:spcPct val="0"/>
                </a:spcAft>
                <a:defRPr>
                  <a:solidFill>
                    <a:schemeClr val="tx1"/>
                  </a:solidFill>
                  <a:latin typeface="Arial" panose="020B0604020202020204" pitchFamily="34" charset="0"/>
                </a:defRPr>
              </a:lvl8pPr>
              <a:lvl9pPr marL="3886200" indent="-228600" defTabSz="801370" fontAlgn="base">
                <a:spcBef>
                  <a:spcPct val="0"/>
                </a:spcBef>
                <a:spcAft>
                  <a:spcPct val="0"/>
                </a:spcAft>
                <a:defRPr>
                  <a:solidFill>
                    <a:schemeClr val="tx1"/>
                  </a:solidFill>
                  <a:latin typeface="Arial" panose="020B0604020202020204" pitchFamily="34" charset="0"/>
                </a:defRPr>
              </a:lvl9pPr>
            </a:lstStyle>
            <a:p>
              <a:pPr algn="ctr">
                <a:spcAft>
                  <a:spcPct val="40000"/>
                </a:spcAft>
                <a:defRPr/>
              </a:pPr>
              <a:r>
                <a:rPr lang="zh-CN" altLang="en-US" sz="1600" kern="0" noProof="1">
                  <a:latin typeface="微软雅黑" panose="020B0503020204020204" pitchFamily="34" charset="-122"/>
                  <a:ea typeface="微软雅黑" panose="020B0503020204020204" pitchFamily="34" charset="-122"/>
                  <a:cs typeface="Arial" panose="020B0604020202020204" pitchFamily="34" charset="0"/>
                </a:rPr>
                <a:t>这里输入文本</a:t>
              </a:r>
              <a:r>
                <a:rPr lang="en-US" altLang="zh-CN" sz="1600" kern="0" noProof="1">
                  <a:latin typeface="微软雅黑" panose="020B0503020204020204" pitchFamily="34" charset="-122"/>
                  <a:ea typeface="微软雅黑" panose="020B0503020204020204" pitchFamily="34" charset="-122"/>
                  <a:cs typeface="Arial" panose="020B0604020202020204" pitchFamily="34" charset="0"/>
                </a:rPr>
                <a:t>. </a:t>
              </a:r>
            </a:p>
          </p:txBody>
        </p:sp>
        <p:sp>
          <p:nvSpPr>
            <p:cNvPr id="20" name="Text Box 19"/>
            <p:cNvSpPr txBox="1">
              <a:spLocks noChangeArrowheads="1"/>
            </p:cNvSpPr>
            <p:nvPr/>
          </p:nvSpPr>
          <p:spPr bwMode="gray">
            <a:xfrm>
              <a:off x="3975" y="2127"/>
              <a:ext cx="840"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01370">
                <a:defRPr>
                  <a:solidFill>
                    <a:schemeClr val="tx1"/>
                  </a:solidFill>
                  <a:latin typeface="Arial" panose="020B0604020202020204" pitchFamily="34" charset="0"/>
                </a:defRPr>
              </a:lvl1pPr>
              <a:lvl2pPr marL="742950" indent="-285750" defTabSz="801370">
                <a:defRPr>
                  <a:solidFill>
                    <a:schemeClr val="tx1"/>
                  </a:solidFill>
                  <a:latin typeface="Arial" panose="020B0604020202020204" pitchFamily="34" charset="0"/>
                </a:defRPr>
              </a:lvl2pPr>
              <a:lvl3pPr marL="1143000" indent="-228600" defTabSz="801370">
                <a:defRPr>
                  <a:solidFill>
                    <a:schemeClr val="tx1"/>
                  </a:solidFill>
                  <a:latin typeface="Arial" panose="020B0604020202020204" pitchFamily="34" charset="0"/>
                </a:defRPr>
              </a:lvl3pPr>
              <a:lvl4pPr marL="1600200" indent="-228600" defTabSz="801370">
                <a:defRPr>
                  <a:solidFill>
                    <a:schemeClr val="tx1"/>
                  </a:solidFill>
                  <a:latin typeface="Arial" panose="020B0604020202020204" pitchFamily="34" charset="0"/>
                </a:defRPr>
              </a:lvl4pPr>
              <a:lvl5pPr marL="2057400" indent="-228600" defTabSz="801370">
                <a:defRPr>
                  <a:solidFill>
                    <a:schemeClr val="tx1"/>
                  </a:solidFill>
                  <a:latin typeface="Arial" panose="020B0604020202020204" pitchFamily="34" charset="0"/>
                </a:defRPr>
              </a:lvl5pPr>
              <a:lvl6pPr marL="2514600" indent="-228600" defTabSz="801370" fontAlgn="base">
                <a:spcBef>
                  <a:spcPct val="0"/>
                </a:spcBef>
                <a:spcAft>
                  <a:spcPct val="0"/>
                </a:spcAft>
                <a:defRPr>
                  <a:solidFill>
                    <a:schemeClr val="tx1"/>
                  </a:solidFill>
                  <a:latin typeface="Arial" panose="020B0604020202020204" pitchFamily="34" charset="0"/>
                </a:defRPr>
              </a:lvl6pPr>
              <a:lvl7pPr marL="2971800" indent="-228600" defTabSz="801370" fontAlgn="base">
                <a:spcBef>
                  <a:spcPct val="0"/>
                </a:spcBef>
                <a:spcAft>
                  <a:spcPct val="0"/>
                </a:spcAft>
                <a:defRPr>
                  <a:solidFill>
                    <a:schemeClr val="tx1"/>
                  </a:solidFill>
                  <a:latin typeface="Arial" panose="020B0604020202020204" pitchFamily="34" charset="0"/>
                </a:defRPr>
              </a:lvl7pPr>
              <a:lvl8pPr marL="3429000" indent="-228600" defTabSz="801370" fontAlgn="base">
                <a:spcBef>
                  <a:spcPct val="0"/>
                </a:spcBef>
                <a:spcAft>
                  <a:spcPct val="0"/>
                </a:spcAft>
                <a:defRPr>
                  <a:solidFill>
                    <a:schemeClr val="tx1"/>
                  </a:solidFill>
                  <a:latin typeface="Arial" panose="020B0604020202020204" pitchFamily="34" charset="0"/>
                </a:defRPr>
              </a:lvl8pPr>
              <a:lvl9pPr marL="3886200" indent="-228600" defTabSz="801370" fontAlgn="base">
                <a:spcBef>
                  <a:spcPct val="0"/>
                </a:spcBef>
                <a:spcAft>
                  <a:spcPct val="0"/>
                </a:spcAft>
                <a:defRPr>
                  <a:solidFill>
                    <a:schemeClr val="tx1"/>
                  </a:solidFill>
                  <a:latin typeface="Arial" panose="020B0604020202020204" pitchFamily="34" charset="0"/>
                </a:defRPr>
              </a:lvl9pPr>
            </a:lstStyle>
            <a:p>
              <a:pPr algn="ctr">
                <a:spcAft>
                  <a:spcPct val="40000"/>
                </a:spcAft>
                <a:defRPr/>
              </a:pPr>
              <a:r>
                <a:rPr lang="zh-CN" altLang="en-US" sz="1600" kern="0" noProof="1">
                  <a:latin typeface="微软雅黑" panose="020B0503020204020204" pitchFamily="34" charset="-122"/>
                  <a:ea typeface="微软雅黑" panose="020B0503020204020204" pitchFamily="34" charset="-122"/>
                  <a:cs typeface="Arial" panose="020B0604020202020204" pitchFamily="34" charset="0"/>
                </a:rPr>
                <a:t>这里输入文本</a:t>
              </a:r>
              <a:r>
                <a:rPr lang="en-US" altLang="zh-CN" sz="1600" kern="0" noProof="1">
                  <a:latin typeface="微软雅黑" panose="020B0503020204020204" pitchFamily="34" charset="-122"/>
                  <a:ea typeface="微软雅黑" panose="020B0503020204020204" pitchFamily="34" charset="-122"/>
                  <a:cs typeface="Arial" panose="020B0604020202020204" pitchFamily="34" charset="0"/>
                </a:rPr>
                <a:t>. </a:t>
              </a:r>
            </a:p>
          </p:txBody>
        </p:sp>
      </p:grpSp>
      <p:sp>
        <p:nvSpPr>
          <p:cNvPr id="14" name="Text Box 19"/>
          <p:cNvSpPr txBox="1">
            <a:spLocks noChangeArrowheads="1"/>
          </p:cNvSpPr>
          <p:nvPr/>
        </p:nvSpPr>
        <p:spPr bwMode="gray">
          <a:xfrm>
            <a:off x="5411611" y="1923382"/>
            <a:ext cx="133226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01370">
              <a:defRPr>
                <a:solidFill>
                  <a:schemeClr val="tx1"/>
                </a:solidFill>
                <a:latin typeface="Arial" panose="020B0604020202020204" pitchFamily="34" charset="0"/>
              </a:defRPr>
            </a:lvl1pPr>
            <a:lvl2pPr marL="742950" indent="-285750" defTabSz="801370">
              <a:defRPr>
                <a:solidFill>
                  <a:schemeClr val="tx1"/>
                </a:solidFill>
                <a:latin typeface="Arial" panose="020B0604020202020204" pitchFamily="34" charset="0"/>
              </a:defRPr>
            </a:lvl2pPr>
            <a:lvl3pPr marL="1143000" indent="-228600" defTabSz="801370">
              <a:defRPr>
                <a:solidFill>
                  <a:schemeClr val="tx1"/>
                </a:solidFill>
                <a:latin typeface="Arial" panose="020B0604020202020204" pitchFamily="34" charset="0"/>
              </a:defRPr>
            </a:lvl3pPr>
            <a:lvl4pPr marL="1600200" indent="-228600" defTabSz="801370">
              <a:defRPr>
                <a:solidFill>
                  <a:schemeClr val="tx1"/>
                </a:solidFill>
                <a:latin typeface="Arial" panose="020B0604020202020204" pitchFamily="34" charset="0"/>
              </a:defRPr>
            </a:lvl4pPr>
            <a:lvl5pPr marL="2057400" indent="-228600" defTabSz="801370">
              <a:defRPr>
                <a:solidFill>
                  <a:schemeClr val="tx1"/>
                </a:solidFill>
                <a:latin typeface="Arial" panose="020B0604020202020204" pitchFamily="34" charset="0"/>
              </a:defRPr>
            </a:lvl5pPr>
            <a:lvl6pPr marL="2514600" indent="-228600" defTabSz="801370" fontAlgn="base">
              <a:spcBef>
                <a:spcPct val="0"/>
              </a:spcBef>
              <a:spcAft>
                <a:spcPct val="0"/>
              </a:spcAft>
              <a:defRPr>
                <a:solidFill>
                  <a:schemeClr val="tx1"/>
                </a:solidFill>
                <a:latin typeface="Arial" panose="020B0604020202020204" pitchFamily="34" charset="0"/>
              </a:defRPr>
            </a:lvl6pPr>
            <a:lvl7pPr marL="2971800" indent="-228600" defTabSz="801370" fontAlgn="base">
              <a:spcBef>
                <a:spcPct val="0"/>
              </a:spcBef>
              <a:spcAft>
                <a:spcPct val="0"/>
              </a:spcAft>
              <a:defRPr>
                <a:solidFill>
                  <a:schemeClr val="tx1"/>
                </a:solidFill>
                <a:latin typeface="Arial" panose="020B0604020202020204" pitchFamily="34" charset="0"/>
              </a:defRPr>
            </a:lvl7pPr>
            <a:lvl8pPr marL="3429000" indent="-228600" defTabSz="801370" fontAlgn="base">
              <a:spcBef>
                <a:spcPct val="0"/>
              </a:spcBef>
              <a:spcAft>
                <a:spcPct val="0"/>
              </a:spcAft>
              <a:defRPr>
                <a:solidFill>
                  <a:schemeClr val="tx1"/>
                </a:solidFill>
                <a:latin typeface="Arial" panose="020B0604020202020204" pitchFamily="34" charset="0"/>
              </a:defRPr>
            </a:lvl8pPr>
            <a:lvl9pPr marL="3886200" indent="-228600" defTabSz="801370" fontAlgn="base">
              <a:spcBef>
                <a:spcPct val="0"/>
              </a:spcBef>
              <a:spcAft>
                <a:spcPct val="0"/>
              </a:spcAft>
              <a:defRPr>
                <a:solidFill>
                  <a:schemeClr val="tx1"/>
                </a:solidFill>
                <a:latin typeface="Arial" panose="020B0604020202020204" pitchFamily="34" charset="0"/>
              </a:defRPr>
            </a:lvl9pPr>
          </a:lstStyle>
          <a:p>
            <a:pPr algn="ctr">
              <a:spcAft>
                <a:spcPct val="40000"/>
              </a:spcAft>
              <a:defRPr/>
            </a:pPr>
            <a:r>
              <a:rPr lang="zh-CN" altLang="en-US" sz="1600" b="1" kern="0" noProof="1">
                <a:solidFill>
                  <a:srgbClr val="FFFFFF"/>
                </a:solidFill>
                <a:latin typeface="微软雅黑" panose="020B0503020204020204" pitchFamily="34" charset="-122"/>
                <a:ea typeface="微软雅黑" panose="020B0503020204020204" pitchFamily="34" charset="-122"/>
                <a:cs typeface="Arial" panose="020B0604020202020204" pitchFamily="34" charset="0"/>
              </a:rPr>
              <a:t>添加标题</a:t>
            </a:r>
            <a:endParaRPr lang="en-US" altLang="zh-CN" sz="1600" b="1" kern="0" noProof="1">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5" name="Text Box 19"/>
          <p:cNvSpPr txBox="1">
            <a:spLocks noChangeArrowheads="1"/>
          </p:cNvSpPr>
          <p:nvPr/>
        </p:nvSpPr>
        <p:spPr bwMode="gray">
          <a:xfrm>
            <a:off x="5413199" y="2917157"/>
            <a:ext cx="133226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01370">
              <a:defRPr>
                <a:solidFill>
                  <a:schemeClr val="tx1"/>
                </a:solidFill>
                <a:latin typeface="Arial" panose="020B0604020202020204" pitchFamily="34" charset="0"/>
              </a:defRPr>
            </a:lvl1pPr>
            <a:lvl2pPr marL="742950" indent="-285750" defTabSz="801370">
              <a:defRPr>
                <a:solidFill>
                  <a:schemeClr val="tx1"/>
                </a:solidFill>
                <a:latin typeface="Arial" panose="020B0604020202020204" pitchFamily="34" charset="0"/>
              </a:defRPr>
            </a:lvl2pPr>
            <a:lvl3pPr marL="1143000" indent="-228600" defTabSz="801370">
              <a:defRPr>
                <a:solidFill>
                  <a:schemeClr val="tx1"/>
                </a:solidFill>
                <a:latin typeface="Arial" panose="020B0604020202020204" pitchFamily="34" charset="0"/>
              </a:defRPr>
            </a:lvl3pPr>
            <a:lvl4pPr marL="1600200" indent="-228600" defTabSz="801370">
              <a:defRPr>
                <a:solidFill>
                  <a:schemeClr val="tx1"/>
                </a:solidFill>
                <a:latin typeface="Arial" panose="020B0604020202020204" pitchFamily="34" charset="0"/>
              </a:defRPr>
            </a:lvl4pPr>
            <a:lvl5pPr marL="2057400" indent="-228600" defTabSz="801370">
              <a:defRPr>
                <a:solidFill>
                  <a:schemeClr val="tx1"/>
                </a:solidFill>
                <a:latin typeface="Arial" panose="020B0604020202020204" pitchFamily="34" charset="0"/>
              </a:defRPr>
            </a:lvl5pPr>
            <a:lvl6pPr marL="2514600" indent="-228600" defTabSz="801370" fontAlgn="base">
              <a:spcBef>
                <a:spcPct val="0"/>
              </a:spcBef>
              <a:spcAft>
                <a:spcPct val="0"/>
              </a:spcAft>
              <a:defRPr>
                <a:solidFill>
                  <a:schemeClr val="tx1"/>
                </a:solidFill>
                <a:latin typeface="Arial" panose="020B0604020202020204" pitchFamily="34" charset="0"/>
              </a:defRPr>
            </a:lvl6pPr>
            <a:lvl7pPr marL="2971800" indent="-228600" defTabSz="801370" fontAlgn="base">
              <a:spcBef>
                <a:spcPct val="0"/>
              </a:spcBef>
              <a:spcAft>
                <a:spcPct val="0"/>
              </a:spcAft>
              <a:defRPr>
                <a:solidFill>
                  <a:schemeClr val="tx1"/>
                </a:solidFill>
                <a:latin typeface="Arial" panose="020B0604020202020204" pitchFamily="34" charset="0"/>
              </a:defRPr>
            </a:lvl7pPr>
            <a:lvl8pPr marL="3429000" indent="-228600" defTabSz="801370" fontAlgn="base">
              <a:spcBef>
                <a:spcPct val="0"/>
              </a:spcBef>
              <a:spcAft>
                <a:spcPct val="0"/>
              </a:spcAft>
              <a:defRPr>
                <a:solidFill>
                  <a:schemeClr val="tx1"/>
                </a:solidFill>
                <a:latin typeface="Arial" panose="020B0604020202020204" pitchFamily="34" charset="0"/>
              </a:defRPr>
            </a:lvl8pPr>
            <a:lvl9pPr marL="3886200" indent="-228600" defTabSz="801370" fontAlgn="base">
              <a:spcBef>
                <a:spcPct val="0"/>
              </a:spcBef>
              <a:spcAft>
                <a:spcPct val="0"/>
              </a:spcAft>
              <a:defRPr>
                <a:solidFill>
                  <a:schemeClr val="tx1"/>
                </a:solidFill>
                <a:latin typeface="Arial" panose="020B0604020202020204" pitchFamily="34" charset="0"/>
              </a:defRPr>
            </a:lvl9pPr>
          </a:lstStyle>
          <a:p>
            <a:pPr algn="ctr">
              <a:spcAft>
                <a:spcPct val="40000"/>
              </a:spcAft>
              <a:defRPr/>
            </a:pPr>
            <a:r>
              <a:rPr lang="zh-CN" altLang="en-US" sz="1600" b="1" kern="0" noProof="1">
                <a:solidFill>
                  <a:srgbClr val="FFFFFF"/>
                </a:solidFill>
                <a:latin typeface="微软雅黑" panose="020B0503020204020204" pitchFamily="34" charset="-122"/>
                <a:ea typeface="微软雅黑" panose="020B0503020204020204" pitchFamily="34" charset="-122"/>
                <a:cs typeface="Arial" panose="020B0604020202020204" pitchFamily="34" charset="0"/>
              </a:rPr>
              <a:t>添加标题</a:t>
            </a:r>
            <a:endParaRPr lang="en-US" altLang="zh-CN" sz="1600" b="1" kern="0" noProof="1">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6" name="Text Box 19"/>
          <p:cNvSpPr txBox="1">
            <a:spLocks noChangeArrowheads="1"/>
          </p:cNvSpPr>
          <p:nvPr/>
        </p:nvSpPr>
        <p:spPr bwMode="gray">
          <a:xfrm>
            <a:off x="5419551" y="4068093"/>
            <a:ext cx="133226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01370">
              <a:defRPr>
                <a:solidFill>
                  <a:schemeClr val="tx1"/>
                </a:solidFill>
                <a:latin typeface="Arial" panose="020B0604020202020204" pitchFamily="34" charset="0"/>
              </a:defRPr>
            </a:lvl1pPr>
            <a:lvl2pPr marL="742950" indent="-285750" defTabSz="801370">
              <a:defRPr>
                <a:solidFill>
                  <a:schemeClr val="tx1"/>
                </a:solidFill>
                <a:latin typeface="Arial" panose="020B0604020202020204" pitchFamily="34" charset="0"/>
              </a:defRPr>
            </a:lvl2pPr>
            <a:lvl3pPr marL="1143000" indent="-228600" defTabSz="801370">
              <a:defRPr>
                <a:solidFill>
                  <a:schemeClr val="tx1"/>
                </a:solidFill>
                <a:latin typeface="Arial" panose="020B0604020202020204" pitchFamily="34" charset="0"/>
              </a:defRPr>
            </a:lvl3pPr>
            <a:lvl4pPr marL="1600200" indent="-228600" defTabSz="801370">
              <a:defRPr>
                <a:solidFill>
                  <a:schemeClr val="tx1"/>
                </a:solidFill>
                <a:latin typeface="Arial" panose="020B0604020202020204" pitchFamily="34" charset="0"/>
              </a:defRPr>
            </a:lvl4pPr>
            <a:lvl5pPr marL="2057400" indent="-228600" defTabSz="801370">
              <a:defRPr>
                <a:solidFill>
                  <a:schemeClr val="tx1"/>
                </a:solidFill>
                <a:latin typeface="Arial" panose="020B0604020202020204" pitchFamily="34" charset="0"/>
              </a:defRPr>
            </a:lvl5pPr>
            <a:lvl6pPr marL="2514600" indent="-228600" defTabSz="801370" fontAlgn="base">
              <a:spcBef>
                <a:spcPct val="0"/>
              </a:spcBef>
              <a:spcAft>
                <a:spcPct val="0"/>
              </a:spcAft>
              <a:defRPr>
                <a:solidFill>
                  <a:schemeClr val="tx1"/>
                </a:solidFill>
                <a:latin typeface="Arial" panose="020B0604020202020204" pitchFamily="34" charset="0"/>
              </a:defRPr>
            </a:lvl6pPr>
            <a:lvl7pPr marL="2971800" indent="-228600" defTabSz="801370" fontAlgn="base">
              <a:spcBef>
                <a:spcPct val="0"/>
              </a:spcBef>
              <a:spcAft>
                <a:spcPct val="0"/>
              </a:spcAft>
              <a:defRPr>
                <a:solidFill>
                  <a:schemeClr val="tx1"/>
                </a:solidFill>
                <a:latin typeface="Arial" panose="020B0604020202020204" pitchFamily="34" charset="0"/>
              </a:defRPr>
            </a:lvl7pPr>
            <a:lvl8pPr marL="3429000" indent="-228600" defTabSz="801370" fontAlgn="base">
              <a:spcBef>
                <a:spcPct val="0"/>
              </a:spcBef>
              <a:spcAft>
                <a:spcPct val="0"/>
              </a:spcAft>
              <a:defRPr>
                <a:solidFill>
                  <a:schemeClr val="tx1"/>
                </a:solidFill>
                <a:latin typeface="Arial" panose="020B0604020202020204" pitchFamily="34" charset="0"/>
              </a:defRPr>
            </a:lvl8pPr>
            <a:lvl9pPr marL="3886200" indent="-228600" defTabSz="801370" fontAlgn="base">
              <a:spcBef>
                <a:spcPct val="0"/>
              </a:spcBef>
              <a:spcAft>
                <a:spcPct val="0"/>
              </a:spcAft>
              <a:defRPr>
                <a:solidFill>
                  <a:schemeClr val="tx1"/>
                </a:solidFill>
                <a:latin typeface="Arial" panose="020B0604020202020204" pitchFamily="34" charset="0"/>
              </a:defRPr>
            </a:lvl9pPr>
          </a:lstStyle>
          <a:p>
            <a:pPr algn="ctr">
              <a:spcAft>
                <a:spcPct val="40000"/>
              </a:spcAft>
              <a:defRPr/>
            </a:pPr>
            <a:r>
              <a:rPr lang="zh-CN" altLang="en-US" sz="1400" b="1" kern="0" noProof="1">
                <a:solidFill>
                  <a:srgbClr val="FFFFFF"/>
                </a:solidFill>
                <a:latin typeface="微软雅黑" panose="020B0503020204020204" pitchFamily="34" charset="-122"/>
                <a:ea typeface="微软雅黑" panose="020B0503020204020204" pitchFamily="34" charset="-122"/>
                <a:cs typeface="Arial" panose="020B0604020202020204" pitchFamily="34" charset="0"/>
              </a:rPr>
              <a:t>添加标题</a:t>
            </a:r>
            <a:endParaRPr lang="de-DE" altLang="zh-CN" sz="1400" b="1" kern="0" noProof="1">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9" name="Group 21"/>
          <p:cNvGrpSpPr/>
          <p:nvPr/>
        </p:nvGrpSpPr>
        <p:grpSpPr bwMode="auto">
          <a:xfrm flipV="1">
            <a:off x="3850693" y="1690018"/>
            <a:ext cx="4471565" cy="3505200"/>
            <a:chOff x="1237" y="874"/>
            <a:chExt cx="3283" cy="2567"/>
          </a:xfrm>
        </p:grpSpPr>
        <p:sp>
          <p:nvSpPr>
            <p:cNvPr id="10" name="Freeform 22"/>
            <p:cNvSpPr/>
            <p:nvPr/>
          </p:nvSpPr>
          <p:spPr bwMode="gray">
            <a:xfrm>
              <a:off x="3936" y="874"/>
              <a:ext cx="584" cy="942"/>
            </a:xfrm>
            <a:custGeom>
              <a:avLst/>
              <a:gdLst>
                <a:gd name="T0" fmla="*/ 247 w 247"/>
                <a:gd name="T1" fmla="*/ 399 h 399"/>
                <a:gd name="T2" fmla="*/ 0 w 247"/>
                <a:gd name="T3" fmla="*/ 0 h 399"/>
              </a:gdLst>
              <a:ahLst/>
              <a:cxnLst>
                <a:cxn ang="0">
                  <a:pos x="T0" y="T1"/>
                </a:cxn>
                <a:cxn ang="0">
                  <a:pos x="T2" y="T3"/>
                </a:cxn>
              </a:cxnLst>
              <a:rect l="0" t="0" r="r" b="b"/>
              <a:pathLst>
                <a:path w="247" h="399">
                  <a:moveTo>
                    <a:pt x="247" y="399"/>
                  </a:moveTo>
                  <a:cubicBezTo>
                    <a:pt x="212" y="239"/>
                    <a:pt x="123" y="100"/>
                    <a:pt x="0" y="0"/>
                  </a:cubicBezTo>
                </a:path>
              </a:pathLst>
            </a:custGeom>
            <a:noFill/>
            <a:ln w="63500" cap="flat" cmpd="sng">
              <a:solidFill>
                <a:schemeClr val="accent1"/>
              </a:solidFill>
              <a:prstDash val="solid"/>
              <a:miter lim="800000"/>
              <a:headEnd type="none" w="med" len="me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zh-CN" altLang="en-US" kern="0" dirty="0">
                <a:solidFill>
                  <a:sysClr val="windowText" lastClr="000000"/>
                </a:solidFill>
                <a:latin typeface="微软雅黑" panose="020B0503020204020204" pitchFamily="34" charset="-122"/>
                <a:ea typeface="微软雅黑" panose="020B0503020204020204" pitchFamily="34" charset="-122"/>
              </a:endParaRPr>
            </a:p>
          </p:txBody>
        </p:sp>
        <p:sp>
          <p:nvSpPr>
            <p:cNvPr id="11" name="Freeform 23"/>
            <p:cNvSpPr/>
            <p:nvPr/>
          </p:nvSpPr>
          <p:spPr bwMode="gray">
            <a:xfrm>
              <a:off x="3993" y="2638"/>
              <a:ext cx="506" cy="803"/>
            </a:xfrm>
            <a:custGeom>
              <a:avLst/>
              <a:gdLst>
                <a:gd name="T0" fmla="*/ 0 w 214"/>
                <a:gd name="T1" fmla="*/ 340 h 340"/>
                <a:gd name="T2" fmla="*/ 214 w 214"/>
                <a:gd name="T3" fmla="*/ 0 h 340"/>
              </a:gdLst>
              <a:ahLst/>
              <a:cxnLst>
                <a:cxn ang="0">
                  <a:pos x="T0" y="T1"/>
                </a:cxn>
                <a:cxn ang="0">
                  <a:pos x="T2" y="T3"/>
                </a:cxn>
              </a:cxnLst>
              <a:rect l="0" t="0" r="r" b="b"/>
              <a:pathLst>
                <a:path w="214" h="340">
                  <a:moveTo>
                    <a:pt x="0" y="340"/>
                  </a:moveTo>
                  <a:cubicBezTo>
                    <a:pt x="101" y="250"/>
                    <a:pt x="176" y="133"/>
                    <a:pt x="214" y="0"/>
                  </a:cubicBezTo>
                </a:path>
              </a:pathLst>
            </a:custGeom>
            <a:noFill/>
            <a:ln w="63500" cap="flat" cmpd="sng">
              <a:solidFill>
                <a:schemeClr val="accent1"/>
              </a:solidFill>
              <a:prstDash val="solid"/>
              <a:miter lim="800000"/>
              <a:headEnd type="none" w="med" len="me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zh-CN" altLang="en-US" kern="0" dirty="0">
                <a:solidFill>
                  <a:sysClr val="windowText" lastClr="000000"/>
                </a:solidFill>
                <a:latin typeface="微软雅黑" panose="020B0503020204020204" pitchFamily="34" charset="-122"/>
                <a:ea typeface="微软雅黑" panose="020B0503020204020204" pitchFamily="34" charset="-122"/>
              </a:endParaRPr>
            </a:p>
          </p:txBody>
        </p:sp>
        <p:sp>
          <p:nvSpPr>
            <p:cNvPr id="12" name="Freeform 24"/>
            <p:cNvSpPr/>
            <p:nvPr/>
          </p:nvSpPr>
          <p:spPr bwMode="gray">
            <a:xfrm>
              <a:off x="1260" y="2638"/>
              <a:ext cx="503" cy="803"/>
            </a:xfrm>
            <a:custGeom>
              <a:avLst/>
              <a:gdLst>
                <a:gd name="T0" fmla="*/ 0 w 213"/>
                <a:gd name="T1" fmla="*/ 0 h 340"/>
                <a:gd name="T2" fmla="*/ 213 w 213"/>
                <a:gd name="T3" fmla="*/ 340 h 340"/>
              </a:gdLst>
              <a:ahLst/>
              <a:cxnLst>
                <a:cxn ang="0">
                  <a:pos x="T0" y="T1"/>
                </a:cxn>
                <a:cxn ang="0">
                  <a:pos x="T2" y="T3"/>
                </a:cxn>
              </a:cxnLst>
              <a:rect l="0" t="0" r="r" b="b"/>
              <a:pathLst>
                <a:path w="213" h="340">
                  <a:moveTo>
                    <a:pt x="0" y="0"/>
                  </a:moveTo>
                  <a:cubicBezTo>
                    <a:pt x="37" y="133"/>
                    <a:pt x="112" y="250"/>
                    <a:pt x="213" y="340"/>
                  </a:cubicBezTo>
                </a:path>
              </a:pathLst>
            </a:custGeom>
            <a:noFill/>
            <a:ln w="63500" cap="flat" cmpd="sng">
              <a:solidFill>
                <a:schemeClr val="accent1"/>
              </a:solidFill>
              <a:prstDash val="solid"/>
              <a:miter lim="800000"/>
              <a:headEnd type="none" w="med" len="me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zh-CN" altLang="en-US" kern="0" dirty="0">
                <a:solidFill>
                  <a:sysClr val="windowText" lastClr="000000"/>
                </a:solidFill>
                <a:latin typeface="微软雅黑" panose="020B0503020204020204" pitchFamily="34" charset="-122"/>
                <a:ea typeface="微软雅黑" panose="020B0503020204020204" pitchFamily="34" charset="-122"/>
              </a:endParaRPr>
            </a:p>
          </p:txBody>
        </p:sp>
        <p:sp>
          <p:nvSpPr>
            <p:cNvPr id="13" name="Freeform 25"/>
            <p:cNvSpPr/>
            <p:nvPr/>
          </p:nvSpPr>
          <p:spPr bwMode="gray">
            <a:xfrm>
              <a:off x="1237" y="874"/>
              <a:ext cx="583" cy="942"/>
            </a:xfrm>
            <a:custGeom>
              <a:avLst/>
              <a:gdLst>
                <a:gd name="T0" fmla="*/ 247 w 247"/>
                <a:gd name="T1" fmla="*/ 0 h 399"/>
                <a:gd name="T2" fmla="*/ 0 w 247"/>
                <a:gd name="T3" fmla="*/ 399 h 399"/>
              </a:gdLst>
              <a:ahLst/>
              <a:cxnLst>
                <a:cxn ang="0">
                  <a:pos x="T0" y="T1"/>
                </a:cxn>
                <a:cxn ang="0">
                  <a:pos x="T2" y="T3"/>
                </a:cxn>
              </a:cxnLst>
              <a:rect l="0" t="0" r="r" b="b"/>
              <a:pathLst>
                <a:path w="247" h="399">
                  <a:moveTo>
                    <a:pt x="247" y="0"/>
                  </a:moveTo>
                  <a:cubicBezTo>
                    <a:pt x="125" y="100"/>
                    <a:pt x="35" y="239"/>
                    <a:pt x="0" y="399"/>
                  </a:cubicBezTo>
                </a:path>
              </a:pathLst>
            </a:custGeom>
            <a:noFill/>
            <a:ln w="63500" cap="flat" cmpd="sng">
              <a:solidFill>
                <a:schemeClr val="accent1"/>
              </a:solidFill>
              <a:prstDash val="solid"/>
              <a:miter lim="800000"/>
              <a:headEnd type="none" w="med" len="me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zh-CN" altLang="en-US" kern="0" dirty="0">
                <a:solidFill>
                  <a:sysClr val="windowText" lastClr="000000"/>
                </a:solidFill>
                <a:latin typeface="微软雅黑" panose="020B0503020204020204" pitchFamily="34" charset="-122"/>
                <a:ea typeface="微软雅黑" panose="020B0503020204020204" pitchFamily="34" charset="-122"/>
              </a:endParaRPr>
            </a:p>
          </p:txBody>
        </p:sp>
      </p:gr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300" fill="hold"/>
                                        <p:tgtEl>
                                          <p:spTgt spid="23"/>
                                        </p:tgtEl>
                                        <p:attrNameLst>
                                          <p:attrName>ppt_w</p:attrName>
                                        </p:attrNameLst>
                                      </p:cBhvr>
                                      <p:tavLst>
                                        <p:tav tm="0">
                                          <p:val>
                                            <p:fltVal val="0"/>
                                          </p:val>
                                        </p:tav>
                                        <p:tav tm="100000">
                                          <p:val>
                                            <p:strVal val="#ppt_w"/>
                                          </p:val>
                                        </p:tav>
                                      </p:tavLst>
                                    </p:anim>
                                    <p:anim calcmode="lin" valueType="num">
                                      <p:cBhvr>
                                        <p:cTn id="8" dur="300" fill="hold"/>
                                        <p:tgtEl>
                                          <p:spTgt spid="23"/>
                                        </p:tgtEl>
                                        <p:attrNameLst>
                                          <p:attrName>ppt_h</p:attrName>
                                        </p:attrNameLst>
                                      </p:cBhvr>
                                      <p:tavLst>
                                        <p:tav tm="0">
                                          <p:val>
                                            <p:fltVal val="0"/>
                                          </p:val>
                                        </p:tav>
                                        <p:tav tm="100000">
                                          <p:val>
                                            <p:strVal val="#ppt_h"/>
                                          </p:val>
                                        </p:tav>
                                      </p:tavLst>
                                    </p:anim>
                                    <p:animEffect transition="in" filter="fade">
                                      <p:cBhvr>
                                        <p:cTn id="9" dur="300"/>
                                        <p:tgtEl>
                                          <p:spTgt spid="23"/>
                                        </p:tgtEl>
                                      </p:cBhvr>
                                    </p:animEffect>
                                  </p:childTnLst>
                                </p:cTn>
                              </p:par>
                              <p:par>
                                <p:cTn id="10" presetID="6" presetClass="emph" presetSubtype="0" autoRev="1" fill="hold" grpId="1" nodeType="withEffect">
                                  <p:stCondLst>
                                    <p:cond delay="300"/>
                                  </p:stCondLst>
                                  <p:childTnLst>
                                    <p:animScale>
                                      <p:cBhvr>
                                        <p:cTn id="11" dur="100" fill="hold"/>
                                        <p:tgtEl>
                                          <p:spTgt spid="23"/>
                                        </p:tgtEl>
                                      </p:cBhvr>
                                      <p:by x="150000" y="150000"/>
                                    </p:animScale>
                                  </p:childTnLst>
                                </p:cTn>
                              </p:par>
                            </p:childTnLst>
                          </p:cTn>
                        </p:par>
                        <p:par>
                          <p:cTn id="12" fill="hold">
                            <p:stCondLst>
                              <p:cond delay="500"/>
                            </p:stCondLst>
                            <p:childTnLst>
                              <p:par>
                                <p:cTn id="13" presetID="14" presetClass="entr" presetSubtype="10"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randombar(horizontal)">
                                      <p:cBhvr>
                                        <p:cTn id="15" dur="500"/>
                                        <p:tgtEl>
                                          <p:spTgt spid="16"/>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grpId="0" nodeType="clickEffect">
                                  <p:stCondLst>
                                    <p:cond delay="0"/>
                                  </p:stCondLst>
                                  <p:childTnLst>
                                    <p:set>
                                      <p:cBhvr>
                                        <p:cTn id="19" dur="1" fill="hold">
                                          <p:stCondLst>
                                            <p:cond delay="0"/>
                                          </p:stCondLst>
                                        </p:cTn>
                                        <p:tgtEl>
                                          <p:spTgt spid="22"/>
                                        </p:tgtEl>
                                        <p:attrNameLst>
                                          <p:attrName>style.visibility</p:attrName>
                                        </p:attrNameLst>
                                      </p:cBhvr>
                                      <p:to>
                                        <p:strVal val="visible"/>
                                      </p:to>
                                    </p:set>
                                    <p:anim calcmode="lin" valueType="num">
                                      <p:cBhvr>
                                        <p:cTn id="20" dur="300" fill="hold"/>
                                        <p:tgtEl>
                                          <p:spTgt spid="22"/>
                                        </p:tgtEl>
                                        <p:attrNameLst>
                                          <p:attrName>ppt_w</p:attrName>
                                        </p:attrNameLst>
                                      </p:cBhvr>
                                      <p:tavLst>
                                        <p:tav tm="0">
                                          <p:val>
                                            <p:fltVal val="0"/>
                                          </p:val>
                                        </p:tav>
                                        <p:tav tm="100000">
                                          <p:val>
                                            <p:strVal val="#ppt_w"/>
                                          </p:val>
                                        </p:tav>
                                      </p:tavLst>
                                    </p:anim>
                                    <p:anim calcmode="lin" valueType="num">
                                      <p:cBhvr>
                                        <p:cTn id="21" dur="300" fill="hold"/>
                                        <p:tgtEl>
                                          <p:spTgt spid="22"/>
                                        </p:tgtEl>
                                        <p:attrNameLst>
                                          <p:attrName>ppt_h</p:attrName>
                                        </p:attrNameLst>
                                      </p:cBhvr>
                                      <p:tavLst>
                                        <p:tav tm="0">
                                          <p:val>
                                            <p:fltVal val="0"/>
                                          </p:val>
                                        </p:tav>
                                        <p:tav tm="100000">
                                          <p:val>
                                            <p:strVal val="#ppt_h"/>
                                          </p:val>
                                        </p:tav>
                                      </p:tavLst>
                                    </p:anim>
                                    <p:animEffect transition="in" filter="fade">
                                      <p:cBhvr>
                                        <p:cTn id="22" dur="300"/>
                                        <p:tgtEl>
                                          <p:spTgt spid="22"/>
                                        </p:tgtEl>
                                      </p:cBhvr>
                                    </p:animEffect>
                                  </p:childTnLst>
                                </p:cTn>
                              </p:par>
                              <p:par>
                                <p:cTn id="23" presetID="6" presetClass="emph" presetSubtype="0" autoRev="1" fill="hold" grpId="1" nodeType="withEffect">
                                  <p:stCondLst>
                                    <p:cond delay="300"/>
                                  </p:stCondLst>
                                  <p:childTnLst>
                                    <p:animScale>
                                      <p:cBhvr>
                                        <p:cTn id="24" dur="100" fill="hold"/>
                                        <p:tgtEl>
                                          <p:spTgt spid="22"/>
                                        </p:tgtEl>
                                      </p:cBhvr>
                                      <p:by x="150000" y="150000"/>
                                    </p:animScale>
                                  </p:childTnLst>
                                </p:cTn>
                              </p:par>
                            </p:childTnLst>
                          </p:cTn>
                        </p:par>
                        <p:par>
                          <p:cTn id="25" fill="hold">
                            <p:stCondLst>
                              <p:cond delay="500"/>
                            </p:stCondLst>
                            <p:childTnLst>
                              <p:par>
                                <p:cTn id="26" presetID="14" presetClass="entr" presetSubtype="10" fill="hold" grpId="0"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randombar(horizontal)">
                                      <p:cBhvr>
                                        <p:cTn id="28" dur="500"/>
                                        <p:tgtEl>
                                          <p:spTgt spid="15"/>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grpId="0" nodeType="clickEffect">
                                  <p:stCondLst>
                                    <p:cond delay="0"/>
                                  </p:stCondLst>
                                  <p:childTnLst>
                                    <p:set>
                                      <p:cBhvr>
                                        <p:cTn id="32" dur="1" fill="hold">
                                          <p:stCondLst>
                                            <p:cond delay="0"/>
                                          </p:stCondLst>
                                        </p:cTn>
                                        <p:tgtEl>
                                          <p:spTgt spid="21"/>
                                        </p:tgtEl>
                                        <p:attrNameLst>
                                          <p:attrName>style.visibility</p:attrName>
                                        </p:attrNameLst>
                                      </p:cBhvr>
                                      <p:to>
                                        <p:strVal val="visible"/>
                                      </p:to>
                                    </p:set>
                                    <p:anim calcmode="lin" valueType="num">
                                      <p:cBhvr>
                                        <p:cTn id="33" dur="300" fill="hold"/>
                                        <p:tgtEl>
                                          <p:spTgt spid="21"/>
                                        </p:tgtEl>
                                        <p:attrNameLst>
                                          <p:attrName>ppt_w</p:attrName>
                                        </p:attrNameLst>
                                      </p:cBhvr>
                                      <p:tavLst>
                                        <p:tav tm="0">
                                          <p:val>
                                            <p:fltVal val="0"/>
                                          </p:val>
                                        </p:tav>
                                        <p:tav tm="100000">
                                          <p:val>
                                            <p:strVal val="#ppt_w"/>
                                          </p:val>
                                        </p:tav>
                                      </p:tavLst>
                                    </p:anim>
                                    <p:anim calcmode="lin" valueType="num">
                                      <p:cBhvr>
                                        <p:cTn id="34" dur="300" fill="hold"/>
                                        <p:tgtEl>
                                          <p:spTgt spid="21"/>
                                        </p:tgtEl>
                                        <p:attrNameLst>
                                          <p:attrName>ppt_h</p:attrName>
                                        </p:attrNameLst>
                                      </p:cBhvr>
                                      <p:tavLst>
                                        <p:tav tm="0">
                                          <p:val>
                                            <p:fltVal val="0"/>
                                          </p:val>
                                        </p:tav>
                                        <p:tav tm="100000">
                                          <p:val>
                                            <p:strVal val="#ppt_h"/>
                                          </p:val>
                                        </p:tav>
                                      </p:tavLst>
                                    </p:anim>
                                    <p:animEffect transition="in" filter="fade">
                                      <p:cBhvr>
                                        <p:cTn id="35" dur="300"/>
                                        <p:tgtEl>
                                          <p:spTgt spid="21"/>
                                        </p:tgtEl>
                                      </p:cBhvr>
                                    </p:animEffect>
                                  </p:childTnLst>
                                </p:cTn>
                              </p:par>
                              <p:par>
                                <p:cTn id="36" presetID="6" presetClass="emph" presetSubtype="0" autoRev="1" fill="hold" grpId="1" nodeType="withEffect">
                                  <p:stCondLst>
                                    <p:cond delay="300"/>
                                  </p:stCondLst>
                                  <p:childTnLst>
                                    <p:animScale>
                                      <p:cBhvr>
                                        <p:cTn id="37" dur="100" fill="hold"/>
                                        <p:tgtEl>
                                          <p:spTgt spid="21"/>
                                        </p:tgtEl>
                                      </p:cBhvr>
                                      <p:by x="150000" y="150000"/>
                                    </p:animScale>
                                  </p:childTnLst>
                                </p:cTn>
                              </p:par>
                            </p:childTnLst>
                          </p:cTn>
                        </p:par>
                        <p:par>
                          <p:cTn id="38" fill="hold">
                            <p:stCondLst>
                              <p:cond delay="500"/>
                            </p:stCondLst>
                            <p:childTnLst>
                              <p:par>
                                <p:cTn id="39" presetID="14" presetClass="entr" presetSubtype="10"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randombar(horizontal)">
                                      <p:cBhvr>
                                        <p:cTn id="41" dur="500"/>
                                        <p:tgtEl>
                                          <p:spTgt spid="14"/>
                                        </p:tgtEl>
                                      </p:cBhvr>
                                    </p:animEffect>
                                  </p:childTnLst>
                                </p:cTn>
                              </p:par>
                            </p:childTnLst>
                          </p:cTn>
                        </p:par>
                      </p:childTnLst>
                    </p:cTn>
                  </p:par>
                  <p:par>
                    <p:cTn id="42" fill="hold">
                      <p:stCondLst>
                        <p:cond delay="indefinite"/>
                      </p:stCondLst>
                      <p:childTnLst>
                        <p:par>
                          <p:cTn id="43" fill="hold">
                            <p:stCondLst>
                              <p:cond delay="0"/>
                            </p:stCondLst>
                            <p:childTnLst>
                              <p:par>
                                <p:cTn id="44" presetID="21" presetClass="entr" presetSubtype="4" fill="hold" nodeType="click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wheel(4)">
                                      <p:cBhvr>
                                        <p:cTn id="46" dur="2000"/>
                                        <p:tgtEl>
                                          <p:spTgt spid="9"/>
                                        </p:tgtEl>
                                      </p:cBhvr>
                                    </p:animEffect>
                                  </p:childTnLst>
                                </p:cTn>
                              </p:par>
                            </p:childTnLst>
                          </p:cTn>
                        </p:par>
                        <p:par>
                          <p:cTn id="47" fill="hold">
                            <p:stCondLst>
                              <p:cond delay="2000"/>
                            </p:stCondLst>
                            <p:childTnLst>
                              <p:par>
                                <p:cTn id="48" presetID="31" presetClass="entr" presetSubtype="0" fill="hold" nodeType="afterEffect">
                                  <p:stCondLst>
                                    <p:cond delay="0"/>
                                  </p:stCondLst>
                                  <p:childTnLst>
                                    <p:set>
                                      <p:cBhvr>
                                        <p:cTn id="49" dur="1" fill="hold">
                                          <p:stCondLst>
                                            <p:cond delay="0"/>
                                          </p:stCondLst>
                                        </p:cTn>
                                        <p:tgtEl>
                                          <p:spTgt spid="7"/>
                                        </p:tgtEl>
                                        <p:attrNameLst>
                                          <p:attrName>style.visibility</p:attrName>
                                        </p:attrNameLst>
                                      </p:cBhvr>
                                      <p:to>
                                        <p:strVal val="visible"/>
                                      </p:to>
                                    </p:set>
                                    <p:anim calcmode="lin" valueType="num">
                                      <p:cBhvr>
                                        <p:cTn id="50" dur="1000" fill="hold"/>
                                        <p:tgtEl>
                                          <p:spTgt spid="7"/>
                                        </p:tgtEl>
                                        <p:attrNameLst>
                                          <p:attrName>ppt_w</p:attrName>
                                        </p:attrNameLst>
                                      </p:cBhvr>
                                      <p:tavLst>
                                        <p:tav tm="0">
                                          <p:val>
                                            <p:fltVal val="0"/>
                                          </p:val>
                                        </p:tav>
                                        <p:tav tm="100000">
                                          <p:val>
                                            <p:strVal val="#ppt_w"/>
                                          </p:val>
                                        </p:tav>
                                      </p:tavLst>
                                    </p:anim>
                                    <p:anim calcmode="lin" valueType="num">
                                      <p:cBhvr>
                                        <p:cTn id="51" dur="1000" fill="hold"/>
                                        <p:tgtEl>
                                          <p:spTgt spid="7"/>
                                        </p:tgtEl>
                                        <p:attrNameLst>
                                          <p:attrName>ppt_h</p:attrName>
                                        </p:attrNameLst>
                                      </p:cBhvr>
                                      <p:tavLst>
                                        <p:tav tm="0">
                                          <p:val>
                                            <p:fltVal val="0"/>
                                          </p:val>
                                        </p:tav>
                                        <p:tav tm="100000">
                                          <p:val>
                                            <p:strVal val="#ppt_h"/>
                                          </p:val>
                                        </p:tav>
                                      </p:tavLst>
                                    </p:anim>
                                    <p:anim calcmode="lin" valueType="num">
                                      <p:cBhvr>
                                        <p:cTn id="52" dur="1000" fill="hold"/>
                                        <p:tgtEl>
                                          <p:spTgt spid="7"/>
                                        </p:tgtEl>
                                        <p:attrNameLst>
                                          <p:attrName>style.rotation</p:attrName>
                                        </p:attrNameLst>
                                      </p:cBhvr>
                                      <p:tavLst>
                                        <p:tav tm="0">
                                          <p:val>
                                            <p:fltVal val="90"/>
                                          </p:val>
                                        </p:tav>
                                        <p:tav tm="100000">
                                          <p:val>
                                            <p:fltVal val="0"/>
                                          </p:val>
                                        </p:tav>
                                      </p:tavLst>
                                    </p:anim>
                                    <p:animEffect transition="in" filter="fade">
                                      <p:cBhvr>
                                        <p:cTn id="53"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1" grpId="1" animBg="1"/>
      <p:bldP spid="22" grpId="0" animBg="1"/>
      <p:bldP spid="22" grpId="1" animBg="1"/>
      <p:bldP spid="23" grpId="0" animBg="1"/>
      <p:bldP spid="23" grpId="1" animBg="1"/>
      <p:bldP spid="14" grpId="0"/>
      <p:bldP spid="15" grpId="0"/>
      <p:bldP spid="1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组合 2"/>
          <p:cNvGrpSpPr/>
          <p:nvPr/>
        </p:nvGrpSpPr>
        <p:grpSpPr>
          <a:xfrm>
            <a:off x="4218179" y="3595660"/>
            <a:ext cx="3893745" cy="2497636"/>
            <a:chOff x="2346280" y="2992831"/>
            <a:chExt cx="4451440" cy="2856113"/>
          </a:xfrm>
        </p:grpSpPr>
        <p:sp>
          <p:nvSpPr>
            <p:cNvPr id="54" name="Oval 5"/>
            <p:cNvSpPr>
              <a:spLocks noChangeArrowheads="1"/>
            </p:cNvSpPr>
            <p:nvPr/>
          </p:nvSpPr>
          <p:spPr bwMode="auto">
            <a:xfrm>
              <a:off x="2346280" y="3979558"/>
              <a:ext cx="4451440" cy="1465666"/>
            </a:xfrm>
            <a:prstGeom prst="ellipse">
              <a:avLst/>
            </a:prstGeom>
            <a:gradFill rotWithShape="1">
              <a:gsLst>
                <a:gs pos="0">
                  <a:sysClr val="windowText" lastClr="000000"/>
                </a:gs>
                <a:gs pos="100000">
                  <a:sysClr val="window" lastClr="FFFFFF">
                    <a:alpha val="0"/>
                  </a:sys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pPr>
                <a:defRPr/>
              </a:pPr>
              <a:endParaRPr lang="zh-CN" altLang="en-US" kern="0">
                <a:solidFill>
                  <a:sysClr val="windowText" lastClr="000000"/>
                </a:solidFill>
                <a:latin typeface="微软雅黑" panose="020B0503020204020204" pitchFamily="34" charset="-122"/>
              </a:endParaRPr>
            </a:p>
          </p:txBody>
        </p:sp>
        <p:grpSp>
          <p:nvGrpSpPr>
            <p:cNvPr id="55" name="组合 20"/>
            <p:cNvGrpSpPr/>
            <p:nvPr/>
          </p:nvGrpSpPr>
          <p:grpSpPr>
            <a:xfrm>
              <a:off x="3005932" y="2992831"/>
              <a:ext cx="3132137" cy="2856113"/>
              <a:chOff x="2807817" y="2992831"/>
              <a:chExt cx="3132137" cy="2856113"/>
            </a:xfrm>
          </p:grpSpPr>
          <p:grpSp>
            <p:nvGrpSpPr>
              <p:cNvPr id="56" name="Group 6"/>
              <p:cNvGrpSpPr/>
              <p:nvPr/>
            </p:nvGrpSpPr>
            <p:grpSpPr bwMode="auto">
              <a:xfrm>
                <a:off x="2823692" y="3005533"/>
                <a:ext cx="3116262" cy="2843411"/>
                <a:chOff x="3107" y="2795"/>
                <a:chExt cx="1089" cy="994"/>
              </a:xfrm>
            </p:grpSpPr>
            <p:sp>
              <p:nvSpPr>
                <p:cNvPr id="59" name="Oval 9"/>
                <p:cNvSpPr>
                  <a:spLocks noChangeArrowheads="1"/>
                </p:cNvSpPr>
                <p:nvPr/>
              </p:nvSpPr>
              <p:spPr bwMode="auto">
                <a:xfrm flipV="1">
                  <a:off x="3332" y="3607"/>
                  <a:ext cx="183" cy="182"/>
                </a:xfrm>
                <a:prstGeom prst="ellipse">
                  <a:avLst/>
                </a:prstGeom>
                <a:gradFill rotWithShape="1">
                  <a:gsLst>
                    <a:gs pos="0">
                      <a:sysClr val="window" lastClr="FFFFFF">
                        <a:alpha val="29999"/>
                      </a:sysClr>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rot="10800000" wrap="none" anchor="ctr"/>
                <a:lstStyle/>
                <a:p>
                  <a:pPr>
                    <a:defRPr/>
                  </a:pPr>
                  <a:endParaRPr lang="zh-CN" altLang="en-US" kern="0">
                    <a:solidFill>
                      <a:sysClr val="windowText" lastClr="000000"/>
                    </a:solidFill>
                    <a:latin typeface="微软雅黑" panose="020B0503020204020204" pitchFamily="34" charset="-122"/>
                  </a:endParaRPr>
                </a:p>
              </p:txBody>
            </p:sp>
            <p:grpSp>
              <p:nvGrpSpPr>
                <p:cNvPr id="60" name="Group 10"/>
                <p:cNvGrpSpPr/>
                <p:nvPr/>
              </p:nvGrpSpPr>
              <p:grpSpPr bwMode="auto">
                <a:xfrm>
                  <a:off x="3107" y="2795"/>
                  <a:ext cx="1089" cy="681"/>
                  <a:chOff x="1610" y="2838"/>
                  <a:chExt cx="1089" cy="681"/>
                </a:xfrm>
              </p:grpSpPr>
              <p:sp>
                <p:nvSpPr>
                  <p:cNvPr id="61" name="Freeform 11"/>
                  <p:cNvSpPr/>
                  <p:nvPr/>
                </p:nvSpPr>
                <p:spPr bwMode="auto">
                  <a:xfrm>
                    <a:off x="1610" y="2838"/>
                    <a:ext cx="1089" cy="681"/>
                  </a:xfrm>
                  <a:custGeom>
                    <a:avLst/>
                    <a:gdLst>
                      <a:gd name="T0" fmla="*/ 637 w 1862"/>
                      <a:gd name="T1" fmla="*/ 318 h 1164"/>
                      <a:gd name="T2" fmla="*/ 635 w 1862"/>
                      <a:gd name="T3" fmla="*/ 326 h 1164"/>
                      <a:gd name="T4" fmla="*/ 630 w 1862"/>
                      <a:gd name="T5" fmla="*/ 335 h 1164"/>
                      <a:gd name="T6" fmla="*/ 622 w 1862"/>
                      <a:gd name="T7" fmla="*/ 342 h 1164"/>
                      <a:gd name="T8" fmla="*/ 612 w 1862"/>
                      <a:gd name="T9" fmla="*/ 349 h 1164"/>
                      <a:gd name="T10" fmla="*/ 582 w 1862"/>
                      <a:gd name="T11" fmla="*/ 363 h 1164"/>
                      <a:gd name="T12" fmla="*/ 543 w 1862"/>
                      <a:gd name="T13" fmla="*/ 374 h 1164"/>
                      <a:gd name="T14" fmla="*/ 497 w 1862"/>
                      <a:gd name="T15" fmla="*/ 385 h 1164"/>
                      <a:gd name="T16" fmla="*/ 443 w 1862"/>
                      <a:gd name="T17" fmla="*/ 391 h 1164"/>
                      <a:gd name="T18" fmla="*/ 382 w 1862"/>
                      <a:gd name="T19" fmla="*/ 396 h 1164"/>
                      <a:gd name="T20" fmla="*/ 318 w 1862"/>
                      <a:gd name="T21" fmla="*/ 398 h 1164"/>
                      <a:gd name="T22" fmla="*/ 286 w 1862"/>
                      <a:gd name="T23" fmla="*/ 398 h 1164"/>
                      <a:gd name="T24" fmla="*/ 223 w 1862"/>
                      <a:gd name="T25" fmla="*/ 394 h 1164"/>
                      <a:gd name="T26" fmla="*/ 167 w 1862"/>
                      <a:gd name="T27" fmla="*/ 388 h 1164"/>
                      <a:gd name="T28" fmla="*/ 116 w 1862"/>
                      <a:gd name="T29" fmla="*/ 380 h 1164"/>
                      <a:gd name="T30" fmla="*/ 73 w 1862"/>
                      <a:gd name="T31" fmla="*/ 369 h 1164"/>
                      <a:gd name="T32" fmla="*/ 39 w 1862"/>
                      <a:gd name="T33" fmla="*/ 357 h 1164"/>
                      <a:gd name="T34" fmla="*/ 19 w 1862"/>
                      <a:gd name="T35" fmla="*/ 346 h 1164"/>
                      <a:gd name="T36" fmla="*/ 11 w 1862"/>
                      <a:gd name="T37" fmla="*/ 338 h 1164"/>
                      <a:gd name="T38" fmla="*/ 4 w 1862"/>
                      <a:gd name="T39" fmla="*/ 331 h 1164"/>
                      <a:gd name="T40" fmla="*/ 1 w 1862"/>
                      <a:gd name="T41" fmla="*/ 322 h 1164"/>
                      <a:gd name="T42" fmla="*/ 0 w 1862"/>
                      <a:gd name="T43" fmla="*/ 318 h 1164"/>
                      <a:gd name="T44" fmla="*/ 1 w 1862"/>
                      <a:gd name="T45" fmla="*/ 286 h 1164"/>
                      <a:gd name="T46" fmla="*/ 6 w 1862"/>
                      <a:gd name="T47" fmla="*/ 254 h 1164"/>
                      <a:gd name="T48" fmla="*/ 15 w 1862"/>
                      <a:gd name="T49" fmla="*/ 224 h 1164"/>
                      <a:gd name="T50" fmla="*/ 25 w 1862"/>
                      <a:gd name="T51" fmla="*/ 194 h 1164"/>
                      <a:gd name="T52" fmla="*/ 39 w 1862"/>
                      <a:gd name="T53" fmla="*/ 166 h 1164"/>
                      <a:gd name="T54" fmla="*/ 54 w 1862"/>
                      <a:gd name="T55" fmla="*/ 140 h 1164"/>
                      <a:gd name="T56" fmla="*/ 73 w 1862"/>
                      <a:gd name="T57" fmla="*/ 116 h 1164"/>
                      <a:gd name="T58" fmla="*/ 93 w 1862"/>
                      <a:gd name="T59" fmla="*/ 93 h 1164"/>
                      <a:gd name="T60" fmla="*/ 116 w 1862"/>
                      <a:gd name="T61" fmla="*/ 73 h 1164"/>
                      <a:gd name="T62" fmla="*/ 140 w 1862"/>
                      <a:gd name="T63" fmla="*/ 54 h 1164"/>
                      <a:gd name="T64" fmla="*/ 167 w 1862"/>
                      <a:gd name="T65" fmla="*/ 39 h 1164"/>
                      <a:gd name="T66" fmla="*/ 194 w 1862"/>
                      <a:gd name="T67" fmla="*/ 25 h 1164"/>
                      <a:gd name="T68" fmla="*/ 223 w 1862"/>
                      <a:gd name="T69" fmla="*/ 15 h 1164"/>
                      <a:gd name="T70" fmla="*/ 254 w 1862"/>
                      <a:gd name="T71" fmla="*/ 6 h 1164"/>
                      <a:gd name="T72" fmla="*/ 286 w 1862"/>
                      <a:gd name="T73" fmla="*/ 1 h 1164"/>
                      <a:gd name="T74" fmla="*/ 318 w 1862"/>
                      <a:gd name="T75" fmla="*/ 0 h 1164"/>
                      <a:gd name="T76" fmla="*/ 335 w 1862"/>
                      <a:gd name="T77" fmla="*/ 0 h 1164"/>
                      <a:gd name="T78" fmla="*/ 367 w 1862"/>
                      <a:gd name="T79" fmla="*/ 4 h 1164"/>
                      <a:gd name="T80" fmla="*/ 398 w 1862"/>
                      <a:gd name="T81" fmla="*/ 9 h 1164"/>
                      <a:gd name="T82" fmla="*/ 428 w 1862"/>
                      <a:gd name="T83" fmla="*/ 19 h 1164"/>
                      <a:gd name="T84" fmla="*/ 456 w 1862"/>
                      <a:gd name="T85" fmla="*/ 32 h 1164"/>
                      <a:gd name="T86" fmla="*/ 484 w 1862"/>
                      <a:gd name="T87" fmla="*/ 46 h 1164"/>
                      <a:gd name="T88" fmla="*/ 509 w 1862"/>
                      <a:gd name="T89" fmla="*/ 63 h 1164"/>
                      <a:gd name="T90" fmla="*/ 532 w 1862"/>
                      <a:gd name="T91" fmla="*/ 83 h 1164"/>
                      <a:gd name="T92" fmla="*/ 554 w 1862"/>
                      <a:gd name="T93" fmla="*/ 104 h 1164"/>
                      <a:gd name="T94" fmla="*/ 573 w 1862"/>
                      <a:gd name="T95" fmla="*/ 128 h 1164"/>
                      <a:gd name="T96" fmla="*/ 590 w 1862"/>
                      <a:gd name="T97" fmla="*/ 153 h 1164"/>
                      <a:gd name="T98" fmla="*/ 605 w 1862"/>
                      <a:gd name="T99" fmla="*/ 180 h 1164"/>
                      <a:gd name="T100" fmla="*/ 618 w 1862"/>
                      <a:gd name="T101" fmla="*/ 209 h 1164"/>
                      <a:gd name="T102" fmla="*/ 626 w 1862"/>
                      <a:gd name="T103" fmla="*/ 239 h 1164"/>
                      <a:gd name="T104" fmla="*/ 633 w 1862"/>
                      <a:gd name="T105" fmla="*/ 270 h 1164"/>
                      <a:gd name="T106" fmla="*/ 636 w 1862"/>
                      <a:gd name="T107" fmla="*/ 302 h 1164"/>
                      <a:gd name="T108" fmla="*/ 637 w 1862"/>
                      <a:gd name="T109" fmla="*/ 318 h 116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62"/>
                      <a:gd name="T166" fmla="*/ 0 h 1164"/>
                      <a:gd name="T167" fmla="*/ 1862 w 1862"/>
                      <a:gd name="T168" fmla="*/ 1164 h 116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62" h="1164">
                        <a:moveTo>
                          <a:pt x="1862" y="930"/>
                        </a:moveTo>
                        <a:lnTo>
                          <a:pt x="1862" y="930"/>
                        </a:lnTo>
                        <a:lnTo>
                          <a:pt x="1860" y="942"/>
                        </a:lnTo>
                        <a:lnTo>
                          <a:pt x="1856" y="954"/>
                        </a:lnTo>
                        <a:lnTo>
                          <a:pt x="1850" y="966"/>
                        </a:lnTo>
                        <a:lnTo>
                          <a:pt x="1842" y="978"/>
                        </a:lnTo>
                        <a:lnTo>
                          <a:pt x="1832" y="988"/>
                        </a:lnTo>
                        <a:lnTo>
                          <a:pt x="1820" y="1000"/>
                        </a:lnTo>
                        <a:lnTo>
                          <a:pt x="1806" y="1010"/>
                        </a:lnTo>
                        <a:lnTo>
                          <a:pt x="1788" y="1020"/>
                        </a:lnTo>
                        <a:lnTo>
                          <a:pt x="1750" y="1042"/>
                        </a:lnTo>
                        <a:lnTo>
                          <a:pt x="1702" y="1060"/>
                        </a:lnTo>
                        <a:lnTo>
                          <a:pt x="1650" y="1078"/>
                        </a:lnTo>
                        <a:lnTo>
                          <a:pt x="1588" y="1094"/>
                        </a:lnTo>
                        <a:lnTo>
                          <a:pt x="1522" y="1110"/>
                        </a:lnTo>
                        <a:lnTo>
                          <a:pt x="1452" y="1124"/>
                        </a:lnTo>
                        <a:lnTo>
                          <a:pt x="1374" y="1134"/>
                        </a:lnTo>
                        <a:lnTo>
                          <a:pt x="1294" y="1144"/>
                        </a:lnTo>
                        <a:lnTo>
                          <a:pt x="1208" y="1152"/>
                        </a:lnTo>
                        <a:lnTo>
                          <a:pt x="1118" y="1158"/>
                        </a:lnTo>
                        <a:lnTo>
                          <a:pt x="1026" y="1162"/>
                        </a:lnTo>
                        <a:lnTo>
                          <a:pt x="930" y="1164"/>
                        </a:lnTo>
                        <a:lnTo>
                          <a:pt x="836" y="1162"/>
                        </a:lnTo>
                        <a:lnTo>
                          <a:pt x="744" y="1158"/>
                        </a:lnTo>
                        <a:lnTo>
                          <a:pt x="654" y="1152"/>
                        </a:lnTo>
                        <a:lnTo>
                          <a:pt x="568" y="1144"/>
                        </a:lnTo>
                        <a:lnTo>
                          <a:pt x="488" y="1134"/>
                        </a:lnTo>
                        <a:lnTo>
                          <a:pt x="410" y="1124"/>
                        </a:lnTo>
                        <a:lnTo>
                          <a:pt x="338" y="1110"/>
                        </a:lnTo>
                        <a:lnTo>
                          <a:pt x="272" y="1094"/>
                        </a:lnTo>
                        <a:lnTo>
                          <a:pt x="212" y="1078"/>
                        </a:lnTo>
                        <a:lnTo>
                          <a:pt x="158" y="1060"/>
                        </a:lnTo>
                        <a:lnTo>
                          <a:pt x="112" y="1042"/>
                        </a:lnTo>
                        <a:lnTo>
                          <a:pt x="74" y="1020"/>
                        </a:lnTo>
                        <a:lnTo>
                          <a:pt x="56" y="1010"/>
                        </a:lnTo>
                        <a:lnTo>
                          <a:pt x="42" y="1000"/>
                        </a:lnTo>
                        <a:lnTo>
                          <a:pt x="30" y="988"/>
                        </a:lnTo>
                        <a:lnTo>
                          <a:pt x="18" y="978"/>
                        </a:lnTo>
                        <a:lnTo>
                          <a:pt x="10" y="966"/>
                        </a:lnTo>
                        <a:lnTo>
                          <a:pt x="4" y="954"/>
                        </a:lnTo>
                        <a:lnTo>
                          <a:pt x="2" y="942"/>
                        </a:lnTo>
                        <a:lnTo>
                          <a:pt x="0" y="930"/>
                        </a:lnTo>
                        <a:lnTo>
                          <a:pt x="2" y="882"/>
                        </a:lnTo>
                        <a:lnTo>
                          <a:pt x="4" y="836"/>
                        </a:lnTo>
                        <a:lnTo>
                          <a:pt x="10" y="788"/>
                        </a:lnTo>
                        <a:lnTo>
                          <a:pt x="18" y="742"/>
                        </a:lnTo>
                        <a:lnTo>
                          <a:pt x="30" y="698"/>
                        </a:lnTo>
                        <a:lnTo>
                          <a:pt x="42" y="654"/>
                        </a:lnTo>
                        <a:lnTo>
                          <a:pt x="56" y="610"/>
                        </a:lnTo>
                        <a:lnTo>
                          <a:pt x="74" y="568"/>
                        </a:lnTo>
                        <a:lnTo>
                          <a:pt x="92" y="526"/>
                        </a:lnTo>
                        <a:lnTo>
                          <a:pt x="112" y="486"/>
                        </a:lnTo>
                        <a:lnTo>
                          <a:pt x="134" y="448"/>
                        </a:lnTo>
                        <a:lnTo>
                          <a:pt x="158" y="410"/>
                        </a:lnTo>
                        <a:lnTo>
                          <a:pt x="184" y="374"/>
                        </a:lnTo>
                        <a:lnTo>
                          <a:pt x="212" y="338"/>
                        </a:lnTo>
                        <a:lnTo>
                          <a:pt x="242" y="304"/>
                        </a:lnTo>
                        <a:lnTo>
                          <a:pt x="272" y="272"/>
                        </a:lnTo>
                        <a:lnTo>
                          <a:pt x="304" y="242"/>
                        </a:lnTo>
                        <a:lnTo>
                          <a:pt x="338" y="212"/>
                        </a:lnTo>
                        <a:lnTo>
                          <a:pt x="374" y="184"/>
                        </a:lnTo>
                        <a:lnTo>
                          <a:pt x="410" y="158"/>
                        </a:lnTo>
                        <a:lnTo>
                          <a:pt x="448" y="134"/>
                        </a:lnTo>
                        <a:lnTo>
                          <a:pt x="488" y="112"/>
                        </a:lnTo>
                        <a:lnTo>
                          <a:pt x="528" y="92"/>
                        </a:lnTo>
                        <a:lnTo>
                          <a:pt x="568" y="72"/>
                        </a:lnTo>
                        <a:lnTo>
                          <a:pt x="610" y="56"/>
                        </a:lnTo>
                        <a:lnTo>
                          <a:pt x="654" y="42"/>
                        </a:lnTo>
                        <a:lnTo>
                          <a:pt x="698" y="28"/>
                        </a:lnTo>
                        <a:lnTo>
                          <a:pt x="744" y="18"/>
                        </a:lnTo>
                        <a:lnTo>
                          <a:pt x="790" y="10"/>
                        </a:lnTo>
                        <a:lnTo>
                          <a:pt x="836" y="4"/>
                        </a:lnTo>
                        <a:lnTo>
                          <a:pt x="882" y="0"/>
                        </a:lnTo>
                        <a:lnTo>
                          <a:pt x="930" y="0"/>
                        </a:lnTo>
                        <a:lnTo>
                          <a:pt x="978" y="0"/>
                        </a:lnTo>
                        <a:lnTo>
                          <a:pt x="1026" y="4"/>
                        </a:lnTo>
                        <a:lnTo>
                          <a:pt x="1072" y="10"/>
                        </a:lnTo>
                        <a:lnTo>
                          <a:pt x="1118" y="18"/>
                        </a:lnTo>
                        <a:lnTo>
                          <a:pt x="1164" y="28"/>
                        </a:lnTo>
                        <a:lnTo>
                          <a:pt x="1208" y="42"/>
                        </a:lnTo>
                        <a:lnTo>
                          <a:pt x="1250" y="56"/>
                        </a:lnTo>
                        <a:lnTo>
                          <a:pt x="1294" y="72"/>
                        </a:lnTo>
                        <a:lnTo>
                          <a:pt x="1334" y="92"/>
                        </a:lnTo>
                        <a:lnTo>
                          <a:pt x="1374" y="112"/>
                        </a:lnTo>
                        <a:lnTo>
                          <a:pt x="1414" y="134"/>
                        </a:lnTo>
                        <a:lnTo>
                          <a:pt x="1452" y="158"/>
                        </a:lnTo>
                        <a:lnTo>
                          <a:pt x="1488" y="184"/>
                        </a:lnTo>
                        <a:lnTo>
                          <a:pt x="1522" y="212"/>
                        </a:lnTo>
                        <a:lnTo>
                          <a:pt x="1556" y="242"/>
                        </a:lnTo>
                        <a:lnTo>
                          <a:pt x="1588" y="272"/>
                        </a:lnTo>
                        <a:lnTo>
                          <a:pt x="1620" y="304"/>
                        </a:lnTo>
                        <a:lnTo>
                          <a:pt x="1650" y="338"/>
                        </a:lnTo>
                        <a:lnTo>
                          <a:pt x="1676" y="374"/>
                        </a:lnTo>
                        <a:lnTo>
                          <a:pt x="1702" y="410"/>
                        </a:lnTo>
                        <a:lnTo>
                          <a:pt x="1726" y="448"/>
                        </a:lnTo>
                        <a:lnTo>
                          <a:pt x="1750" y="486"/>
                        </a:lnTo>
                        <a:lnTo>
                          <a:pt x="1770" y="526"/>
                        </a:lnTo>
                        <a:lnTo>
                          <a:pt x="1788" y="568"/>
                        </a:lnTo>
                        <a:lnTo>
                          <a:pt x="1806" y="610"/>
                        </a:lnTo>
                        <a:lnTo>
                          <a:pt x="1820" y="654"/>
                        </a:lnTo>
                        <a:lnTo>
                          <a:pt x="1832" y="698"/>
                        </a:lnTo>
                        <a:lnTo>
                          <a:pt x="1842" y="742"/>
                        </a:lnTo>
                        <a:lnTo>
                          <a:pt x="1850" y="788"/>
                        </a:lnTo>
                        <a:lnTo>
                          <a:pt x="1856" y="836"/>
                        </a:lnTo>
                        <a:lnTo>
                          <a:pt x="1860" y="882"/>
                        </a:lnTo>
                        <a:lnTo>
                          <a:pt x="1862" y="930"/>
                        </a:lnTo>
                        <a:close/>
                      </a:path>
                    </a:pathLst>
                  </a:custGeom>
                  <a:gradFill rotWithShape="1">
                    <a:gsLst>
                      <a:gs pos="0">
                        <a:srgbClr val="EAEAEA"/>
                      </a:gs>
                      <a:gs pos="100000">
                        <a:srgbClr val="B2B2B2"/>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wrap="none" anchor="ctr"/>
                  <a:lstStyle/>
                  <a:p>
                    <a:pPr>
                      <a:defRPr/>
                    </a:pPr>
                    <a:endParaRPr lang="zh-CN" altLang="en-US" kern="0">
                      <a:solidFill>
                        <a:sysClr val="windowText" lastClr="000000"/>
                      </a:solidFill>
                    </a:endParaRPr>
                  </a:p>
                </p:txBody>
              </p:sp>
              <p:sp>
                <p:nvSpPr>
                  <p:cNvPr id="62" name="Oval 12"/>
                  <p:cNvSpPr>
                    <a:spLocks noChangeArrowheads="1"/>
                  </p:cNvSpPr>
                  <p:nvPr/>
                </p:nvSpPr>
                <p:spPr bwMode="auto">
                  <a:xfrm>
                    <a:off x="1835" y="2976"/>
                    <a:ext cx="183" cy="182"/>
                  </a:xfrm>
                  <a:prstGeom prst="ellipse">
                    <a:avLst/>
                  </a:prstGeom>
                  <a:gradFill rotWithShape="1">
                    <a:gsLst>
                      <a:gs pos="0">
                        <a:sysClr val="window" lastClr="FFFFFF">
                          <a:alpha val="50000"/>
                        </a:sysClr>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pPr>
                      <a:defRPr/>
                    </a:pPr>
                    <a:endParaRPr lang="zh-CN" altLang="en-US" kern="0">
                      <a:solidFill>
                        <a:sysClr val="windowText" lastClr="000000"/>
                      </a:solidFill>
                      <a:latin typeface="微软雅黑" panose="020B0503020204020204" pitchFamily="34" charset="-122"/>
                    </a:endParaRPr>
                  </a:p>
                </p:txBody>
              </p:sp>
            </p:grpSp>
          </p:grpSp>
          <p:sp>
            <p:nvSpPr>
              <p:cNvPr id="57" name="Text Box 13"/>
              <p:cNvSpPr txBox="1">
                <a:spLocks noChangeArrowheads="1"/>
              </p:cNvSpPr>
              <p:nvPr/>
            </p:nvSpPr>
            <p:spPr bwMode="auto">
              <a:xfrm>
                <a:off x="2807817" y="3872711"/>
                <a:ext cx="3132137" cy="422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ea typeface="微软雅黑" panose="020B0503020204020204" pitchFamily="34" charset="-122"/>
                  </a:defRPr>
                </a:lvl1pPr>
                <a:lvl2pPr marL="742950" indent="-285750" eaLnBrk="0" hangingPunct="0">
                  <a:defRPr b="1">
                    <a:solidFill>
                      <a:schemeClr val="tx1"/>
                    </a:solidFill>
                    <a:latin typeface="Arial" panose="020B0604020202020204" pitchFamily="34" charset="0"/>
                    <a:ea typeface="微软雅黑" panose="020B0503020204020204" pitchFamily="34" charset="-122"/>
                  </a:defRPr>
                </a:lvl2pPr>
                <a:lvl3pPr marL="1143000" indent="-228600" eaLnBrk="0" hangingPunct="0">
                  <a:defRPr b="1">
                    <a:solidFill>
                      <a:schemeClr val="tx1"/>
                    </a:solidFill>
                    <a:latin typeface="Arial" panose="020B0604020202020204" pitchFamily="34" charset="0"/>
                    <a:ea typeface="微软雅黑" panose="020B0503020204020204" pitchFamily="34" charset="-122"/>
                  </a:defRPr>
                </a:lvl3pPr>
                <a:lvl4pPr marL="1600200" indent="-228600" eaLnBrk="0" hangingPunct="0">
                  <a:defRPr b="1">
                    <a:solidFill>
                      <a:schemeClr val="tx1"/>
                    </a:solidFill>
                    <a:latin typeface="Arial" panose="020B0604020202020204" pitchFamily="34" charset="0"/>
                    <a:ea typeface="微软雅黑" panose="020B0503020204020204" pitchFamily="34" charset="-122"/>
                  </a:defRPr>
                </a:lvl4pPr>
                <a:lvl5pPr marL="2057400" indent="-228600" eaLnBrk="0" hangingPunct="0">
                  <a:defRPr b="1">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9pPr>
              </a:lstStyle>
              <a:p>
                <a:pPr algn="ctr" eaLnBrk="1" latinLnBrk="1" hangingPunct="1">
                  <a:defRPr/>
                </a:pPr>
                <a:r>
                  <a:rPr kumimoji="1" lang="zh-CN" altLang="en-US" kern="0" dirty="0">
                    <a:solidFill>
                      <a:schemeClr val="tx1">
                        <a:lumMod val="50000"/>
                        <a:lumOff val="50000"/>
                      </a:schemeClr>
                    </a:solidFill>
                    <a:latin typeface="微软雅黑" panose="020B0503020204020204" pitchFamily="34" charset="-122"/>
                  </a:rPr>
                  <a:t>标题文字</a:t>
                </a:r>
              </a:p>
            </p:txBody>
          </p:sp>
          <p:sp>
            <p:nvSpPr>
              <p:cNvPr id="58" name="Freeform 33"/>
              <p:cNvSpPr/>
              <p:nvPr/>
            </p:nvSpPr>
            <p:spPr bwMode="auto">
              <a:xfrm>
                <a:off x="2928467" y="2992831"/>
                <a:ext cx="2917825" cy="1054100"/>
              </a:xfrm>
              <a:custGeom>
                <a:avLst/>
                <a:gdLst>
                  <a:gd name="T0" fmla="*/ 0 w 4756"/>
                  <a:gd name="T1" fmla="*/ 705029702 h 1576"/>
                  <a:gd name="T2" fmla="*/ 18819235 w 4756"/>
                  <a:gd name="T3" fmla="*/ 654031595 h 1576"/>
                  <a:gd name="T4" fmla="*/ 40649548 w 4756"/>
                  <a:gd name="T5" fmla="*/ 603927734 h 1576"/>
                  <a:gd name="T6" fmla="*/ 63986013 w 4756"/>
                  <a:gd name="T7" fmla="*/ 555613702 h 1576"/>
                  <a:gd name="T8" fmla="*/ 89580172 w 4756"/>
                  <a:gd name="T9" fmla="*/ 509088832 h 1576"/>
                  <a:gd name="T10" fmla="*/ 116679871 w 4756"/>
                  <a:gd name="T11" fmla="*/ 463458876 h 1576"/>
                  <a:gd name="T12" fmla="*/ 145285722 w 4756"/>
                  <a:gd name="T13" fmla="*/ 420512327 h 1576"/>
                  <a:gd name="T14" fmla="*/ 176149267 w 4756"/>
                  <a:gd name="T15" fmla="*/ 378461362 h 1576"/>
                  <a:gd name="T16" fmla="*/ 207765582 w 4756"/>
                  <a:gd name="T17" fmla="*/ 338199558 h 1576"/>
                  <a:gd name="T18" fmla="*/ 224326509 w 4756"/>
                  <a:gd name="T19" fmla="*/ 318516113 h 1576"/>
                  <a:gd name="T20" fmla="*/ 258954515 w 4756"/>
                  <a:gd name="T21" fmla="*/ 281832630 h 1576"/>
                  <a:gd name="T22" fmla="*/ 295087446 w 4756"/>
                  <a:gd name="T23" fmla="*/ 246044731 h 1576"/>
                  <a:gd name="T24" fmla="*/ 332726530 w 4756"/>
                  <a:gd name="T25" fmla="*/ 212940239 h 1576"/>
                  <a:gd name="T26" fmla="*/ 371117769 w 4756"/>
                  <a:gd name="T27" fmla="*/ 181625577 h 1576"/>
                  <a:gd name="T28" fmla="*/ 411014547 w 4756"/>
                  <a:gd name="T29" fmla="*/ 152994990 h 1576"/>
                  <a:gd name="T30" fmla="*/ 452417478 w 4756"/>
                  <a:gd name="T31" fmla="*/ 126153564 h 1576"/>
                  <a:gd name="T32" fmla="*/ 495325334 w 4756"/>
                  <a:gd name="T33" fmla="*/ 101996883 h 1576"/>
                  <a:gd name="T34" fmla="*/ 517155647 w 4756"/>
                  <a:gd name="T35" fmla="*/ 90365665 h 1576"/>
                  <a:gd name="T36" fmla="*/ 560816885 w 4756"/>
                  <a:gd name="T37" fmla="*/ 69787306 h 1576"/>
                  <a:gd name="T38" fmla="*/ 605983049 w 4756"/>
                  <a:gd name="T39" fmla="*/ 51893022 h 1576"/>
                  <a:gd name="T40" fmla="*/ 651902596 w 4756"/>
                  <a:gd name="T41" fmla="*/ 35788568 h 1576"/>
                  <a:gd name="T42" fmla="*/ 699327069 w 4756"/>
                  <a:gd name="T43" fmla="*/ 23262435 h 1576"/>
                  <a:gd name="T44" fmla="*/ 746752155 w 4756"/>
                  <a:gd name="T45" fmla="*/ 13420378 h 1576"/>
                  <a:gd name="T46" fmla="*/ 795682166 w 4756"/>
                  <a:gd name="T47" fmla="*/ 5368151 h 1576"/>
                  <a:gd name="T48" fmla="*/ 845365560 w 4756"/>
                  <a:gd name="T49" fmla="*/ 894915 h 1576"/>
                  <a:gd name="T50" fmla="*/ 895048954 w 4756"/>
                  <a:gd name="T51" fmla="*/ 0 h 1576"/>
                  <a:gd name="T52" fmla="*/ 919890344 w 4756"/>
                  <a:gd name="T53" fmla="*/ 0 h 1576"/>
                  <a:gd name="T54" fmla="*/ 969573125 w 4756"/>
                  <a:gd name="T55" fmla="*/ 3578991 h 1576"/>
                  <a:gd name="T56" fmla="*/ 1018503749 w 4756"/>
                  <a:gd name="T57" fmla="*/ 8947142 h 1576"/>
                  <a:gd name="T58" fmla="*/ 1066680991 w 4756"/>
                  <a:gd name="T59" fmla="*/ 17894284 h 1576"/>
                  <a:gd name="T60" fmla="*/ 1114858846 w 4756"/>
                  <a:gd name="T61" fmla="*/ 29525502 h 1576"/>
                  <a:gd name="T62" fmla="*/ 1160777780 w 4756"/>
                  <a:gd name="T63" fmla="*/ 43840795 h 1576"/>
                  <a:gd name="T64" fmla="*/ 1206697327 w 4756"/>
                  <a:gd name="T65" fmla="*/ 60840164 h 1576"/>
                  <a:gd name="T66" fmla="*/ 1251110721 w 4756"/>
                  <a:gd name="T67" fmla="*/ 79628694 h 1576"/>
                  <a:gd name="T68" fmla="*/ 1272941648 w 4756"/>
                  <a:gd name="T69" fmla="*/ 90365665 h 1576"/>
                  <a:gd name="T70" fmla="*/ 1316602273 w 4756"/>
                  <a:gd name="T71" fmla="*/ 113628101 h 1576"/>
                  <a:gd name="T72" fmla="*/ 1358004590 w 4756"/>
                  <a:gd name="T73" fmla="*/ 139574612 h 1576"/>
                  <a:gd name="T74" fmla="*/ 1398654751 w 4756"/>
                  <a:gd name="T75" fmla="*/ 167310284 h 1576"/>
                  <a:gd name="T76" fmla="*/ 1438551529 w 4756"/>
                  <a:gd name="T77" fmla="*/ 196835785 h 1576"/>
                  <a:gd name="T78" fmla="*/ 1476190613 w 4756"/>
                  <a:gd name="T79" fmla="*/ 229045362 h 1576"/>
                  <a:gd name="T80" fmla="*/ 1513076314 w 4756"/>
                  <a:gd name="T81" fmla="*/ 263939015 h 1576"/>
                  <a:gd name="T82" fmla="*/ 1548456476 w 4756"/>
                  <a:gd name="T83" fmla="*/ 299726914 h 1576"/>
                  <a:gd name="T84" fmla="*/ 1582331712 w 4756"/>
                  <a:gd name="T85" fmla="*/ 338199558 h 1576"/>
                  <a:gd name="T86" fmla="*/ 1598139870 w 4756"/>
                  <a:gd name="T87" fmla="*/ 357883002 h 1576"/>
                  <a:gd name="T88" fmla="*/ 1629756184 w 4756"/>
                  <a:gd name="T89" fmla="*/ 399039721 h 1576"/>
                  <a:gd name="T90" fmla="*/ 1659867574 w 4756"/>
                  <a:gd name="T91" fmla="*/ 441985601 h 1576"/>
                  <a:gd name="T92" fmla="*/ 1687720042 w 4756"/>
                  <a:gd name="T93" fmla="*/ 485826396 h 1576"/>
                  <a:gd name="T94" fmla="*/ 1713314202 w 4756"/>
                  <a:gd name="T95" fmla="*/ 532351267 h 1576"/>
                  <a:gd name="T96" fmla="*/ 1738155592 w 4756"/>
                  <a:gd name="T97" fmla="*/ 579770383 h 1576"/>
                  <a:gd name="T98" fmla="*/ 1760739287 w 4756"/>
                  <a:gd name="T99" fmla="*/ 628979330 h 1576"/>
                  <a:gd name="T100" fmla="*/ 1781064061 w 4756"/>
                  <a:gd name="T101" fmla="*/ 679083191 h 1576"/>
                  <a:gd name="T102" fmla="*/ 0 w 4756"/>
                  <a:gd name="T103" fmla="*/ 705029702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a:noFill/>
              </a:ln>
              <a:extLst>
                <a:ext uri="{91240B29-F687-4F45-9708-019B960494DF}">
                  <a14:hiddenLine xmlns:a14="http://schemas.microsoft.com/office/drawing/2010/main" w="12700">
                    <a:solidFill>
                      <a:srgbClr val="000000"/>
                    </a:solidFill>
                    <a:round/>
                  </a14:hiddenLine>
                </a:ext>
              </a:extLst>
            </p:spPr>
            <p:txBody>
              <a:bodyPr/>
              <a:lstStyle/>
              <a:p>
                <a:pPr>
                  <a:defRPr/>
                </a:pPr>
                <a:endParaRPr lang="zh-CN" altLang="en-US" kern="0">
                  <a:solidFill>
                    <a:sysClr val="windowText" lastClr="000000"/>
                  </a:solidFill>
                </a:endParaRPr>
              </a:p>
            </p:txBody>
          </p:sp>
        </p:grpSp>
      </p:grpSp>
      <p:sp>
        <p:nvSpPr>
          <p:cNvPr id="63" name="AutoShape 15"/>
          <p:cNvSpPr>
            <a:spLocks noChangeArrowheads="1"/>
          </p:cNvSpPr>
          <p:nvPr/>
        </p:nvSpPr>
        <p:spPr bwMode="auto">
          <a:xfrm rot="19800000">
            <a:off x="5075248" y="3356978"/>
            <a:ext cx="399920" cy="329709"/>
          </a:xfrm>
          <a:prstGeom prst="upArrow">
            <a:avLst>
              <a:gd name="adj1" fmla="val 52833"/>
              <a:gd name="adj2" fmla="val 45940"/>
            </a:avLst>
          </a:prstGeom>
          <a:solidFill>
            <a:schemeClr val="accent1"/>
          </a:solidFill>
          <a:ln w="3175" cap="flat" cmpd="sng" algn="ctr">
            <a:solidFill>
              <a:srgbClr val="D7D7D7"/>
            </a:solidFill>
            <a:prstDash val="solid"/>
          </a:ln>
          <a:effectLst/>
        </p:spPr>
        <p:txBody>
          <a:bodyPr anchor="ctr"/>
          <a:lstStyle/>
          <a:p>
            <a:pPr algn="ctr" fontAlgn="base">
              <a:lnSpc>
                <a:spcPct val="120000"/>
              </a:lnSpc>
              <a:spcBef>
                <a:spcPct val="0"/>
              </a:spcBef>
              <a:spcAft>
                <a:spcPct val="0"/>
              </a:spcAft>
              <a:defRPr/>
            </a:pPr>
            <a:endParaRPr lang="zh-CN" altLang="en-US" sz="2800" b="1" kern="0">
              <a:solidFill>
                <a:sysClr val="window" lastClr="FFFFFF"/>
              </a:solidFill>
              <a:latin typeface="微软雅黑" panose="020B0503020204020204" pitchFamily="34" charset="-122"/>
              <a:ea typeface="微软雅黑" panose="020B0503020204020204" pitchFamily="34" charset="-122"/>
            </a:endParaRPr>
          </a:p>
        </p:txBody>
      </p:sp>
      <p:sp>
        <p:nvSpPr>
          <p:cNvPr id="64" name="AutoShape 15"/>
          <p:cNvSpPr>
            <a:spLocks noChangeArrowheads="1"/>
          </p:cNvSpPr>
          <p:nvPr/>
        </p:nvSpPr>
        <p:spPr bwMode="auto">
          <a:xfrm rot="18000000">
            <a:off x="4419606" y="4036776"/>
            <a:ext cx="399816" cy="329795"/>
          </a:xfrm>
          <a:prstGeom prst="upArrow">
            <a:avLst>
              <a:gd name="adj1" fmla="val 52833"/>
              <a:gd name="adj2" fmla="val 45940"/>
            </a:avLst>
          </a:prstGeom>
          <a:solidFill>
            <a:schemeClr val="accent2"/>
          </a:solidFill>
          <a:ln w="3175" cap="flat" cmpd="sng" algn="ctr">
            <a:solidFill>
              <a:srgbClr val="D7D7D7"/>
            </a:solidFill>
            <a:prstDash val="solid"/>
          </a:ln>
          <a:effectLst/>
        </p:spPr>
        <p:txBody>
          <a:bodyPr anchor="ctr"/>
          <a:lstStyle/>
          <a:p>
            <a:pPr algn="ctr" fontAlgn="base">
              <a:lnSpc>
                <a:spcPct val="120000"/>
              </a:lnSpc>
              <a:spcBef>
                <a:spcPct val="0"/>
              </a:spcBef>
              <a:spcAft>
                <a:spcPct val="0"/>
              </a:spcAft>
              <a:defRPr/>
            </a:pPr>
            <a:endParaRPr lang="zh-CN" altLang="en-US" sz="2800" b="1" kern="0">
              <a:solidFill>
                <a:sysClr val="window" lastClr="FFFFFF"/>
              </a:solidFill>
              <a:latin typeface="微软雅黑" panose="020B0503020204020204" pitchFamily="34" charset="-122"/>
              <a:ea typeface="微软雅黑" panose="020B0503020204020204" pitchFamily="34" charset="-122"/>
            </a:endParaRPr>
          </a:p>
        </p:txBody>
      </p:sp>
      <p:sp>
        <p:nvSpPr>
          <p:cNvPr id="65" name="AutoShape 15"/>
          <p:cNvSpPr>
            <a:spLocks noChangeArrowheads="1"/>
          </p:cNvSpPr>
          <p:nvPr/>
        </p:nvSpPr>
        <p:spPr bwMode="auto">
          <a:xfrm rot="1800000">
            <a:off x="6831523" y="3356978"/>
            <a:ext cx="399920" cy="329709"/>
          </a:xfrm>
          <a:prstGeom prst="upArrow">
            <a:avLst>
              <a:gd name="adj1" fmla="val 52833"/>
              <a:gd name="adj2" fmla="val 45940"/>
            </a:avLst>
          </a:prstGeom>
          <a:solidFill>
            <a:schemeClr val="accent4"/>
          </a:solidFill>
          <a:ln w="3175" cap="flat" cmpd="sng" algn="ctr">
            <a:solidFill>
              <a:srgbClr val="D7D7D7"/>
            </a:solidFill>
            <a:prstDash val="solid"/>
          </a:ln>
          <a:effectLst/>
        </p:spPr>
        <p:txBody>
          <a:bodyPr anchor="ctr"/>
          <a:lstStyle/>
          <a:p>
            <a:pPr algn="ctr" fontAlgn="base">
              <a:lnSpc>
                <a:spcPct val="120000"/>
              </a:lnSpc>
              <a:spcBef>
                <a:spcPct val="0"/>
              </a:spcBef>
              <a:spcAft>
                <a:spcPct val="0"/>
              </a:spcAft>
              <a:defRPr/>
            </a:pPr>
            <a:endParaRPr lang="zh-CN" altLang="en-US" sz="2800" b="1" kern="0">
              <a:solidFill>
                <a:sysClr val="window" lastClr="FFFFFF"/>
              </a:solidFill>
              <a:latin typeface="微软雅黑" panose="020B0503020204020204" pitchFamily="34" charset="-122"/>
              <a:ea typeface="微软雅黑" panose="020B0503020204020204" pitchFamily="34" charset="-122"/>
            </a:endParaRPr>
          </a:p>
        </p:txBody>
      </p:sp>
      <p:sp>
        <p:nvSpPr>
          <p:cNvPr id="66" name="AutoShape 15"/>
          <p:cNvSpPr>
            <a:spLocks noChangeArrowheads="1"/>
          </p:cNvSpPr>
          <p:nvPr/>
        </p:nvSpPr>
        <p:spPr bwMode="auto">
          <a:xfrm rot="3600000">
            <a:off x="7487269" y="4036776"/>
            <a:ext cx="399816" cy="329795"/>
          </a:xfrm>
          <a:prstGeom prst="upArrow">
            <a:avLst>
              <a:gd name="adj1" fmla="val 52833"/>
              <a:gd name="adj2" fmla="val 45940"/>
            </a:avLst>
          </a:prstGeom>
          <a:solidFill>
            <a:schemeClr val="accent1"/>
          </a:solidFill>
          <a:ln w="3175" cap="flat" cmpd="sng" algn="ctr">
            <a:solidFill>
              <a:srgbClr val="D7D7D7"/>
            </a:solidFill>
            <a:prstDash val="solid"/>
          </a:ln>
          <a:effectLst/>
        </p:spPr>
        <p:txBody>
          <a:bodyPr anchor="ctr"/>
          <a:lstStyle/>
          <a:p>
            <a:pPr algn="ctr" fontAlgn="base">
              <a:lnSpc>
                <a:spcPct val="120000"/>
              </a:lnSpc>
              <a:spcBef>
                <a:spcPct val="0"/>
              </a:spcBef>
              <a:spcAft>
                <a:spcPct val="0"/>
              </a:spcAft>
              <a:defRPr/>
            </a:pPr>
            <a:endParaRPr lang="zh-CN" altLang="en-US" sz="2800" b="1" kern="0">
              <a:solidFill>
                <a:sysClr val="window" lastClr="FFFFFF"/>
              </a:solidFill>
              <a:latin typeface="微软雅黑" panose="020B0503020204020204" pitchFamily="34" charset="-122"/>
              <a:ea typeface="微软雅黑" panose="020B0503020204020204" pitchFamily="34" charset="-122"/>
            </a:endParaRPr>
          </a:p>
        </p:txBody>
      </p:sp>
      <p:sp>
        <p:nvSpPr>
          <p:cNvPr id="67" name="AutoShape 15"/>
          <p:cNvSpPr>
            <a:spLocks noChangeArrowheads="1"/>
          </p:cNvSpPr>
          <p:nvPr/>
        </p:nvSpPr>
        <p:spPr bwMode="auto">
          <a:xfrm>
            <a:off x="5988448" y="3008914"/>
            <a:ext cx="399920" cy="329709"/>
          </a:xfrm>
          <a:prstGeom prst="upArrow">
            <a:avLst>
              <a:gd name="adj1" fmla="val 52833"/>
              <a:gd name="adj2" fmla="val 45940"/>
            </a:avLst>
          </a:prstGeom>
          <a:solidFill>
            <a:schemeClr val="accent3"/>
          </a:solidFill>
          <a:ln w="3175" cap="flat" cmpd="sng" algn="ctr">
            <a:solidFill>
              <a:srgbClr val="D7D7D7"/>
            </a:solidFill>
            <a:prstDash val="solid"/>
          </a:ln>
          <a:effectLst/>
        </p:spPr>
        <p:txBody>
          <a:bodyPr anchor="ctr"/>
          <a:lstStyle/>
          <a:p>
            <a:pPr algn="ctr" fontAlgn="base">
              <a:lnSpc>
                <a:spcPct val="120000"/>
              </a:lnSpc>
              <a:spcBef>
                <a:spcPct val="0"/>
              </a:spcBef>
              <a:spcAft>
                <a:spcPct val="0"/>
              </a:spcAft>
              <a:defRPr/>
            </a:pPr>
            <a:endParaRPr lang="zh-CN" altLang="en-US" sz="2800" b="1" kern="0">
              <a:solidFill>
                <a:sysClr val="window" lastClr="FFFFFF"/>
              </a:solidFill>
              <a:latin typeface="微软雅黑" panose="020B0503020204020204" pitchFamily="34" charset="-122"/>
              <a:ea typeface="微软雅黑" panose="020B0503020204020204" pitchFamily="34" charset="-122"/>
            </a:endParaRPr>
          </a:p>
        </p:txBody>
      </p:sp>
      <p:grpSp>
        <p:nvGrpSpPr>
          <p:cNvPr id="68" name="圆形5"/>
          <p:cNvGrpSpPr/>
          <p:nvPr/>
        </p:nvGrpSpPr>
        <p:grpSpPr>
          <a:xfrm>
            <a:off x="7857647" y="3102065"/>
            <a:ext cx="1407532" cy="1367161"/>
            <a:chOff x="3538934" y="530526"/>
            <a:chExt cx="2066132" cy="2007394"/>
          </a:xfrm>
        </p:grpSpPr>
        <p:sp>
          <p:nvSpPr>
            <p:cNvPr id="69" name="Oval 7"/>
            <p:cNvSpPr>
              <a:spLocks noChangeArrowheads="1"/>
            </p:cNvSpPr>
            <p:nvPr/>
          </p:nvSpPr>
          <p:spPr bwMode="gray">
            <a:xfrm>
              <a:off x="3538934" y="530526"/>
              <a:ext cx="2066132" cy="2007394"/>
            </a:xfrm>
            <a:prstGeom prst="ellipse">
              <a:avLst/>
            </a:prstGeom>
            <a:solidFill>
              <a:schemeClr val="accent1"/>
            </a:solidFill>
            <a:ln w="9525" cap="rnd">
              <a:noFill/>
              <a:prstDash val="solid"/>
              <a:round/>
            </a:ln>
          </p:spPr>
          <p:txBody>
            <a:bodyPr wrap="none" anchor="ctr"/>
            <a:lstStyle/>
            <a:p>
              <a:pPr>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sp>
          <p:nvSpPr>
            <p:cNvPr id="70" name="TextBox 69"/>
            <p:cNvSpPr txBox="1"/>
            <p:nvPr/>
          </p:nvSpPr>
          <p:spPr>
            <a:xfrm>
              <a:off x="3757402" y="1272613"/>
              <a:ext cx="1656184" cy="523220"/>
            </a:xfrm>
            <a:prstGeom prst="rect">
              <a:avLst/>
            </a:prstGeom>
            <a:noFill/>
            <a:ln w="9525" cap="rnd">
              <a:noFill/>
              <a:prstDash val="solid"/>
              <a:round/>
            </a:ln>
          </p:spPr>
          <p:txBody>
            <a:bodyPr wrap="none" anchor="ctr"/>
            <a:lstStyle>
              <a:defPPr>
                <a:defRPr lang="zh-CN"/>
              </a:defPPr>
              <a:lvl1pPr>
                <a:defRPr kern="0">
                  <a:solidFill>
                    <a:sysClr val="windowText" lastClr="000000"/>
                  </a:solidFill>
                  <a:latin typeface="微软雅黑" panose="020B0503020204020204" pitchFamily="34" charset="-122"/>
                  <a:ea typeface="微软雅黑" panose="020B0503020204020204" pitchFamily="34" charset="-122"/>
                </a:defRPr>
              </a:lvl1pPr>
            </a:lstStyle>
            <a:p>
              <a:pPr algn="ctr">
                <a:defRPr/>
              </a:pPr>
              <a:r>
                <a:rPr lang="zh-CN" altLang="en-US" sz="2800">
                  <a:solidFill>
                    <a:sysClr val="window" lastClr="FFFFFF"/>
                  </a:solidFill>
                </a:rPr>
                <a:t>文本</a:t>
              </a:r>
              <a:r>
                <a:rPr lang="en-US" altLang="zh-CN" sz="2800" dirty="0">
                  <a:solidFill>
                    <a:sysClr val="window" lastClr="FFFFFF"/>
                  </a:solidFill>
                </a:rPr>
                <a:t>5</a:t>
              </a:r>
              <a:endParaRPr lang="zh-CN" altLang="en-US" sz="2800" dirty="0">
                <a:solidFill>
                  <a:sysClr val="window" lastClr="FFFFFF"/>
                </a:solidFill>
              </a:endParaRPr>
            </a:p>
          </p:txBody>
        </p:sp>
      </p:grpSp>
      <p:grpSp>
        <p:nvGrpSpPr>
          <p:cNvPr id="71" name="圆形4"/>
          <p:cNvGrpSpPr/>
          <p:nvPr/>
        </p:nvGrpSpPr>
        <p:grpSpPr>
          <a:xfrm>
            <a:off x="6891486" y="1943613"/>
            <a:ext cx="1407532" cy="1367161"/>
            <a:chOff x="3538934" y="530526"/>
            <a:chExt cx="2066132" cy="2007394"/>
          </a:xfrm>
        </p:grpSpPr>
        <p:sp>
          <p:nvSpPr>
            <p:cNvPr id="72" name="Oval 7"/>
            <p:cNvSpPr>
              <a:spLocks noChangeArrowheads="1"/>
            </p:cNvSpPr>
            <p:nvPr/>
          </p:nvSpPr>
          <p:spPr bwMode="gray">
            <a:xfrm>
              <a:off x="3538934" y="530526"/>
              <a:ext cx="2066132" cy="2007394"/>
            </a:xfrm>
            <a:prstGeom prst="ellipse">
              <a:avLst/>
            </a:prstGeom>
            <a:solidFill>
              <a:schemeClr val="accent4"/>
            </a:solidFill>
            <a:ln w="9525" cap="rnd">
              <a:noFill/>
              <a:prstDash val="solid"/>
              <a:round/>
            </a:ln>
          </p:spPr>
          <p:txBody>
            <a:bodyPr wrap="none" anchor="ctr"/>
            <a:lstStyle/>
            <a:p>
              <a:pPr>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sp>
          <p:nvSpPr>
            <p:cNvPr id="73" name="TextBox 72"/>
            <p:cNvSpPr txBox="1"/>
            <p:nvPr/>
          </p:nvSpPr>
          <p:spPr>
            <a:xfrm>
              <a:off x="3757402" y="1272613"/>
              <a:ext cx="1656184" cy="523220"/>
            </a:xfrm>
            <a:prstGeom prst="rect">
              <a:avLst/>
            </a:prstGeom>
            <a:noFill/>
            <a:ln w="9525" cap="rnd">
              <a:noFill/>
              <a:prstDash val="solid"/>
              <a:round/>
            </a:ln>
          </p:spPr>
          <p:txBody>
            <a:bodyPr wrap="none" anchor="ctr"/>
            <a:lstStyle>
              <a:defPPr>
                <a:defRPr lang="zh-CN"/>
              </a:defPPr>
              <a:lvl1pPr>
                <a:defRPr kern="0">
                  <a:solidFill>
                    <a:sysClr val="windowText" lastClr="000000"/>
                  </a:solidFill>
                  <a:latin typeface="微软雅黑" panose="020B0503020204020204" pitchFamily="34" charset="-122"/>
                  <a:ea typeface="微软雅黑" panose="020B0503020204020204" pitchFamily="34" charset="-122"/>
                </a:defRPr>
              </a:lvl1pPr>
            </a:lstStyle>
            <a:p>
              <a:pPr algn="ctr">
                <a:defRPr/>
              </a:pPr>
              <a:r>
                <a:rPr lang="zh-CN" altLang="en-US" sz="2800">
                  <a:solidFill>
                    <a:sysClr val="window" lastClr="FFFFFF"/>
                  </a:solidFill>
                </a:rPr>
                <a:t>文本</a:t>
              </a:r>
              <a:r>
                <a:rPr lang="en-US" altLang="zh-CN" sz="2800" dirty="0">
                  <a:solidFill>
                    <a:sysClr val="window" lastClr="FFFFFF"/>
                  </a:solidFill>
                </a:rPr>
                <a:t>4</a:t>
              </a:r>
              <a:endParaRPr lang="zh-CN" altLang="en-US" sz="2800" dirty="0">
                <a:solidFill>
                  <a:sysClr val="window" lastClr="FFFFFF"/>
                </a:solidFill>
              </a:endParaRPr>
            </a:p>
          </p:txBody>
        </p:sp>
      </p:grpSp>
      <p:grpSp>
        <p:nvGrpSpPr>
          <p:cNvPr id="74" name="圆形3"/>
          <p:cNvGrpSpPr/>
          <p:nvPr/>
        </p:nvGrpSpPr>
        <p:grpSpPr>
          <a:xfrm>
            <a:off x="5449579" y="1472145"/>
            <a:ext cx="1407532" cy="1367161"/>
            <a:chOff x="3538934" y="530526"/>
            <a:chExt cx="2066132" cy="2007394"/>
          </a:xfrm>
        </p:grpSpPr>
        <p:sp>
          <p:nvSpPr>
            <p:cNvPr id="75" name="Oval 7"/>
            <p:cNvSpPr>
              <a:spLocks noChangeArrowheads="1"/>
            </p:cNvSpPr>
            <p:nvPr/>
          </p:nvSpPr>
          <p:spPr bwMode="gray">
            <a:xfrm>
              <a:off x="3538934" y="530526"/>
              <a:ext cx="2066132" cy="2007394"/>
            </a:xfrm>
            <a:prstGeom prst="ellipse">
              <a:avLst/>
            </a:prstGeom>
            <a:solidFill>
              <a:schemeClr val="accent3"/>
            </a:solidFill>
            <a:ln w="9525" cap="rnd">
              <a:noFill/>
              <a:prstDash val="solid"/>
              <a:round/>
            </a:ln>
          </p:spPr>
          <p:txBody>
            <a:bodyPr wrap="none" anchor="ctr"/>
            <a:lstStyle/>
            <a:p>
              <a:pPr>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sp>
          <p:nvSpPr>
            <p:cNvPr id="76" name="TextBox 75"/>
            <p:cNvSpPr txBox="1"/>
            <p:nvPr/>
          </p:nvSpPr>
          <p:spPr>
            <a:xfrm>
              <a:off x="3757402" y="1272613"/>
              <a:ext cx="1656184" cy="523220"/>
            </a:xfrm>
            <a:prstGeom prst="rect">
              <a:avLst/>
            </a:prstGeom>
            <a:noFill/>
            <a:ln w="9525" cap="rnd">
              <a:noFill/>
              <a:prstDash val="solid"/>
              <a:round/>
            </a:ln>
          </p:spPr>
          <p:txBody>
            <a:bodyPr wrap="none" anchor="ctr"/>
            <a:lstStyle>
              <a:defPPr>
                <a:defRPr lang="zh-CN"/>
              </a:defPPr>
              <a:lvl1pPr>
                <a:defRPr kern="0">
                  <a:solidFill>
                    <a:sysClr val="windowText" lastClr="000000"/>
                  </a:solidFill>
                  <a:latin typeface="微软雅黑" panose="020B0503020204020204" pitchFamily="34" charset="-122"/>
                  <a:ea typeface="微软雅黑" panose="020B0503020204020204" pitchFamily="34" charset="-122"/>
                </a:defRPr>
              </a:lvl1pPr>
            </a:lstStyle>
            <a:p>
              <a:pPr algn="ctr">
                <a:defRPr/>
              </a:pPr>
              <a:r>
                <a:rPr lang="zh-CN" altLang="en-US" sz="2800">
                  <a:solidFill>
                    <a:sysClr val="window" lastClr="FFFFFF"/>
                  </a:solidFill>
                </a:rPr>
                <a:t>文本</a:t>
              </a:r>
              <a:r>
                <a:rPr lang="en-US" altLang="zh-CN" sz="2800" dirty="0">
                  <a:solidFill>
                    <a:sysClr val="window" lastClr="FFFFFF"/>
                  </a:solidFill>
                </a:rPr>
                <a:t>3</a:t>
              </a:r>
              <a:endParaRPr lang="zh-CN" altLang="en-US" sz="2800" dirty="0">
                <a:solidFill>
                  <a:sysClr val="window" lastClr="FFFFFF"/>
                </a:solidFill>
              </a:endParaRPr>
            </a:p>
          </p:txBody>
        </p:sp>
      </p:grpSp>
      <p:grpSp>
        <p:nvGrpSpPr>
          <p:cNvPr id="77" name="圆形2"/>
          <p:cNvGrpSpPr/>
          <p:nvPr/>
        </p:nvGrpSpPr>
        <p:grpSpPr>
          <a:xfrm>
            <a:off x="4007674" y="1943613"/>
            <a:ext cx="1407532" cy="1367161"/>
            <a:chOff x="3538934" y="530526"/>
            <a:chExt cx="2066132" cy="2007394"/>
          </a:xfrm>
        </p:grpSpPr>
        <p:sp>
          <p:nvSpPr>
            <p:cNvPr id="78" name="Oval 7"/>
            <p:cNvSpPr>
              <a:spLocks noChangeArrowheads="1"/>
            </p:cNvSpPr>
            <p:nvPr/>
          </p:nvSpPr>
          <p:spPr bwMode="gray">
            <a:xfrm>
              <a:off x="3538934" y="530526"/>
              <a:ext cx="2066132" cy="2007394"/>
            </a:xfrm>
            <a:prstGeom prst="ellipse">
              <a:avLst/>
            </a:prstGeom>
            <a:solidFill>
              <a:schemeClr val="accent1"/>
            </a:solidFill>
            <a:ln w="9525" cap="rnd">
              <a:noFill/>
              <a:prstDash val="solid"/>
              <a:round/>
            </a:ln>
          </p:spPr>
          <p:txBody>
            <a:bodyPr wrap="none" anchor="ctr"/>
            <a:lstStyle/>
            <a:p>
              <a:pPr>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sp>
          <p:nvSpPr>
            <p:cNvPr id="79" name="TextBox 78"/>
            <p:cNvSpPr txBox="1"/>
            <p:nvPr/>
          </p:nvSpPr>
          <p:spPr>
            <a:xfrm>
              <a:off x="3757402" y="1198314"/>
              <a:ext cx="1656184" cy="671817"/>
            </a:xfrm>
            <a:prstGeom prst="rect">
              <a:avLst/>
            </a:prstGeom>
            <a:noFill/>
            <a:ln w="9525" cap="rnd">
              <a:noFill/>
              <a:prstDash val="solid"/>
              <a:round/>
            </a:ln>
          </p:spPr>
          <p:txBody>
            <a:bodyPr wrap="none" anchor="ctr"/>
            <a:lstStyle>
              <a:defPPr>
                <a:defRPr lang="zh-CN"/>
              </a:defPPr>
              <a:lvl1pPr>
                <a:defRPr kern="0">
                  <a:solidFill>
                    <a:sysClr val="windowText" lastClr="000000"/>
                  </a:solidFill>
                  <a:latin typeface="微软雅黑" panose="020B0503020204020204" pitchFamily="34" charset="-122"/>
                  <a:ea typeface="微软雅黑" panose="020B0503020204020204" pitchFamily="34" charset="-122"/>
                </a:defRPr>
              </a:lvl1pPr>
            </a:lstStyle>
            <a:p>
              <a:pPr algn="ctr">
                <a:defRPr/>
              </a:pPr>
              <a:r>
                <a:rPr lang="zh-CN" altLang="en-US" sz="2800">
                  <a:solidFill>
                    <a:sysClr val="window" lastClr="FFFFFF"/>
                  </a:solidFill>
                </a:rPr>
                <a:t>文本</a:t>
              </a:r>
              <a:r>
                <a:rPr lang="en-US" altLang="zh-CN" sz="2800" dirty="0">
                  <a:solidFill>
                    <a:sysClr val="window" lastClr="FFFFFF"/>
                  </a:solidFill>
                </a:rPr>
                <a:t>2</a:t>
              </a:r>
              <a:endParaRPr lang="zh-CN" altLang="en-US" sz="2800" dirty="0">
                <a:solidFill>
                  <a:sysClr val="window" lastClr="FFFFFF"/>
                </a:solidFill>
              </a:endParaRPr>
            </a:p>
          </p:txBody>
        </p:sp>
      </p:grpSp>
      <p:grpSp>
        <p:nvGrpSpPr>
          <p:cNvPr id="80" name="圆形1"/>
          <p:cNvGrpSpPr/>
          <p:nvPr/>
        </p:nvGrpSpPr>
        <p:grpSpPr>
          <a:xfrm>
            <a:off x="3042009" y="3102065"/>
            <a:ext cx="1407532" cy="1367161"/>
            <a:chOff x="3538934" y="530526"/>
            <a:chExt cx="2066132" cy="2007394"/>
          </a:xfrm>
        </p:grpSpPr>
        <p:sp>
          <p:nvSpPr>
            <p:cNvPr id="81" name="Oval 7"/>
            <p:cNvSpPr>
              <a:spLocks noChangeArrowheads="1"/>
            </p:cNvSpPr>
            <p:nvPr/>
          </p:nvSpPr>
          <p:spPr bwMode="gray">
            <a:xfrm>
              <a:off x="3538934" y="530526"/>
              <a:ext cx="2066132" cy="2007394"/>
            </a:xfrm>
            <a:prstGeom prst="ellipse">
              <a:avLst/>
            </a:prstGeom>
            <a:solidFill>
              <a:schemeClr val="accent2"/>
            </a:solidFill>
            <a:ln w="9525" cap="rnd">
              <a:noFill/>
              <a:prstDash val="solid"/>
              <a:round/>
            </a:ln>
          </p:spPr>
          <p:txBody>
            <a:bodyPr wrap="none" anchor="ctr"/>
            <a:lstStyle/>
            <a:p>
              <a:pPr>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sp>
          <p:nvSpPr>
            <p:cNvPr id="82" name="TextBox 81"/>
            <p:cNvSpPr txBox="1"/>
            <p:nvPr/>
          </p:nvSpPr>
          <p:spPr>
            <a:xfrm>
              <a:off x="3757402" y="1297111"/>
              <a:ext cx="1656184" cy="474224"/>
            </a:xfrm>
            <a:prstGeom prst="rect">
              <a:avLst/>
            </a:prstGeom>
            <a:noFill/>
            <a:ln w="9525" cap="rnd">
              <a:noFill/>
              <a:prstDash val="solid"/>
              <a:round/>
            </a:ln>
          </p:spPr>
          <p:txBody>
            <a:bodyPr wrap="none" anchor="ctr"/>
            <a:lstStyle>
              <a:defPPr>
                <a:defRPr lang="zh-CN"/>
              </a:defPPr>
              <a:lvl1pPr>
                <a:defRPr kern="0">
                  <a:solidFill>
                    <a:sysClr val="windowText" lastClr="000000"/>
                  </a:solidFill>
                  <a:latin typeface="微软雅黑" panose="020B0503020204020204" pitchFamily="34" charset="-122"/>
                  <a:ea typeface="微软雅黑" panose="020B0503020204020204" pitchFamily="34" charset="-122"/>
                </a:defRPr>
              </a:lvl1pPr>
            </a:lstStyle>
            <a:p>
              <a:pPr algn="ctr">
                <a:defRPr/>
              </a:pPr>
              <a:r>
                <a:rPr lang="zh-CN" altLang="en-US" sz="2800" dirty="0">
                  <a:solidFill>
                    <a:sysClr val="window" lastClr="FFFFFF"/>
                  </a:solidFill>
                </a:rPr>
                <a:t>文本</a:t>
              </a:r>
              <a:r>
                <a:rPr lang="en-US" altLang="zh-CN" sz="2800" dirty="0">
                  <a:solidFill>
                    <a:sysClr val="window" lastClr="FFFFFF"/>
                  </a:solidFill>
                </a:rPr>
                <a:t>1</a:t>
              </a:r>
              <a:endParaRPr lang="zh-CN" altLang="en-US" sz="2800" dirty="0">
                <a:solidFill>
                  <a:sysClr val="window" lastClr="FFFFFF"/>
                </a:solidFill>
              </a:endParaRPr>
            </a:p>
          </p:txBody>
        </p:sp>
      </p:gr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500"/>
                                        <p:tgtEl>
                                          <p:spTgt spid="5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4"/>
                                        </p:tgtEl>
                                        <p:attrNameLst>
                                          <p:attrName>style.visibility</p:attrName>
                                        </p:attrNameLst>
                                      </p:cBhvr>
                                      <p:to>
                                        <p:strVal val="visible"/>
                                      </p:to>
                                    </p:set>
                                    <p:animEffect transition="in" filter="fade">
                                      <p:cBhvr>
                                        <p:cTn id="12" dur="500"/>
                                        <p:tgtEl>
                                          <p:spTgt spid="64"/>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80"/>
                                        </p:tgtEl>
                                        <p:attrNameLst>
                                          <p:attrName>style.visibility</p:attrName>
                                        </p:attrNameLst>
                                      </p:cBhvr>
                                      <p:to>
                                        <p:strVal val="visible"/>
                                      </p:to>
                                    </p:set>
                                    <p:animEffect transition="in" filter="fade">
                                      <p:cBhvr>
                                        <p:cTn id="16" dur="500"/>
                                        <p:tgtEl>
                                          <p:spTgt spid="80"/>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63"/>
                                        </p:tgtEl>
                                        <p:attrNameLst>
                                          <p:attrName>style.visibility</p:attrName>
                                        </p:attrNameLst>
                                      </p:cBhvr>
                                      <p:to>
                                        <p:strVal val="visible"/>
                                      </p:to>
                                    </p:set>
                                    <p:animEffect transition="in" filter="fade">
                                      <p:cBhvr>
                                        <p:cTn id="21" dur="500"/>
                                        <p:tgtEl>
                                          <p:spTgt spid="63"/>
                                        </p:tgtEl>
                                      </p:cBhvr>
                                    </p:animEffect>
                                  </p:childTnLst>
                                </p:cTn>
                              </p:par>
                            </p:childTnLst>
                          </p:cTn>
                        </p:par>
                        <p:par>
                          <p:cTn id="22" fill="hold">
                            <p:stCondLst>
                              <p:cond delay="500"/>
                            </p:stCondLst>
                            <p:childTnLst>
                              <p:par>
                                <p:cTn id="23" presetID="10" presetClass="entr" presetSubtype="0" fill="hold" nodeType="afterEffect">
                                  <p:stCondLst>
                                    <p:cond delay="0"/>
                                  </p:stCondLst>
                                  <p:childTnLst>
                                    <p:set>
                                      <p:cBhvr>
                                        <p:cTn id="24" dur="1" fill="hold">
                                          <p:stCondLst>
                                            <p:cond delay="0"/>
                                          </p:stCondLst>
                                        </p:cTn>
                                        <p:tgtEl>
                                          <p:spTgt spid="77"/>
                                        </p:tgtEl>
                                        <p:attrNameLst>
                                          <p:attrName>style.visibility</p:attrName>
                                        </p:attrNameLst>
                                      </p:cBhvr>
                                      <p:to>
                                        <p:strVal val="visible"/>
                                      </p:to>
                                    </p:set>
                                    <p:animEffect transition="in" filter="fade">
                                      <p:cBhvr>
                                        <p:cTn id="25" dur="500"/>
                                        <p:tgtEl>
                                          <p:spTgt spid="77"/>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67"/>
                                        </p:tgtEl>
                                        <p:attrNameLst>
                                          <p:attrName>style.visibility</p:attrName>
                                        </p:attrNameLst>
                                      </p:cBhvr>
                                      <p:to>
                                        <p:strVal val="visible"/>
                                      </p:to>
                                    </p:set>
                                    <p:animEffect transition="in" filter="fade">
                                      <p:cBhvr>
                                        <p:cTn id="30" dur="500"/>
                                        <p:tgtEl>
                                          <p:spTgt spid="67"/>
                                        </p:tgtEl>
                                      </p:cBhvr>
                                    </p:animEffect>
                                  </p:childTnLst>
                                </p:cTn>
                              </p:par>
                            </p:childTnLst>
                          </p:cTn>
                        </p:par>
                        <p:par>
                          <p:cTn id="31" fill="hold">
                            <p:stCondLst>
                              <p:cond delay="500"/>
                            </p:stCondLst>
                            <p:childTnLst>
                              <p:par>
                                <p:cTn id="32" presetID="10" presetClass="entr" presetSubtype="0" fill="hold" nodeType="afterEffect">
                                  <p:stCondLst>
                                    <p:cond delay="0"/>
                                  </p:stCondLst>
                                  <p:childTnLst>
                                    <p:set>
                                      <p:cBhvr>
                                        <p:cTn id="33" dur="1" fill="hold">
                                          <p:stCondLst>
                                            <p:cond delay="0"/>
                                          </p:stCondLst>
                                        </p:cTn>
                                        <p:tgtEl>
                                          <p:spTgt spid="74"/>
                                        </p:tgtEl>
                                        <p:attrNameLst>
                                          <p:attrName>style.visibility</p:attrName>
                                        </p:attrNameLst>
                                      </p:cBhvr>
                                      <p:to>
                                        <p:strVal val="visible"/>
                                      </p:to>
                                    </p:set>
                                    <p:animEffect transition="in" filter="fade">
                                      <p:cBhvr>
                                        <p:cTn id="34" dur="500"/>
                                        <p:tgtEl>
                                          <p:spTgt spid="74"/>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65"/>
                                        </p:tgtEl>
                                        <p:attrNameLst>
                                          <p:attrName>style.visibility</p:attrName>
                                        </p:attrNameLst>
                                      </p:cBhvr>
                                      <p:to>
                                        <p:strVal val="visible"/>
                                      </p:to>
                                    </p:set>
                                    <p:animEffect transition="in" filter="fade">
                                      <p:cBhvr>
                                        <p:cTn id="39" dur="500"/>
                                        <p:tgtEl>
                                          <p:spTgt spid="65"/>
                                        </p:tgtEl>
                                      </p:cBhvr>
                                    </p:animEffect>
                                  </p:childTnLst>
                                </p:cTn>
                              </p:par>
                            </p:childTnLst>
                          </p:cTn>
                        </p:par>
                        <p:par>
                          <p:cTn id="40" fill="hold">
                            <p:stCondLst>
                              <p:cond delay="500"/>
                            </p:stCondLst>
                            <p:childTnLst>
                              <p:par>
                                <p:cTn id="41" presetID="10" presetClass="entr" presetSubtype="0" fill="hold" nodeType="afterEffect">
                                  <p:stCondLst>
                                    <p:cond delay="0"/>
                                  </p:stCondLst>
                                  <p:childTnLst>
                                    <p:set>
                                      <p:cBhvr>
                                        <p:cTn id="42" dur="1" fill="hold">
                                          <p:stCondLst>
                                            <p:cond delay="0"/>
                                          </p:stCondLst>
                                        </p:cTn>
                                        <p:tgtEl>
                                          <p:spTgt spid="71"/>
                                        </p:tgtEl>
                                        <p:attrNameLst>
                                          <p:attrName>style.visibility</p:attrName>
                                        </p:attrNameLst>
                                      </p:cBhvr>
                                      <p:to>
                                        <p:strVal val="visible"/>
                                      </p:to>
                                    </p:set>
                                    <p:animEffect transition="in" filter="fade">
                                      <p:cBhvr>
                                        <p:cTn id="43" dur="500"/>
                                        <p:tgtEl>
                                          <p:spTgt spid="71"/>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66"/>
                                        </p:tgtEl>
                                        <p:attrNameLst>
                                          <p:attrName>style.visibility</p:attrName>
                                        </p:attrNameLst>
                                      </p:cBhvr>
                                      <p:to>
                                        <p:strVal val="visible"/>
                                      </p:to>
                                    </p:set>
                                    <p:animEffect transition="in" filter="fade">
                                      <p:cBhvr>
                                        <p:cTn id="48" dur="500"/>
                                        <p:tgtEl>
                                          <p:spTgt spid="66"/>
                                        </p:tgtEl>
                                      </p:cBhvr>
                                    </p:animEffect>
                                  </p:childTnLst>
                                </p:cTn>
                              </p:par>
                            </p:childTnLst>
                          </p:cTn>
                        </p:par>
                        <p:par>
                          <p:cTn id="49" fill="hold">
                            <p:stCondLst>
                              <p:cond delay="500"/>
                            </p:stCondLst>
                            <p:childTnLst>
                              <p:par>
                                <p:cTn id="50" presetID="10" presetClass="entr" presetSubtype="0" fill="hold" nodeType="afterEffect">
                                  <p:stCondLst>
                                    <p:cond delay="0"/>
                                  </p:stCondLst>
                                  <p:childTnLst>
                                    <p:set>
                                      <p:cBhvr>
                                        <p:cTn id="51" dur="1" fill="hold">
                                          <p:stCondLst>
                                            <p:cond delay="0"/>
                                          </p:stCondLst>
                                        </p:cTn>
                                        <p:tgtEl>
                                          <p:spTgt spid="68"/>
                                        </p:tgtEl>
                                        <p:attrNameLst>
                                          <p:attrName>style.visibility</p:attrName>
                                        </p:attrNameLst>
                                      </p:cBhvr>
                                      <p:to>
                                        <p:strVal val="visible"/>
                                      </p:to>
                                    </p:set>
                                    <p:animEffect transition="in" filter="fade">
                                      <p:cBhvr>
                                        <p:cTn id="52"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64" grpId="0" animBg="1"/>
      <p:bldP spid="65" grpId="0" animBg="1"/>
      <p:bldP spid="66" grpId="0" animBg="1"/>
      <p:bldP spid="67"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755695" y="3059803"/>
            <a:ext cx="2327365"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755695" y="4565028"/>
            <a:ext cx="2327365"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633678" y="1629216"/>
            <a:ext cx="2632250" cy="1281928"/>
            <a:chOff x="8835092" y="1945063"/>
            <a:chExt cx="2483676" cy="1206754"/>
          </a:xfrm>
        </p:grpSpPr>
        <p:sp>
          <p:nvSpPr>
            <p:cNvPr id="5" name="文本框 11"/>
            <p:cNvSpPr txBox="1"/>
            <p:nvPr/>
          </p:nvSpPr>
          <p:spPr>
            <a:xfrm>
              <a:off x="8835092" y="1945063"/>
              <a:ext cx="1248229" cy="347593"/>
            </a:xfrm>
            <a:prstGeom prst="rect">
              <a:avLst/>
            </a:prstGeom>
            <a:noFill/>
          </p:spPr>
          <p:txBody>
            <a:bodyPr wrap="square" rtlCol="0">
              <a:spAutoFit/>
            </a:bodyPr>
            <a:lstStyle/>
            <a:p>
              <a:pPr algn="ctr"/>
              <a:r>
                <a:rPr lang="zh-CN" altLang="en-US" sz="2700" baseline="-3000"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6" name="文本框 12"/>
            <p:cNvSpPr txBox="1"/>
            <p:nvPr/>
          </p:nvSpPr>
          <p:spPr>
            <a:xfrm>
              <a:off x="8872836" y="2273941"/>
              <a:ext cx="2445932" cy="877876"/>
            </a:xfrm>
            <a:prstGeom prst="rect">
              <a:avLst/>
            </a:prstGeom>
            <a:noFill/>
          </p:spPr>
          <p:txBody>
            <a:bodyPr wrap="square" rtlCol="0">
              <a:spAutoFit/>
            </a:bodyPr>
            <a:lstStyle/>
            <a:p>
              <a:pPr>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您的内容打在这里，或者通过复制您的文本后。您的内容打在这里，或者通过复制您的文</a:t>
              </a:r>
            </a:p>
          </p:txBody>
        </p:sp>
      </p:grpSp>
      <p:grpSp>
        <p:nvGrpSpPr>
          <p:cNvPr id="7" name="组合 6"/>
          <p:cNvGrpSpPr/>
          <p:nvPr/>
        </p:nvGrpSpPr>
        <p:grpSpPr>
          <a:xfrm>
            <a:off x="623392" y="3135458"/>
            <a:ext cx="2632250" cy="1308775"/>
            <a:chOff x="8835092" y="2033592"/>
            <a:chExt cx="2483676" cy="1232014"/>
          </a:xfrm>
        </p:grpSpPr>
        <p:sp>
          <p:nvSpPr>
            <p:cNvPr id="8" name="文本框 14"/>
            <p:cNvSpPr txBox="1"/>
            <p:nvPr/>
          </p:nvSpPr>
          <p:spPr>
            <a:xfrm>
              <a:off x="8835092" y="2033592"/>
              <a:ext cx="1248229" cy="347590"/>
            </a:xfrm>
            <a:prstGeom prst="rect">
              <a:avLst/>
            </a:prstGeom>
            <a:noFill/>
          </p:spPr>
          <p:txBody>
            <a:bodyPr wrap="square" rtlCol="0">
              <a:spAutoFit/>
            </a:bodyPr>
            <a:lstStyle/>
            <a:p>
              <a:pPr algn="ctr"/>
              <a:r>
                <a:rPr lang="zh-CN" altLang="en-US" sz="2700" baseline="-3000"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9" name="文本框 15"/>
            <p:cNvSpPr txBox="1"/>
            <p:nvPr/>
          </p:nvSpPr>
          <p:spPr>
            <a:xfrm>
              <a:off x="8872836" y="2387739"/>
              <a:ext cx="2445932" cy="877867"/>
            </a:xfrm>
            <a:prstGeom prst="rect">
              <a:avLst/>
            </a:prstGeom>
            <a:noFill/>
          </p:spPr>
          <p:txBody>
            <a:bodyPr wrap="square" rtlCol="0">
              <a:spAutoFit/>
            </a:bodyPr>
            <a:lstStyle/>
            <a:p>
              <a:pPr>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您的内容打在这里，或者通过复制您的文本后。您的内容打在这里，或者通过复制您的文</a:t>
              </a:r>
            </a:p>
          </p:txBody>
        </p:sp>
      </p:grpSp>
      <p:grpSp>
        <p:nvGrpSpPr>
          <p:cNvPr id="10" name="组合 9"/>
          <p:cNvGrpSpPr/>
          <p:nvPr/>
        </p:nvGrpSpPr>
        <p:grpSpPr>
          <a:xfrm>
            <a:off x="633677" y="4628223"/>
            <a:ext cx="2645583" cy="1326147"/>
            <a:chOff x="8835092" y="2046239"/>
            <a:chExt cx="2496257" cy="1248378"/>
          </a:xfrm>
        </p:grpSpPr>
        <p:sp>
          <p:nvSpPr>
            <p:cNvPr id="11" name="文本框 17"/>
            <p:cNvSpPr txBox="1"/>
            <p:nvPr/>
          </p:nvSpPr>
          <p:spPr>
            <a:xfrm>
              <a:off x="8835092" y="2046239"/>
              <a:ext cx="1248229" cy="347593"/>
            </a:xfrm>
            <a:prstGeom prst="rect">
              <a:avLst/>
            </a:prstGeom>
            <a:noFill/>
          </p:spPr>
          <p:txBody>
            <a:bodyPr wrap="square" rtlCol="0">
              <a:spAutoFit/>
            </a:bodyPr>
            <a:lstStyle/>
            <a:p>
              <a:pPr algn="ctr"/>
              <a:r>
                <a:rPr lang="zh-CN" altLang="en-US" sz="2700" baseline="-3000"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12" name="文本框 18"/>
            <p:cNvSpPr txBox="1"/>
            <p:nvPr/>
          </p:nvSpPr>
          <p:spPr>
            <a:xfrm>
              <a:off x="8885416" y="2387769"/>
              <a:ext cx="2445933" cy="906848"/>
            </a:xfrm>
            <a:prstGeom prst="rect">
              <a:avLst/>
            </a:prstGeom>
            <a:noFill/>
          </p:spPr>
          <p:txBody>
            <a:bodyPr wrap="square" rtlCol="0">
              <a:spAutoFit/>
            </a:bodyPr>
            <a:lstStyle/>
            <a:p>
              <a:pPr>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您的内容打在这里，或者通过复制您的文本后。您的内容打在这里，或者通过复制您的文</a:t>
              </a:r>
            </a:p>
          </p:txBody>
        </p:sp>
      </p:grpSp>
      <p:grpSp>
        <p:nvGrpSpPr>
          <p:cNvPr id="13" name="组合 12"/>
          <p:cNvGrpSpPr/>
          <p:nvPr/>
        </p:nvGrpSpPr>
        <p:grpSpPr>
          <a:xfrm>
            <a:off x="3456272" y="3907817"/>
            <a:ext cx="2471204" cy="1861779"/>
            <a:chOff x="3474720" y="4038600"/>
            <a:chExt cx="2331720" cy="1752600"/>
          </a:xfrm>
        </p:grpSpPr>
        <p:sp>
          <p:nvSpPr>
            <p:cNvPr id="14" name="文本框 19"/>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15" name="文本框 20"/>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16" name="文本框 21"/>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17" name="矩形 16"/>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b="1">
                <a:ln w="12700">
                  <a:solidFill>
                    <a:schemeClr val="tx2">
                      <a:satMod val="155000"/>
                    </a:schemeClr>
                  </a:solidFill>
                  <a:prstDash val="solid"/>
                </a:ln>
                <a:solidFill>
                  <a:schemeClr val="tx1">
                    <a:lumMod val="50000"/>
                    <a:lumOff val="50000"/>
                  </a:schemeClr>
                </a:solidFill>
                <a:effectLst>
                  <a:outerShdw blurRad="41275" dist="20320" dir="1800000" algn="tl" rotWithShape="0">
                    <a:srgbClr val="000000">
                      <a:alpha val="40000"/>
                    </a:srgbClr>
                  </a:outerShdw>
                </a:effectLst>
                <a:latin typeface="微软雅黑" panose="020B0503020204020204" pitchFamily="34" charset="-122"/>
                <a:ea typeface="微软雅黑" panose="020B0503020204020204" pitchFamily="34" charset="-122"/>
              </a:endParaRPr>
            </a:p>
          </p:txBody>
        </p:sp>
        <p:cxnSp>
          <p:nvCxnSpPr>
            <p:cNvPr id="18" name="直接连接符 17"/>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a:off x="6194727" y="3907817"/>
            <a:ext cx="2471204" cy="1861779"/>
            <a:chOff x="3474720" y="4038600"/>
            <a:chExt cx="2331720" cy="1752600"/>
          </a:xfrm>
        </p:grpSpPr>
        <p:sp>
          <p:nvSpPr>
            <p:cNvPr id="21" name="文本框 30"/>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22" name="文本框 31"/>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23" name="文本框 32"/>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24" name="矩形 23"/>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25" name="直接连接符 24"/>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7" name="组合 26"/>
          <p:cNvGrpSpPr/>
          <p:nvPr/>
        </p:nvGrpSpPr>
        <p:grpSpPr>
          <a:xfrm>
            <a:off x="8920805" y="3907817"/>
            <a:ext cx="2471204" cy="1861779"/>
            <a:chOff x="3474720" y="4038600"/>
            <a:chExt cx="2331720" cy="1752600"/>
          </a:xfrm>
        </p:grpSpPr>
        <p:sp>
          <p:nvSpPr>
            <p:cNvPr id="28" name="文本框 37"/>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29" name="文本框 38"/>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30" name="文本框 39"/>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31" name="矩形 30"/>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32" name="直接连接符 31"/>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4" name="组合 33"/>
          <p:cNvGrpSpPr/>
          <p:nvPr/>
        </p:nvGrpSpPr>
        <p:grpSpPr>
          <a:xfrm>
            <a:off x="3456272" y="1867958"/>
            <a:ext cx="2471204" cy="2039863"/>
            <a:chOff x="3569970" y="1908810"/>
            <a:chExt cx="2331720" cy="1920240"/>
          </a:xfrm>
        </p:grpSpPr>
        <p:sp>
          <p:nvSpPr>
            <p:cNvPr id="35" name="矩形 34"/>
            <p:cNvSpPr/>
            <p:nvPr/>
          </p:nvSpPr>
          <p:spPr>
            <a:xfrm>
              <a:off x="3569970" y="1908810"/>
              <a:ext cx="2331720" cy="19202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bg1"/>
                </a:solidFill>
                <a:latin typeface="微软雅黑" panose="020B0503020204020204" pitchFamily="34" charset="-122"/>
                <a:ea typeface="微软雅黑" panose="020B0503020204020204" pitchFamily="34" charset="-122"/>
              </a:endParaRPr>
            </a:p>
          </p:txBody>
        </p:sp>
        <p:sp>
          <p:nvSpPr>
            <p:cNvPr id="36" name="Freeform 151"/>
            <p:cNvSpPr>
              <a:spLocks noEditPoints="1"/>
            </p:cNvSpPr>
            <p:nvPr/>
          </p:nvSpPr>
          <p:spPr bwMode="auto">
            <a:xfrm>
              <a:off x="4271368" y="2245834"/>
              <a:ext cx="928925" cy="973616"/>
            </a:xfrm>
            <a:custGeom>
              <a:avLst/>
              <a:gdLst>
                <a:gd name="T0" fmla="*/ 93 w 123"/>
                <a:gd name="T1" fmla="*/ 129 h 129"/>
                <a:gd name="T2" fmla="*/ 62 w 123"/>
                <a:gd name="T3" fmla="*/ 111 h 129"/>
                <a:gd name="T4" fmla="*/ 89 w 123"/>
                <a:gd name="T5" fmla="*/ 84 h 129"/>
                <a:gd name="T6" fmla="*/ 91 w 123"/>
                <a:gd name="T7" fmla="*/ 98 h 129"/>
                <a:gd name="T8" fmla="*/ 111 w 123"/>
                <a:gd name="T9" fmla="*/ 70 h 129"/>
                <a:gd name="T10" fmla="*/ 109 w 123"/>
                <a:gd name="T11" fmla="*/ 62 h 129"/>
                <a:gd name="T12" fmla="*/ 114 w 123"/>
                <a:gd name="T13" fmla="*/ 59 h 129"/>
                <a:gd name="T14" fmla="*/ 122 w 123"/>
                <a:gd name="T15" fmla="*/ 79 h 129"/>
                <a:gd name="T16" fmla="*/ 92 w 123"/>
                <a:gd name="T17" fmla="*/ 118 h 129"/>
                <a:gd name="T18" fmla="*/ 93 w 123"/>
                <a:gd name="T19" fmla="*/ 129 h 129"/>
                <a:gd name="T20" fmla="*/ 0 w 123"/>
                <a:gd name="T21" fmla="*/ 58 h 129"/>
                <a:gd name="T22" fmla="*/ 30 w 123"/>
                <a:gd name="T23" fmla="*/ 38 h 129"/>
                <a:gd name="T24" fmla="*/ 42 w 123"/>
                <a:gd name="T25" fmla="*/ 74 h 129"/>
                <a:gd name="T26" fmla="*/ 29 w 123"/>
                <a:gd name="T27" fmla="*/ 69 h 129"/>
                <a:gd name="T28" fmla="*/ 45 w 123"/>
                <a:gd name="T29" fmla="*/ 99 h 129"/>
                <a:gd name="T30" fmla="*/ 53 w 123"/>
                <a:gd name="T31" fmla="*/ 101 h 129"/>
                <a:gd name="T32" fmla="*/ 53 w 123"/>
                <a:gd name="T33" fmla="*/ 107 h 129"/>
                <a:gd name="T34" fmla="*/ 33 w 123"/>
                <a:gd name="T35" fmla="*/ 105 h 129"/>
                <a:gd name="T36" fmla="*/ 11 w 123"/>
                <a:gd name="T37" fmla="*/ 62 h 129"/>
                <a:gd name="T38" fmla="*/ 0 w 123"/>
                <a:gd name="T39" fmla="*/ 58 h 129"/>
                <a:gd name="T40" fmla="*/ 111 w 123"/>
                <a:gd name="T41" fmla="*/ 9 h 129"/>
                <a:gd name="T42" fmla="*/ 102 w 123"/>
                <a:gd name="T43" fmla="*/ 16 h 129"/>
                <a:gd name="T44" fmla="*/ 54 w 123"/>
                <a:gd name="T45" fmla="*/ 12 h 129"/>
                <a:gd name="T46" fmla="*/ 41 w 123"/>
                <a:gd name="T47" fmla="*/ 28 h 129"/>
                <a:gd name="T48" fmla="*/ 46 w 123"/>
                <a:gd name="T49" fmla="*/ 32 h 129"/>
                <a:gd name="T50" fmla="*/ 52 w 123"/>
                <a:gd name="T51" fmla="*/ 26 h 129"/>
                <a:gd name="T52" fmla="*/ 86 w 123"/>
                <a:gd name="T53" fmla="*/ 28 h 129"/>
                <a:gd name="T54" fmla="*/ 75 w 123"/>
                <a:gd name="T55" fmla="*/ 37 h 129"/>
                <a:gd name="T56" fmla="*/ 112 w 123"/>
                <a:gd name="T57" fmla="*/ 46 h 129"/>
                <a:gd name="T58" fmla="*/ 111 w 123"/>
                <a:gd name="T59" fmla="*/ 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chemeClr val="bg1"/>
            </a:solidFill>
            <a:ln>
              <a:noFill/>
            </a:ln>
          </p:spPr>
          <p:txBody>
            <a:bodyPr vert="horz" wrap="square" lIns="91440" tIns="45720" rIns="91440" bIns="45720" numCol="1" anchor="t" anchorCtr="0" compatLnSpc="1"/>
            <a:lstStyle/>
            <a:p>
              <a:endParaRPr lang="zh-CN" altLang="en-US" sz="2100">
                <a:solidFill>
                  <a:schemeClr val="bg1"/>
                </a:solidFill>
                <a:latin typeface="微软雅黑" panose="020B0503020204020204" pitchFamily="34" charset="-122"/>
                <a:ea typeface="微软雅黑" panose="020B0503020204020204" pitchFamily="34" charset="-122"/>
              </a:endParaRPr>
            </a:p>
          </p:txBody>
        </p:sp>
        <p:sp>
          <p:nvSpPr>
            <p:cNvPr id="37" name="文本框 47"/>
            <p:cNvSpPr txBox="1"/>
            <p:nvPr/>
          </p:nvSpPr>
          <p:spPr>
            <a:xfrm>
              <a:off x="4111716" y="3381327"/>
              <a:ext cx="1248229" cy="347593"/>
            </a:xfrm>
            <a:prstGeom prst="rect">
              <a:avLst/>
            </a:prstGeom>
            <a:noFill/>
          </p:spPr>
          <p:txBody>
            <a:bodyPr wrap="square" rtlCol="0">
              <a:spAutoFit/>
            </a:bodyPr>
            <a:lstStyle/>
            <a:p>
              <a:pPr algn="ctr"/>
              <a:r>
                <a:rPr lang="zh-CN" altLang="en-US" sz="2700" baseline="-3000" dirty="0">
                  <a:solidFill>
                    <a:schemeClr val="bg1"/>
                  </a:solidFill>
                  <a:latin typeface="微软雅黑" panose="020B0503020204020204" pitchFamily="34" charset="-122"/>
                  <a:ea typeface="微软雅黑" panose="020B0503020204020204" pitchFamily="34" charset="-122"/>
                </a:rPr>
                <a:t>添加标题</a:t>
              </a:r>
            </a:p>
          </p:txBody>
        </p:sp>
      </p:grpSp>
      <p:grpSp>
        <p:nvGrpSpPr>
          <p:cNvPr id="38" name="组合 37"/>
          <p:cNvGrpSpPr/>
          <p:nvPr/>
        </p:nvGrpSpPr>
        <p:grpSpPr>
          <a:xfrm>
            <a:off x="6210878" y="1867958"/>
            <a:ext cx="2471204" cy="2039863"/>
            <a:chOff x="6252210" y="1908810"/>
            <a:chExt cx="2331720" cy="1920240"/>
          </a:xfrm>
        </p:grpSpPr>
        <p:sp>
          <p:nvSpPr>
            <p:cNvPr id="39" name="矩形 38"/>
            <p:cNvSpPr/>
            <p:nvPr/>
          </p:nvSpPr>
          <p:spPr>
            <a:xfrm>
              <a:off x="6252210" y="1908810"/>
              <a:ext cx="2331720" cy="19202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latin typeface="微软雅黑" panose="020B0503020204020204" pitchFamily="34" charset="-122"/>
                <a:ea typeface="微软雅黑" panose="020B0503020204020204" pitchFamily="34" charset="-122"/>
              </a:endParaRPr>
            </a:p>
          </p:txBody>
        </p:sp>
        <p:sp>
          <p:nvSpPr>
            <p:cNvPr id="40" name="Freeform 153"/>
            <p:cNvSpPr>
              <a:spLocks noEditPoints="1"/>
            </p:cNvSpPr>
            <p:nvPr/>
          </p:nvSpPr>
          <p:spPr bwMode="auto">
            <a:xfrm>
              <a:off x="6936705" y="2349128"/>
              <a:ext cx="962731" cy="767029"/>
            </a:xfrm>
            <a:custGeom>
              <a:avLst/>
              <a:gdLst>
                <a:gd name="T0" fmla="*/ 35 w 129"/>
                <a:gd name="T1" fmla="*/ 22 h 103"/>
                <a:gd name="T2" fmla="*/ 120 w 129"/>
                <a:gd name="T3" fmla="*/ 22 h 103"/>
                <a:gd name="T4" fmla="*/ 123 w 129"/>
                <a:gd name="T5" fmla="*/ 22 h 103"/>
                <a:gd name="T6" fmla="*/ 78 w 129"/>
                <a:gd name="T7" fmla="*/ 58 h 103"/>
                <a:gd name="T8" fmla="*/ 31 w 129"/>
                <a:gd name="T9" fmla="*/ 23 h 103"/>
                <a:gd name="T10" fmla="*/ 35 w 129"/>
                <a:gd name="T11" fmla="*/ 22 h 103"/>
                <a:gd name="T12" fmla="*/ 19 w 129"/>
                <a:gd name="T13" fmla="*/ 50 h 103"/>
                <a:gd name="T14" fmla="*/ 22 w 129"/>
                <a:gd name="T15" fmla="*/ 58 h 103"/>
                <a:gd name="T16" fmla="*/ 26 w 129"/>
                <a:gd name="T17" fmla="*/ 58 h 103"/>
                <a:gd name="T18" fmla="*/ 26 w 129"/>
                <a:gd name="T19" fmla="*/ 70 h 103"/>
                <a:gd name="T20" fmla="*/ 0 w 129"/>
                <a:gd name="T21" fmla="*/ 70 h 103"/>
                <a:gd name="T22" fmla="*/ 3 w 129"/>
                <a:gd name="T23" fmla="*/ 78 h 103"/>
                <a:gd name="T24" fmla="*/ 26 w 129"/>
                <a:gd name="T25" fmla="*/ 78 h 103"/>
                <a:gd name="T26" fmla="*/ 27 w 129"/>
                <a:gd name="T27" fmla="*/ 81 h 103"/>
                <a:gd name="T28" fmla="*/ 61 w 129"/>
                <a:gd name="T29" fmla="*/ 56 h 103"/>
                <a:gd name="T30" fmla="*/ 26 w 129"/>
                <a:gd name="T31" fmla="*/ 30 h 103"/>
                <a:gd name="T32" fmla="*/ 26 w 129"/>
                <a:gd name="T33" fmla="*/ 30 h 103"/>
                <a:gd name="T34" fmla="*/ 26 w 129"/>
                <a:gd name="T35" fmla="*/ 50 h 103"/>
                <a:gd name="T36" fmla="*/ 19 w 129"/>
                <a:gd name="T37" fmla="*/ 50 h 103"/>
                <a:gd name="T38" fmla="*/ 17 w 129"/>
                <a:gd name="T39" fmla="*/ 95 h 103"/>
                <a:gd name="T40" fmla="*/ 75 w 129"/>
                <a:gd name="T41" fmla="*/ 95 h 103"/>
                <a:gd name="T42" fmla="*/ 77 w 129"/>
                <a:gd name="T43" fmla="*/ 103 h 103"/>
                <a:gd name="T44" fmla="*/ 19 w 129"/>
                <a:gd name="T45" fmla="*/ 103 h 103"/>
                <a:gd name="T46" fmla="*/ 17 w 129"/>
                <a:gd name="T47" fmla="*/ 95 h 103"/>
                <a:gd name="T48" fmla="*/ 42 w 129"/>
                <a:gd name="T49" fmla="*/ 0 h 103"/>
                <a:gd name="T50" fmla="*/ 99 w 129"/>
                <a:gd name="T51" fmla="*/ 0 h 103"/>
                <a:gd name="T52" fmla="*/ 101 w 129"/>
                <a:gd name="T53" fmla="*/ 8 h 103"/>
                <a:gd name="T54" fmla="*/ 75 w 129"/>
                <a:gd name="T55" fmla="*/ 8 h 103"/>
                <a:gd name="T56" fmla="*/ 77 w 129"/>
                <a:gd name="T57" fmla="*/ 16 h 103"/>
                <a:gd name="T58" fmla="*/ 11 w 129"/>
                <a:gd name="T59" fmla="*/ 16 h 103"/>
                <a:gd name="T60" fmla="*/ 9 w 129"/>
                <a:gd name="T61" fmla="*/ 6 h 103"/>
                <a:gd name="T62" fmla="*/ 43 w 129"/>
                <a:gd name="T63" fmla="*/ 6 h 103"/>
                <a:gd name="T64" fmla="*/ 42 w 129"/>
                <a:gd name="T65" fmla="*/ 0 h 103"/>
                <a:gd name="T66" fmla="*/ 129 w 129"/>
                <a:gd name="T67" fmla="*/ 29 h 103"/>
                <a:gd name="T68" fmla="*/ 94 w 129"/>
                <a:gd name="T69" fmla="*/ 55 h 103"/>
                <a:gd name="T70" fmla="*/ 128 w 129"/>
                <a:gd name="T71" fmla="*/ 81 h 103"/>
                <a:gd name="T72" fmla="*/ 129 w 129"/>
                <a:gd name="T73" fmla="*/ 78 h 103"/>
                <a:gd name="T74" fmla="*/ 129 w 129"/>
                <a:gd name="T75" fmla="*/ 30 h 103"/>
                <a:gd name="T76" fmla="*/ 129 w 129"/>
                <a:gd name="T77" fmla="*/ 29 h 103"/>
                <a:gd name="T78" fmla="*/ 123 w 129"/>
                <a:gd name="T79" fmla="*/ 86 h 103"/>
                <a:gd name="T80" fmla="*/ 120 w 129"/>
                <a:gd name="T81" fmla="*/ 87 h 103"/>
                <a:gd name="T82" fmla="*/ 35 w 129"/>
                <a:gd name="T83" fmla="*/ 87 h 103"/>
                <a:gd name="T84" fmla="*/ 33 w 129"/>
                <a:gd name="T85" fmla="*/ 87 h 103"/>
                <a:gd name="T86" fmla="*/ 68 w 129"/>
                <a:gd name="T87" fmla="*/ 61 h 103"/>
                <a:gd name="T88" fmla="*/ 75 w 129"/>
                <a:gd name="T89" fmla="*/ 66 h 103"/>
                <a:gd name="T90" fmla="*/ 78 w 129"/>
                <a:gd name="T91" fmla="*/ 68 h 103"/>
                <a:gd name="T92" fmla="*/ 80 w 129"/>
                <a:gd name="T93" fmla="*/ 66 h 103"/>
                <a:gd name="T94" fmla="*/ 87 w 129"/>
                <a:gd name="T95" fmla="*/ 61 h 103"/>
                <a:gd name="T96" fmla="*/ 123 w 129"/>
                <a:gd name="T97" fmla="*/ 8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03">
                  <a:moveTo>
                    <a:pt x="35" y="22"/>
                  </a:moveTo>
                  <a:cubicBezTo>
                    <a:pt x="120" y="22"/>
                    <a:pt x="120" y="22"/>
                    <a:pt x="120" y="22"/>
                  </a:cubicBezTo>
                  <a:cubicBezTo>
                    <a:pt x="121" y="22"/>
                    <a:pt x="122" y="22"/>
                    <a:pt x="123" y="22"/>
                  </a:cubicBezTo>
                  <a:cubicBezTo>
                    <a:pt x="78" y="58"/>
                    <a:pt x="78" y="58"/>
                    <a:pt x="78" y="58"/>
                  </a:cubicBezTo>
                  <a:cubicBezTo>
                    <a:pt x="31" y="23"/>
                    <a:pt x="31" y="23"/>
                    <a:pt x="31" y="23"/>
                  </a:cubicBezTo>
                  <a:cubicBezTo>
                    <a:pt x="32" y="22"/>
                    <a:pt x="33" y="22"/>
                    <a:pt x="35" y="22"/>
                  </a:cubicBezTo>
                  <a:close/>
                  <a:moveTo>
                    <a:pt x="19" y="50"/>
                  </a:moveTo>
                  <a:cubicBezTo>
                    <a:pt x="22" y="58"/>
                    <a:pt x="22" y="58"/>
                    <a:pt x="22" y="58"/>
                  </a:cubicBezTo>
                  <a:cubicBezTo>
                    <a:pt x="26" y="58"/>
                    <a:pt x="26" y="58"/>
                    <a:pt x="26" y="58"/>
                  </a:cubicBezTo>
                  <a:cubicBezTo>
                    <a:pt x="26" y="70"/>
                    <a:pt x="26" y="70"/>
                    <a:pt x="26" y="70"/>
                  </a:cubicBezTo>
                  <a:cubicBezTo>
                    <a:pt x="0" y="70"/>
                    <a:pt x="0" y="70"/>
                    <a:pt x="0" y="70"/>
                  </a:cubicBezTo>
                  <a:cubicBezTo>
                    <a:pt x="3" y="78"/>
                    <a:pt x="3" y="78"/>
                    <a:pt x="3" y="78"/>
                  </a:cubicBezTo>
                  <a:cubicBezTo>
                    <a:pt x="26" y="78"/>
                    <a:pt x="26" y="78"/>
                    <a:pt x="26" y="78"/>
                  </a:cubicBezTo>
                  <a:cubicBezTo>
                    <a:pt x="26" y="79"/>
                    <a:pt x="27" y="80"/>
                    <a:pt x="27" y="81"/>
                  </a:cubicBezTo>
                  <a:cubicBezTo>
                    <a:pt x="61" y="56"/>
                    <a:pt x="61" y="56"/>
                    <a:pt x="61" y="56"/>
                  </a:cubicBezTo>
                  <a:cubicBezTo>
                    <a:pt x="26" y="30"/>
                    <a:pt x="26" y="30"/>
                    <a:pt x="26" y="30"/>
                  </a:cubicBezTo>
                  <a:cubicBezTo>
                    <a:pt x="26" y="30"/>
                    <a:pt x="26" y="30"/>
                    <a:pt x="26" y="30"/>
                  </a:cubicBezTo>
                  <a:cubicBezTo>
                    <a:pt x="26" y="50"/>
                    <a:pt x="26" y="50"/>
                    <a:pt x="26" y="50"/>
                  </a:cubicBezTo>
                  <a:cubicBezTo>
                    <a:pt x="19" y="50"/>
                    <a:pt x="19" y="50"/>
                    <a:pt x="19" y="50"/>
                  </a:cubicBezTo>
                  <a:close/>
                  <a:moveTo>
                    <a:pt x="17" y="95"/>
                  </a:moveTo>
                  <a:cubicBezTo>
                    <a:pt x="75" y="95"/>
                    <a:pt x="75" y="95"/>
                    <a:pt x="75" y="95"/>
                  </a:cubicBezTo>
                  <a:cubicBezTo>
                    <a:pt x="77" y="103"/>
                    <a:pt x="77" y="103"/>
                    <a:pt x="77" y="103"/>
                  </a:cubicBezTo>
                  <a:cubicBezTo>
                    <a:pt x="19" y="103"/>
                    <a:pt x="19" y="103"/>
                    <a:pt x="19" y="103"/>
                  </a:cubicBezTo>
                  <a:cubicBezTo>
                    <a:pt x="17" y="95"/>
                    <a:pt x="17" y="95"/>
                    <a:pt x="17" y="95"/>
                  </a:cubicBezTo>
                  <a:close/>
                  <a:moveTo>
                    <a:pt x="42" y="0"/>
                  </a:moveTo>
                  <a:cubicBezTo>
                    <a:pt x="99" y="0"/>
                    <a:pt x="99" y="0"/>
                    <a:pt x="99" y="0"/>
                  </a:cubicBezTo>
                  <a:cubicBezTo>
                    <a:pt x="101" y="8"/>
                    <a:pt x="101" y="8"/>
                    <a:pt x="101" y="8"/>
                  </a:cubicBezTo>
                  <a:cubicBezTo>
                    <a:pt x="75" y="8"/>
                    <a:pt x="75" y="8"/>
                    <a:pt x="75" y="8"/>
                  </a:cubicBezTo>
                  <a:cubicBezTo>
                    <a:pt x="77" y="16"/>
                    <a:pt x="77" y="16"/>
                    <a:pt x="77" y="16"/>
                  </a:cubicBezTo>
                  <a:cubicBezTo>
                    <a:pt x="11" y="16"/>
                    <a:pt x="11" y="16"/>
                    <a:pt x="11" y="16"/>
                  </a:cubicBezTo>
                  <a:cubicBezTo>
                    <a:pt x="9" y="6"/>
                    <a:pt x="9" y="6"/>
                    <a:pt x="9" y="6"/>
                  </a:cubicBezTo>
                  <a:cubicBezTo>
                    <a:pt x="43" y="6"/>
                    <a:pt x="43" y="6"/>
                    <a:pt x="43" y="6"/>
                  </a:cubicBezTo>
                  <a:cubicBezTo>
                    <a:pt x="42" y="0"/>
                    <a:pt x="42" y="0"/>
                    <a:pt x="42" y="0"/>
                  </a:cubicBezTo>
                  <a:close/>
                  <a:moveTo>
                    <a:pt x="129" y="29"/>
                  </a:moveTo>
                  <a:cubicBezTo>
                    <a:pt x="94" y="55"/>
                    <a:pt x="94" y="55"/>
                    <a:pt x="94" y="55"/>
                  </a:cubicBezTo>
                  <a:cubicBezTo>
                    <a:pt x="128" y="81"/>
                    <a:pt x="128" y="81"/>
                    <a:pt x="128" y="81"/>
                  </a:cubicBezTo>
                  <a:cubicBezTo>
                    <a:pt x="129" y="80"/>
                    <a:pt x="129" y="79"/>
                    <a:pt x="129" y="78"/>
                  </a:cubicBezTo>
                  <a:cubicBezTo>
                    <a:pt x="129" y="30"/>
                    <a:pt x="129" y="30"/>
                    <a:pt x="129" y="30"/>
                  </a:cubicBezTo>
                  <a:cubicBezTo>
                    <a:pt x="129" y="30"/>
                    <a:pt x="129" y="29"/>
                    <a:pt x="129" y="29"/>
                  </a:cubicBezTo>
                  <a:close/>
                  <a:moveTo>
                    <a:pt x="123" y="86"/>
                  </a:moveTo>
                  <a:cubicBezTo>
                    <a:pt x="122" y="87"/>
                    <a:pt x="121" y="87"/>
                    <a:pt x="120" y="87"/>
                  </a:cubicBezTo>
                  <a:cubicBezTo>
                    <a:pt x="35" y="87"/>
                    <a:pt x="35" y="87"/>
                    <a:pt x="35" y="87"/>
                  </a:cubicBezTo>
                  <a:cubicBezTo>
                    <a:pt x="34" y="87"/>
                    <a:pt x="34" y="87"/>
                    <a:pt x="33" y="87"/>
                  </a:cubicBezTo>
                  <a:cubicBezTo>
                    <a:pt x="68" y="61"/>
                    <a:pt x="68" y="61"/>
                    <a:pt x="68" y="61"/>
                  </a:cubicBezTo>
                  <a:cubicBezTo>
                    <a:pt x="75" y="66"/>
                    <a:pt x="75" y="66"/>
                    <a:pt x="75" y="66"/>
                  </a:cubicBezTo>
                  <a:cubicBezTo>
                    <a:pt x="78" y="68"/>
                    <a:pt x="78" y="68"/>
                    <a:pt x="78" y="68"/>
                  </a:cubicBezTo>
                  <a:cubicBezTo>
                    <a:pt x="80" y="66"/>
                    <a:pt x="80" y="66"/>
                    <a:pt x="80" y="66"/>
                  </a:cubicBezTo>
                  <a:cubicBezTo>
                    <a:pt x="87" y="61"/>
                    <a:pt x="87" y="61"/>
                    <a:pt x="87" y="61"/>
                  </a:cubicBezTo>
                  <a:lnTo>
                    <a:pt x="123" y="86"/>
                  </a:lnTo>
                  <a:close/>
                </a:path>
              </a:pathLst>
            </a:custGeom>
            <a:solidFill>
              <a:srgbClr val="E7E7E7"/>
            </a:solidFill>
            <a:ln>
              <a:noFill/>
            </a:ln>
          </p:spPr>
          <p:txBody>
            <a:bodyPr vert="horz" wrap="square" lIns="91440" tIns="45720" rIns="91440" bIns="45720" numCol="1" anchor="t" anchorCtr="0" compatLnSpc="1"/>
            <a:lstStyle/>
            <a:p>
              <a:endParaRPr lang="zh-CN" altLang="en-US" sz="2100">
                <a:latin typeface="微软雅黑" panose="020B0503020204020204" pitchFamily="34" charset="-122"/>
                <a:ea typeface="微软雅黑" panose="020B0503020204020204" pitchFamily="34" charset="-122"/>
              </a:endParaRPr>
            </a:p>
          </p:txBody>
        </p:sp>
        <p:sp>
          <p:nvSpPr>
            <p:cNvPr id="41" name="文本框 48"/>
            <p:cNvSpPr txBox="1"/>
            <p:nvPr/>
          </p:nvSpPr>
          <p:spPr>
            <a:xfrm>
              <a:off x="6793956" y="3381327"/>
              <a:ext cx="1248229" cy="362076"/>
            </a:xfrm>
            <a:prstGeom prst="rect">
              <a:avLst/>
            </a:prstGeom>
            <a:noFill/>
          </p:spPr>
          <p:txBody>
            <a:bodyPr wrap="square" rtlCol="0">
              <a:spAutoFit/>
            </a:bodyPr>
            <a:lstStyle>
              <a:defPPr>
                <a:defRPr lang="zh-CN"/>
              </a:defPPr>
              <a:lvl1pPr algn="ctr">
                <a:defRPr sz="1600">
                  <a:solidFill>
                    <a:srgbClr val="E7E7E7"/>
                  </a:solidFill>
                  <a:latin typeface="TeXGyreAdventor" panose="00000500000000000000" pitchFamily="50" charset="0"/>
                </a:defRPr>
              </a:lvl1pPr>
            </a:lstStyle>
            <a:p>
              <a:r>
                <a:rPr lang="zh-CN" altLang="en-US" sz="1900" dirty="0">
                  <a:solidFill>
                    <a:schemeClr val="bg1"/>
                  </a:solidFill>
                  <a:latin typeface="微软雅黑" panose="020B0503020204020204" pitchFamily="34" charset="-122"/>
                  <a:ea typeface="微软雅黑" panose="020B0503020204020204" pitchFamily="34" charset="-122"/>
                </a:rPr>
                <a:t>添加标题</a:t>
              </a:r>
            </a:p>
          </p:txBody>
        </p:sp>
      </p:grpSp>
      <p:grpSp>
        <p:nvGrpSpPr>
          <p:cNvPr id="42" name="组合 41"/>
          <p:cNvGrpSpPr/>
          <p:nvPr/>
        </p:nvGrpSpPr>
        <p:grpSpPr>
          <a:xfrm>
            <a:off x="8928880" y="1867958"/>
            <a:ext cx="2471204" cy="2039863"/>
            <a:chOff x="9025890" y="1908810"/>
            <a:chExt cx="2331720" cy="1920240"/>
          </a:xfrm>
        </p:grpSpPr>
        <p:sp>
          <p:nvSpPr>
            <p:cNvPr id="43" name="矩形 42"/>
            <p:cNvSpPr/>
            <p:nvPr/>
          </p:nvSpPr>
          <p:spPr>
            <a:xfrm>
              <a:off x="9025890" y="1908810"/>
              <a:ext cx="2331720" cy="19202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bg1"/>
                </a:solidFill>
                <a:latin typeface="微软雅黑" panose="020B0503020204020204" pitchFamily="34" charset="-122"/>
                <a:ea typeface="微软雅黑" panose="020B0503020204020204" pitchFamily="34" charset="-122"/>
              </a:endParaRPr>
            </a:p>
          </p:txBody>
        </p:sp>
        <p:sp>
          <p:nvSpPr>
            <p:cNvPr id="44" name="Freeform 145"/>
            <p:cNvSpPr>
              <a:spLocks noChangeAspect="1" noEditPoints="1"/>
            </p:cNvSpPr>
            <p:nvPr/>
          </p:nvSpPr>
          <p:spPr bwMode="auto">
            <a:xfrm>
              <a:off x="9740033" y="2282642"/>
              <a:ext cx="903435" cy="899999"/>
            </a:xfrm>
            <a:custGeom>
              <a:avLst/>
              <a:gdLst>
                <a:gd name="T0" fmla="*/ 95 w 111"/>
                <a:gd name="T1" fmla="*/ 16 h 111"/>
                <a:gd name="T2" fmla="*/ 95 w 111"/>
                <a:gd name="T3" fmla="*/ 94 h 111"/>
                <a:gd name="T4" fmla="*/ 16 w 111"/>
                <a:gd name="T5" fmla="*/ 94 h 111"/>
                <a:gd name="T6" fmla="*/ 16 w 111"/>
                <a:gd name="T7" fmla="*/ 16 h 111"/>
                <a:gd name="T8" fmla="*/ 51 w 111"/>
                <a:gd name="T9" fmla="*/ 100 h 111"/>
                <a:gd name="T10" fmla="*/ 38 w 111"/>
                <a:gd name="T11" fmla="*/ 85 h 111"/>
                <a:gd name="T12" fmla="*/ 51 w 111"/>
                <a:gd name="T13" fmla="*/ 100 h 111"/>
                <a:gd name="T14" fmla="*/ 51 w 111"/>
                <a:gd name="T15" fmla="*/ 60 h 111"/>
                <a:gd name="T16" fmla="*/ 35 w 111"/>
                <a:gd name="T17" fmla="*/ 75 h 111"/>
                <a:gd name="T18" fmla="*/ 51 w 111"/>
                <a:gd name="T19" fmla="*/ 50 h 111"/>
                <a:gd name="T20" fmla="*/ 35 w 111"/>
                <a:gd name="T21" fmla="*/ 36 h 111"/>
                <a:gd name="T22" fmla="*/ 51 w 111"/>
                <a:gd name="T23" fmla="*/ 50 h 111"/>
                <a:gd name="T24" fmla="*/ 51 w 111"/>
                <a:gd name="T25" fmla="*/ 10 h 111"/>
                <a:gd name="T26" fmla="*/ 38 w 111"/>
                <a:gd name="T27" fmla="*/ 25 h 111"/>
                <a:gd name="T28" fmla="*/ 61 w 111"/>
                <a:gd name="T29" fmla="*/ 10 h 111"/>
                <a:gd name="T30" fmla="*/ 73 w 111"/>
                <a:gd name="T31" fmla="*/ 25 h 111"/>
                <a:gd name="T32" fmla="*/ 61 w 111"/>
                <a:gd name="T33" fmla="*/ 10 h 111"/>
                <a:gd name="T34" fmla="*/ 61 w 111"/>
                <a:gd name="T35" fmla="*/ 50 h 111"/>
                <a:gd name="T36" fmla="*/ 77 w 111"/>
                <a:gd name="T37" fmla="*/ 36 h 111"/>
                <a:gd name="T38" fmla="*/ 61 w 111"/>
                <a:gd name="T39" fmla="*/ 60 h 111"/>
                <a:gd name="T40" fmla="*/ 77 w 111"/>
                <a:gd name="T41" fmla="*/ 75 h 111"/>
                <a:gd name="T42" fmla="*/ 61 w 111"/>
                <a:gd name="T43" fmla="*/ 60 h 111"/>
                <a:gd name="T44" fmla="*/ 61 w 111"/>
                <a:gd name="T45" fmla="*/ 100 h 111"/>
                <a:gd name="T46" fmla="*/ 73 w 111"/>
                <a:gd name="T47" fmla="*/ 85 h 111"/>
                <a:gd name="T48" fmla="*/ 11 w 111"/>
                <a:gd name="T49" fmla="*/ 50 h 111"/>
                <a:gd name="T50" fmla="*/ 24 w 111"/>
                <a:gd name="T51" fmla="*/ 39 h 111"/>
                <a:gd name="T52" fmla="*/ 11 w 111"/>
                <a:gd name="T53" fmla="*/ 50 h 111"/>
                <a:gd name="T54" fmla="*/ 100 w 111"/>
                <a:gd name="T55" fmla="*/ 50 h 111"/>
                <a:gd name="T56" fmla="*/ 87 w 111"/>
                <a:gd name="T57" fmla="*/ 39 h 111"/>
                <a:gd name="T58" fmla="*/ 100 w 111"/>
                <a:gd name="T59" fmla="*/ 60 h 111"/>
                <a:gd name="T60" fmla="*/ 87 w 111"/>
                <a:gd name="T61" fmla="*/ 71 h 111"/>
                <a:gd name="T62" fmla="*/ 100 w 111"/>
                <a:gd name="T63" fmla="*/ 60 h 111"/>
                <a:gd name="T64" fmla="*/ 11 w 111"/>
                <a:gd name="T65" fmla="*/ 60 h 111"/>
                <a:gd name="T66" fmla="*/ 24 w 111"/>
                <a:gd name="T67" fmla="*/ 71 h 111"/>
                <a:gd name="T68" fmla="*/ 96 w 111"/>
                <a:gd name="T69" fmla="*/ 77 h 111"/>
                <a:gd name="T70" fmla="*/ 84 w 111"/>
                <a:gd name="T71" fmla="*/ 82 h 111"/>
                <a:gd name="T72" fmla="*/ 79 w 111"/>
                <a:gd name="T73" fmla="*/ 95 h 111"/>
                <a:gd name="T74" fmla="*/ 96 w 111"/>
                <a:gd name="T75" fmla="*/ 77 h 111"/>
                <a:gd name="T76" fmla="*/ 18 w 111"/>
                <a:gd name="T77" fmla="*/ 78 h 111"/>
                <a:gd name="T78" fmla="*/ 23 w 111"/>
                <a:gd name="T79" fmla="*/ 88 h 111"/>
                <a:gd name="T80" fmla="*/ 32 w 111"/>
                <a:gd name="T81" fmla="*/ 93 h 111"/>
                <a:gd name="T82" fmla="*/ 15 w 111"/>
                <a:gd name="T83" fmla="*/ 33 h 111"/>
                <a:gd name="T84" fmla="*/ 27 w 111"/>
                <a:gd name="T85" fmla="*/ 28 h 111"/>
                <a:gd name="T86" fmla="*/ 33 w 111"/>
                <a:gd name="T87" fmla="*/ 16 h 111"/>
                <a:gd name="T88" fmla="*/ 15 w 111"/>
                <a:gd name="T89" fmla="*/ 33 h 111"/>
                <a:gd name="T90" fmla="*/ 94 w 111"/>
                <a:gd name="T91" fmla="*/ 32 h 111"/>
                <a:gd name="T92" fmla="*/ 88 w 111"/>
                <a:gd name="T93" fmla="*/ 23 h 111"/>
                <a:gd name="T94" fmla="*/ 80 w 111"/>
                <a:gd name="T95"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chemeClr val="bg1"/>
            </a:solidFill>
            <a:ln>
              <a:noFill/>
            </a:ln>
          </p:spPr>
          <p:txBody>
            <a:bodyPr vert="horz" wrap="square" lIns="91440" tIns="45720" rIns="91440" bIns="45720" numCol="1" anchor="t" anchorCtr="0" compatLnSpc="1"/>
            <a:lstStyle/>
            <a:p>
              <a:endParaRPr lang="zh-CN" altLang="en-US" sz="2100">
                <a:solidFill>
                  <a:schemeClr val="bg1"/>
                </a:solidFill>
                <a:latin typeface="微软雅黑" panose="020B0503020204020204" pitchFamily="34" charset="-122"/>
                <a:ea typeface="微软雅黑" panose="020B0503020204020204" pitchFamily="34" charset="-122"/>
              </a:endParaRPr>
            </a:p>
          </p:txBody>
        </p:sp>
        <p:sp>
          <p:nvSpPr>
            <p:cNvPr id="45" name="文本框 49"/>
            <p:cNvSpPr txBox="1"/>
            <p:nvPr/>
          </p:nvSpPr>
          <p:spPr>
            <a:xfrm>
              <a:off x="9567636" y="3381327"/>
              <a:ext cx="1248229" cy="362076"/>
            </a:xfrm>
            <a:prstGeom prst="rect">
              <a:avLst/>
            </a:prstGeom>
            <a:noFill/>
          </p:spPr>
          <p:txBody>
            <a:bodyPr wrap="square" rtlCol="0">
              <a:spAutoFit/>
            </a:bodyPr>
            <a:lstStyle>
              <a:defPPr>
                <a:defRPr lang="zh-CN"/>
              </a:defPPr>
              <a:lvl1pPr algn="ctr">
                <a:defRPr sz="1600">
                  <a:solidFill>
                    <a:srgbClr val="9DA8B1"/>
                  </a:solidFill>
                  <a:latin typeface="TeXGyreAdventor" panose="00000500000000000000" pitchFamily="50" charset="0"/>
                </a:defRPr>
              </a:lvl1pPr>
            </a:lstStyle>
            <a:p>
              <a:r>
                <a:rPr lang="zh-CN" altLang="en-US" sz="1900" dirty="0">
                  <a:solidFill>
                    <a:schemeClr val="bg1"/>
                  </a:solidFill>
                  <a:latin typeface="微软雅黑" panose="020B0503020204020204" pitchFamily="34" charset="-122"/>
                  <a:ea typeface="微软雅黑" panose="020B0503020204020204" pitchFamily="34" charset="-122"/>
                </a:rPr>
                <a:t>添加标题</a:t>
              </a:r>
            </a:p>
          </p:txBody>
        </p:sp>
      </p:grpSp>
      <p:sp>
        <p:nvSpPr>
          <p:cNvPr id="46" name="标题 45"/>
          <p:cNvSpPr>
            <a:spLocks noGrp="1"/>
          </p:cNvSpPr>
          <p:nvPr>
            <p:ph type="title"/>
          </p:nvPr>
        </p:nvSpPr>
        <p:spPr/>
        <p:txBody>
          <a:bodyPr>
            <a:normAutofit fontScale="90000"/>
          </a:bodyPr>
          <a:lstStyle/>
          <a:p>
            <a:r>
              <a:rPr lang="zh-CN" altLang="en-US" dirty="0">
                <a:cs typeface="+mn-ea"/>
              </a:rPr>
              <a:t>单击此处添加标题</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250"/>
                                  </p:stCondLst>
                                  <p:childTnLst>
                                    <p:set>
                                      <p:cBhvr>
                                        <p:cTn id="6" dur="1" fill="hold">
                                          <p:stCondLst>
                                            <p:cond delay="0"/>
                                          </p:stCondLst>
                                        </p:cTn>
                                        <p:tgtEl>
                                          <p:spTgt spid="42"/>
                                        </p:tgtEl>
                                        <p:attrNameLst>
                                          <p:attrName>style.visibility</p:attrName>
                                        </p:attrNameLst>
                                      </p:cBhvr>
                                      <p:to>
                                        <p:strVal val="visible"/>
                                      </p:to>
                                    </p:set>
                                    <p:animEffect transition="in" filter="barn(inVertical)">
                                      <p:cBhvr>
                                        <p:cTn id="7" dur="500"/>
                                        <p:tgtEl>
                                          <p:spTgt spid="42"/>
                                        </p:tgtEl>
                                      </p:cBhvr>
                                    </p:animEffect>
                                  </p:childTnLst>
                                </p:cTn>
                              </p:par>
                              <p:par>
                                <p:cTn id="8" presetID="16" presetClass="entr" presetSubtype="21" fill="hold" nodeType="withEffect">
                                  <p:stCondLst>
                                    <p:cond delay="250"/>
                                  </p:stCondLst>
                                  <p:childTnLst>
                                    <p:set>
                                      <p:cBhvr>
                                        <p:cTn id="9" dur="1" fill="hold">
                                          <p:stCondLst>
                                            <p:cond delay="0"/>
                                          </p:stCondLst>
                                        </p:cTn>
                                        <p:tgtEl>
                                          <p:spTgt spid="27"/>
                                        </p:tgtEl>
                                        <p:attrNameLst>
                                          <p:attrName>style.visibility</p:attrName>
                                        </p:attrNameLst>
                                      </p:cBhvr>
                                      <p:to>
                                        <p:strVal val="visible"/>
                                      </p:to>
                                    </p:set>
                                    <p:animEffect transition="in" filter="barn(inVertical)">
                                      <p:cBhvr>
                                        <p:cTn id="10" dur="500"/>
                                        <p:tgtEl>
                                          <p:spTgt spid="27"/>
                                        </p:tgtEl>
                                      </p:cBhvr>
                                    </p:animEffect>
                                  </p:childTnLst>
                                </p:cTn>
                              </p:par>
                              <p:par>
                                <p:cTn id="11" presetID="16" presetClass="entr" presetSubtype="21" fill="hold" nodeType="withEffect">
                                  <p:stCondLst>
                                    <p:cond delay="1250"/>
                                  </p:stCondLst>
                                  <p:childTnLst>
                                    <p:set>
                                      <p:cBhvr>
                                        <p:cTn id="12" dur="1" fill="hold">
                                          <p:stCondLst>
                                            <p:cond delay="0"/>
                                          </p:stCondLst>
                                        </p:cTn>
                                        <p:tgtEl>
                                          <p:spTgt spid="38"/>
                                        </p:tgtEl>
                                        <p:attrNameLst>
                                          <p:attrName>style.visibility</p:attrName>
                                        </p:attrNameLst>
                                      </p:cBhvr>
                                      <p:to>
                                        <p:strVal val="visible"/>
                                      </p:to>
                                    </p:set>
                                    <p:animEffect transition="in" filter="barn(inVertical)">
                                      <p:cBhvr>
                                        <p:cTn id="13" dur="500"/>
                                        <p:tgtEl>
                                          <p:spTgt spid="38"/>
                                        </p:tgtEl>
                                      </p:cBhvr>
                                    </p:animEffect>
                                  </p:childTnLst>
                                </p:cTn>
                              </p:par>
                              <p:par>
                                <p:cTn id="14" presetID="16" presetClass="entr" presetSubtype="21" fill="hold" nodeType="withEffect">
                                  <p:stCondLst>
                                    <p:cond delay="1250"/>
                                  </p:stCondLst>
                                  <p:childTnLst>
                                    <p:set>
                                      <p:cBhvr>
                                        <p:cTn id="15" dur="1" fill="hold">
                                          <p:stCondLst>
                                            <p:cond delay="0"/>
                                          </p:stCondLst>
                                        </p:cTn>
                                        <p:tgtEl>
                                          <p:spTgt spid="20"/>
                                        </p:tgtEl>
                                        <p:attrNameLst>
                                          <p:attrName>style.visibility</p:attrName>
                                        </p:attrNameLst>
                                      </p:cBhvr>
                                      <p:to>
                                        <p:strVal val="visible"/>
                                      </p:to>
                                    </p:set>
                                    <p:animEffect transition="in" filter="barn(inVertical)">
                                      <p:cBhvr>
                                        <p:cTn id="16" dur="500"/>
                                        <p:tgtEl>
                                          <p:spTgt spid="20"/>
                                        </p:tgtEl>
                                      </p:cBhvr>
                                    </p:animEffect>
                                  </p:childTnLst>
                                </p:cTn>
                              </p:par>
                              <p:par>
                                <p:cTn id="17" presetID="16" presetClass="entr" presetSubtype="21" fill="hold" nodeType="withEffect">
                                  <p:stCondLst>
                                    <p:cond delay="2250"/>
                                  </p:stCondLst>
                                  <p:childTnLst>
                                    <p:set>
                                      <p:cBhvr>
                                        <p:cTn id="18" dur="1" fill="hold">
                                          <p:stCondLst>
                                            <p:cond delay="0"/>
                                          </p:stCondLst>
                                        </p:cTn>
                                        <p:tgtEl>
                                          <p:spTgt spid="34"/>
                                        </p:tgtEl>
                                        <p:attrNameLst>
                                          <p:attrName>style.visibility</p:attrName>
                                        </p:attrNameLst>
                                      </p:cBhvr>
                                      <p:to>
                                        <p:strVal val="visible"/>
                                      </p:to>
                                    </p:set>
                                    <p:animEffect transition="in" filter="barn(inVertical)">
                                      <p:cBhvr>
                                        <p:cTn id="19" dur="500"/>
                                        <p:tgtEl>
                                          <p:spTgt spid="34"/>
                                        </p:tgtEl>
                                      </p:cBhvr>
                                    </p:animEffect>
                                  </p:childTnLst>
                                </p:cTn>
                              </p:par>
                              <p:par>
                                <p:cTn id="20" presetID="16" presetClass="entr" presetSubtype="21" fill="hold" nodeType="withEffect">
                                  <p:stCondLst>
                                    <p:cond delay="2250"/>
                                  </p:stCondLst>
                                  <p:childTnLst>
                                    <p:set>
                                      <p:cBhvr>
                                        <p:cTn id="21" dur="1" fill="hold">
                                          <p:stCondLst>
                                            <p:cond delay="0"/>
                                          </p:stCondLst>
                                        </p:cTn>
                                        <p:tgtEl>
                                          <p:spTgt spid="13"/>
                                        </p:tgtEl>
                                        <p:attrNameLst>
                                          <p:attrName>style.visibility</p:attrName>
                                        </p:attrNameLst>
                                      </p:cBhvr>
                                      <p:to>
                                        <p:strVal val="visible"/>
                                      </p:to>
                                    </p:set>
                                    <p:animEffect transition="in" filter="barn(inVertical)">
                                      <p:cBhvr>
                                        <p:cTn id="22" dur="500"/>
                                        <p:tgtEl>
                                          <p:spTgt spid="13"/>
                                        </p:tgtEl>
                                      </p:cBhvr>
                                    </p:animEffect>
                                  </p:childTnLst>
                                </p:cTn>
                              </p:par>
                              <p:par>
                                <p:cTn id="23" presetID="14" presetClass="entr" presetSubtype="10" fill="hold" nodeType="withEffect">
                                  <p:stCondLst>
                                    <p:cond delay="3250"/>
                                  </p:stCondLst>
                                  <p:childTnLst>
                                    <p:set>
                                      <p:cBhvr>
                                        <p:cTn id="24" dur="1" fill="hold">
                                          <p:stCondLst>
                                            <p:cond delay="0"/>
                                          </p:stCondLst>
                                        </p:cTn>
                                        <p:tgtEl>
                                          <p:spTgt spid="4"/>
                                        </p:tgtEl>
                                        <p:attrNameLst>
                                          <p:attrName>style.visibility</p:attrName>
                                        </p:attrNameLst>
                                      </p:cBhvr>
                                      <p:to>
                                        <p:strVal val="visible"/>
                                      </p:to>
                                    </p:set>
                                    <p:animEffect transition="in" filter="randombar(horizontal)">
                                      <p:cBhvr>
                                        <p:cTn id="25" dur="500"/>
                                        <p:tgtEl>
                                          <p:spTgt spid="4"/>
                                        </p:tgtEl>
                                      </p:cBhvr>
                                    </p:animEffect>
                                  </p:childTnLst>
                                </p:cTn>
                              </p:par>
                              <p:par>
                                <p:cTn id="26" presetID="14" presetClass="entr" presetSubtype="10" fill="hold" nodeType="withEffect">
                                  <p:stCondLst>
                                    <p:cond delay="3250"/>
                                  </p:stCondLst>
                                  <p:childTnLst>
                                    <p:set>
                                      <p:cBhvr>
                                        <p:cTn id="27" dur="1" fill="hold">
                                          <p:stCondLst>
                                            <p:cond delay="0"/>
                                          </p:stCondLst>
                                        </p:cTn>
                                        <p:tgtEl>
                                          <p:spTgt spid="2"/>
                                        </p:tgtEl>
                                        <p:attrNameLst>
                                          <p:attrName>style.visibility</p:attrName>
                                        </p:attrNameLst>
                                      </p:cBhvr>
                                      <p:to>
                                        <p:strVal val="visible"/>
                                      </p:to>
                                    </p:set>
                                    <p:animEffect transition="in" filter="randombar(horizontal)">
                                      <p:cBhvr>
                                        <p:cTn id="28" dur="500"/>
                                        <p:tgtEl>
                                          <p:spTgt spid="2"/>
                                        </p:tgtEl>
                                      </p:cBhvr>
                                    </p:animEffect>
                                  </p:childTnLst>
                                </p:cTn>
                              </p:par>
                              <p:par>
                                <p:cTn id="29" presetID="14" presetClass="entr" presetSubtype="10" fill="hold" nodeType="withEffect">
                                  <p:stCondLst>
                                    <p:cond delay="3250"/>
                                  </p:stCondLst>
                                  <p:childTnLst>
                                    <p:set>
                                      <p:cBhvr>
                                        <p:cTn id="30" dur="1" fill="hold">
                                          <p:stCondLst>
                                            <p:cond delay="0"/>
                                          </p:stCondLst>
                                        </p:cTn>
                                        <p:tgtEl>
                                          <p:spTgt spid="3"/>
                                        </p:tgtEl>
                                        <p:attrNameLst>
                                          <p:attrName>style.visibility</p:attrName>
                                        </p:attrNameLst>
                                      </p:cBhvr>
                                      <p:to>
                                        <p:strVal val="visible"/>
                                      </p:to>
                                    </p:set>
                                    <p:animEffect transition="in" filter="randombar(horizontal)">
                                      <p:cBhvr>
                                        <p:cTn id="31" dur="500"/>
                                        <p:tgtEl>
                                          <p:spTgt spid="3"/>
                                        </p:tgtEl>
                                      </p:cBhvr>
                                    </p:animEffect>
                                  </p:childTnLst>
                                </p:cTn>
                              </p:par>
                              <p:par>
                                <p:cTn id="32" presetID="14" presetClass="entr" presetSubtype="10" fill="hold" nodeType="withEffect">
                                  <p:stCondLst>
                                    <p:cond delay="3250"/>
                                  </p:stCondLst>
                                  <p:childTnLst>
                                    <p:set>
                                      <p:cBhvr>
                                        <p:cTn id="33" dur="1" fill="hold">
                                          <p:stCondLst>
                                            <p:cond delay="0"/>
                                          </p:stCondLst>
                                        </p:cTn>
                                        <p:tgtEl>
                                          <p:spTgt spid="7"/>
                                        </p:tgtEl>
                                        <p:attrNameLst>
                                          <p:attrName>style.visibility</p:attrName>
                                        </p:attrNameLst>
                                      </p:cBhvr>
                                      <p:to>
                                        <p:strVal val="visible"/>
                                      </p:to>
                                    </p:set>
                                    <p:animEffect transition="in" filter="randombar(horizontal)">
                                      <p:cBhvr>
                                        <p:cTn id="34" dur="500"/>
                                        <p:tgtEl>
                                          <p:spTgt spid="7"/>
                                        </p:tgtEl>
                                      </p:cBhvr>
                                    </p:animEffect>
                                  </p:childTnLst>
                                </p:cTn>
                              </p:par>
                              <p:par>
                                <p:cTn id="35" presetID="14" presetClass="entr" presetSubtype="10" fill="hold" nodeType="withEffect">
                                  <p:stCondLst>
                                    <p:cond delay="3250"/>
                                  </p:stCondLst>
                                  <p:childTnLst>
                                    <p:set>
                                      <p:cBhvr>
                                        <p:cTn id="36" dur="1" fill="hold">
                                          <p:stCondLst>
                                            <p:cond delay="0"/>
                                          </p:stCondLst>
                                        </p:cTn>
                                        <p:tgtEl>
                                          <p:spTgt spid="10"/>
                                        </p:tgtEl>
                                        <p:attrNameLst>
                                          <p:attrName>style.visibility</p:attrName>
                                        </p:attrNameLst>
                                      </p:cBhvr>
                                      <p:to>
                                        <p:strVal val="visible"/>
                                      </p:to>
                                    </p:set>
                                    <p:animEffect transition="in" filter="randombar(horizontal)">
                                      <p:cBhvr>
                                        <p:cTn id="3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灰色1"/>
          <p:cNvGrpSpPr/>
          <p:nvPr/>
        </p:nvGrpSpPr>
        <p:grpSpPr>
          <a:xfrm>
            <a:off x="1418656" y="2481585"/>
            <a:ext cx="1591925" cy="1591868"/>
            <a:chOff x="3865855" y="346698"/>
            <a:chExt cx="1459921" cy="1460252"/>
          </a:xfrm>
        </p:grpSpPr>
        <p:sp>
          <p:nvSpPr>
            <p:cNvPr id="47" name="Oval 19"/>
            <p:cNvSpPr>
              <a:spLocks noChangeArrowheads="1"/>
            </p:cNvSpPr>
            <p:nvPr/>
          </p:nvSpPr>
          <p:spPr bwMode="auto">
            <a:xfrm>
              <a:off x="3865855" y="346698"/>
              <a:ext cx="1459921" cy="1460252"/>
            </a:xfrm>
            <a:prstGeom prst="ellipse">
              <a:avLst/>
            </a:prstGeom>
            <a:solidFill>
              <a:srgbClr val="C5C5C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zh-CN" altLang="en-US" dirty="0">
                  <a:latin typeface="Impact" panose="020B0806030902050204" pitchFamily="34" charset="0"/>
                  <a:ea typeface="微软雅黑" panose="020B0503020204020204" pitchFamily="34" charset="-122"/>
                </a:rPr>
                <a:t>标题</a:t>
              </a:r>
            </a:p>
          </p:txBody>
        </p:sp>
        <p:sp>
          <p:nvSpPr>
            <p:cNvPr id="48" name="未知"/>
            <p:cNvSpPr/>
            <p:nvPr/>
          </p:nvSpPr>
          <p:spPr bwMode="auto">
            <a:xfrm>
              <a:off x="4033311" y="380198"/>
              <a:ext cx="1126529" cy="549688"/>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p:spPr>
          <p:txBody>
            <a:bodyPr/>
            <a:lstStyle/>
            <a:p>
              <a:pPr algn="ctr">
                <a:defRPr/>
              </a:pPr>
              <a:endParaRPr lang="zh-CN" altLang="en-US" kern="0" dirty="0">
                <a:solidFill>
                  <a:sysClr val="windowText" lastClr="000000"/>
                </a:solidFill>
                <a:ea typeface="微软雅黑" panose="020B0503020204020204" pitchFamily="34" charset="-122"/>
              </a:endParaRPr>
            </a:p>
          </p:txBody>
        </p:sp>
      </p:grpSp>
      <p:grpSp>
        <p:nvGrpSpPr>
          <p:cNvPr id="49" name="灰色2"/>
          <p:cNvGrpSpPr/>
          <p:nvPr/>
        </p:nvGrpSpPr>
        <p:grpSpPr>
          <a:xfrm>
            <a:off x="4009543" y="2483966"/>
            <a:ext cx="1591925" cy="1591868"/>
            <a:chOff x="3865855" y="346698"/>
            <a:chExt cx="1459921" cy="1460252"/>
          </a:xfrm>
        </p:grpSpPr>
        <p:sp>
          <p:nvSpPr>
            <p:cNvPr id="50" name="Oval 19"/>
            <p:cNvSpPr>
              <a:spLocks noChangeArrowheads="1"/>
            </p:cNvSpPr>
            <p:nvPr/>
          </p:nvSpPr>
          <p:spPr bwMode="auto">
            <a:xfrm>
              <a:off x="3865855" y="346698"/>
              <a:ext cx="1459921" cy="1460252"/>
            </a:xfrm>
            <a:prstGeom prst="ellipse">
              <a:avLst/>
            </a:prstGeom>
            <a:solidFill>
              <a:srgbClr val="C5C5C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zh-CN" altLang="en-US" dirty="0">
                  <a:latin typeface="Impact" panose="020B0806030902050204" pitchFamily="34" charset="0"/>
                  <a:ea typeface="微软雅黑" panose="020B0503020204020204" pitchFamily="34" charset="-122"/>
                </a:rPr>
                <a:t>标题</a:t>
              </a:r>
            </a:p>
          </p:txBody>
        </p:sp>
        <p:sp>
          <p:nvSpPr>
            <p:cNvPr id="51" name="未知"/>
            <p:cNvSpPr/>
            <p:nvPr/>
          </p:nvSpPr>
          <p:spPr bwMode="auto">
            <a:xfrm>
              <a:off x="4033311" y="380198"/>
              <a:ext cx="1126529" cy="549688"/>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p:spPr>
          <p:txBody>
            <a:bodyPr/>
            <a:lstStyle/>
            <a:p>
              <a:pPr algn="ctr">
                <a:defRPr/>
              </a:pPr>
              <a:endParaRPr lang="zh-CN" altLang="en-US" kern="0" dirty="0">
                <a:solidFill>
                  <a:sysClr val="windowText" lastClr="000000"/>
                </a:solidFill>
                <a:ea typeface="微软雅黑" panose="020B0503020204020204" pitchFamily="34" charset="-122"/>
              </a:endParaRPr>
            </a:p>
          </p:txBody>
        </p:sp>
      </p:grpSp>
      <p:grpSp>
        <p:nvGrpSpPr>
          <p:cNvPr id="52" name="灰色3"/>
          <p:cNvGrpSpPr/>
          <p:nvPr/>
        </p:nvGrpSpPr>
        <p:grpSpPr>
          <a:xfrm>
            <a:off x="6545444" y="2481585"/>
            <a:ext cx="1591925" cy="1591868"/>
            <a:chOff x="3865855" y="346698"/>
            <a:chExt cx="1459921" cy="1460252"/>
          </a:xfrm>
        </p:grpSpPr>
        <p:sp>
          <p:nvSpPr>
            <p:cNvPr id="53" name="Oval 19"/>
            <p:cNvSpPr>
              <a:spLocks noChangeArrowheads="1"/>
            </p:cNvSpPr>
            <p:nvPr/>
          </p:nvSpPr>
          <p:spPr bwMode="auto">
            <a:xfrm>
              <a:off x="3865855" y="346698"/>
              <a:ext cx="1459921" cy="1460252"/>
            </a:xfrm>
            <a:prstGeom prst="ellipse">
              <a:avLst/>
            </a:prstGeom>
            <a:solidFill>
              <a:srgbClr val="C5C5C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zh-CN" altLang="en-US" dirty="0">
                  <a:latin typeface="Impact" panose="020B0806030902050204" pitchFamily="34" charset="0"/>
                  <a:ea typeface="微软雅黑" panose="020B0503020204020204" pitchFamily="34" charset="-122"/>
                </a:rPr>
                <a:t>标题</a:t>
              </a:r>
            </a:p>
          </p:txBody>
        </p:sp>
        <p:sp>
          <p:nvSpPr>
            <p:cNvPr id="54" name="未知"/>
            <p:cNvSpPr/>
            <p:nvPr/>
          </p:nvSpPr>
          <p:spPr bwMode="auto">
            <a:xfrm>
              <a:off x="4033311" y="380198"/>
              <a:ext cx="1126529" cy="549688"/>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p:spPr>
          <p:txBody>
            <a:bodyPr/>
            <a:lstStyle/>
            <a:p>
              <a:pPr algn="ctr">
                <a:defRPr/>
              </a:pPr>
              <a:endParaRPr lang="zh-CN" altLang="en-US" kern="0" dirty="0">
                <a:solidFill>
                  <a:sysClr val="windowText" lastClr="000000"/>
                </a:solidFill>
                <a:ea typeface="微软雅黑" panose="020B0503020204020204" pitchFamily="34" charset="-122"/>
              </a:endParaRPr>
            </a:p>
          </p:txBody>
        </p:sp>
      </p:grpSp>
      <p:grpSp>
        <p:nvGrpSpPr>
          <p:cNvPr id="55" name="灰色4"/>
          <p:cNvGrpSpPr/>
          <p:nvPr/>
        </p:nvGrpSpPr>
        <p:grpSpPr>
          <a:xfrm>
            <a:off x="9147839" y="2481585"/>
            <a:ext cx="1591925" cy="1591868"/>
            <a:chOff x="3865855" y="346698"/>
            <a:chExt cx="1459921" cy="1460252"/>
          </a:xfrm>
        </p:grpSpPr>
        <p:sp>
          <p:nvSpPr>
            <p:cNvPr id="56" name="Oval 19"/>
            <p:cNvSpPr>
              <a:spLocks noChangeArrowheads="1"/>
            </p:cNvSpPr>
            <p:nvPr/>
          </p:nvSpPr>
          <p:spPr bwMode="auto">
            <a:xfrm>
              <a:off x="3865855" y="346698"/>
              <a:ext cx="1459921" cy="1460252"/>
            </a:xfrm>
            <a:prstGeom prst="ellipse">
              <a:avLst/>
            </a:prstGeom>
            <a:solidFill>
              <a:srgbClr val="C5C5C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zh-CN" altLang="en-US" dirty="0">
                  <a:latin typeface="Impact" panose="020B0806030902050204" pitchFamily="34" charset="0"/>
                  <a:ea typeface="微软雅黑" panose="020B0503020204020204" pitchFamily="34" charset="-122"/>
                </a:rPr>
                <a:t>标题</a:t>
              </a:r>
            </a:p>
          </p:txBody>
        </p:sp>
        <p:sp>
          <p:nvSpPr>
            <p:cNvPr id="57" name="未知"/>
            <p:cNvSpPr/>
            <p:nvPr/>
          </p:nvSpPr>
          <p:spPr bwMode="auto">
            <a:xfrm>
              <a:off x="4033311" y="380198"/>
              <a:ext cx="1126529" cy="549688"/>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p:spPr>
          <p:txBody>
            <a:bodyPr/>
            <a:lstStyle/>
            <a:p>
              <a:pPr algn="ctr">
                <a:defRPr/>
              </a:pPr>
              <a:endParaRPr lang="zh-CN" altLang="en-US" kern="0" dirty="0">
                <a:solidFill>
                  <a:sysClr val="windowText" lastClr="000000"/>
                </a:solidFill>
                <a:ea typeface="微软雅黑" panose="020B0503020204020204" pitchFamily="34" charset="-122"/>
              </a:endParaRPr>
            </a:p>
          </p:txBody>
        </p:sp>
      </p:grpSp>
      <p:sp>
        <p:nvSpPr>
          <p:cNvPr id="58" name="文本1"/>
          <p:cNvSpPr txBox="1">
            <a:spLocks noChangeArrowheads="1"/>
          </p:cNvSpPr>
          <p:nvPr/>
        </p:nvSpPr>
        <p:spPr bwMode="gray">
          <a:xfrm>
            <a:off x="1219532" y="4368375"/>
            <a:ext cx="1994938" cy="412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30000"/>
              </a:lnSpc>
              <a:buClr>
                <a:schemeClr val="hlink"/>
              </a:buClr>
            </a:pPr>
            <a:r>
              <a:rPr lang="zh-CN" altLang="en-US" sz="1600" dirty="0">
                <a:solidFill>
                  <a:srgbClr val="7D7D7D"/>
                </a:solidFill>
                <a:latin typeface="微软雅黑" panose="020B0503020204020204" pitchFamily="34" charset="-122"/>
                <a:ea typeface="微软雅黑" panose="020B0503020204020204" pitchFamily="34" charset="-122"/>
              </a:rPr>
              <a:t>单击此处添加文本</a:t>
            </a:r>
            <a:r>
              <a:rPr lang="en-US" altLang="zh-CN" sz="1600" dirty="0">
                <a:solidFill>
                  <a:srgbClr val="7D7D7D"/>
                </a:solidFill>
                <a:latin typeface="微软雅黑" panose="020B0503020204020204" pitchFamily="34" charset="-122"/>
                <a:ea typeface="微软雅黑" panose="020B0503020204020204" pitchFamily="34" charset="-122"/>
              </a:rPr>
              <a:t>1</a:t>
            </a:r>
          </a:p>
        </p:txBody>
      </p:sp>
      <p:sp>
        <p:nvSpPr>
          <p:cNvPr id="59" name="文本4"/>
          <p:cNvSpPr txBox="1">
            <a:spLocks noChangeArrowheads="1"/>
          </p:cNvSpPr>
          <p:nvPr/>
        </p:nvSpPr>
        <p:spPr bwMode="gray">
          <a:xfrm>
            <a:off x="8946876" y="1772817"/>
            <a:ext cx="1994938" cy="412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30000"/>
              </a:lnSpc>
              <a:buClr>
                <a:schemeClr val="accent1"/>
              </a:buClr>
            </a:pPr>
            <a:r>
              <a:rPr lang="zh-CN" altLang="en-US" sz="1600" dirty="0">
                <a:solidFill>
                  <a:srgbClr val="7D7D7D"/>
                </a:solidFill>
                <a:latin typeface="微软雅黑" panose="020B0503020204020204" pitchFamily="34" charset="-122"/>
                <a:ea typeface="微软雅黑" panose="020B0503020204020204" pitchFamily="34" charset="-122"/>
              </a:rPr>
              <a:t>单击此处添加文本</a:t>
            </a:r>
            <a:r>
              <a:rPr lang="en-US" altLang="zh-CN" sz="1600" dirty="0">
                <a:solidFill>
                  <a:srgbClr val="7D7D7D"/>
                </a:solidFill>
                <a:latin typeface="微软雅黑" panose="020B0503020204020204" pitchFamily="34" charset="-122"/>
                <a:ea typeface="微软雅黑" panose="020B0503020204020204" pitchFamily="34" charset="-122"/>
              </a:rPr>
              <a:t>4</a:t>
            </a:r>
          </a:p>
        </p:txBody>
      </p:sp>
      <p:sp>
        <p:nvSpPr>
          <p:cNvPr id="60" name="文本2"/>
          <p:cNvSpPr txBox="1">
            <a:spLocks noChangeArrowheads="1"/>
          </p:cNvSpPr>
          <p:nvPr/>
        </p:nvSpPr>
        <p:spPr bwMode="gray">
          <a:xfrm>
            <a:off x="3808035" y="1772817"/>
            <a:ext cx="1994938" cy="412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30000"/>
              </a:lnSpc>
              <a:buClr>
                <a:schemeClr val="accent2"/>
              </a:buClr>
            </a:pPr>
            <a:r>
              <a:rPr lang="zh-CN" altLang="en-US" sz="1600" dirty="0">
                <a:solidFill>
                  <a:srgbClr val="7D7D7D"/>
                </a:solidFill>
                <a:latin typeface="微软雅黑" panose="020B0503020204020204" pitchFamily="34" charset="-122"/>
                <a:ea typeface="微软雅黑" panose="020B0503020204020204" pitchFamily="34" charset="-122"/>
              </a:rPr>
              <a:t>单击此处添加文本</a:t>
            </a:r>
            <a:r>
              <a:rPr lang="en-US" altLang="zh-CN" sz="1600" dirty="0">
                <a:solidFill>
                  <a:srgbClr val="7D7D7D"/>
                </a:solidFill>
                <a:latin typeface="微软雅黑" panose="020B0503020204020204" pitchFamily="34" charset="-122"/>
                <a:ea typeface="微软雅黑" panose="020B0503020204020204" pitchFamily="34" charset="-122"/>
              </a:rPr>
              <a:t>2</a:t>
            </a:r>
          </a:p>
        </p:txBody>
      </p:sp>
      <p:sp>
        <p:nvSpPr>
          <p:cNvPr id="61" name="文本3"/>
          <p:cNvSpPr txBox="1">
            <a:spLocks noChangeArrowheads="1"/>
          </p:cNvSpPr>
          <p:nvPr/>
        </p:nvSpPr>
        <p:spPr bwMode="gray">
          <a:xfrm>
            <a:off x="6343936" y="4368374"/>
            <a:ext cx="1994938" cy="412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30000"/>
              </a:lnSpc>
              <a:buClr>
                <a:schemeClr val="folHlink"/>
              </a:buClr>
            </a:pPr>
            <a:r>
              <a:rPr lang="zh-CN" altLang="en-US" sz="1600" dirty="0">
                <a:solidFill>
                  <a:srgbClr val="7D7D7D"/>
                </a:solidFill>
                <a:latin typeface="微软雅黑" panose="020B0503020204020204" pitchFamily="34" charset="-122"/>
                <a:ea typeface="微软雅黑" panose="020B0503020204020204" pitchFamily="34" charset="-122"/>
              </a:rPr>
              <a:t>单击此处添加文本</a:t>
            </a:r>
            <a:r>
              <a:rPr lang="en-US" altLang="zh-CN" sz="1600" dirty="0">
                <a:solidFill>
                  <a:srgbClr val="7D7D7D"/>
                </a:solidFill>
                <a:latin typeface="微软雅黑" panose="020B0503020204020204" pitchFamily="34" charset="-122"/>
                <a:ea typeface="微软雅黑" panose="020B0503020204020204" pitchFamily="34" charset="-122"/>
              </a:rPr>
              <a:t>3</a:t>
            </a:r>
          </a:p>
        </p:txBody>
      </p:sp>
      <p:grpSp>
        <p:nvGrpSpPr>
          <p:cNvPr id="62" name="线2"/>
          <p:cNvGrpSpPr/>
          <p:nvPr/>
        </p:nvGrpSpPr>
        <p:grpSpPr>
          <a:xfrm>
            <a:off x="3105420" y="2268358"/>
            <a:ext cx="2712628" cy="2002904"/>
            <a:chOff x="2454569" y="2782070"/>
            <a:chExt cx="1784057" cy="1317625"/>
          </a:xfrm>
        </p:grpSpPr>
        <p:sp>
          <p:nvSpPr>
            <p:cNvPr id="63" name="Rectangle 97"/>
            <p:cNvSpPr>
              <a:spLocks noChangeArrowheads="1"/>
            </p:cNvSpPr>
            <p:nvPr/>
          </p:nvSpPr>
          <p:spPr bwMode="ltGray">
            <a:xfrm>
              <a:off x="2454569" y="3394845"/>
              <a:ext cx="542632" cy="74613"/>
            </a:xfrm>
            <a:prstGeom prst="rect">
              <a:avLst/>
            </a:prstGeom>
            <a:solidFill>
              <a:srgbClr val="C5C5C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dirty="0">
                <a:latin typeface="Impact" panose="020B0806030902050204" pitchFamily="34" charset="0"/>
                <a:ea typeface="微软雅黑" panose="020B0503020204020204" pitchFamily="34" charset="-122"/>
              </a:endParaRPr>
            </a:p>
          </p:txBody>
        </p:sp>
        <p:sp>
          <p:nvSpPr>
            <p:cNvPr id="64" name="AutoShape 100"/>
            <p:cNvSpPr>
              <a:spLocks noChangeArrowheads="1"/>
            </p:cNvSpPr>
            <p:nvPr/>
          </p:nvSpPr>
          <p:spPr bwMode="ltGray">
            <a:xfrm>
              <a:off x="2919413" y="2782070"/>
              <a:ext cx="1319213" cy="1317625"/>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16 w 21600"/>
                <a:gd name="T13" fmla="*/ 0 h 21600"/>
                <a:gd name="T14" fmla="*/ 21184 w 21600"/>
                <a:gd name="T15" fmla="*/ 13396 h 21600"/>
              </a:gdLst>
              <a:ahLst/>
              <a:cxnLst>
                <a:cxn ang="T8">
                  <a:pos x="T0" y="T1"/>
                </a:cxn>
                <a:cxn ang="T9">
                  <a:pos x="T2" y="T3"/>
                </a:cxn>
                <a:cxn ang="T10">
                  <a:pos x="T4" y="T5"/>
                </a:cxn>
                <a:cxn ang="T11">
                  <a:pos x="T6" y="T7"/>
                </a:cxn>
              </a:cxnLst>
              <a:rect l="T12" t="T13" r="T14" b="T15"/>
              <a:pathLst>
                <a:path w="21600" h="21600">
                  <a:moveTo>
                    <a:pt x="1213" y="10670"/>
                  </a:moveTo>
                  <a:cubicBezTo>
                    <a:pt x="1284" y="5426"/>
                    <a:pt x="5555" y="1212"/>
                    <a:pt x="10800" y="1213"/>
                  </a:cubicBezTo>
                  <a:cubicBezTo>
                    <a:pt x="16044" y="1213"/>
                    <a:pt x="20315" y="5426"/>
                    <a:pt x="20386" y="10670"/>
                  </a:cubicBezTo>
                  <a:lnTo>
                    <a:pt x="21599" y="10653"/>
                  </a:lnTo>
                  <a:cubicBezTo>
                    <a:pt x="21518" y="4746"/>
                    <a:pt x="16707" y="-1"/>
                    <a:pt x="10799" y="0"/>
                  </a:cubicBezTo>
                  <a:cubicBezTo>
                    <a:pt x="4892" y="0"/>
                    <a:pt x="81" y="4746"/>
                    <a:pt x="0" y="10653"/>
                  </a:cubicBezTo>
                  <a:lnTo>
                    <a:pt x="1213" y="10670"/>
                  </a:lnTo>
                  <a:close/>
                </a:path>
              </a:pathLst>
            </a:custGeom>
            <a:solidFill>
              <a:srgbClr val="C5C5C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dirty="0">
                <a:latin typeface="Impact" panose="020B0806030902050204" pitchFamily="34" charset="0"/>
                <a:ea typeface="微软雅黑" panose="020B0503020204020204" pitchFamily="34" charset="-122"/>
              </a:endParaRPr>
            </a:p>
          </p:txBody>
        </p:sp>
      </p:grpSp>
      <p:grpSp>
        <p:nvGrpSpPr>
          <p:cNvPr id="65" name="线4"/>
          <p:cNvGrpSpPr/>
          <p:nvPr/>
        </p:nvGrpSpPr>
        <p:grpSpPr>
          <a:xfrm>
            <a:off x="8224085" y="2269946"/>
            <a:ext cx="3967122" cy="2002904"/>
            <a:chOff x="6349112" y="2783658"/>
            <a:chExt cx="2609122" cy="1317625"/>
          </a:xfrm>
        </p:grpSpPr>
        <p:sp>
          <p:nvSpPr>
            <p:cNvPr id="66" name="Rectangle 96"/>
            <p:cNvSpPr>
              <a:spLocks noChangeArrowheads="1"/>
            </p:cNvSpPr>
            <p:nvPr/>
          </p:nvSpPr>
          <p:spPr bwMode="ltGray">
            <a:xfrm>
              <a:off x="8066088" y="3388496"/>
              <a:ext cx="892146" cy="83093"/>
            </a:xfrm>
            <a:prstGeom prst="rect">
              <a:avLst/>
            </a:prstGeom>
            <a:solidFill>
              <a:srgbClr val="C5C5C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dirty="0">
                <a:latin typeface="Impact" panose="020B0806030902050204" pitchFamily="34" charset="0"/>
                <a:ea typeface="微软雅黑" panose="020B0503020204020204" pitchFamily="34" charset="-122"/>
              </a:endParaRPr>
            </a:p>
          </p:txBody>
        </p:sp>
        <p:grpSp>
          <p:nvGrpSpPr>
            <p:cNvPr id="67" name="组合 66"/>
            <p:cNvGrpSpPr/>
            <p:nvPr/>
          </p:nvGrpSpPr>
          <p:grpSpPr>
            <a:xfrm>
              <a:off x="6349112" y="2783658"/>
              <a:ext cx="1791589" cy="1317625"/>
              <a:chOff x="6349112" y="2783658"/>
              <a:chExt cx="1791589" cy="1317625"/>
            </a:xfrm>
          </p:grpSpPr>
          <p:sp>
            <p:nvSpPr>
              <p:cNvPr id="68" name="Rectangle 99"/>
              <p:cNvSpPr>
                <a:spLocks noChangeArrowheads="1"/>
              </p:cNvSpPr>
              <p:nvPr/>
            </p:nvSpPr>
            <p:spPr bwMode="ltGray">
              <a:xfrm>
                <a:off x="6349112" y="3394844"/>
                <a:ext cx="548576" cy="76744"/>
              </a:xfrm>
              <a:prstGeom prst="rect">
                <a:avLst/>
              </a:prstGeom>
              <a:solidFill>
                <a:srgbClr val="C5C5C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dirty="0">
                  <a:latin typeface="Impact" panose="020B0806030902050204" pitchFamily="34" charset="0"/>
                  <a:ea typeface="微软雅黑" panose="020B0503020204020204" pitchFamily="34" charset="-122"/>
                </a:endParaRPr>
              </a:p>
            </p:txBody>
          </p:sp>
          <p:sp>
            <p:nvSpPr>
              <p:cNvPr id="69" name="AutoShape 101"/>
              <p:cNvSpPr>
                <a:spLocks noChangeArrowheads="1"/>
              </p:cNvSpPr>
              <p:nvPr/>
            </p:nvSpPr>
            <p:spPr bwMode="ltGray">
              <a:xfrm>
                <a:off x="6821488" y="2783658"/>
                <a:ext cx="1319213" cy="1317625"/>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16 w 21600"/>
                  <a:gd name="T13" fmla="*/ 0 h 21600"/>
                  <a:gd name="T14" fmla="*/ 21184 w 21600"/>
                  <a:gd name="T15" fmla="*/ 13396 h 21600"/>
                </a:gdLst>
                <a:ahLst/>
                <a:cxnLst>
                  <a:cxn ang="T8">
                    <a:pos x="T0" y="T1"/>
                  </a:cxn>
                  <a:cxn ang="T9">
                    <a:pos x="T2" y="T3"/>
                  </a:cxn>
                  <a:cxn ang="T10">
                    <a:pos x="T4" y="T5"/>
                  </a:cxn>
                  <a:cxn ang="T11">
                    <a:pos x="T6" y="T7"/>
                  </a:cxn>
                </a:cxnLst>
                <a:rect l="T12" t="T13" r="T14" b="T15"/>
                <a:pathLst>
                  <a:path w="21600" h="21600">
                    <a:moveTo>
                      <a:pt x="1213" y="10670"/>
                    </a:moveTo>
                    <a:cubicBezTo>
                      <a:pt x="1284" y="5426"/>
                      <a:pt x="5555" y="1212"/>
                      <a:pt x="10800" y="1213"/>
                    </a:cubicBezTo>
                    <a:cubicBezTo>
                      <a:pt x="16044" y="1213"/>
                      <a:pt x="20315" y="5426"/>
                      <a:pt x="20386" y="10670"/>
                    </a:cubicBezTo>
                    <a:lnTo>
                      <a:pt x="21599" y="10653"/>
                    </a:lnTo>
                    <a:cubicBezTo>
                      <a:pt x="21518" y="4746"/>
                      <a:pt x="16707" y="-1"/>
                      <a:pt x="10799" y="0"/>
                    </a:cubicBezTo>
                    <a:cubicBezTo>
                      <a:pt x="4892" y="0"/>
                      <a:pt x="81" y="4746"/>
                      <a:pt x="0" y="10653"/>
                    </a:cubicBezTo>
                    <a:lnTo>
                      <a:pt x="1213" y="10670"/>
                    </a:lnTo>
                    <a:close/>
                  </a:path>
                </a:pathLst>
              </a:custGeom>
              <a:solidFill>
                <a:srgbClr val="C5C5C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dirty="0">
                  <a:latin typeface="Impact" panose="020B0806030902050204" pitchFamily="34" charset="0"/>
                  <a:ea typeface="微软雅黑" panose="020B0503020204020204" pitchFamily="34" charset="-122"/>
                </a:endParaRPr>
              </a:p>
            </p:txBody>
          </p:sp>
        </p:grpSp>
      </p:grpSp>
      <p:grpSp>
        <p:nvGrpSpPr>
          <p:cNvPr id="70" name="线1"/>
          <p:cNvGrpSpPr/>
          <p:nvPr/>
        </p:nvGrpSpPr>
        <p:grpSpPr>
          <a:xfrm>
            <a:off x="793" y="2268358"/>
            <a:ext cx="3218192" cy="2002904"/>
            <a:chOff x="159915" y="2782070"/>
            <a:chExt cx="2116561" cy="1317625"/>
          </a:xfrm>
        </p:grpSpPr>
        <p:sp>
          <p:nvSpPr>
            <p:cNvPr id="71" name="Rectangle 95"/>
            <p:cNvSpPr>
              <a:spLocks noChangeArrowheads="1"/>
            </p:cNvSpPr>
            <p:nvPr/>
          </p:nvSpPr>
          <p:spPr bwMode="ltGray">
            <a:xfrm>
              <a:off x="159915" y="3394845"/>
              <a:ext cx="868785" cy="76200"/>
            </a:xfrm>
            <a:prstGeom prst="rect">
              <a:avLst/>
            </a:prstGeom>
            <a:solidFill>
              <a:srgbClr val="C5C5C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dirty="0">
                <a:latin typeface="Impact" panose="020B0806030902050204" pitchFamily="34" charset="0"/>
                <a:ea typeface="微软雅黑" panose="020B0503020204020204" pitchFamily="34" charset="-122"/>
              </a:endParaRPr>
            </a:p>
          </p:txBody>
        </p:sp>
        <p:sp>
          <p:nvSpPr>
            <p:cNvPr id="72" name="AutoShape 102"/>
            <p:cNvSpPr>
              <a:spLocks noChangeArrowheads="1"/>
            </p:cNvSpPr>
            <p:nvPr/>
          </p:nvSpPr>
          <p:spPr bwMode="ltGray">
            <a:xfrm flipV="1">
              <a:off x="957263" y="2782070"/>
              <a:ext cx="1319213" cy="1317625"/>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16 w 21600"/>
                <a:gd name="T13" fmla="*/ 0 h 21600"/>
                <a:gd name="T14" fmla="*/ 21184 w 21600"/>
                <a:gd name="T15" fmla="*/ 13396 h 21600"/>
              </a:gdLst>
              <a:ahLst/>
              <a:cxnLst>
                <a:cxn ang="T8">
                  <a:pos x="T0" y="T1"/>
                </a:cxn>
                <a:cxn ang="T9">
                  <a:pos x="T2" y="T3"/>
                </a:cxn>
                <a:cxn ang="T10">
                  <a:pos x="T4" y="T5"/>
                </a:cxn>
                <a:cxn ang="T11">
                  <a:pos x="T6" y="T7"/>
                </a:cxn>
              </a:cxnLst>
              <a:rect l="T12" t="T13" r="T14" b="T15"/>
              <a:pathLst>
                <a:path w="21600" h="21600">
                  <a:moveTo>
                    <a:pt x="1213" y="10670"/>
                  </a:moveTo>
                  <a:cubicBezTo>
                    <a:pt x="1284" y="5426"/>
                    <a:pt x="5555" y="1212"/>
                    <a:pt x="10800" y="1213"/>
                  </a:cubicBezTo>
                  <a:cubicBezTo>
                    <a:pt x="16044" y="1213"/>
                    <a:pt x="20315" y="5426"/>
                    <a:pt x="20386" y="10670"/>
                  </a:cubicBezTo>
                  <a:lnTo>
                    <a:pt x="21599" y="10653"/>
                  </a:lnTo>
                  <a:cubicBezTo>
                    <a:pt x="21518" y="4746"/>
                    <a:pt x="16707" y="-1"/>
                    <a:pt x="10799" y="0"/>
                  </a:cubicBezTo>
                  <a:cubicBezTo>
                    <a:pt x="4892" y="0"/>
                    <a:pt x="81" y="4746"/>
                    <a:pt x="0" y="10653"/>
                  </a:cubicBezTo>
                  <a:lnTo>
                    <a:pt x="1213" y="10670"/>
                  </a:lnTo>
                  <a:close/>
                </a:path>
              </a:pathLst>
            </a:custGeom>
            <a:solidFill>
              <a:srgbClr val="C5C5C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dirty="0">
                <a:latin typeface="Impact" panose="020B0806030902050204" pitchFamily="34" charset="0"/>
                <a:ea typeface="微软雅黑" panose="020B0503020204020204" pitchFamily="34" charset="-122"/>
              </a:endParaRPr>
            </a:p>
          </p:txBody>
        </p:sp>
      </p:grpSp>
      <p:grpSp>
        <p:nvGrpSpPr>
          <p:cNvPr id="73" name="线3"/>
          <p:cNvGrpSpPr/>
          <p:nvPr/>
        </p:nvGrpSpPr>
        <p:grpSpPr>
          <a:xfrm>
            <a:off x="5698384" y="2276296"/>
            <a:ext cx="2640491" cy="2002904"/>
            <a:chOff x="4445111" y="2790008"/>
            <a:chExt cx="1736615" cy="1317625"/>
          </a:xfrm>
        </p:grpSpPr>
        <p:sp>
          <p:nvSpPr>
            <p:cNvPr id="74" name="Rectangle 98"/>
            <p:cNvSpPr>
              <a:spLocks noChangeArrowheads="1"/>
            </p:cNvSpPr>
            <p:nvPr/>
          </p:nvSpPr>
          <p:spPr bwMode="ltGray">
            <a:xfrm>
              <a:off x="4445111" y="3394845"/>
              <a:ext cx="492014" cy="78916"/>
            </a:xfrm>
            <a:prstGeom prst="rect">
              <a:avLst/>
            </a:prstGeom>
            <a:solidFill>
              <a:srgbClr val="C5C5C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dirty="0">
                <a:latin typeface="Impact" panose="020B0806030902050204" pitchFamily="34" charset="0"/>
                <a:ea typeface="微软雅黑" panose="020B0503020204020204" pitchFamily="34" charset="-122"/>
              </a:endParaRPr>
            </a:p>
          </p:txBody>
        </p:sp>
        <p:sp>
          <p:nvSpPr>
            <p:cNvPr id="75" name="AutoShape 103"/>
            <p:cNvSpPr>
              <a:spLocks noChangeArrowheads="1"/>
            </p:cNvSpPr>
            <p:nvPr/>
          </p:nvSpPr>
          <p:spPr bwMode="ltGray">
            <a:xfrm flipV="1">
              <a:off x="4862513" y="2790008"/>
              <a:ext cx="1319213" cy="1317625"/>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16 w 21600"/>
                <a:gd name="T13" fmla="*/ 0 h 21600"/>
                <a:gd name="T14" fmla="*/ 21184 w 21600"/>
                <a:gd name="T15" fmla="*/ 13396 h 21600"/>
              </a:gdLst>
              <a:ahLst/>
              <a:cxnLst>
                <a:cxn ang="T8">
                  <a:pos x="T0" y="T1"/>
                </a:cxn>
                <a:cxn ang="T9">
                  <a:pos x="T2" y="T3"/>
                </a:cxn>
                <a:cxn ang="T10">
                  <a:pos x="T4" y="T5"/>
                </a:cxn>
                <a:cxn ang="T11">
                  <a:pos x="T6" y="T7"/>
                </a:cxn>
              </a:cxnLst>
              <a:rect l="T12" t="T13" r="T14" b="T15"/>
              <a:pathLst>
                <a:path w="21600" h="21600">
                  <a:moveTo>
                    <a:pt x="1213" y="10670"/>
                  </a:moveTo>
                  <a:cubicBezTo>
                    <a:pt x="1284" y="5426"/>
                    <a:pt x="5555" y="1212"/>
                    <a:pt x="10800" y="1213"/>
                  </a:cubicBezTo>
                  <a:cubicBezTo>
                    <a:pt x="16044" y="1213"/>
                    <a:pt x="20315" y="5426"/>
                    <a:pt x="20386" y="10670"/>
                  </a:cubicBezTo>
                  <a:lnTo>
                    <a:pt x="21599" y="10653"/>
                  </a:lnTo>
                  <a:cubicBezTo>
                    <a:pt x="21518" y="4746"/>
                    <a:pt x="16707" y="-1"/>
                    <a:pt x="10799" y="0"/>
                  </a:cubicBezTo>
                  <a:cubicBezTo>
                    <a:pt x="4892" y="0"/>
                    <a:pt x="81" y="4746"/>
                    <a:pt x="0" y="10653"/>
                  </a:cubicBezTo>
                  <a:lnTo>
                    <a:pt x="1213" y="10670"/>
                  </a:lnTo>
                  <a:close/>
                </a:path>
              </a:pathLst>
            </a:custGeom>
            <a:solidFill>
              <a:srgbClr val="C5C5C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dirty="0">
                <a:latin typeface="Impact" panose="020B0806030902050204" pitchFamily="34" charset="0"/>
                <a:ea typeface="微软雅黑" panose="020B0503020204020204" pitchFamily="34" charset="-122"/>
              </a:endParaRPr>
            </a:p>
          </p:txBody>
        </p:sp>
      </p:grpSp>
      <p:grpSp>
        <p:nvGrpSpPr>
          <p:cNvPr id="76" name="深色1"/>
          <p:cNvGrpSpPr/>
          <p:nvPr/>
        </p:nvGrpSpPr>
        <p:grpSpPr>
          <a:xfrm>
            <a:off x="1418656" y="2475733"/>
            <a:ext cx="1591925" cy="1591868"/>
            <a:chOff x="3865855" y="346698"/>
            <a:chExt cx="1459921" cy="1460252"/>
          </a:xfrm>
        </p:grpSpPr>
        <p:sp>
          <p:nvSpPr>
            <p:cNvPr id="77" name="Oval 19"/>
            <p:cNvSpPr>
              <a:spLocks noChangeArrowheads="1"/>
            </p:cNvSpPr>
            <p:nvPr/>
          </p:nvSpPr>
          <p:spPr bwMode="auto">
            <a:xfrm>
              <a:off x="3865855" y="346698"/>
              <a:ext cx="1459921" cy="1460252"/>
            </a:xfrm>
            <a:prstGeom prst="ellipse">
              <a:avLst/>
            </a:prstGeom>
            <a:solidFill>
              <a:schemeClr val="accent2"/>
            </a:solidFill>
            <a:ln w="9525">
              <a:noFill/>
              <a:round/>
            </a:ln>
            <a:effectLst/>
          </p:spPr>
          <p:txBody>
            <a:bodyPr anchor="ctr"/>
            <a:lstStyle/>
            <a:p>
              <a:pPr algn="ctr">
                <a:lnSpc>
                  <a:spcPct val="120000"/>
                </a:lnSpc>
                <a:defRPr/>
              </a:pPr>
              <a:r>
                <a:rPr lang="zh-CN" altLang="en-US" b="1" kern="0" dirty="0">
                  <a:solidFill>
                    <a:sysClr val="window" lastClr="FFFFFF"/>
                  </a:solidFill>
                  <a:latin typeface="Arial" panose="020B0604020202020204" pitchFamily="34" charset="0"/>
                  <a:ea typeface="微软雅黑" panose="020B0503020204020204" pitchFamily="34" charset="-122"/>
                </a:rPr>
                <a:t>标题</a:t>
              </a:r>
            </a:p>
          </p:txBody>
        </p:sp>
        <p:sp>
          <p:nvSpPr>
            <p:cNvPr id="78" name="未知"/>
            <p:cNvSpPr/>
            <p:nvPr/>
          </p:nvSpPr>
          <p:spPr bwMode="auto">
            <a:xfrm>
              <a:off x="4033311" y="380198"/>
              <a:ext cx="1126529" cy="549688"/>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p:spPr>
          <p:txBody>
            <a:bodyPr/>
            <a:lstStyle/>
            <a:p>
              <a:pPr>
                <a:defRPr/>
              </a:pPr>
              <a:endParaRPr lang="zh-CN" altLang="en-US" kern="0" dirty="0">
                <a:solidFill>
                  <a:sysClr val="windowText" lastClr="000000"/>
                </a:solidFill>
                <a:ea typeface="微软雅黑" panose="020B0503020204020204" pitchFamily="34" charset="-122"/>
              </a:endParaRPr>
            </a:p>
          </p:txBody>
        </p:sp>
      </p:grpSp>
      <p:grpSp>
        <p:nvGrpSpPr>
          <p:cNvPr id="79" name="深色2"/>
          <p:cNvGrpSpPr/>
          <p:nvPr/>
        </p:nvGrpSpPr>
        <p:grpSpPr>
          <a:xfrm>
            <a:off x="4009543" y="2478114"/>
            <a:ext cx="1591925" cy="1591868"/>
            <a:chOff x="3865855" y="346698"/>
            <a:chExt cx="1459921" cy="1460252"/>
          </a:xfrm>
        </p:grpSpPr>
        <p:sp>
          <p:nvSpPr>
            <p:cNvPr id="80" name="Oval 19"/>
            <p:cNvSpPr>
              <a:spLocks noChangeArrowheads="1"/>
            </p:cNvSpPr>
            <p:nvPr/>
          </p:nvSpPr>
          <p:spPr bwMode="auto">
            <a:xfrm>
              <a:off x="3865855" y="346698"/>
              <a:ext cx="1459921" cy="1460252"/>
            </a:xfrm>
            <a:prstGeom prst="ellipse">
              <a:avLst/>
            </a:prstGeom>
            <a:solidFill>
              <a:schemeClr val="accent1"/>
            </a:solidFill>
            <a:ln w="9525">
              <a:noFill/>
              <a:round/>
            </a:ln>
            <a:effectLst/>
          </p:spPr>
          <p:txBody>
            <a:bodyPr anchor="ctr"/>
            <a:lstStyle/>
            <a:p>
              <a:pPr algn="ctr">
                <a:lnSpc>
                  <a:spcPct val="120000"/>
                </a:lnSpc>
                <a:defRPr/>
              </a:pPr>
              <a:r>
                <a:rPr lang="zh-CN" altLang="en-US" b="1" kern="0" dirty="0">
                  <a:solidFill>
                    <a:sysClr val="window" lastClr="FFFFFF"/>
                  </a:solidFill>
                  <a:latin typeface="Arial" panose="020B0604020202020204" pitchFamily="34" charset="0"/>
                  <a:ea typeface="微软雅黑" panose="020B0503020204020204" pitchFamily="34" charset="-122"/>
                </a:rPr>
                <a:t>标题</a:t>
              </a:r>
            </a:p>
          </p:txBody>
        </p:sp>
        <p:sp>
          <p:nvSpPr>
            <p:cNvPr id="81" name="未知"/>
            <p:cNvSpPr/>
            <p:nvPr/>
          </p:nvSpPr>
          <p:spPr bwMode="auto">
            <a:xfrm>
              <a:off x="4033311" y="380198"/>
              <a:ext cx="1126529" cy="549688"/>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p:spPr>
          <p:txBody>
            <a:bodyPr/>
            <a:lstStyle/>
            <a:p>
              <a:pPr>
                <a:defRPr/>
              </a:pPr>
              <a:endParaRPr lang="zh-CN" altLang="en-US" kern="0" dirty="0">
                <a:solidFill>
                  <a:sysClr val="windowText" lastClr="000000"/>
                </a:solidFill>
                <a:ea typeface="微软雅黑" panose="020B0503020204020204" pitchFamily="34" charset="-122"/>
              </a:endParaRPr>
            </a:p>
          </p:txBody>
        </p:sp>
      </p:grpSp>
      <p:grpSp>
        <p:nvGrpSpPr>
          <p:cNvPr id="82" name="深色3"/>
          <p:cNvGrpSpPr/>
          <p:nvPr/>
        </p:nvGrpSpPr>
        <p:grpSpPr>
          <a:xfrm>
            <a:off x="6545444" y="2475733"/>
            <a:ext cx="1591925" cy="1591868"/>
            <a:chOff x="3865855" y="346698"/>
            <a:chExt cx="1459921" cy="1460252"/>
          </a:xfrm>
        </p:grpSpPr>
        <p:sp>
          <p:nvSpPr>
            <p:cNvPr id="83" name="Oval 19"/>
            <p:cNvSpPr>
              <a:spLocks noChangeArrowheads="1"/>
            </p:cNvSpPr>
            <p:nvPr/>
          </p:nvSpPr>
          <p:spPr bwMode="auto">
            <a:xfrm>
              <a:off x="3865855" y="346698"/>
              <a:ext cx="1459921" cy="1460252"/>
            </a:xfrm>
            <a:prstGeom prst="ellipse">
              <a:avLst/>
            </a:prstGeom>
            <a:solidFill>
              <a:schemeClr val="accent3"/>
            </a:solidFill>
            <a:ln w="9525">
              <a:noFill/>
              <a:round/>
            </a:ln>
            <a:effectLst/>
          </p:spPr>
          <p:txBody>
            <a:bodyPr anchor="ctr"/>
            <a:lstStyle/>
            <a:p>
              <a:pPr algn="ctr">
                <a:lnSpc>
                  <a:spcPct val="120000"/>
                </a:lnSpc>
                <a:defRPr/>
              </a:pPr>
              <a:r>
                <a:rPr lang="zh-CN" altLang="en-US" b="1" kern="0" dirty="0">
                  <a:solidFill>
                    <a:sysClr val="window" lastClr="FFFFFF"/>
                  </a:solidFill>
                  <a:latin typeface="Arial" panose="020B0604020202020204" pitchFamily="34" charset="0"/>
                  <a:ea typeface="微软雅黑" panose="020B0503020204020204" pitchFamily="34" charset="-122"/>
                </a:rPr>
                <a:t>标题</a:t>
              </a:r>
            </a:p>
          </p:txBody>
        </p:sp>
        <p:sp>
          <p:nvSpPr>
            <p:cNvPr id="84" name="未知"/>
            <p:cNvSpPr/>
            <p:nvPr/>
          </p:nvSpPr>
          <p:spPr bwMode="auto">
            <a:xfrm>
              <a:off x="4033311" y="380198"/>
              <a:ext cx="1126529" cy="549688"/>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p:spPr>
          <p:txBody>
            <a:bodyPr/>
            <a:lstStyle/>
            <a:p>
              <a:pPr>
                <a:defRPr/>
              </a:pPr>
              <a:endParaRPr lang="zh-CN" altLang="en-US" kern="0" dirty="0">
                <a:solidFill>
                  <a:sysClr val="windowText" lastClr="000000"/>
                </a:solidFill>
                <a:ea typeface="微软雅黑" panose="020B0503020204020204" pitchFamily="34" charset="-122"/>
              </a:endParaRPr>
            </a:p>
          </p:txBody>
        </p:sp>
      </p:grpSp>
      <p:grpSp>
        <p:nvGrpSpPr>
          <p:cNvPr id="85" name="深色4"/>
          <p:cNvGrpSpPr/>
          <p:nvPr/>
        </p:nvGrpSpPr>
        <p:grpSpPr>
          <a:xfrm>
            <a:off x="9147839" y="2475733"/>
            <a:ext cx="1591925" cy="1591868"/>
            <a:chOff x="3865855" y="346698"/>
            <a:chExt cx="1459921" cy="1460252"/>
          </a:xfrm>
        </p:grpSpPr>
        <p:sp>
          <p:nvSpPr>
            <p:cNvPr id="86" name="Oval 19"/>
            <p:cNvSpPr>
              <a:spLocks noChangeArrowheads="1"/>
            </p:cNvSpPr>
            <p:nvPr/>
          </p:nvSpPr>
          <p:spPr bwMode="auto">
            <a:xfrm>
              <a:off x="3865855" y="346698"/>
              <a:ext cx="1459921" cy="1460252"/>
            </a:xfrm>
            <a:prstGeom prst="ellipse">
              <a:avLst/>
            </a:prstGeom>
            <a:solidFill>
              <a:schemeClr val="accent4"/>
            </a:solidFill>
            <a:ln w="9525">
              <a:noFill/>
              <a:round/>
            </a:ln>
            <a:effectLst/>
          </p:spPr>
          <p:txBody>
            <a:bodyPr anchor="ctr"/>
            <a:lstStyle/>
            <a:p>
              <a:pPr algn="ctr">
                <a:lnSpc>
                  <a:spcPct val="120000"/>
                </a:lnSpc>
                <a:defRPr/>
              </a:pPr>
              <a:r>
                <a:rPr lang="zh-CN" altLang="en-US" b="1" kern="0" dirty="0">
                  <a:solidFill>
                    <a:sysClr val="window" lastClr="FFFFFF"/>
                  </a:solidFill>
                  <a:latin typeface="Arial" panose="020B0604020202020204" pitchFamily="34" charset="0"/>
                  <a:ea typeface="微软雅黑" panose="020B0503020204020204" pitchFamily="34" charset="-122"/>
                </a:rPr>
                <a:t>标题</a:t>
              </a:r>
            </a:p>
          </p:txBody>
        </p:sp>
        <p:sp>
          <p:nvSpPr>
            <p:cNvPr id="87" name="未知"/>
            <p:cNvSpPr/>
            <p:nvPr/>
          </p:nvSpPr>
          <p:spPr bwMode="auto">
            <a:xfrm>
              <a:off x="4033311" y="380198"/>
              <a:ext cx="1126529" cy="549688"/>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p:spPr>
          <p:txBody>
            <a:bodyPr/>
            <a:lstStyle/>
            <a:p>
              <a:pPr>
                <a:defRPr/>
              </a:pPr>
              <a:endParaRPr lang="zh-CN" altLang="en-US" kern="0" dirty="0">
                <a:solidFill>
                  <a:sysClr val="windowText" lastClr="000000"/>
                </a:solidFill>
                <a:ea typeface="微软雅黑" panose="020B0503020204020204" pitchFamily="34" charset="-122"/>
              </a:endParaRPr>
            </a:p>
          </p:txBody>
        </p:sp>
      </p:gr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wipe(left)">
                                      <p:cBhvr>
                                        <p:cTn id="7" dur="500"/>
                                        <p:tgtEl>
                                          <p:spTgt spid="70"/>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down)">
                                      <p:cBhvr>
                                        <p:cTn id="11" dur="500"/>
                                        <p:tgtEl>
                                          <p:spTgt spid="4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76"/>
                                        </p:tgtEl>
                                        <p:attrNameLst>
                                          <p:attrName>style.visibility</p:attrName>
                                        </p:attrNameLst>
                                      </p:cBhvr>
                                      <p:to>
                                        <p:strVal val="visible"/>
                                      </p:to>
                                    </p:set>
                                    <p:animEffect transition="in" filter="fade">
                                      <p:cBhvr>
                                        <p:cTn id="15" dur="500"/>
                                        <p:tgtEl>
                                          <p:spTgt spid="76"/>
                                        </p:tgtEl>
                                      </p:cBhvr>
                                    </p:animEffect>
                                  </p:childTnLst>
                                </p:cTn>
                              </p:par>
                              <p:par>
                                <p:cTn id="16" presetID="10" presetClass="exit" presetSubtype="0" fill="hold" nodeType="withEffect">
                                  <p:stCondLst>
                                    <p:cond delay="0"/>
                                  </p:stCondLst>
                                  <p:childTnLst>
                                    <p:animEffect transition="out" filter="fade">
                                      <p:cBhvr>
                                        <p:cTn id="17" dur="500"/>
                                        <p:tgtEl>
                                          <p:spTgt spid="46"/>
                                        </p:tgtEl>
                                      </p:cBhvr>
                                    </p:animEffect>
                                    <p:set>
                                      <p:cBhvr>
                                        <p:cTn id="18" dur="1" fill="hold">
                                          <p:stCondLst>
                                            <p:cond delay="499"/>
                                          </p:stCondLst>
                                        </p:cTn>
                                        <p:tgtEl>
                                          <p:spTgt spid="46"/>
                                        </p:tgtEl>
                                        <p:attrNameLst>
                                          <p:attrName>style.visibility</p:attrName>
                                        </p:attrNameLst>
                                      </p:cBhvr>
                                      <p:to>
                                        <p:strVal val="hidden"/>
                                      </p:to>
                                    </p:set>
                                  </p:childTnLst>
                                </p:cTn>
                              </p:par>
                            </p:childTnLst>
                          </p:cTn>
                        </p:par>
                        <p:par>
                          <p:cTn id="19" fill="hold">
                            <p:stCondLst>
                              <p:cond delay="1500"/>
                            </p:stCondLst>
                            <p:childTnLst>
                              <p:par>
                                <p:cTn id="20" presetID="47" presetClass="entr" presetSubtype="0" fill="hold" grpId="0" nodeType="afterEffect">
                                  <p:stCondLst>
                                    <p:cond delay="0"/>
                                  </p:stCondLst>
                                  <p:childTnLst>
                                    <p:set>
                                      <p:cBhvr>
                                        <p:cTn id="21" dur="1" fill="hold">
                                          <p:stCondLst>
                                            <p:cond delay="0"/>
                                          </p:stCondLst>
                                        </p:cTn>
                                        <p:tgtEl>
                                          <p:spTgt spid="58"/>
                                        </p:tgtEl>
                                        <p:attrNameLst>
                                          <p:attrName>style.visibility</p:attrName>
                                        </p:attrNameLst>
                                      </p:cBhvr>
                                      <p:to>
                                        <p:strVal val="visible"/>
                                      </p:to>
                                    </p:set>
                                    <p:animEffect transition="in" filter="fade">
                                      <p:cBhvr>
                                        <p:cTn id="22" dur="500"/>
                                        <p:tgtEl>
                                          <p:spTgt spid="58"/>
                                        </p:tgtEl>
                                      </p:cBhvr>
                                    </p:animEffect>
                                    <p:anim calcmode="lin" valueType="num">
                                      <p:cBhvr>
                                        <p:cTn id="23" dur="500" fill="hold"/>
                                        <p:tgtEl>
                                          <p:spTgt spid="58"/>
                                        </p:tgtEl>
                                        <p:attrNameLst>
                                          <p:attrName>ppt_x</p:attrName>
                                        </p:attrNameLst>
                                      </p:cBhvr>
                                      <p:tavLst>
                                        <p:tav tm="0">
                                          <p:val>
                                            <p:strVal val="#ppt_x"/>
                                          </p:val>
                                        </p:tav>
                                        <p:tav tm="100000">
                                          <p:val>
                                            <p:strVal val="#ppt_x"/>
                                          </p:val>
                                        </p:tav>
                                      </p:tavLst>
                                    </p:anim>
                                    <p:anim calcmode="lin" valueType="num">
                                      <p:cBhvr>
                                        <p:cTn id="24" dur="500" fill="hold"/>
                                        <p:tgtEl>
                                          <p:spTgt spid="58"/>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7" presetClass="exit" presetSubtype="0" fill="hold" grpId="1" nodeType="clickEffect">
                                  <p:stCondLst>
                                    <p:cond delay="0"/>
                                  </p:stCondLst>
                                  <p:childTnLst>
                                    <p:animEffect transition="out" filter="fade">
                                      <p:cBhvr>
                                        <p:cTn id="28" dur="500"/>
                                        <p:tgtEl>
                                          <p:spTgt spid="58"/>
                                        </p:tgtEl>
                                      </p:cBhvr>
                                    </p:animEffect>
                                    <p:anim calcmode="lin" valueType="num">
                                      <p:cBhvr>
                                        <p:cTn id="29" dur="500"/>
                                        <p:tgtEl>
                                          <p:spTgt spid="58"/>
                                        </p:tgtEl>
                                        <p:attrNameLst>
                                          <p:attrName>ppt_x</p:attrName>
                                        </p:attrNameLst>
                                      </p:cBhvr>
                                      <p:tavLst>
                                        <p:tav tm="0">
                                          <p:val>
                                            <p:strVal val="ppt_x"/>
                                          </p:val>
                                        </p:tav>
                                        <p:tav tm="100000">
                                          <p:val>
                                            <p:strVal val="ppt_x"/>
                                          </p:val>
                                        </p:tav>
                                      </p:tavLst>
                                    </p:anim>
                                    <p:anim calcmode="lin" valueType="num">
                                      <p:cBhvr>
                                        <p:cTn id="30" dur="500"/>
                                        <p:tgtEl>
                                          <p:spTgt spid="58"/>
                                        </p:tgtEl>
                                        <p:attrNameLst>
                                          <p:attrName>ppt_y</p:attrName>
                                        </p:attrNameLst>
                                      </p:cBhvr>
                                      <p:tavLst>
                                        <p:tav tm="0">
                                          <p:val>
                                            <p:strVal val="ppt_y"/>
                                          </p:val>
                                        </p:tav>
                                        <p:tav tm="100000">
                                          <p:val>
                                            <p:strVal val="ppt_y-.1"/>
                                          </p:val>
                                        </p:tav>
                                      </p:tavLst>
                                    </p:anim>
                                    <p:set>
                                      <p:cBhvr>
                                        <p:cTn id="31" dur="1" fill="hold">
                                          <p:stCondLst>
                                            <p:cond delay="499"/>
                                          </p:stCondLst>
                                        </p:cTn>
                                        <p:tgtEl>
                                          <p:spTgt spid="58"/>
                                        </p:tgtEl>
                                        <p:attrNameLst>
                                          <p:attrName>style.visibility</p:attrName>
                                        </p:attrNameLst>
                                      </p:cBhvr>
                                      <p:to>
                                        <p:strVal val="hidden"/>
                                      </p:to>
                                    </p:set>
                                  </p:childTnLst>
                                </p:cTn>
                              </p:par>
                            </p:childTnLst>
                          </p:cTn>
                        </p:par>
                        <p:par>
                          <p:cTn id="32" fill="hold">
                            <p:stCondLst>
                              <p:cond delay="500"/>
                            </p:stCondLst>
                            <p:childTnLst>
                              <p:par>
                                <p:cTn id="33" presetID="10" presetClass="exit" presetSubtype="0" fill="hold" nodeType="afterEffect">
                                  <p:stCondLst>
                                    <p:cond delay="0"/>
                                  </p:stCondLst>
                                  <p:childTnLst>
                                    <p:animEffect transition="out" filter="fade">
                                      <p:cBhvr>
                                        <p:cTn id="34" dur="500"/>
                                        <p:tgtEl>
                                          <p:spTgt spid="76"/>
                                        </p:tgtEl>
                                      </p:cBhvr>
                                    </p:animEffect>
                                    <p:set>
                                      <p:cBhvr>
                                        <p:cTn id="35" dur="1" fill="hold">
                                          <p:stCondLst>
                                            <p:cond delay="499"/>
                                          </p:stCondLst>
                                        </p:cTn>
                                        <p:tgtEl>
                                          <p:spTgt spid="76"/>
                                        </p:tgtEl>
                                        <p:attrNameLst>
                                          <p:attrName>style.visibility</p:attrName>
                                        </p:attrNameLst>
                                      </p:cBhvr>
                                      <p:to>
                                        <p:strVal val="hidden"/>
                                      </p:to>
                                    </p:set>
                                  </p:childTnLst>
                                </p:cTn>
                              </p:par>
                              <p:par>
                                <p:cTn id="36" presetID="10" presetClass="entr" presetSubtype="0" fill="hold" nodeType="withEffect">
                                  <p:stCondLst>
                                    <p:cond delay="0"/>
                                  </p:stCondLst>
                                  <p:childTnLst>
                                    <p:set>
                                      <p:cBhvr>
                                        <p:cTn id="37" dur="1" fill="hold">
                                          <p:stCondLst>
                                            <p:cond delay="0"/>
                                          </p:stCondLst>
                                        </p:cTn>
                                        <p:tgtEl>
                                          <p:spTgt spid="46"/>
                                        </p:tgtEl>
                                        <p:attrNameLst>
                                          <p:attrName>style.visibility</p:attrName>
                                        </p:attrNameLst>
                                      </p:cBhvr>
                                      <p:to>
                                        <p:strVal val="visible"/>
                                      </p:to>
                                    </p:set>
                                    <p:animEffect transition="in" filter="fade">
                                      <p:cBhvr>
                                        <p:cTn id="38" dur="500"/>
                                        <p:tgtEl>
                                          <p:spTgt spid="46"/>
                                        </p:tgtEl>
                                      </p:cBhvr>
                                    </p:animEffect>
                                  </p:childTnLst>
                                </p:cTn>
                              </p:par>
                            </p:childTnLst>
                          </p:cTn>
                        </p:par>
                        <p:par>
                          <p:cTn id="39" fill="hold">
                            <p:stCondLst>
                              <p:cond delay="1000"/>
                            </p:stCondLst>
                            <p:childTnLst>
                              <p:par>
                                <p:cTn id="40" presetID="22" presetClass="entr" presetSubtype="8" fill="hold" nodeType="afterEffect">
                                  <p:stCondLst>
                                    <p:cond delay="0"/>
                                  </p:stCondLst>
                                  <p:childTnLst>
                                    <p:set>
                                      <p:cBhvr>
                                        <p:cTn id="41" dur="1" fill="hold">
                                          <p:stCondLst>
                                            <p:cond delay="0"/>
                                          </p:stCondLst>
                                        </p:cTn>
                                        <p:tgtEl>
                                          <p:spTgt spid="62"/>
                                        </p:tgtEl>
                                        <p:attrNameLst>
                                          <p:attrName>style.visibility</p:attrName>
                                        </p:attrNameLst>
                                      </p:cBhvr>
                                      <p:to>
                                        <p:strVal val="visible"/>
                                      </p:to>
                                    </p:set>
                                    <p:animEffect transition="in" filter="wipe(left)">
                                      <p:cBhvr>
                                        <p:cTn id="42" dur="500"/>
                                        <p:tgtEl>
                                          <p:spTgt spid="62"/>
                                        </p:tgtEl>
                                      </p:cBhvr>
                                    </p:animEffect>
                                  </p:childTnLst>
                                </p:cTn>
                              </p:par>
                            </p:childTnLst>
                          </p:cTn>
                        </p:par>
                        <p:par>
                          <p:cTn id="43" fill="hold">
                            <p:stCondLst>
                              <p:cond delay="1500"/>
                            </p:stCondLst>
                            <p:childTnLst>
                              <p:par>
                                <p:cTn id="44" presetID="22" presetClass="entr" presetSubtype="4" fill="hold" nodeType="afterEffect">
                                  <p:stCondLst>
                                    <p:cond delay="0"/>
                                  </p:stCondLst>
                                  <p:childTnLst>
                                    <p:set>
                                      <p:cBhvr>
                                        <p:cTn id="45" dur="1" fill="hold">
                                          <p:stCondLst>
                                            <p:cond delay="0"/>
                                          </p:stCondLst>
                                        </p:cTn>
                                        <p:tgtEl>
                                          <p:spTgt spid="49"/>
                                        </p:tgtEl>
                                        <p:attrNameLst>
                                          <p:attrName>style.visibility</p:attrName>
                                        </p:attrNameLst>
                                      </p:cBhvr>
                                      <p:to>
                                        <p:strVal val="visible"/>
                                      </p:to>
                                    </p:set>
                                    <p:animEffect transition="in" filter="wipe(down)">
                                      <p:cBhvr>
                                        <p:cTn id="46" dur="500"/>
                                        <p:tgtEl>
                                          <p:spTgt spid="49"/>
                                        </p:tgtEl>
                                      </p:cBhvr>
                                    </p:animEffect>
                                  </p:childTnLst>
                                </p:cTn>
                              </p:par>
                            </p:childTnLst>
                          </p:cTn>
                        </p:par>
                        <p:par>
                          <p:cTn id="47" fill="hold">
                            <p:stCondLst>
                              <p:cond delay="2000"/>
                            </p:stCondLst>
                            <p:childTnLst>
                              <p:par>
                                <p:cTn id="48" presetID="10" presetClass="entr" presetSubtype="0" fill="hold" nodeType="afterEffect">
                                  <p:stCondLst>
                                    <p:cond delay="0"/>
                                  </p:stCondLst>
                                  <p:childTnLst>
                                    <p:set>
                                      <p:cBhvr>
                                        <p:cTn id="49" dur="1" fill="hold">
                                          <p:stCondLst>
                                            <p:cond delay="0"/>
                                          </p:stCondLst>
                                        </p:cTn>
                                        <p:tgtEl>
                                          <p:spTgt spid="79"/>
                                        </p:tgtEl>
                                        <p:attrNameLst>
                                          <p:attrName>style.visibility</p:attrName>
                                        </p:attrNameLst>
                                      </p:cBhvr>
                                      <p:to>
                                        <p:strVal val="visible"/>
                                      </p:to>
                                    </p:set>
                                    <p:animEffect transition="in" filter="fade">
                                      <p:cBhvr>
                                        <p:cTn id="50" dur="500"/>
                                        <p:tgtEl>
                                          <p:spTgt spid="79"/>
                                        </p:tgtEl>
                                      </p:cBhvr>
                                    </p:animEffect>
                                  </p:childTnLst>
                                </p:cTn>
                              </p:par>
                              <p:par>
                                <p:cTn id="51" presetID="10" presetClass="exit" presetSubtype="0" fill="hold" nodeType="withEffect">
                                  <p:stCondLst>
                                    <p:cond delay="0"/>
                                  </p:stCondLst>
                                  <p:childTnLst>
                                    <p:animEffect transition="out" filter="fade">
                                      <p:cBhvr>
                                        <p:cTn id="52" dur="500"/>
                                        <p:tgtEl>
                                          <p:spTgt spid="49"/>
                                        </p:tgtEl>
                                      </p:cBhvr>
                                    </p:animEffect>
                                    <p:set>
                                      <p:cBhvr>
                                        <p:cTn id="53" dur="1" fill="hold">
                                          <p:stCondLst>
                                            <p:cond delay="499"/>
                                          </p:stCondLst>
                                        </p:cTn>
                                        <p:tgtEl>
                                          <p:spTgt spid="49"/>
                                        </p:tgtEl>
                                        <p:attrNameLst>
                                          <p:attrName>style.visibility</p:attrName>
                                        </p:attrNameLst>
                                      </p:cBhvr>
                                      <p:to>
                                        <p:strVal val="hidden"/>
                                      </p:to>
                                    </p:set>
                                  </p:childTnLst>
                                </p:cTn>
                              </p:par>
                            </p:childTnLst>
                          </p:cTn>
                        </p:par>
                        <p:par>
                          <p:cTn id="54" fill="hold">
                            <p:stCondLst>
                              <p:cond delay="2500"/>
                            </p:stCondLst>
                            <p:childTnLst>
                              <p:par>
                                <p:cTn id="55" presetID="42" presetClass="entr" presetSubtype="0" fill="hold" grpId="0" nodeType="afterEffect">
                                  <p:stCondLst>
                                    <p:cond delay="0"/>
                                  </p:stCondLst>
                                  <p:childTnLst>
                                    <p:set>
                                      <p:cBhvr>
                                        <p:cTn id="56" dur="1" fill="hold">
                                          <p:stCondLst>
                                            <p:cond delay="0"/>
                                          </p:stCondLst>
                                        </p:cTn>
                                        <p:tgtEl>
                                          <p:spTgt spid="60"/>
                                        </p:tgtEl>
                                        <p:attrNameLst>
                                          <p:attrName>style.visibility</p:attrName>
                                        </p:attrNameLst>
                                      </p:cBhvr>
                                      <p:to>
                                        <p:strVal val="visible"/>
                                      </p:to>
                                    </p:set>
                                    <p:animEffect transition="in" filter="fade">
                                      <p:cBhvr>
                                        <p:cTn id="57" dur="500"/>
                                        <p:tgtEl>
                                          <p:spTgt spid="60"/>
                                        </p:tgtEl>
                                      </p:cBhvr>
                                    </p:animEffect>
                                    <p:anim calcmode="lin" valueType="num">
                                      <p:cBhvr>
                                        <p:cTn id="58" dur="500" fill="hold"/>
                                        <p:tgtEl>
                                          <p:spTgt spid="60"/>
                                        </p:tgtEl>
                                        <p:attrNameLst>
                                          <p:attrName>ppt_x</p:attrName>
                                        </p:attrNameLst>
                                      </p:cBhvr>
                                      <p:tavLst>
                                        <p:tav tm="0">
                                          <p:val>
                                            <p:strVal val="#ppt_x"/>
                                          </p:val>
                                        </p:tav>
                                        <p:tav tm="100000">
                                          <p:val>
                                            <p:strVal val="#ppt_x"/>
                                          </p:val>
                                        </p:tav>
                                      </p:tavLst>
                                    </p:anim>
                                    <p:anim calcmode="lin" valueType="num">
                                      <p:cBhvr>
                                        <p:cTn id="59" dur="500" fill="hold"/>
                                        <p:tgtEl>
                                          <p:spTgt spid="60"/>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47" presetClass="exit" presetSubtype="0" fill="hold" grpId="1" nodeType="clickEffect">
                                  <p:stCondLst>
                                    <p:cond delay="0"/>
                                  </p:stCondLst>
                                  <p:childTnLst>
                                    <p:animEffect transition="out" filter="fade">
                                      <p:cBhvr>
                                        <p:cTn id="63" dur="500"/>
                                        <p:tgtEl>
                                          <p:spTgt spid="60"/>
                                        </p:tgtEl>
                                      </p:cBhvr>
                                    </p:animEffect>
                                    <p:anim calcmode="lin" valueType="num">
                                      <p:cBhvr>
                                        <p:cTn id="64" dur="500"/>
                                        <p:tgtEl>
                                          <p:spTgt spid="60"/>
                                        </p:tgtEl>
                                        <p:attrNameLst>
                                          <p:attrName>ppt_x</p:attrName>
                                        </p:attrNameLst>
                                      </p:cBhvr>
                                      <p:tavLst>
                                        <p:tav tm="0">
                                          <p:val>
                                            <p:strVal val="ppt_x"/>
                                          </p:val>
                                        </p:tav>
                                        <p:tav tm="100000">
                                          <p:val>
                                            <p:strVal val="ppt_x"/>
                                          </p:val>
                                        </p:tav>
                                      </p:tavLst>
                                    </p:anim>
                                    <p:anim calcmode="lin" valueType="num">
                                      <p:cBhvr>
                                        <p:cTn id="65" dur="500"/>
                                        <p:tgtEl>
                                          <p:spTgt spid="60"/>
                                        </p:tgtEl>
                                        <p:attrNameLst>
                                          <p:attrName>ppt_y</p:attrName>
                                        </p:attrNameLst>
                                      </p:cBhvr>
                                      <p:tavLst>
                                        <p:tav tm="0">
                                          <p:val>
                                            <p:strVal val="ppt_y"/>
                                          </p:val>
                                        </p:tav>
                                        <p:tav tm="100000">
                                          <p:val>
                                            <p:strVal val="ppt_y-.1"/>
                                          </p:val>
                                        </p:tav>
                                      </p:tavLst>
                                    </p:anim>
                                    <p:set>
                                      <p:cBhvr>
                                        <p:cTn id="66" dur="1" fill="hold">
                                          <p:stCondLst>
                                            <p:cond delay="499"/>
                                          </p:stCondLst>
                                        </p:cTn>
                                        <p:tgtEl>
                                          <p:spTgt spid="60"/>
                                        </p:tgtEl>
                                        <p:attrNameLst>
                                          <p:attrName>style.visibility</p:attrName>
                                        </p:attrNameLst>
                                      </p:cBhvr>
                                      <p:to>
                                        <p:strVal val="hidden"/>
                                      </p:to>
                                    </p:set>
                                  </p:childTnLst>
                                </p:cTn>
                              </p:par>
                            </p:childTnLst>
                          </p:cTn>
                        </p:par>
                        <p:par>
                          <p:cTn id="67" fill="hold">
                            <p:stCondLst>
                              <p:cond delay="500"/>
                            </p:stCondLst>
                            <p:childTnLst>
                              <p:par>
                                <p:cTn id="68" presetID="10" presetClass="exit" presetSubtype="0" fill="hold" nodeType="afterEffect">
                                  <p:stCondLst>
                                    <p:cond delay="0"/>
                                  </p:stCondLst>
                                  <p:childTnLst>
                                    <p:animEffect transition="out" filter="fade">
                                      <p:cBhvr>
                                        <p:cTn id="69" dur="500"/>
                                        <p:tgtEl>
                                          <p:spTgt spid="79"/>
                                        </p:tgtEl>
                                      </p:cBhvr>
                                    </p:animEffect>
                                    <p:set>
                                      <p:cBhvr>
                                        <p:cTn id="70" dur="1" fill="hold">
                                          <p:stCondLst>
                                            <p:cond delay="499"/>
                                          </p:stCondLst>
                                        </p:cTn>
                                        <p:tgtEl>
                                          <p:spTgt spid="79"/>
                                        </p:tgtEl>
                                        <p:attrNameLst>
                                          <p:attrName>style.visibility</p:attrName>
                                        </p:attrNameLst>
                                      </p:cBhvr>
                                      <p:to>
                                        <p:strVal val="hidden"/>
                                      </p:to>
                                    </p:set>
                                  </p:childTnLst>
                                </p:cTn>
                              </p:par>
                              <p:par>
                                <p:cTn id="71" presetID="10" presetClass="entr" presetSubtype="0" fill="hold" nodeType="withEffect">
                                  <p:stCondLst>
                                    <p:cond delay="0"/>
                                  </p:stCondLst>
                                  <p:childTnLst>
                                    <p:set>
                                      <p:cBhvr>
                                        <p:cTn id="72" dur="1" fill="hold">
                                          <p:stCondLst>
                                            <p:cond delay="0"/>
                                          </p:stCondLst>
                                        </p:cTn>
                                        <p:tgtEl>
                                          <p:spTgt spid="49"/>
                                        </p:tgtEl>
                                        <p:attrNameLst>
                                          <p:attrName>style.visibility</p:attrName>
                                        </p:attrNameLst>
                                      </p:cBhvr>
                                      <p:to>
                                        <p:strVal val="visible"/>
                                      </p:to>
                                    </p:set>
                                    <p:animEffect transition="in" filter="fade">
                                      <p:cBhvr>
                                        <p:cTn id="73" dur="500"/>
                                        <p:tgtEl>
                                          <p:spTgt spid="49"/>
                                        </p:tgtEl>
                                      </p:cBhvr>
                                    </p:animEffect>
                                  </p:childTnLst>
                                </p:cTn>
                              </p:par>
                            </p:childTnLst>
                          </p:cTn>
                        </p:par>
                        <p:par>
                          <p:cTn id="74" fill="hold">
                            <p:stCondLst>
                              <p:cond delay="1000"/>
                            </p:stCondLst>
                            <p:childTnLst>
                              <p:par>
                                <p:cTn id="75" presetID="22" presetClass="entr" presetSubtype="8" fill="hold" nodeType="afterEffect">
                                  <p:stCondLst>
                                    <p:cond delay="0"/>
                                  </p:stCondLst>
                                  <p:childTnLst>
                                    <p:set>
                                      <p:cBhvr>
                                        <p:cTn id="76" dur="1" fill="hold">
                                          <p:stCondLst>
                                            <p:cond delay="0"/>
                                          </p:stCondLst>
                                        </p:cTn>
                                        <p:tgtEl>
                                          <p:spTgt spid="73"/>
                                        </p:tgtEl>
                                        <p:attrNameLst>
                                          <p:attrName>style.visibility</p:attrName>
                                        </p:attrNameLst>
                                      </p:cBhvr>
                                      <p:to>
                                        <p:strVal val="visible"/>
                                      </p:to>
                                    </p:set>
                                    <p:animEffect transition="in" filter="wipe(left)">
                                      <p:cBhvr>
                                        <p:cTn id="77" dur="500"/>
                                        <p:tgtEl>
                                          <p:spTgt spid="73"/>
                                        </p:tgtEl>
                                      </p:cBhvr>
                                    </p:animEffect>
                                  </p:childTnLst>
                                </p:cTn>
                              </p:par>
                            </p:childTnLst>
                          </p:cTn>
                        </p:par>
                        <p:par>
                          <p:cTn id="78" fill="hold">
                            <p:stCondLst>
                              <p:cond delay="1500"/>
                            </p:stCondLst>
                            <p:childTnLst>
                              <p:par>
                                <p:cTn id="79" presetID="22" presetClass="entr" presetSubtype="4" fill="hold" nodeType="afterEffect">
                                  <p:stCondLst>
                                    <p:cond delay="0"/>
                                  </p:stCondLst>
                                  <p:childTnLst>
                                    <p:set>
                                      <p:cBhvr>
                                        <p:cTn id="80" dur="1" fill="hold">
                                          <p:stCondLst>
                                            <p:cond delay="0"/>
                                          </p:stCondLst>
                                        </p:cTn>
                                        <p:tgtEl>
                                          <p:spTgt spid="52"/>
                                        </p:tgtEl>
                                        <p:attrNameLst>
                                          <p:attrName>style.visibility</p:attrName>
                                        </p:attrNameLst>
                                      </p:cBhvr>
                                      <p:to>
                                        <p:strVal val="visible"/>
                                      </p:to>
                                    </p:set>
                                    <p:animEffect transition="in" filter="wipe(down)">
                                      <p:cBhvr>
                                        <p:cTn id="81" dur="500"/>
                                        <p:tgtEl>
                                          <p:spTgt spid="52"/>
                                        </p:tgtEl>
                                      </p:cBhvr>
                                    </p:animEffect>
                                  </p:childTnLst>
                                </p:cTn>
                              </p:par>
                            </p:childTnLst>
                          </p:cTn>
                        </p:par>
                        <p:par>
                          <p:cTn id="82" fill="hold">
                            <p:stCondLst>
                              <p:cond delay="2000"/>
                            </p:stCondLst>
                            <p:childTnLst>
                              <p:par>
                                <p:cTn id="83" presetID="10" presetClass="entr" presetSubtype="0" fill="hold" nodeType="afterEffect">
                                  <p:stCondLst>
                                    <p:cond delay="0"/>
                                  </p:stCondLst>
                                  <p:childTnLst>
                                    <p:set>
                                      <p:cBhvr>
                                        <p:cTn id="84" dur="1" fill="hold">
                                          <p:stCondLst>
                                            <p:cond delay="0"/>
                                          </p:stCondLst>
                                        </p:cTn>
                                        <p:tgtEl>
                                          <p:spTgt spid="82"/>
                                        </p:tgtEl>
                                        <p:attrNameLst>
                                          <p:attrName>style.visibility</p:attrName>
                                        </p:attrNameLst>
                                      </p:cBhvr>
                                      <p:to>
                                        <p:strVal val="visible"/>
                                      </p:to>
                                    </p:set>
                                    <p:animEffect transition="in" filter="fade">
                                      <p:cBhvr>
                                        <p:cTn id="85" dur="500"/>
                                        <p:tgtEl>
                                          <p:spTgt spid="82"/>
                                        </p:tgtEl>
                                      </p:cBhvr>
                                    </p:animEffect>
                                  </p:childTnLst>
                                </p:cTn>
                              </p:par>
                              <p:par>
                                <p:cTn id="86" presetID="10" presetClass="exit" presetSubtype="0" fill="hold" nodeType="withEffect">
                                  <p:stCondLst>
                                    <p:cond delay="0"/>
                                  </p:stCondLst>
                                  <p:childTnLst>
                                    <p:animEffect transition="out" filter="fade">
                                      <p:cBhvr>
                                        <p:cTn id="87" dur="500"/>
                                        <p:tgtEl>
                                          <p:spTgt spid="52"/>
                                        </p:tgtEl>
                                      </p:cBhvr>
                                    </p:animEffect>
                                    <p:set>
                                      <p:cBhvr>
                                        <p:cTn id="88" dur="1" fill="hold">
                                          <p:stCondLst>
                                            <p:cond delay="499"/>
                                          </p:stCondLst>
                                        </p:cTn>
                                        <p:tgtEl>
                                          <p:spTgt spid="52"/>
                                        </p:tgtEl>
                                        <p:attrNameLst>
                                          <p:attrName>style.visibility</p:attrName>
                                        </p:attrNameLst>
                                      </p:cBhvr>
                                      <p:to>
                                        <p:strVal val="hidden"/>
                                      </p:to>
                                    </p:set>
                                  </p:childTnLst>
                                </p:cTn>
                              </p:par>
                            </p:childTnLst>
                          </p:cTn>
                        </p:par>
                        <p:par>
                          <p:cTn id="89" fill="hold">
                            <p:stCondLst>
                              <p:cond delay="2500"/>
                            </p:stCondLst>
                            <p:childTnLst>
                              <p:par>
                                <p:cTn id="90" presetID="47" presetClass="entr" presetSubtype="0" fill="hold" grpId="0" nodeType="afterEffect">
                                  <p:stCondLst>
                                    <p:cond delay="0"/>
                                  </p:stCondLst>
                                  <p:childTnLst>
                                    <p:set>
                                      <p:cBhvr>
                                        <p:cTn id="91" dur="1" fill="hold">
                                          <p:stCondLst>
                                            <p:cond delay="0"/>
                                          </p:stCondLst>
                                        </p:cTn>
                                        <p:tgtEl>
                                          <p:spTgt spid="61"/>
                                        </p:tgtEl>
                                        <p:attrNameLst>
                                          <p:attrName>style.visibility</p:attrName>
                                        </p:attrNameLst>
                                      </p:cBhvr>
                                      <p:to>
                                        <p:strVal val="visible"/>
                                      </p:to>
                                    </p:set>
                                    <p:animEffect transition="in" filter="fade">
                                      <p:cBhvr>
                                        <p:cTn id="92" dur="500"/>
                                        <p:tgtEl>
                                          <p:spTgt spid="61"/>
                                        </p:tgtEl>
                                      </p:cBhvr>
                                    </p:animEffect>
                                    <p:anim calcmode="lin" valueType="num">
                                      <p:cBhvr>
                                        <p:cTn id="93" dur="500" fill="hold"/>
                                        <p:tgtEl>
                                          <p:spTgt spid="61"/>
                                        </p:tgtEl>
                                        <p:attrNameLst>
                                          <p:attrName>ppt_x</p:attrName>
                                        </p:attrNameLst>
                                      </p:cBhvr>
                                      <p:tavLst>
                                        <p:tav tm="0">
                                          <p:val>
                                            <p:strVal val="#ppt_x"/>
                                          </p:val>
                                        </p:tav>
                                        <p:tav tm="100000">
                                          <p:val>
                                            <p:strVal val="#ppt_x"/>
                                          </p:val>
                                        </p:tav>
                                      </p:tavLst>
                                    </p:anim>
                                    <p:anim calcmode="lin" valueType="num">
                                      <p:cBhvr>
                                        <p:cTn id="94" dur="500" fill="hold"/>
                                        <p:tgtEl>
                                          <p:spTgt spid="61"/>
                                        </p:tgtEl>
                                        <p:attrNameLst>
                                          <p:attrName>ppt_y</p:attrName>
                                        </p:attrNameLst>
                                      </p:cBhvr>
                                      <p:tavLst>
                                        <p:tav tm="0">
                                          <p:val>
                                            <p:strVal val="#ppt_y-.1"/>
                                          </p:val>
                                        </p:tav>
                                        <p:tav tm="100000">
                                          <p:val>
                                            <p:strVal val="#ppt_y"/>
                                          </p:val>
                                        </p:tav>
                                      </p:tavLst>
                                    </p:anim>
                                  </p:childTnLst>
                                </p:cTn>
                              </p:par>
                            </p:childTnLst>
                          </p:cTn>
                        </p:par>
                      </p:childTnLst>
                    </p:cTn>
                  </p:par>
                  <p:par>
                    <p:cTn id="95" fill="hold">
                      <p:stCondLst>
                        <p:cond delay="indefinite"/>
                      </p:stCondLst>
                      <p:childTnLst>
                        <p:par>
                          <p:cTn id="96" fill="hold">
                            <p:stCondLst>
                              <p:cond delay="0"/>
                            </p:stCondLst>
                            <p:childTnLst>
                              <p:par>
                                <p:cTn id="97" presetID="47" presetClass="exit" presetSubtype="0" fill="hold" grpId="1" nodeType="clickEffect">
                                  <p:stCondLst>
                                    <p:cond delay="0"/>
                                  </p:stCondLst>
                                  <p:childTnLst>
                                    <p:animEffect transition="out" filter="fade">
                                      <p:cBhvr>
                                        <p:cTn id="98" dur="500"/>
                                        <p:tgtEl>
                                          <p:spTgt spid="61"/>
                                        </p:tgtEl>
                                      </p:cBhvr>
                                    </p:animEffect>
                                    <p:anim calcmode="lin" valueType="num">
                                      <p:cBhvr>
                                        <p:cTn id="99" dur="500"/>
                                        <p:tgtEl>
                                          <p:spTgt spid="61"/>
                                        </p:tgtEl>
                                        <p:attrNameLst>
                                          <p:attrName>ppt_x</p:attrName>
                                        </p:attrNameLst>
                                      </p:cBhvr>
                                      <p:tavLst>
                                        <p:tav tm="0">
                                          <p:val>
                                            <p:strVal val="ppt_x"/>
                                          </p:val>
                                        </p:tav>
                                        <p:tav tm="100000">
                                          <p:val>
                                            <p:strVal val="ppt_x"/>
                                          </p:val>
                                        </p:tav>
                                      </p:tavLst>
                                    </p:anim>
                                    <p:anim calcmode="lin" valueType="num">
                                      <p:cBhvr>
                                        <p:cTn id="100" dur="500"/>
                                        <p:tgtEl>
                                          <p:spTgt spid="61"/>
                                        </p:tgtEl>
                                        <p:attrNameLst>
                                          <p:attrName>ppt_y</p:attrName>
                                        </p:attrNameLst>
                                      </p:cBhvr>
                                      <p:tavLst>
                                        <p:tav tm="0">
                                          <p:val>
                                            <p:strVal val="ppt_y"/>
                                          </p:val>
                                        </p:tav>
                                        <p:tav tm="100000">
                                          <p:val>
                                            <p:strVal val="ppt_y-.1"/>
                                          </p:val>
                                        </p:tav>
                                      </p:tavLst>
                                    </p:anim>
                                    <p:set>
                                      <p:cBhvr>
                                        <p:cTn id="101" dur="1" fill="hold">
                                          <p:stCondLst>
                                            <p:cond delay="499"/>
                                          </p:stCondLst>
                                        </p:cTn>
                                        <p:tgtEl>
                                          <p:spTgt spid="61"/>
                                        </p:tgtEl>
                                        <p:attrNameLst>
                                          <p:attrName>style.visibility</p:attrName>
                                        </p:attrNameLst>
                                      </p:cBhvr>
                                      <p:to>
                                        <p:strVal val="hidden"/>
                                      </p:to>
                                    </p:set>
                                  </p:childTnLst>
                                </p:cTn>
                              </p:par>
                            </p:childTnLst>
                          </p:cTn>
                        </p:par>
                        <p:par>
                          <p:cTn id="102" fill="hold">
                            <p:stCondLst>
                              <p:cond delay="500"/>
                            </p:stCondLst>
                            <p:childTnLst>
                              <p:par>
                                <p:cTn id="103" presetID="10" presetClass="exit" presetSubtype="0" fill="hold" nodeType="afterEffect">
                                  <p:stCondLst>
                                    <p:cond delay="0"/>
                                  </p:stCondLst>
                                  <p:childTnLst>
                                    <p:animEffect transition="out" filter="fade">
                                      <p:cBhvr>
                                        <p:cTn id="104" dur="500"/>
                                        <p:tgtEl>
                                          <p:spTgt spid="82"/>
                                        </p:tgtEl>
                                      </p:cBhvr>
                                    </p:animEffect>
                                    <p:set>
                                      <p:cBhvr>
                                        <p:cTn id="105" dur="1" fill="hold">
                                          <p:stCondLst>
                                            <p:cond delay="499"/>
                                          </p:stCondLst>
                                        </p:cTn>
                                        <p:tgtEl>
                                          <p:spTgt spid="82"/>
                                        </p:tgtEl>
                                        <p:attrNameLst>
                                          <p:attrName>style.visibility</p:attrName>
                                        </p:attrNameLst>
                                      </p:cBhvr>
                                      <p:to>
                                        <p:strVal val="hidden"/>
                                      </p:to>
                                    </p:set>
                                  </p:childTnLst>
                                </p:cTn>
                              </p:par>
                              <p:par>
                                <p:cTn id="106" presetID="10" presetClass="entr" presetSubtype="0" fill="hold" nodeType="withEffect">
                                  <p:stCondLst>
                                    <p:cond delay="0"/>
                                  </p:stCondLst>
                                  <p:childTnLst>
                                    <p:set>
                                      <p:cBhvr>
                                        <p:cTn id="107" dur="1" fill="hold">
                                          <p:stCondLst>
                                            <p:cond delay="0"/>
                                          </p:stCondLst>
                                        </p:cTn>
                                        <p:tgtEl>
                                          <p:spTgt spid="52"/>
                                        </p:tgtEl>
                                        <p:attrNameLst>
                                          <p:attrName>style.visibility</p:attrName>
                                        </p:attrNameLst>
                                      </p:cBhvr>
                                      <p:to>
                                        <p:strVal val="visible"/>
                                      </p:to>
                                    </p:set>
                                    <p:animEffect transition="in" filter="fade">
                                      <p:cBhvr>
                                        <p:cTn id="108" dur="500"/>
                                        <p:tgtEl>
                                          <p:spTgt spid="52"/>
                                        </p:tgtEl>
                                      </p:cBhvr>
                                    </p:animEffect>
                                  </p:childTnLst>
                                </p:cTn>
                              </p:par>
                            </p:childTnLst>
                          </p:cTn>
                        </p:par>
                        <p:par>
                          <p:cTn id="109" fill="hold">
                            <p:stCondLst>
                              <p:cond delay="1000"/>
                            </p:stCondLst>
                            <p:childTnLst>
                              <p:par>
                                <p:cTn id="110" presetID="22" presetClass="entr" presetSubtype="8" fill="hold" nodeType="afterEffect">
                                  <p:stCondLst>
                                    <p:cond delay="0"/>
                                  </p:stCondLst>
                                  <p:childTnLst>
                                    <p:set>
                                      <p:cBhvr>
                                        <p:cTn id="111" dur="1" fill="hold">
                                          <p:stCondLst>
                                            <p:cond delay="0"/>
                                          </p:stCondLst>
                                        </p:cTn>
                                        <p:tgtEl>
                                          <p:spTgt spid="65"/>
                                        </p:tgtEl>
                                        <p:attrNameLst>
                                          <p:attrName>style.visibility</p:attrName>
                                        </p:attrNameLst>
                                      </p:cBhvr>
                                      <p:to>
                                        <p:strVal val="visible"/>
                                      </p:to>
                                    </p:set>
                                    <p:animEffect transition="in" filter="wipe(left)">
                                      <p:cBhvr>
                                        <p:cTn id="112" dur="500"/>
                                        <p:tgtEl>
                                          <p:spTgt spid="65"/>
                                        </p:tgtEl>
                                      </p:cBhvr>
                                    </p:animEffect>
                                  </p:childTnLst>
                                </p:cTn>
                              </p:par>
                            </p:childTnLst>
                          </p:cTn>
                        </p:par>
                        <p:par>
                          <p:cTn id="113" fill="hold">
                            <p:stCondLst>
                              <p:cond delay="1500"/>
                            </p:stCondLst>
                            <p:childTnLst>
                              <p:par>
                                <p:cTn id="114" presetID="22" presetClass="entr" presetSubtype="4" fill="hold" nodeType="afterEffect">
                                  <p:stCondLst>
                                    <p:cond delay="0"/>
                                  </p:stCondLst>
                                  <p:childTnLst>
                                    <p:set>
                                      <p:cBhvr>
                                        <p:cTn id="115" dur="1" fill="hold">
                                          <p:stCondLst>
                                            <p:cond delay="0"/>
                                          </p:stCondLst>
                                        </p:cTn>
                                        <p:tgtEl>
                                          <p:spTgt spid="55"/>
                                        </p:tgtEl>
                                        <p:attrNameLst>
                                          <p:attrName>style.visibility</p:attrName>
                                        </p:attrNameLst>
                                      </p:cBhvr>
                                      <p:to>
                                        <p:strVal val="visible"/>
                                      </p:to>
                                    </p:set>
                                    <p:animEffect transition="in" filter="wipe(down)">
                                      <p:cBhvr>
                                        <p:cTn id="116" dur="500"/>
                                        <p:tgtEl>
                                          <p:spTgt spid="55"/>
                                        </p:tgtEl>
                                      </p:cBhvr>
                                    </p:animEffect>
                                  </p:childTnLst>
                                </p:cTn>
                              </p:par>
                            </p:childTnLst>
                          </p:cTn>
                        </p:par>
                        <p:par>
                          <p:cTn id="117" fill="hold">
                            <p:stCondLst>
                              <p:cond delay="2000"/>
                            </p:stCondLst>
                            <p:childTnLst>
                              <p:par>
                                <p:cTn id="118" presetID="10" presetClass="entr" presetSubtype="0" fill="hold" nodeType="afterEffect">
                                  <p:stCondLst>
                                    <p:cond delay="0"/>
                                  </p:stCondLst>
                                  <p:childTnLst>
                                    <p:set>
                                      <p:cBhvr>
                                        <p:cTn id="119" dur="1" fill="hold">
                                          <p:stCondLst>
                                            <p:cond delay="0"/>
                                          </p:stCondLst>
                                        </p:cTn>
                                        <p:tgtEl>
                                          <p:spTgt spid="85"/>
                                        </p:tgtEl>
                                        <p:attrNameLst>
                                          <p:attrName>style.visibility</p:attrName>
                                        </p:attrNameLst>
                                      </p:cBhvr>
                                      <p:to>
                                        <p:strVal val="visible"/>
                                      </p:to>
                                    </p:set>
                                    <p:animEffect transition="in" filter="fade">
                                      <p:cBhvr>
                                        <p:cTn id="120" dur="500"/>
                                        <p:tgtEl>
                                          <p:spTgt spid="85"/>
                                        </p:tgtEl>
                                      </p:cBhvr>
                                    </p:animEffect>
                                  </p:childTnLst>
                                </p:cTn>
                              </p:par>
                              <p:par>
                                <p:cTn id="121" presetID="10" presetClass="exit" presetSubtype="0" fill="hold" nodeType="withEffect">
                                  <p:stCondLst>
                                    <p:cond delay="0"/>
                                  </p:stCondLst>
                                  <p:childTnLst>
                                    <p:animEffect transition="out" filter="fade">
                                      <p:cBhvr>
                                        <p:cTn id="122" dur="500"/>
                                        <p:tgtEl>
                                          <p:spTgt spid="55"/>
                                        </p:tgtEl>
                                      </p:cBhvr>
                                    </p:animEffect>
                                    <p:set>
                                      <p:cBhvr>
                                        <p:cTn id="123" dur="1" fill="hold">
                                          <p:stCondLst>
                                            <p:cond delay="499"/>
                                          </p:stCondLst>
                                        </p:cTn>
                                        <p:tgtEl>
                                          <p:spTgt spid="55"/>
                                        </p:tgtEl>
                                        <p:attrNameLst>
                                          <p:attrName>style.visibility</p:attrName>
                                        </p:attrNameLst>
                                      </p:cBhvr>
                                      <p:to>
                                        <p:strVal val="hidden"/>
                                      </p:to>
                                    </p:set>
                                  </p:childTnLst>
                                </p:cTn>
                              </p:par>
                            </p:childTnLst>
                          </p:cTn>
                        </p:par>
                        <p:par>
                          <p:cTn id="124" fill="hold">
                            <p:stCondLst>
                              <p:cond delay="2500"/>
                            </p:stCondLst>
                            <p:childTnLst>
                              <p:par>
                                <p:cTn id="125" presetID="42" presetClass="entr" presetSubtype="0" fill="hold" grpId="0" nodeType="afterEffect">
                                  <p:stCondLst>
                                    <p:cond delay="0"/>
                                  </p:stCondLst>
                                  <p:childTnLst>
                                    <p:set>
                                      <p:cBhvr>
                                        <p:cTn id="126" dur="1" fill="hold">
                                          <p:stCondLst>
                                            <p:cond delay="0"/>
                                          </p:stCondLst>
                                        </p:cTn>
                                        <p:tgtEl>
                                          <p:spTgt spid="59"/>
                                        </p:tgtEl>
                                        <p:attrNameLst>
                                          <p:attrName>style.visibility</p:attrName>
                                        </p:attrNameLst>
                                      </p:cBhvr>
                                      <p:to>
                                        <p:strVal val="visible"/>
                                      </p:to>
                                    </p:set>
                                    <p:animEffect transition="in" filter="fade">
                                      <p:cBhvr>
                                        <p:cTn id="127" dur="500"/>
                                        <p:tgtEl>
                                          <p:spTgt spid="59"/>
                                        </p:tgtEl>
                                      </p:cBhvr>
                                    </p:animEffect>
                                    <p:anim calcmode="lin" valueType="num">
                                      <p:cBhvr>
                                        <p:cTn id="128" dur="500" fill="hold"/>
                                        <p:tgtEl>
                                          <p:spTgt spid="59"/>
                                        </p:tgtEl>
                                        <p:attrNameLst>
                                          <p:attrName>ppt_x</p:attrName>
                                        </p:attrNameLst>
                                      </p:cBhvr>
                                      <p:tavLst>
                                        <p:tav tm="0">
                                          <p:val>
                                            <p:strVal val="#ppt_x"/>
                                          </p:val>
                                        </p:tav>
                                        <p:tav tm="100000">
                                          <p:val>
                                            <p:strVal val="#ppt_x"/>
                                          </p:val>
                                        </p:tav>
                                      </p:tavLst>
                                    </p:anim>
                                    <p:anim calcmode="lin" valueType="num">
                                      <p:cBhvr>
                                        <p:cTn id="129" dur="5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58" grpId="1"/>
      <p:bldP spid="59" grpId="0"/>
      <p:bldP spid="60" grpId="0"/>
      <p:bldP spid="60" grpId="1"/>
      <p:bldP spid="61" grpId="0"/>
      <p:bldP spid="61"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任意多边形 15"/>
          <p:cNvSpPr/>
          <p:nvPr/>
        </p:nvSpPr>
        <p:spPr>
          <a:xfrm>
            <a:off x="6364952" y="4395515"/>
            <a:ext cx="881293" cy="1008062"/>
          </a:xfrm>
          <a:custGeom>
            <a:avLst/>
            <a:gdLst/>
            <a:ahLst/>
            <a:cxnLst/>
            <a:rect l="l" t="t" r="r" b="b"/>
            <a:pathLst>
              <a:path w="1184474" h="1305883">
                <a:moveTo>
                  <a:pt x="1128301" y="542257"/>
                </a:moveTo>
                <a:cubicBezTo>
                  <a:pt x="1138996" y="544244"/>
                  <a:pt x="1150947" y="549813"/>
                  <a:pt x="1160623" y="559490"/>
                </a:cubicBezTo>
                <a:cubicBezTo>
                  <a:pt x="1179976" y="578842"/>
                  <a:pt x="1182899" y="607295"/>
                  <a:pt x="1173598" y="616596"/>
                </a:cubicBezTo>
                <a:cubicBezTo>
                  <a:pt x="1164297" y="625897"/>
                  <a:pt x="1124169" y="634649"/>
                  <a:pt x="1104816" y="615297"/>
                </a:cubicBezTo>
                <a:cubicBezTo>
                  <a:pt x="1085464" y="595944"/>
                  <a:pt x="1094216" y="555816"/>
                  <a:pt x="1103517" y="546515"/>
                </a:cubicBezTo>
                <a:cubicBezTo>
                  <a:pt x="1108167" y="541864"/>
                  <a:pt x="1117606" y="540270"/>
                  <a:pt x="1128301" y="542257"/>
                </a:cubicBezTo>
                <a:close/>
                <a:moveTo>
                  <a:pt x="1129951" y="407312"/>
                </a:moveTo>
                <a:cubicBezTo>
                  <a:pt x="1142445" y="408682"/>
                  <a:pt x="1156099" y="414183"/>
                  <a:pt x="1166678" y="424762"/>
                </a:cubicBezTo>
                <a:cubicBezTo>
                  <a:pt x="1187836" y="445920"/>
                  <a:pt x="1188681" y="479378"/>
                  <a:pt x="1176799" y="491260"/>
                </a:cubicBezTo>
                <a:cubicBezTo>
                  <a:pt x="1164917" y="503142"/>
                  <a:pt x="1116544" y="517212"/>
                  <a:pt x="1095386" y="496054"/>
                </a:cubicBezTo>
                <a:cubicBezTo>
                  <a:pt x="1074229" y="474896"/>
                  <a:pt x="1088298" y="426523"/>
                  <a:pt x="1100180" y="414641"/>
                </a:cubicBezTo>
                <a:cubicBezTo>
                  <a:pt x="1106121" y="408700"/>
                  <a:pt x="1117456" y="405941"/>
                  <a:pt x="1129951" y="407312"/>
                </a:cubicBezTo>
                <a:close/>
                <a:moveTo>
                  <a:pt x="1108012" y="263931"/>
                </a:moveTo>
                <a:cubicBezTo>
                  <a:pt x="1121552" y="263764"/>
                  <a:pt x="1135813" y="267978"/>
                  <a:pt x="1146016" y="278181"/>
                </a:cubicBezTo>
                <a:cubicBezTo>
                  <a:pt x="1166422" y="298587"/>
                  <a:pt x="1162872" y="335223"/>
                  <a:pt x="1148231" y="349864"/>
                </a:cubicBezTo>
                <a:cubicBezTo>
                  <a:pt x="1133590" y="364505"/>
                  <a:pt x="1078576" y="386433"/>
                  <a:pt x="1058170" y="366027"/>
                </a:cubicBezTo>
                <a:cubicBezTo>
                  <a:pt x="1037764" y="345621"/>
                  <a:pt x="1059692" y="290607"/>
                  <a:pt x="1074333" y="275966"/>
                </a:cubicBezTo>
                <a:cubicBezTo>
                  <a:pt x="1081653" y="268645"/>
                  <a:pt x="1094472" y="264097"/>
                  <a:pt x="1108012" y="263931"/>
                </a:cubicBezTo>
                <a:close/>
                <a:moveTo>
                  <a:pt x="763865" y="213531"/>
                </a:moveTo>
                <a:cubicBezTo>
                  <a:pt x="829482" y="213531"/>
                  <a:pt x="945898" y="291848"/>
                  <a:pt x="992465" y="353231"/>
                </a:cubicBezTo>
                <a:cubicBezTo>
                  <a:pt x="1039032" y="414614"/>
                  <a:pt x="1049615" y="514098"/>
                  <a:pt x="1043265" y="581831"/>
                </a:cubicBezTo>
                <a:cubicBezTo>
                  <a:pt x="1036915" y="649564"/>
                  <a:pt x="1051732" y="668614"/>
                  <a:pt x="954365" y="759631"/>
                </a:cubicBezTo>
                <a:cubicBezTo>
                  <a:pt x="856998" y="850648"/>
                  <a:pt x="535265" y="1068664"/>
                  <a:pt x="459065" y="1127931"/>
                </a:cubicBezTo>
                <a:cubicBezTo>
                  <a:pt x="382865" y="1187198"/>
                  <a:pt x="306665" y="1301498"/>
                  <a:pt x="230465" y="1305731"/>
                </a:cubicBezTo>
                <a:cubicBezTo>
                  <a:pt x="154265" y="1309964"/>
                  <a:pt x="12448" y="1225298"/>
                  <a:pt x="1865" y="1153331"/>
                </a:cubicBezTo>
                <a:cubicBezTo>
                  <a:pt x="-8718" y="1081364"/>
                  <a:pt x="23032" y="945898"/>
                  <a:pt x="166965" y="873931"/>
                </a:cubicBezTo>
                <a:cubicBezTo>
                  <a:pt x="310898" y="801964"/>
                  <a:pt x="355348" y="846414"/>
                  <a:pt x="420965" y="823131"/>
                </a:cubicBezTo>
                <a:cubicBezTo>
                  <a:pt x="486582" y="799848"/>
                  <a:pt x="516215" y="774448"/>
                  <a:pt x="560665" y="734231"/>
                </a:cubicBezTo>
                <a:cubicBezTo>
                  <a:pt x="605115" y="694014"/>
                  <a:pt x="681315" y="645331"/>
                  <a:pt x="687665" y="581831"/>
                </a:cubicBezTo>
                <a:cubicBezTo>
                  <a:pt x="694015" y="518331"/>
                  <a:pt x="586065" y="414614"/>
                  <a:pt x="598765" y="353231"/>
                </a:cubicBezTo>
                <a:cubicBezTo>
                  <a:pt x="611465" y="291848"/>
                  <a:pt x="698248" y="213531"/>
                  <a:pt x="763865" y="213531"/>
                </a:cubicBezTo>
                <a:close/>
                <a:moveTo>
                  <a:pt x="1036431" y="129524"/>
                </a:moveTo>
                <a:cubicBezTo>
                  <a:pt x="1050986" y="129983"/>
                  <a:pt x="1066523" y="135189"/>
                  <a:pt x="1077979" y="146644"/>
                </a:cubicBezTo>
                <a:cubicBezTo>
                  <a:pt x="1100890" y="169556"/>
                  <a:pt x="1098800" y="208793"/>
                  <a:pt x="1083743" y="223851"/>
                </a:cubicBezTo>
                <a:cubicBezTo>
                  <a:pt x="1068686" y="238908"/>
                  <a:pt x="1010548" y="259898"/>
                  <a:pt x="987637" y="236987"/>
                </a:cubicBezTo>
                <a:cubicBezTo>
                  <a:pt x="964725" y="214075"/>
                  <a:pt x="985716" y="155938"/>
                  <a:pt x="1000773" y="140880"/>
                </a:cubicBezTo>
                <a:cubicBezTo>
                  <a:pt x="1008302" y="133352"/>
                  <a:pt x="1021875" y="129065"/>
                  <a:pt x="1036431" y="129524"/>
                </a:cubicBezTo>
                <a:close/>
                <a:moveTo>
                  <a:pt x="887345" y="66"/>
                </a:moveTo>
                <a:cubicBezTo>
                  <a:pt x="908214" y="841"/>
                  <a:pt x="930527" y="8428"/>
                  <a:pt x="947041" y="24941"/>
                </a:cubicBezTo>
                <a:cubicBezTo>
                  <a:pt x="980068" y="57968"/>
                  <a:pt x="977387" y="114196"/>
                  <a:pt x="955924" y="135659"/>
                </a:cubicBezTo>
                <a:cubicBezTo>
                  <a:pt x="934461" y="157122"/>
                  <a:pt x="851292" y="186743"/>
                  <a:pt x="818265" y="153717"/>
                </a:cubicBezTo>
                <a:cubicBezTo>
                  <a:pt x="785239" y="120690"/>
                  <a:pt x="814860" y="37521"/>
                  <a:pt x="836323" y="16058"/>
                </a:cubicBezTo>
                <a:cubicBezTo>
                  <a:pt x="847054" y="5326"/>
                  <a:pt x="866477" y="-710"/>
                  <a:pt x="887345" y="66"/>
                </a:cubicBez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algn="ctr">
              <a:lnSpc>
                <a:spcPct val="120000"/>
              </a:lnSpc>
              <a:defRPr/>
            </a:pPr>
            <a:endParaRPr lang="zh-CN" altLang="en-US" sz="1200" kern="0">
              <a:solidFill>
                <a:srgbClr val="4D4D4D"/>
              </a:solidFill>
              <a:latin typeface="微软雅黑" panose="020B0503020204020204" pitchFamily="34" charset="-122"/>
              <a:ea typeface="微软雅黑" panose="020B0503020204020204" pitchFamily="34" charset="-122"/>
            </a:endParaRPr>
          </a:p>
        </p:txBody>
      </p:sp>
      <p:sp>
        <p:nvSpPr>
          <p:cNvPr id="17" name="任意多边形 16"/>
          <p:cNvSpPr/>
          <p:nvPr/>
        </p:nvSpPr>
        <p:spPr>
          <a:xfrm>
            <a:off x="7967157" y="2163490"/>
            <a:ext cx="879704" cy="1008062"/>
          </a:xfrm>
          <a:custGeom>
            <a:avLst/>
            <a:gdLst/>
            <a:ahLst/>
            <a:cxnLst/>
            <a:rect l="l" t="t" r="r" b="b"/>
            <a:pathLst>
              <a:path w="1184474" h="1305883">
                <a:moveTo>
                  <a:pt x="1128301" y="542257"/>
                </a:moveTo>
                <a:cubicBezTo>
                  <a:pt x="1138996" y="544244"/>
                  <a:pt x="1150947" y="549813"/>
                  <a:pt x="1160623" y="559490"/>
                </a:cubicBezTo>
                <a:cubicBezTo>
                  <a:pt x="1179976" y="578842"/>
                  <a:pt x="1182899" y="607295"/>
                  <a:pt x="1173598" y="616596"/>
                </a:cubicBezTo>
                <a:cubicBezTo>
                  <a:pt x="1164297" y="625897"/>
                  <a:pt x="1124169" y="634649"/>
                  <a:pt x="1104816" y="615297"/>
                </a:cubicBezTo>
                <a:cubicBezTo>
                  <a:pt x="1085464" y="595944"/>
                  <a:pt x="1094216" y="555816"/>
                  <a:pt x="1103517" y="546515"/>
                </a:cubicBezTo>
                <a:cubicBezTo>
                  <a:pt x="1108167" y="541864"/>
                  <a:pt x="1117606" y="540270"/>
                  <a:pt x="1128301" y="542257"/>
                </a:cubicBezTo>
                <a:close/>
                <a:moveTo>
                  <a:pt x="1129951" y="407312"/>
                </a:moveTo>
                <a:cubicBezTo>
                  <a:pt x="1142445" y="408682"/>
                  <a:pt x="1156099" y="414183"/>
                  <a:pt x="1166678" y="424762"/>
                </a:cubicBezTo>
                <a:cubicBezTo>
                  <a:pt x="1187836" y="445920"/>
                  <a:pt x="1188681" y="479378"/>
                  <a:pt x="1176799" y="491260"/>
                </a:cubicBezTo>
                <a:cubicBezTo>
                  <a:pt x="1164917" y="503142"/>
                  <a:pt x="1116544" y="517212"/>
                  <a:pt x="1095386" y="496054"/>
                </a:cubicBezTo>
                <a:cubicBezTo>
                  <a:pt x="1074229" y="474896"/>
                  <a:pt x="1088298" y="426523"/>
                  <a:pt x="1100180" y="414641"/>
                </a:cubicBezTo>
                <a:cubicBezTo>
                  <a:pt x="1106121" y="408700"/>
                  <a:pt x="1117456" y="405941"/>
                  <a:pt x="1129951" y="407312"/>
                </a:cubicBezTo>
                <a:close/>
                <a:moveTo>
                  <a:pt x="1108012" y="263931"/>
                </a:moveTo>
                <a:cubicBezTo>
                  <a:pt x="1121552" y="263764"/>
                  <a:pt x="1135813" y="267978"/>
                  <a:pt x="1146016" y="278181"/>
                </a:cubicBezTo>
                <a:cubicBezTo>
                  <a:pt x="1166422" y="298587"/>
                  <a:pt x="1162872" y="335223"/>
                  <a:pt x="1148231" y="349864"/>
                </a:cubicBezTo>
                <a:cubicBezTo>
                  <a:pt x="1133590" y="364505"/>
                  <a:pt x="1078576" y="386433"/>
                  <a:pt x="1058170" y="366027"/>
                </a:cubicBezTo>
                <a:cubicBezTo>
                  <a:pt x="1037764" y="345621"/>
                  <a:pt x="1059692" y="290607"/>
                  <a:pt x="1074333" y="275966"/>
                </a:cubicBezTo>
                <a:cubicBezTo>
                  <a:pt x="1081653" y="268645"/>
                  <a:pt x="1094472" y="264097"/>
                  <a:pt x="1108012" y="263931"/>
                </a:cubicBezTo>
                <a:close/>
                <a:moveTo>
                  <a:pt x="763865" y="213531"/>
                </a:moveTo>
                <a:cubicBezTo>
                  <a:pt x="829482" y="213531"/>
                  <a:pt x="945898" y="291848"/>
                  <a:pt x="992465" y="353231"/>
                </a:cubicBezTo>
                <a:cubicBezTo>
                  <a:pt x="1039032" y="414614"/>
                  <a:pt x="1049615" y="514098"/>
                  <a:pt x="1043265" y="581831"/>
                </a:cubicBezTo>
                <a:cubicBezTo>
                  <a:pt x="1036915" y="649564"/>
                  <a:pt x="1051732" y="668614"/>
                  <a:pt x="954365" y="759631"/>
                </a:cubicBezTo>
                <a:cubicBezTo>
                  <a:pt x="856998" y="850648"/>
                  <a:pt x="535265" y="1068664"/>
                  <a:pt x="459065" y="1127931"/>
                </a:cubicBezTo>
                <a:cubicBezTo>
                  <a:pt x="382865" y="1187198"/>
                  <a:pt x="306665" y="1301498"/>
                  <a:pt x="230465" y="1305731"/>
                </a:cubicBezTo>
                <a:cubicBezTo>
                  <a:pt x="154265" y="1309964"/>
                  <a:pt x="12448" y="1225298"/>
                  <a:pt x="1865" y="1153331"/>
                </a:cubicBezTo>
                <a:cubicBezTo>
                  <a:pt x="-8718" y="1081364"/>
                  <a:pt x="23032" y="945898"/>
                  <a:pt x="166965" y="873931"/>
                </a:cubicBezTo>
                <a:cubicBezTo>
                  <a:pt x="310898" y="801964"/>
                  <a:pt x="355348" y="846414"/>
                  <a:pt x="420965" y="823131"/>
                </a:cubicBezTo>
                <a:cubicBezTo>
                  <a:pt x="486582" y="799848"/>
                  <a:pt x="516215" y="774448"/>
                  <a:pt x="560665" y="734231"/>
                </a:cubicBezTo>
                <a:cubicBezTo>
                  <a:pt x="605115" y="694014"/>
                  <a:pt x="681315" y="645331"/>
                  <a:pt x="687665" y="581831"/>
                </a:cubicBezTo>
                <a:cubicBezTo>
                  <a:pt x="694015" y="518331"/>
                  <a:pt x="586065" y="414614"/>
                  <a:pt x="598765" y="353231"/>
                </a:cubicBezTo>
                <a:cubicBezTo>
                  <a:pt x="611465" y="291848"/>
                  <a:pt x="698248" y="213531"/>
                  <a:pt x="763865" y="213531"/>
                </a:cubicBezTo>
                <a:close/>
                <a:moveTo>
                  <a:pt x="1036431" y="129524"/>
                </a:moveTo>
                <a:cubicBezTo>
                  <a:pt x="1050986" y="129983"/>
                  <a:pt x="1066523" y="135189"/>
                  <a:pt x="1077979" y="146644"/>
                </a:cubicBezTo>
                <a:cubicBezTo>
                  <a:pt x="1100890" y="169556"/>
                  <a:pt x="1098800" y="208793"/>
                  <a:pt x="1083743" y="223851"/>
                </a:cubicBezTo>
                <a:cubicBezTo>
                  <a:pt x="1068686" y="238908"/>
                  <a:pt x="1010548" y="259898"/>
                  <a:pt x="987637" y="236987"/>
                </a:cubicBezTo>
                <a:cubicBezTo>
                  <a:pt x="964725" y="214075"/>
                  <a:pt x="985716" y="155938"/>
                  <a:pt x="1000773" y="140880"/>
                </a:cubicBezTo>
                <a:cubicBezTo>
                  <a:pt x="1008302" y="133352"/>
                  <a:pt x="1021875" y="129065"/>
                  <a:pt x="1036431" y="129524"/>
                </a:cubicBezTo>
                <a:close/>
                <a:moveTo>
                  <a:pt x="887345" y="66"/>
                </a:moveTo>
                <a:cubicBezTo>
                  <a:pt x="908214" y="841"/>
                  <a:pt x="930527" y="8428"/>
                  <a:pt x="947041" y="24941"/>
                </a:cubicBezTo>
                <a:cubicBezTo>
                  <a:pt x="980068" y="57968"/>
                  <a:pt x="977387" y="114196"/>
                  <a:pt x="955924" y="135659"/>
                </a:cubicBezTo>
                <a:cubicBezTo>
                  <a:pt x="934461" y="157122"/>
                  <a:pt x="851292" y="186743"/>
                  <a:pt x="818265" y="153717"/>
                </a:cubicBezTo>
                <a:cubicBezTo>
                  <a:pt x="785239" y="120690"/>
                  <a:pt x="814860" y="37521"/>
                  <a:pt x="836323" y="16058"/>
                </a:cubicBezTo>
                <a:cubicBezTo>
                  <a:pt x="847054" y="5326"/>
                  <a:pt x="866477" y="-710"/>
                  <a:pt x="887345" y="66"/>
                </a:cubicBezTo>
                <a:close/>
              </a:path>
            </a:pathLst>
          </a:custGeom>
          <a:solidFill>
            <a:schemeClr val="accent2"/>
          </a:solidFill>
          <a:ln w="25400" cap="flat" cmpd="sng" algn="ctr">
            <a:noFill/>
            <a:prstDash val="solid"/>
          </a:ln>
          <a:effectLst>
            <a:outerShdw blurRad="50800" dist="38100" dir="2700000" algn="tl" rotWithShape="0">
              <a:prstClr val="black">
                <a:alpha val="40000"/>
              </a:prstClr>
            </a:outerShdw>
          </a:effectLst>
        </p:spPr>
        <p:txBody>
          <a:bodyPr anchor="ctr"/>
          <a:lstStyle/>
          <a:p>
            <a:pPr algn="ctr">
              <a:defRPr/>
            </a:pPr>
            <a:endParaRPr lang="zh-CN" altLang="en-US" sz="3200" kern="0" dirty="0">
              <a:solidFill>
                <a:sysClr val="window" lastClr="FFFFFF"/>
              </a:solidFill>
              <a:latin typeface="Impact" panose="020B0806030902050204" pitchFamily="34" charset="0"/>
              <a:ea typeface="微软雅黑" panose="020B0503020204020204" pitchFamily="34" charset="-122"/>
            </a:endParaRPr>
          </a:p>
        </p:txBody>
      </p:sp>
      <p:sp>
        <p:nvSpPr>
          <p:cNvPr id="18" name="TextBox 17"/>
          <p:cNvSpPr txBox="1"/>
          <p:nvPr/>
        </p:nvSpPr>
        <p:spPr>
          <a:xfrm>
            <a:off x="7588566" y="4862339"/>
            <a:ext cx="1713359" cy="923330"/>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anose="020B0503020204020204" pitchFamily="34" charset="-122"/>
              </a:defRPr>
            </a:lvl1pPr>
          </a:lstStyle>
          <a:p>
            <a:pPr algn="r">
              <a:defRPr/>
            </a:pPr>
            <a:r>
              <a:rPr lang="zh-CN" altLang="en-US" kern="0" dirty="0"/>
              <a:t>单击此处添加文本</a:t>
            </a:r>
          </a:p>
          <a:p>
            <a:pPr algn="r">
              <a:defRPr/>
            </a:pPr>
            <a:r>
              <a:rPr lang="zh-CN" altLang="en-US" kern="0" dirty="0"/>
              <a:t>单击此处添加文本</a:t>
            </a:r>
          </a:p>
          <a:p>
            <a:pPr algn="r">
              <a:defRPr/>
            </a:pPr>
            <a:r>
              <a:rPr lang="zh-CN" altLang="en-US" kern="0" dirty="0"/>
              <a:t>单击此处添加文本</a:t>
            </a:r>
          </a:p>
        </p:txBody>
      </p:sp>
      <p:sp>
        <p:nvSpPr>
          <p:cNvPr id="19" name="TextBox 18"/>
          <p:cNvSpPr txBox="1"/>
          <p:nvPr/>
        </p:nvSpPr>
        <p:spPr>
          <a:xfrm>
            <a:off x="6364952" y="1628800"/>
            <a:ext cx="1802281" cy="923330"/>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anose="020B0503020204020204" pitchFamily="34" charset="-122"/>
              </a:defRPr>
            </a:lvl1pPr>
          </a:lstStyle>
          <a:p>
            <a:pPr>
              <a:defRPr/>
            </a:pPr>
            <a:r>
              <a:rPr lang="zh-CN" altLang="en-US" kern="0" dirty="0"/>
              <a:t>单击此处添加文本</a:t>
            </a:r>
          </a:p>
          <a:p>
            <a:pPr>
              <a:defRPr/>
            </a:pPr>
            <a:r>
              <a:rPr lang="zh-CN" altLang="en-US" kern="0" dirty="0"/>
              <a:t>单击此处添加文本</a:t>
            </a:r>
          </a:p>
          <a:p>
            <a:pPr>
              <a:defRPr/>
            </a:pPr>
            <a:r>
              <a:rPr lang="zh-CN" altLang="en-US" kern="0" dirty="0"/>
              <a:t>单击此处添加文本</a:t>
            </a:r>
          </a:p>
        </p:txBody>
      </p:sp>
      <p:sp>
        <p:nvSpPr>
          <p:cNvPr id="20" name="TextBox 19"/>
          <p:cNvSpPr txBox="1"/>
          <p:nvPr/>
        </p:nvSpPr>
        <p:spPr>
          <a:xfrm>
            <a:off x="2999657" y="4378350"/>
            <a:ext cx="1906341" cy="923330"/>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anose="020B0503020204020204" pitchFamily="34" charset="-122"/>
              </a:defRPr>
            </a:lvl1pPr>
          </a:lstStyle>
          <a:p>
            <a:pPr>
              <a:defRPr/>
            </a:pPr>
            <a:r>
              <a:rPr lang="zh-CN" altLang="en-US" kern="0" dirty="0"/>
              <a:t>单击此处添加文本</a:t>
            </a:r>
          </a:p>
          <a:p>
            <a:pPr>
              <a:defRPr/>
            </a:pPr>
            <a:r>
              <a:rPr lang="zh-CN" altLang="en-US" kern="0" dirty="0"/>
              <a:t>单击此处添加文本</a:t>
            </a:r>
          </a:p>
          <a:p>
            <a:pPr>
              <a:defRPr/>
            </a:pPr>
            <a:r>
              <a:rPr lang="zh-CN" altLang="en-US" kern="0" dirty="0"/>
              <a:t>单击此处添加文本</a:t>
            </a:r>
          </a:p>
        </p:txBody>
      </p:sp>
      <p:sp>
        <p:nvSpPr>
          <p:cNvPr id="21" name="TextBox 20"/>
          <p:cNvSpPr txBox="1"/>
          <p:nvPr/>
        </p:nvSpPr>
        <p:spPr>
          <a:xfrm>
            <a:off x="4250391" y="2391990"/>
            <a:ext cx="1765220" cy="923330"/>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anose="020B0503020204020204" pitchFamily="34" charset="-122"/>
              </a:defRPr>
            </a:lvl1pPr>
          </a:lstStyle>
          <a:p>
            <a:pPr>
              <a:defRPr/>
            </a:pPr>
            <a:r>
              <a:rPr lang="zh-CN" altLang="en-US" kern="0" dirty="0"/>
              <a:t>单击此处添加文本</a:t>
            </a:r>
          </a:p>
          <a:p>
            <a:pPr>
              <a:defRPr/>
            </a:pPr>
            <a:r>
              <a:rPr lang="zh-CN" altLang="en-US" kern="0" dirty="0"/>
              <a:t>单击此处添加文本</a:t>
            </a:r>
          </a:p>
          <a:p>
            <a:pPr>
              <a:defRPr/>
            </a:pPr>
            <a:r>
              <a:rPr lang="zh-CN" altLang="en-US" kern="0" dirty="0"/>
              <a:t>单击此处添加文本</a:t>
            </a:r>
          </a:p>
        </p:txBody>
      </p:sp>
      <p:sp>
        <p:nvSpPr>
          <p:cNvPr id="22" name="矩形 1"/>
          <p:cNvSpPr/>
          <p:nvPr/>
        </p:nvSpPr>
        <p:spPr>
          <a:xfrm>
            <a:off x="6015611" y="3019155"/>
            <a:ext cx="1008326" cy="881063"/>
          </a:xfrm>
          <a:custGeom>
            <a:avLst/>
            <a:gdLst/>
            <a:ahLst/>
            <a:cxnLst/>
            <a:rect l="l" t="t" r="r" b="b"/>
            <a:pathLst>
              <a:path w="1008063" h="881063">
                <a:moveTo>
                  <a:pt x="942728" y="158110"/>
                </a:moveTo>
                <a:cubicBezTo>
                  <a:pt x="958837" y="158686"/>
                  <a:pt x="976062" y="164329"/>
                  <a:pt x="988810" y="176613"/>
                </a:cubicBezTo>
                <a:cubicBezTo>
                  <a:pt x="1001557" y="188897"/>
                  <a:pt x="1007414" y="205494"/>
                  <a:pt x="1008012" y="221018"/>
                </a:cubicBezTo>
                <a:cubicBezTo>
                  <a:pt x="1008611" y="236540"/>
                  <a:pt x="1003951" y="250988"/>
                  <a:pt x="995667" y="258970"/>
                </a:cubicBezTo>
                <a:cubicBezTo>
                  <a:pt x="979099" y="274935"/>
                  <a:pt x="914897" y="296968"/>
                  <a:pt x="889402" y="272402"/>
                </a:cubicBezTo>
                <a:cubicBezTo>
                  <a:pt x="863908" y="247835"/>
                  <a:pt x="886774" y="185970"/>
                  <a:pt x="903342" y="170005"/>
                </a:cubicBezTo>
                <a:cubicBezTo>
                  <a:pt x="911626" y="162023"/>
                  <a:pt x="926619" y="157533"/>
                  <a:pt x="942728" y="158110"/>
                </a:cubicBezTo>
                <a:close/>
                <a:moveTo>
                  <a:pt x="601892" y="104078"/>
                </a:moveTo>
                <a:cubicBezTo>
                  <a:pt x="647770" y="105923"/>
                  <a:pt x="699852" y="116845"/>
                  <a:pt x="735390" y="142824"/>
                </a:cubicBezTo>
                <a:cubicBezTo>
                  <a:pt x="782774" y="177463"/>
                  <a:pt x="843230" y="264059"/>
                  <a:pt x="843230" y="312867"/>
                </a:cubicBezTo>
                <a:cubicBezTo>
                  <a:pt x="843230" y="361676"/>
                  <a:pt x="782774" y="426229"/>
                  <a:pt x="735390" y="435676"/>
                </a:cubicBezTo>
                <a:cubicBezTo>
                  <a:pt x="688006" y="445123"/>
                  <a:pt x="607942" y="364825"/>
                  <a:pt x="558924" y="369548"/>
                </a:cubicBezTo>
                <a:cubicBezTo>
                  <a:pt x="509906" y="374272"/>
                  <a:pt x="472326" y="430952"/>
                  <a:pt x="441281" y="464016"/>
                </a:cubicBezTo>
                <a:cubicBezTo>
                  <a:pt x="410236" y="497080"/>
                  <a:pt x="390628" y="519122"/>
                  <a:pt x="372655" y="567931"/>
                </a:cubicBezTo>
                <a:cubicBezTo>
                  <a:pt x="354682" y="616740"/>
                  <a:pt x="388995" y="649804"/>
                  <a:pt x="333441" y="756867"/>
                </a:cubicBezTo>
                <a:cubicBezTo>
                  <a:pt x="277887" y="863931"/>
                  <a:pt x="173315" y="887548"/>
                  <a:pt x="117761" y="879676"/>
                </a:cubicBezTo>
                <a:cubicBezTo>
                  <a:pt x="62207" y="871804"/>
                  <a:pt x="-3151" y="766314"/>
                  <a:pt x="117" y="709633"/>
                </a:cubicBezTo>
                <a:cubicBezTo>
                  <a:pt x="3385" y="652952"/>
                  <a:pt x="91617" y="596272"/>
                  <a:pt x="137368" y="539591"/>
                </a:cubicBezTo>
                <a:cubicBezTo>
                  <a:pt x="183119" y="482910"/>
                  <a:pt x="351414" y="243591"/>
                  <a:pt x="421673" y="171165"/>
                </a:cubicBezTo>
                <a:cubicBezTo>
                  <a:pt x="491933" y="98739"/>
                  <a:pt x="506638" y="109761"/>
                  <a:pt x="558924" y="105037"/>
                </a:cubicBezTo>
                <a:cubicBezTo>
                  <a:pt x="571996" y="103856"/>
                  <a:pt x="586599" y="103463"/>
                  <a:pt x="601892" y="104078"/>
                </a:cubicBezTo>
                <a:close/>
                <a:moveTo>
                  <a:pt x="862789" y="66481"/>
                </a:moveTo>
                <a:cubicBezTo>
                  <a:pt x="874025" y="66822"/>
                  <a:pt x="886019" y="70694"/>
                  <a:pt x="894862" y="79215"/>
                </a:cubicBezTo>
                <a:cubicBezTo>
                  <a:pt x="903705" y="87737"/>
                  <a:pt x="907724" y="99294"/>
                  <a:pt x="908078" y="110121"/>
                </a:cubicBezTo>
                <a:cubicBezTo>
                  <a:pt x="908432" y="120948"/>
                  <a:pt x="905123" y="131044"/>
                  <a:pt x="899312" y="136645"/>
                </a:cubicBezTo>
                <a:cubicBezTo>
                  <a:pt x="887688" y="147845"/>
                  <a:pt x="842810" y="163459"/>
                  <a:pt x="825123" y="146416"/>
                </a:cubicBezTo>
                <a:cubicBezTo>
                  <a:pt x="807437" y="129374"/>
                  <a:pt x="823640" y="86128"/>
                  <a:pt x="835263" y="74928"/>
                </a:cubicBezTo>
                <a:cubicBezTo>
                  <a:pt x="841075" y="69328"/>
                  <a:pt x="851553" y="66139"/>
                  <a:pt x="862789" y="66481"/>
                </a:cubicBezTo>
                <a:close/>
                <a:moveTo>
                  <a:pt x="763988" y="18007"/>
                </a:moveTo>
                <a:cubicBezTo>
                  <a:pt x="774440" y="17883"/>
                  <a:pt x="785448" y="21017"/>
                  <a:pt x="793324" y="28607"/>
                </a:cubicBezTo>
                <a:cubicBezTo>
                  <a:pt x="801200" y="36196"/>
                  <a:pt x="804453" y="46804"/>
                  <a:pt x="804324" y="56876"/>
                </a:cubicBezTo>
                <a:cubicBezTo>
                  <a:pt x="804196" y="66947"/>
                  <a:pt x="800685" y="76483"/>
                  <a:pt x="795034" y="81927"/>
                </a:cubicBezTo>
                <a:cubicBezTo>
                  <a:pt x="783732" y="92818"/>
                  <a:pt x="741264" y="109129"/>
                  <a:pt x="725512" y="93950"/>
                </a:cubicBezTo>
                <a:cubicBezTo>
                  <a:pt x="709760" y="78771"/>
                  <a:pt x="726687" y="37850"/>
                  <a:pt x="737989" y="26959"/>
                </a:cubicBezTo>
                <a:cubicBezTo>
                  <a:pt x="743640" y="21514"/>
                  <a:pt x="753536" y="18131"/>
                  <a:pt x="763988" y="18007"/>
                </a:cubicBezTo>
                <a:close/>
                <a:moveTo>
                  <a:pt x="551220" y="4923"/>
                </a:moveTo>
                <a:cubicBezTo>
                  <a:pt x="559475" y="6401"/>
                  <a:pt x="568701" y="10543"/>
                  <a:pt x="576170" y="17741"/>
                </a:cubicBezTo>
                <a:cubicBezTo>
                  <a:pt x="583640" y="24939"/>
                  <a:pt x="587939" y="33828"/>
                  <a:pt x="589473" y="41784"/>
                </a:cubicBezTo>
                <a:cubicBezTo>
                  <a:pt x="591007" y="49739"/>
                  <a:pt x="589776" y="56760"/>
                  <a:pt x="586186" y="60219"/>
                </a:cubicBezTo>
                <a:cubicBezTo>
                  <a:pt x="579006" y="67138"/>
                  <a:pt x="548030" y="73648"/>
                  <a:pt x="533091" y="59253"/>
                </a:cubicBezTo>
                <a:cubicBezTo>
                  <a:pt x="518152" y="44857"/>
                  <a:pt x="524908" y="15008"/>
                  <a:pt x="532088" y="8090"/>
                </a:cubicBezTo>
                <a:cubicBezTo>
                  <a:pt x="535678" y="4631"/>
                  <a:pt x="542964" y="3445"/>
                  <a:pt x="551220" y="4923"/>
                </a:cubicBezTo>
                <a:close/>
                <a:moveTo>
                  <a:pt x="651821" y="257"/>
                </a:moveTo>
                <a:cubicBezTo>
                  <a:pt x="661466" y="1276"/>
                  <a:pt x="672006" y="5368"/>
                  <a:pt x="680172" y="13237"/>
                </a:cubicBezTo>
                <a:cubicBezTo>
                  <a:pt x="688338" y="21106"/>
                  <a:pt x="692585" y="31263"/>
                  <a:pt x="693642" y="40556"/>
                </a:cubicBezTo>
                <a:cubicBezTo>
                  <a:pt x="694701" y="49851"/>
                  <a:pt x="692571" y="58282"/>
                  <a:pt x="687985" y="62701"/>
                </a:cubicBezTo>
                <a:cubicBezTo>
                  <a:pt x="678813" y="71540"/>
                  <a:pt x="641472" y="82005"/>
                  <a:pt x="625139" y="66267"/>
                </a:cubicBezTo>
                <a:cubicBezTo>
                  <a:pt x="608806" y="50529"/>
                  <a:pt x="619667" y="14547"/>
                  <a:pt x="628840" y="5709"/>
                </a:cubicBezTo>
                <a:cubicBezTo>
                  <a:pt x="633426" y="1290"/>
                  <a:pt x="642176" y="-763"/>
                  <a:pt x="651821" y="257"/>
                </a:cubicBezTo>
                <a:close/>
              </a:path>
            </a:pathLst>
          </a:custGeom>
          <a:solidFill>
            <a:schemeClr val="accent1"/>
          </a:solidFill>
          <a:ln w="25400" cap="flat" cmpd="sng" algn="ctr">
            <a:noFill/>
            <a:prstDash val="solid"/>
          </a:ln>
          <a:effectLst>
            <a:outerShdw blurRad="50800" dist="38100" dir="2700000" algn="tl" rotWithShape="0">
              <a:prstClr val="black">
                <a:alpha val="40000"/>
              </a:prstClr>
            </a:outerShdw>
          </a:effectLst>
        </p:spPr>
        <p:txBody>
          <a:bodyPr anchor="ctr"/>
          <a:lstStyle/>
          <a:p>
            <a:pPr>
              <a:lnSpc>
                <a:spcPct val="120000"/>
              </a:lnSpc>
              <a:defRPr/>
            </a:pPr>
            <a:endParaRPr lang="zh-CN" altLang="en-US" sz="1400" b="1" kern="0">
              <a:solidFill>
                <a:sysClr val="window" lastClr="FFFFFF"/>
              </a:solidFill>
              <a:latin typeface="微软雅黑" panose="020B0503020204020204" pitchFamily="34" charset="-122"/>
              <a:ea typeface="微软雅黑" panose="020B0503020204020204" pitchFamily="34" charset="-122"/>
            </a:endParaRPr>
          </a:p>
        </p:txBody>
      </p:sp>
      <p:sp>
        <p:nvSpPr>
          <p:cNvPr id="23" name="矩形 21"/>
          <p:cNvSpPr/>
          <p:nvPr/>
        </p:nvSpPr>
        <p:spPr>
          <a:xfrm>
            <a:off x="4615071" y="5040042"/>
            <a:ext cx="1008326" cy="879475"/>
          </a:xfrm>
          <a:custGeom>
            <a:avLst/>
            <a:gdLst/>
            <a:ahLst/>
            <a:cxnLst/>
            <a:rect l="l" t="t" r="r" b="b"/>
            <a:pathLst>
              <a:path w="1008063" h="879475">
                <a:moveTo>
                  <a:pt x="942729" y="157825"/>
                </a:moveTo>
                <a:cubicBezTo>
                  <a:pt x="958838" y="158400"/>
                  <a:pt x="976062" y="164033"/>
                  <a:pt x="988810" y="176295"/>
                </a:cubicBezTo>
                <a:cubicBezTo>
                  <a:pt x="1001557" y="188557"/>
                  <a:pt x="1007414" y="205124"/>
                  <a:pt x="1008012" y="220619"/>
                </a:cubicBezTo>
                <a:cubicBezTo>
                  <a:pt x="1008611" y="236114"/>
                  <a:pt x="1003952" y="250535"/>
                  <a:pt x="995667" y="258503"/>
                </a:cubicBezTo>
                <a:cubicBezTo>
                  <a:pt x="979099" y="274440"/>
                  <a:pt x="914897" y="296433"/>
                  <a:pt x="889403" y="271911"/>
                </a:cubicBezTo>
                <a:cubicBezTo>
                  <a:pt x="863909" y="247389"/>
                  <a:pt x="886774" y="185636"/>
                  <a:pt x="903342" y="169699"/>
                </a:cubicBezTo>
                <a:cubicBezTo>
                  <a:pt x="911626" y="161731"/>
                  <a:pt x="926620" y="157249"/>
                  <a:pt x="942729" y="157825"/>
                </a:cubicBezTo>
                <a:close/>
                <a:moveTo>
                  <a:pt x="601892" y="103890"/>
                </a:moveTo>
                <a:cubicBezTo>
                  <a:pt x="647770" y="105732"/>
                  <a:pt x="699852" y="116635"/>
                  <a:pt x="735390" y="142567"/>
                </a:cubicBezTo>
                <a:cubicBezTo>
                  <a:pt x="782774" y="177144"/>
                  <a:pt x="843230" y="263583"/>
                  <a:pt x="843230" y="312303"/>
                </a:cubicBezTo>
                <a:cubicBezTo>
                  <a:pt x="843230" y="361024"/>
                  <a:pt x="782774" y="425461"/>
                  <a:pt x="735390" y="434891"/>
                </a:cubicBezTo>
                <a:cubicBezTo>
                  <a:pt x="688006" y="444320"/>
                  <a:pt x="607943" y="364167"/>
                  <a:pt x="558924" y="368882"/>
                </a:cubicBezTo>
                <a:cubicBezTo>
                  <a:pt x="509906" y="373597"/>
                  <a:pt x="472326" y="430176"/>
                  <a:pt x="441281" y="463180"/>
                </a:cubicBezTo>
                <a:cubicBezTo>
                  <a:pt x="410236" y="496184"/>
                  <a:pt x="390628" y="518187"/>
                  <a:pt x="372655" y="566908"/>
                </a:cubicBezTo>
                <a:cubicBezTo>
                  <a:pt x="354682" y="615628"/>
                  <a:pt x="388995" y="648633"/>
                  <a:pt x="333441" y="755503"/>
                </a:cubicBezTo>
                <a:cubicBezTo>
                  <a:pt x="277887" y="862374"/>
                  <a:pt x="173315" y="885948"/>
                  <a:pt x="117761" y="878090"/>
                </a:cubicBezTo>
                <a:cubicBezTo>
                  <a:pt x="62207" y="870233"/>
                  <a:pt x="-3150" y="764933"/>
                  <a:pt x="117" y="708354"/>
                </a:cubicBezTo>
                <a:cubicBezTo>
                  <a:pt x="3385" y="651776"/>
                  <a:pt x="91618" y="595197"/>
                  <a:pt x="137368" y="538618"/>
                </a:cubicBezTo>
                <a:cubicBezTo>
                  <a:pt x="183119" y="482040"/>
                  <a:pt x="351414" y="243152"/>
                  <a:pt x="421673" y="170857"/>
                </a:cubicBezTo>
                <a:cubicBezTo>
                  <a:pt x="491933" y="98562"/>
                  <a:pt x="506639" y="109563"/>
                  <a:pt x="558924" y="104848"/>
                </a:cubicBezTo>
                <a:cubicBezTo>
                  <a:pt x="571996" y="103669"/>
                  <a:pt x="586599" y="103277"/>
                  <a:pt x="601892" y="103890"/>
                </a:cubicBezTo>
                <a:close/>
                <a:moveTo>
                  <a:pt x="862789" y="66361"/>
                </a:moveTo>
                <a:cubicBezTo>
                  <a:pt x="874025" y="66702"/>
                  <a:pt x="886019" y="70567"/>
                  <a:pt x="894863" y="79073"/>
                </a:cubicBezTo>
                <a:cubicBezTo>
                  <a:pt x="903705" y="87579"/>
                  <a:pt x="907724" y="99115"/>
                  <a:pt x="908078" y="109923"/>
                </a:cubicBezTo>
                <a:cubicBezTo>
                  <a:pt x="908432" y="120730"/>
                  <a:pt x="905123" y="130808"/>
                  <a:pt x="899312" y="136399"/>
                </a:cubicBezTo>
                <a:cubicBezTo>
                  <a:pt x="887688" y="147579"/>
                  <a:pt x="842810" y="163164"/>
                  <a:pt x="825123" y="146152"/>
                </a:cubicBezTo>
                <a:cubicBezTo>
                  <a:pt x="807437" y="129141"/>
                  <a:pt x="823640" y="85973"/>
                  <a:pt x="835263" y="74793"/>
                </a:cubicBezTo>
                <a:cubicBezTo>
                  <a:pt x="841075" y="69203"/>
                  <a:pt x="851553" y="66020"/>
                  <a:pt x="862789" y="66361"/>
                </a:cubicBezTo>
                <a:close/>
                <a:moveTo>
                  <a:pt x="763988" y="17975"/>
                </a:moveTo>
                <a:cubicBezTo>
                  <a:pt x="774439" y="17851"/>
                  <a:pt x="785448" y="20979"/>
                  <a:pt x="793324" y="28555"/>
                </a:cubicBezTo>
                <a:cubicBezTo>
                  <a:pt x="801200" y="36131"/>
                  <a:pt x="804453" y="46720"/>
                  <a:pt x="804324" y="56773"/>
                </a:cubicBezTo>
                <a:cubicBezTo>
                  <a:pt x="804196" y="66827"/>
                  <a:pt x="800685" y="76345"/>
                  <a:pt x="795034" y="81780"/>
                </a:cubicBezTo>
                <a:cubicBezTo>
                  <a:pt x="783732" y="92651"/>
                  <a:pt x="741264" y="108933"/>
                  <a:pt x="725512" y="93781"/>
                </a:cubicBezTo>
                <a:cubicBezTo>
                  <a:pt x="709760" y="78630"/>
                  <a:pt x="726687" y="37782"/>
                  <a:pt x="737989" y="26911"/>
                </a:cubicBezTo>
                <a:cubicBezTo>
                  <a:pt x="743640" y="21475"/>
                  <a:pt x="753536" y="18098"/>
                  <a:pt x="763988" y="17975"/>
                </a:cubicBezTo>
                <a:close/>
                <a:moveTo>
                  <a:pt x="551219" y="4914"/>
                </a:moveTo>
                <a:cubicBezTo>
                  <a:pt x="559475" y="6390"/>
                  <a:pt x="568701" y="10525"/>
                  <a:pt x="576170" y="17710"/>
                </a:cubicBezTo>
                <a:cubicBezTo>
                  <a:pt x="583640" y="24894"/>
                  <a:pt x="587939" y="33768"/>
                  <a:pt x="589473" y="41709"/>
                </a:cubicBezTo>
                <a:cubicBezTo>
                  <a:pt x="591007" y="49650"/>
                  <a:pt x="589776" y="56658"/>
                  <a:pt x="586186" y="60111"/>
                </a:cubicBezTo>
                <a:cubicBezTo>
                  <a:pt x="579006" y="67017"/>
                  <a:pt x="548030" y="73515"/>
                  <a:pt x="533091" y="59146"/>
                </a:cubicBezTo>
                <a:cubicBezTo>
                  <a:pt x="518152" y="44777"/>
                  <a:pt x="524908" y="14982"/>
                  <a:pt x="532088" y="8076"/>
                </a:cubicBezTo>
                <a:cubicBezTo>
                  <a:pt x="535678" y="4623"/>
                  <a:pt x="542964" y="3439"/>
                  <a:pt x="551219" y="4914"/>
                </a:cubicBezTo>
                <a:close/>
                <a:moveTo>
                  <a:pt x="651821" y="257"/>
                </a:moveTo>
                <a:cubicBezTo>
                  <a:pt x="661466" y="1274"/>
                  <a:pt x="672006" y="5359"/>
                  <a:pt x="680172" y="13214"/>
                </a:cubicBezTo>
                <a:cubicBezTo>
                  <a:pt x="688339" y="21069"/>
                  <a:pt x="692585" y="31207"/>
                  <a:pt x="693643" y="40484"/>
                </a:cubicBezTo>
                <a:cubicBezTo>
                  <a:pt x="694701" y="49761"/>
                  <a:pt x="692571" y="58178"/>
                  <a:pt x="687985" y="62589"/>
                </a:cubicBezTo>
                <a:cubicBezTo>
                  <a:pt x="678813" y="71411"/>
                  <a:pt x="641472" y="81857"/>
                  <a:pt x="625139" y="66148"/>
                </a:cubicBezTo>
                <a:cubicBezTo>
                  <a:pt x="608806" y="50438"/>
                  <a:pt x="619668" y="14521"/>
                  <a:pt x="628840" y="5699"/>
                </a:cubicBezTo>
                <a:cubicBezTo>
                  <a:pt x="633426" y="1288"/>
                  <a:pt x="642176" y="-761"/>
                  <a:pt x="651821" y="257"/>
                </a:cubicBez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algn="ctr">
              <a:lnSpc>
                <a:spcPct val="120000"/>
              </a:lnSpc>
              <a:defRPr/>
            </a:pPr>
            <a:endParaRPr lang="zh-CN" altLang="en-US" sz="1200" kern="0">
              <a:solidFill>
                <a:srgbClr val="4D4D4D"/>
              </a:solidFill>
              <a:latin typeface="微软雅黑" panose="020B0503020204020204" pitchFamily="34" charset="-122"/>
              <a:ea typeface="微软雅黑" panose="020B0503020204020204" pitchFamily="34" charset="-122"/>
            </a:endParaRPr>
          </a:p>
        </p:txBody>
      </p:sp>
      <p:cxnSp>
        <p:nvCxnSpPr>
          <p:cNvPr id="24" name="直接连接符 23"/>
          <p:cNvCxnSpPr/>
          <p:nvPr/>
        </p:nvCxnSpPr>
        <p:spPr>
          <a:xfrm>
            <a:off x="4250392" y="3315320"/>
            <a:ext cx="2269382" cy="0"/>
          </a:xfrm>
          <a:prstGeom prst="line">
            <a:avLst/>
          </a:prstGeom>
          <a:noFill/>
          <a:ln w="9525" cap="flat" cmpd="sng" algn="ctr">
            <a:solidFill>
              <a:srgbClr val="A9A9A9"/>
            </a:solidFill>
            <a:prstDash val="solid"/>
            <a:headEnd type="oval" w="med" len="med"/>
            <a:tailEnd type="oval" w="med" len="med"/>
          </a:ln>
          <a:effectLst/>
        </p:spPr>
      </p:cxnSp>
      <p:cxnSp>
        <p:nvCxnSpPr>
          <p:cNvPr id="25" name="直接连接符 24"/>
          <p:cNvCxnSpPr/>
          <p:nvPr/>
        </p:nvCxnSpPr>
        <p:spPr>
          <a:xfrm>
            <a:off x="6364951" y="2560365"/>
            <a:ext cx="2269382" cy="0"/>
          </a:xfrm>
          <a:prstGeom prst="line">
            <a:avLst/>
          </a:prstGeom>
          <a:noFill/>
          <a:ln w="9525" cap="flat" cmpd="sng" algn="ctr">
            <a:solidFill>
              <a:srgbClr val="A9A9A9"/>
            </a:solidFill>
            <a:prstDash val="solid"/>
            <a:headEnd type="oval" w="med" len="med"/>
            <a:tailEnd type="oval" w="med" len="med"/>
          </a:ln>
          <a:effectLst/>
        </p:spPr>
      </p:cxnSp>
      <p:cxnSp>
        <p:nvCxnSpPr>
          <p:cNvPr id="26" name="直接连接符 25"/>
          <p:cNvCxnSpPr/>
          <p:nvPr/>
        </p:nvCxnSpPr>
        <p:spPr>
          <a:xfrm>
            <a:off x="2999657" y="5344145"/>
            <a:ext cx="2269382" cy="0"/>
          </a:xfrm>
          <a:prstGeom prst="line">
            <a:avLst/>
          </a:prstGeom>
          <a:noFill/>
          <a:ln w="9525" cap="flat" cmpd="sng" algn="ctr">
            <a:solidFill>
              <a:srgbClr val="A9A9A9"/>
            </a:solidFill>
            <a:prstDash val="solid"/>
            <a:headEnd type="oval" w="med" len="med"/>
            <a:tailEnd type="oval" w="med" len="med"/>
          </a:ln>
          <a:effectLst/>
        </p:spPr>
      </p:cxnSp>
      <p:cxnSp>
        <p:nvCxnSpPr>
          <p:cNvPr id="27" name="直接连接符 26"/>
          <p:cNvCxnSpPr/>
          <p:nvPr/>
        </p:nvCxnSpPr>
        <p:spPr>
          <a:xfrm>
            <a:off x="7032542" y="4862339"/>
            <a:ext cx="2269382" cy="0"/>
          </a:xfrm>
          <a:prstGeom prst="line">
            <a:avLst/>
          </a:prstGeom>
          <a:noFill/>
          <a:ln w="9525" cap="flat" cmpd="sng" algn="ctr">
            <a:solidFill>
              <a:srgbClr val="A9A9A9"/>
            </a:solidFill>
            <a:prstDash val="solid"/>
            <a:headEnd type="oval" w="med" len="med"/>
            <a:tailEnd type="oval" w="med" len="med"/>
          </a:ln>
          <a:effectLst/>
        </p:spPr>
      </p:cxn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6"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strVal val="(6*min(max(#ppt_w*#ppt_h,.3),1)-7.4)/-.7*#ppt_w"/>
                                          </p:val>
                                        </p:tav>
                                        <p:tav tm="100000">
                                          <p:val>
                                            <p:strVal val="#ppt_w"/>
                                          </p:val>
                                        </p:tav>
                                      </p:tavLst>
                                    </p:anim>
                                    <p:anim calcmode="lin" valueType="num">
                                      <p:cBhvr>
                                        <p:cTn id="8" dur="500" fill="hold"/>
                                        <p:tgtEl>
                                          <p:spTgt spid="23"/>
                                        </p:tgtEl>
                                        <p:attrNameLst>
                                          <p:attrName>ppt_h</p:attrName>
                                        </p:attrNameLst>
                                      </p:cBhvr>
                                      <p:tavLst>
                                        <p:tav tm="0">
                                          <p:val>
                                            <p:strVal val="(6*min(max(#ppt_w*#ppt_h,.3),1)-7.4)/-.7*#ppt_h"/>
                                          </p:val>
                                        </p:tav>
                                        <p:tav tm="100000">
                                          <p:val>
                                            <p:strVal val="#ppt_h"/>
                                          </p:val>
                                        </p:tav>
                                      </p:tavLst>
                                    </p:anim>
                                    <p:anim calcmode="lin" valueType="num">
                                      <p:cBhvr>
                                        <p:cTn id="9" dur="500" fill="hold"/>
                                        <p:tgtEl>
                                          <p:spTgt spid="23"/>
                                        </p:tgtEl>
                                        <p:attrNameLst>
                                          <p:attrName>ppt_x</p:attrName>
                                        </p:attrNameLst>
                                      </p:cBhvr>
                                      <p:tavLst>
                                        <p:tav tm="0">
                                          <p:val>
                                            <p:fltVal val="0.5"/>
                                          </p:val>
                                        </p:tav>
                                        <p:tav tm="100000">
                                          <p:val>
                                            <p:strVal val="#ppt_x"/>
                                          </p:val>
                                        </p:tav>
                                      </p:tavLst>
                                    </p:anim>
                                    <p:anim calcmode="lin" valueType="num">
                                      <p:cBhvr>
                                        <p:cTn id="10" dur="500" fill="hold"/>
                                        <p:tgtEl>
                                          <p:spTgt spid="23"/>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500"/>
                            </p:stCondLst>
                            <p:childTnLst>
                              <p:par>
                                <p:cTn id="12" presetID="22" presetClass="entr" presetSubtype="2" fill="hold" nodeType="after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wipe(right)">
                                      <p:cBhvr>
                                        <p:cTn id="14" dur="500"/>
                                        <p:tgtEl>
                                          <p:spTgt spid="26"/>
                                        </p:tgtEl>
                                      </p:cBhvr>
                                    </p:animEffect>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fade">
                                      <p:cBhvr>
                                        <p:cTn id="18" dur="1000"/>
                                        <p:tgtEl>
                                          <p:spTgt spid="20"/>
                                        </p:tgtEl>
                                      </p:cBhvr>
                                    </p:animEffect>
                                    <p:anim calcmode="lin" valueType="num">
                                      <p:cBhvr>
                                        <p:cTn id="19" dur="1000" fill="hold"/>
                                        <p:tgtEl>
                                          <p:spTgt spid="20"/>
                                        </p:tgtEl>
                                        <p:attrNameLst>
                                          <p:attrName>ppt_x</p:attrName>
                                        </p:attrNameLst>
                                      </p:cBhvr>
                                      <p:tavLst>
                                        <p:tav tm="0">
                                          <p:val>
                                            <p:strVal val="#ppt_x"/>
                                          </p:val>
                                        </p:tav>
                                        <p:tav tm="100000">
                                          <p:val>
                                            <p:strVal val="#ppt_x"/>
                                          </p:val>
                                        </p:tav>
                                      </p:tavLst>
                                    </p:anim>
                                    <p:anim calcmode="lin" valueType="num">
                                      <p:cBhvr>
                                        <p:cTn id="20"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36" fill="hold" grpId="0" nodeType="click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p:cTn id="25" dur="500" fill="hold"/>
                                        <p:tgtEl>
                                          <p:spTgt spid="16"/>
                                        </p:tgtEl>
                                        <p:attrNameLst>
                                          <p:attrName>ppt_w</p:attrName>
                                        </p:attrNameLst>
                                      </p:cBhvr>
                                      <p:tavLst>
                                        <p:tav tm="0">
                                          <p:val>
                                            <p:strVal val="(6*min(max(#ppt_w*#ppt_h,.3),1)-7.4)/-.7*#ppt_w"/>
                                          </p:val>
                                        </p:tav>
                                        <p:tav tm="100000">
                                          <p:val>
                                            <p:strVal val="#ppt_w"/>
                                          </p:val>
                                        </p:tav>
                                      </p:tavLst>
                                    </p:anim>
                                    <p:anim calcmode="lin" valueType="num">
                                      <p:cBhvr>
                                        <p:cTn id="26" dur="500" fill="hold"/>
                                        <p:tgtEl>
                                          <p:spTgt spid="16"/>
                                        </p:tgtEl>
                                        <p:attrNameLst>
                                          <p:attrName>ppt_h</p:attrName>
                                        </p:attrNameLst>
                                      </p:cBhvr>
                                      <p:tavLst>
                                        <p:tav tm="0">
                                          <p:val>
                                            <p:strVal val="(6*min(max(#ppt_w*#ppt_h,.3),1)-7.4)/-.7*#ppt_h"/>
                                          </p:val>
                                        </p:tav>
                                        <p:tav tm="100000">
                                          <p:val>
                                            <p:strVal val="#ppt_h"/>
                                          </p:val>
                                        </p:tav>
                                      </p:tavLst>
                                    </p:anim>
                                    <p:anim calcmode="lin" valueType="num">
                                      <p:cBhvr>
                                        <p:cTn id="27" dur="500" fill="hold"/>
                                        <p:tgtEl>
                                          <p:spTgt spid="16"/>
                                        </p:tgtEl>
                                        <p:attrNameLst>
                                          <p:attrName>ppt_x</p:attrName>
                                        </p:attrNameLst>
                                      </p:cBhvr>
                                      <p:tavLst>
                                        <p:tav tm="0">
                                          <p:val>
                                            <p:fltVal val="0.5"/>
                                          </p:val>
                                        </p:tav>
                                        <p:tav tm="100000">
                                          <p:val>
                                            <p:strVal val="#ppt_x"/>
                                          </p:val>
                                        </p:tav>
                                      </p:tavLst>
                                    </p:anim>
                                    <p:anim calcmode="lin" valueType="num">
                                      <p:cBhvr>
                                        <p:cTn id="28" dur="500" fill="hold"/>
                                        <p:tgtEl>
                                          <p:spTgt spid="16"/>
                                        </p:tgtEl>
                                        <p:attrNameLst>
                                          <p:attrName>ppt_y</p:attrName>
                                        </p:attrNameLst>
                                      </p:cBhvr>
                                      <p:tavLst>
                                        <p:tav tm="0">
                                          <p:val>
                                            <p:strVal val="1+(6*min(max(#ppt_w*#ppt_h,.3),1)-7.4)/-.7*#ppt_h/2"/>
                                          </p:val>
                                        </p:tav>
                                        <p:tav tm="100000">
                                          <p:val>
                                            <p:strVal val="#ppt_y"/>
                                          </p:val>
                                        </p:tav>
                                      </p:tavLst>
                                    </p:anim>
                                  </p:childTnLst>
                                </p:cTn>
                              </p:par>
                            </p:childTnLst>
                          </p:cTn>
                        </p:par>
                        <p:par>
                          <p:cTn id="29" fill="hold">
                            <p:stCondLst>
                              <p:cond delay="500"/>
                            </p:stCondLst>
                            <p:childTnLst>
                              <p:par>
                                <p:cTn id="30" presetID="22" presetClass="entr" presetSubtype="8" fill="hold" nodeType="after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wipe(left)">
                                      <p:cBhvr>
                                        <p:cTn id="32" dur="500"/>
                                        <p:tgtEl>
                                          <p:spTgt spid="27"/>
                                        </p:tgtEl>
                                      </p:cBhvr>
                                    </p:animEffect>
                                  </p:childTnLst>
                                </p:cTn>
                              </p:par>
                            </p:childTnLst>
                          </p:cTn>
                        </p:par>
                        <p:par>
                          <p:cTn id="33" fill="hold">
                            <p:stCondLst>
                              <p:cond delay="1000"/>
                            </p:stCondLst>
                            <p:childTnLst>
                              <p:par>
                                <p:cTn id="34" presetID="47" presetClass="entr" presetSubtype="0" fill="hold" grpId="0" nodeType="after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1000"/>
                                        <p:tgtEl>
                                          <p:spTgt spid="18"/>
                                        </p:tgtEl>
                                      </p:cBhvr>
                                    </p:animEffect>
                                    <p:anim calcmode="lin" valueType="num">
                                      <p:cBhvr>
                                        <p:cTn id="37" dur="1000" fill="hold"/>
                                        <p:tgtEl>
                                          <p:spTgt spid="18"/>
                                        </p:tgtEl>
                                        <p:attrNameLst>
                                          <p:attrName>ppt_x</p:attrName>
                                        </p:attrNameLst>
                                      </p:cBhvr>
                                      <p:tavLst>
                                        <p:tav tm="0">
                                          <p:val>
                                            <p:strVal val="#ppt_x"/>
                                          </p:val>
                                        </p:tav>
                                        <p:tav tm="100000">
                                          <p:val>
                                            <p:strVal val="#ppt_x"/>
                                          </p:val>
                                        </p:tav>
                                      </p:tavLst>
                                    </p:anim>
                                    <p:anim calcmode="lin" valueType="num">
                                      <p:cBhvr>
                                        <p:cTn id="38"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3" presetClass="entr" presetSubtype="36" fill="hold" grpId="0" nodeType="clickEffect">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cBhvr>
                                        <p:cTn id="43" dur="500" fill="hold"/>
                                        <p:tgtEl>
                                          <p:spTgt spid="22"/>
                                        </p:tgtEl>
                                        <p:attrNameLst>
                                          <p:attrName>ppt_w</p:attrName>
                                        </p:attrNameLst>
                                      </p:cBhvr>
                                      <p:tavLst>
                                        <p:tav tm="0">
                                          <p:val>
                                            <p:strVal val="(6*min(max(#ppt_w*#ppt_h,.3),1)-7.4)/-.7*#ppt_w"/>
                                          </p:val>
                                        </p:tav>
                                        <p:tav tm="100000">
                                          <p:val>
                                            <p:strVal val="#ppt_w"/>
                                          </p:val>
                                        </p:tav>
                                      </p:tavLst>
                                    </p:anim>
                                    <p:anim calcmode="lin" valueType="num">
                                      <p:cBhvr>
                                        <p:cTn id="44" dur="500" fill="hold"/>
                                        <p:tgtEl>
                                          <p:spTgt spid="22"/>
                                        </p:tgtEl>
                                        <p:attrNameLst>
                                          <p:attrName>ppt_h</p:attrName>
                                        </p:attrNameLst>
                                      </p:cBhvr>
                                      <p:tavLst>
                                        <p:tav tm="0">
                                          <p:val>
                                            <p:strVal val="(6*min(max(#ppt_w*#ppt_h,.3),1)-7.4)/-.7*#ppt_h"/>
                                          </p:val>
                                        </p:tav>
                                        <p:tav tm="100000">
                                          <p:val>
                                            <p:strVal val="#ppt_h"/>
                                          </p:val>
                                        </p:tav>
                                      </p:tavLst>
                                    </p:anim>
                                    <p:anim calcmode="lin" valueType="num">
                                      <p:cBhvr>
                                        <p:cTn id="45" dur="500" fill="hold"/>
                                        <p:tgtEl>
                                          <p:spTgt spid="22"/>
                                        </p:tgtEl>
                                        <p:attrNameLst>
                                          <p:attrName>ppt_x</p:attrName>
                                        </p:attrNameLst>
                                      </p:cBhvr>
                                      <p:tavLst>
                                        <p:tav tm="0">
                                          <p:val>
                                            <p:fltVal val="0.5"/>
                                          </p:val>
                                        </p:tav>
                                        <p:tav tm="100000">
                                          <p:val>
                                            <p:strVal val="#ppt_x"/>
                                          </p:val>
                                        </p:tav>
                                      </p:tavLst>
                                    </p:anim>
                                    <p:anim calcmode="lin" valueType="num">
                                      <p:cBhvr>
                                        <p:cTn id="46" dur="500" fill="hold"/>
                                        <p:tgtEl>
                                          <p:spTgt spid="22"/>
                                        </p:tgtEl>
                                        <p:attrNameLst>
                                          <p:attrName>ppt_y</p:attrName>
                                        </p:attrNameLst>
                                      </p:cBhvr>
                                      <p:tavLst>
                                        <p:tav tm="0">
                                          <p:val>
                                            <p:strVal val="1+(6*min(max(#ppt_w*#ppt_h,.3),1)-7.4)/-.7*#ppt_h/2"/>
                                          </p:val>
                                        </p:tav>
                                        <p:tav tm="100000">
                                          <p:val>
                                            <p:strVal val="#ppt_y"/>
                                          </p:val>
                                        </p:tav>
                                      </p:tavLst>
                                    </p:anim>
                                  </p:childTnLst>
                                </p:cTn>
                              </p:par>
                            </p:childTnLst>
                          </p:cTn>
                        </p:par>
                        <p:par>
                          <p:cTn id="47" fill="hold">
                            <p:stCondLst>
                              <p:cond delay="500"/>
                            </p:stCondLst>
                            <p:childTnLst>
                              <p:par>
                                <p:cTn id="48" presetID="22" presetClass="entr" presetSubtype="2" fill="hold" nodeType="after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wipe(right)">
                                      <p:cBhvr>
                                        <p:cTn id="50" dur="500"/>
                                        <p:tgtEl>
                                          <p:spTgt spid="24"/>
                                        </p:tgtEl>
                                      </p:cBhvr>
                                    </p:animEffect>
                                  </p:childTnLst>
                                </p:cTn>
                              </p:par>
                            </p:childTnLst>
                          </p:cTn>
                        </p:par>
                        <p:par>
                          <p:cTn id="51" fill="hold">
                            <p:stCondLst>
                              <p:cond delay="1000"/>
                            </p:stCondLst>
                            <p:childTnLst>
                              <p:par>
                                <p:cTn id="52" presetID="42" presetClass="entr" presetSubtype="0" fill="hold" grpId="0" nodeType="after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fade">
                                      <p:cBhvr>
                                        <p:cTn id="54" dur="1000"/>
                                        <p:tgtEl>
                                          <p:spTgt spid="21"/>
                                        </p:tgtEl>
                                      </p:cBhvr>
                                    </p:animEffect>
                                    <p:anim calcmode="lin" valueType="num">
                                      <p:cBhvr>
                                        <p:cTn id="55" dur="1000" fill="hold"/>
                                        <p:tgtEl>
                                          <p:spTgt spid="21"/>
                                        </p:tgtEl>
                                        <p:attrNameLst>
                                          <p:attrName>ppt_x</p:attrName>
                                        </p:attrNameLst>
                                      </p:cBhvr>
                                      <p:tavLst>
                                        <p:tav tm="0">
                                          <p:val>
                                            <p:strVal val="#ppt_x"/>
                                          </p:val>
                                        </p:tav>
                                        <p:tav tm="100000">
                                          <p:val>
                                            <p:strVal val="#ppt_x"/>
                                          </p:val>
                                        </p:tav>
                                      </p:tavLst>
                                    </p:anim>
                                    <p:anim calcmode="lin" valueType="num">
                                      <p:cBhvr>
                                        <p:cTn id="56"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3" presetClass="entr" presetSubtype="36" fill="hold" grpId="0" nodeType="clickEffect">
                                  <p:stCondLst>
                                    <p:cond delay="0"/>
                                  </p:stCondLst>
                                  <p:childTnLst>
                                    <p:set>
                                      <p:cBhvr>
                                        <p:cTn id="60" dur="1" fill="hold">
                                          <p:stCondLst>
                                            <p:cond delay="0"/>
                                          </p:stCondLst>
                                        </p:cTn>
                                        <p:tgtEl>
                                          <p:spTgt spid="17"/>
                                        </p:tgtEl>
                                        <p:attrNameLst>
                                          <p:attrName>style.visibility</p:attrName>
                                        </p:attrNameLst>
                                      </p:cBhvr>
                                      <p:to>
                                        <p:strVal val="visible"/>
                                      </p:to>
                                    </p:set>
                                    <p:anim calcmode="lin" valueType="num">
                                      <p:cBhvr>
                                        <p:cTn id="61" dur="500" fill="hold"/>
                                        <p:tgtEl>
                                          <p:spTgt spid="17"/>
                                        </p:tgtEl>
                                        <p:attrNameLst>
                                          <p:attrName>ppt_w</p:attrName>
                                        </p:attrNameLst>
                                      </p:cBhvr>
                                      <p:tavLst>
                                        <p:tav tm="0">
                                          <p:val>
                                            <p:strVal val="(6*min(max(#ppt_w*#ppt_h,.3),1)-7.4)/-.7*#ppt_w"/>
                                          </p:val>
                                        </p:tav>
                                        <p:tav tm="100000">
                                          <p:val>
                                            <p:strVal val="#ppt_w"/>
                                          </p:val>
                                        </p:tav>
                                      </p:tavLst>
                                    </p:anim>
                                    <p:anim calcmode="lin" valueType="num">
                                      <p:cBhvr>
                                        <p:cTn id="62" dur="500" fill="hold"/>
                                        <p:tgtEl>
                                          <p:spTgt spid="17"/>
                                        </p:tgtEl>
                                        <p:attrNameLst>
                                          <p:attrName>ppt_h</p:attrName>
                                        </p:attrNameLst>
                                      </p:cBhvr>
                                      <p:tavLst>
                                        <p:tav tm="0">
                                          <p:val>
                                            <p:strVal val="(6*min(max(#ppt_w*#ppt_h,.3),1)-7.4)/-.7*#ppt_h"/>
                                          </p:val>
                                        </p:tav>
                                        <p:tav tm="100000">
                                          <p:val>
                                            <p:strVal val="#ppt_h"/>
                                          </p:val>
                                        </p:tav>
                                      </p:tavLst>
                                    </p:anim>
                                    <p:anim calcmode="lin" valueType="num">
                                      <p:cBhvr>
                                        <p:cTn id="63" dur="500" fill="hold"/>
                                        <p:tgtEl>
                                          <p:spTgt spid="17"/>
                                        </p:tgtEl>
                                        <p:attrNameLst>
                                          <p:attrName>ppt_x</p:attrName>
                                        </p:attrNameLst>
                                      </p:cBhvr>
                                      <p:tavLst>
                                        <p:tav tm="0">
                                          <p:val>
                                            <p:fltVal val="0.5"/>
                                          </p:val>
                                        </p:tav>
                                        <p:tav tm="100000">
                                          <p:val>
                                            <p:strVal val="#ppt_x"/>
                                          </p:val>
                                        </p:tav>
                                      </p:tavLst>
                                    </p:anim>
                                    <p:anim calcmode="lin" valueType="num">
                                      <p:cBhvr>
                                        <p:cTn id="64" dur="500" fill="hold"/>
                                        <p:tgtEl>
                                          <p:spTgt spid="17"/>
                                        </p:tgtEl>
                                        <p:attrNameLst>
                                          <p:attrName>ppt_y</p:attrName>
                                        </p:attrNameLst>
                                      </p:cBhvr>
                                      <p:tavLst>
                                        <p:tav tm="0">
                                          <p:val>
                                            <p:strVal val="1+(6*min(max(#ppt_w*#ppt_h,.3),1)-7.4)/-.7*#ppt_h/2"/>
                                          </p:val>
                                        </p:tav>
                                        <p:tav tm="100000">
                                          <p:val>
                                            <p:strVal val="#ppt_y"/>
                                          </p:val>
                                        </p:tav>
                                      </p:tavLst>
                                    </p:anim>
                                  </p:childTnLst>
                                </p:cTn>
                              </p:par>
                            </p:childTnLst>
                          </p:cTn>
                        </p:par>
                        <p:par>
                          <p:cTn id="65" fill="hold">
                            <p:stCondLst>
                              <p:cond delay="500"/>
                            </p:stCondLst>
                            <p:childTnLst>
                              <p:par>
                                <p:cTn id="66" presetID="22" presetClass="entr" presetSubtype="2" fill="hold" nodeType="afterEffect">
                                  <p:stCondLst>
                                    <p:cond delay="0"/>
                                  </p:stCondLst>
                                  <p:childTnLst>
                                    <p:set>
                                      <p:cBhvr>
                                        <p:cTn id="67" dur="1" fill="hold">
                                          <p:stCondLst>
                                            <p:cond delay="0"/>
                                          </p:stCondLst>
                                        </p:cTn>
                                        <p:tgtEl>
                                          <p:spTgt spid="25"/>
                                        </p:tgtEl>
                                        <p:attrNameLst>
                                          <p:attrName>style.visibility</p:attrName>
                                        </p:attrNameLst>
                                      </p:cBhvr>
                                      <p:to>
                                        <p:strVal val="visible"/>
                                      </p:to>
                                    </p:set>
                                    <p:animEffect transition="in" filter="wipe(right)">
                                      <p:cBhvr>
                                        <p:cTn id="68" dur="500"/>
                                        <p:tgtEl>
                                          <p:spTgt spid="25"/>
                                        </p:tgtEl>
                                      </p:cBhvr>
                                    </p:animEffect>
                                  </p:childTnLst>
                                </p:cTn>
                              </p:par>
                            </p:childTnLst>
                          </p:cTn>
                        </p:par>
                        <p:par>
                          <p:cTn id="69" fill="hold">
                            <p:stCondLst>
                              <p:cond delay="1000"/>
                            </p:stCondLst>
                            <p:childTnLst>
                              <p:par>
                                <p:cTn id="70" presetID="42" presetClass="entr" presetSubtype="0" fill="hold" grpId="0" nodeType="afterEffect">
                                  <p:stCondLst>
                                    <p:cond delay="0"/>
                                  </p:stCondLst>
                                  <p:childTnLst>
                                    <p:set>
                                      <p:cBhvr>
                                        <p:cTn id="71" dur="1" fill="hold">
                                          <p:stCondLst>
                                            <p:cond delay="0"/>
                                          </p:stCondLst>
                                        </p:cTn>
                                        <p:tgtEl>
                                          <p:spTgt spid="19"/>
                                        </p:tgtEl>
                                        <p:attrNameLst>
                                          <p:attrName>style.visibility</p:attrName>
                                        </p:attrNameLst>
                                      </p:cBhvr>
                                      <p:to>
                                        <p:strVal val="visible"/>
                                      </p:to>
                                    </p:set>
                                    <p:animEffect transition="in" filter="fade">
                                      <p:cBhvr>
                                        <p:cTn id="72" dur="1000"/>
                                        <p:tgtEl>
                                          <p:spTgt spid="19"/>
                                        </p:tgtEl>
                                      </p:cBhvr>
                                    </p:animEffect>
                                    <p:anim calcmode="lin" valueType="num">
                                      <p:cBhvr>
                                        <p:cTn id="73" dur="1000" fill="hold"/>
                                        <p:tgtEl>
                                          <p:spTgt spid="19"/>
                                        </p:tgtEl>
                                        <p:attrNameLst>
                                          <p:attrName>ppt_x</p:attrName>
                                        </p:attrNameLst>
                                      </p:cBhvr>
                                      <p:tavLst>
                                        <p:tav tm="0">
                                          <p:val>
                                            <p:strVal val="#ppt_x"/>
                                          </p:val>
                                        </p:tav>
                                        <p:tav tm="100000">
                                          <p:val>
                                            <p:strVal val="#ppt_x"/>
                                          </p:val>
                                        </p:tav>
                                      </p:tavLst>
                                    </p:anim>
                                    <p:anim calcmode="lin" valueType="num">
                                      <p:cBhvr>
                                        <p:cTn id="74"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p:bldP spid="19" grpId="0"/>
      <p:bldP spid="20" grpId="0"/>
      <p:bldP spid="21" grpId="0"/>
      <p:bldP spid="22" grpId="0" animBg="1"/>
      <p:bldP spid="23"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34640" y="2164080"/>
            <a:ext cx="6858000" cy="6858000"/>
          </a:xfrm>
          <a:prstGeom prst="rect">
            <a:avLst/>
          </a:prstGeom>
        </p:spPr>
      </p:pic>
      <p:sp>
        <p:nvSpPr>
          <p:cNvPr id="12" name="TextBox 3"/>
          <p:cNvSpPr txBox="1"/>
          <p:nvPr/>
        </p:nvSpPr>
        <p:spPr>
          <a:xfrm>
            <a:off x="3814565" y="1748264"/>
            <a:ext cx="5262980" cy="1107996"/>
          </a:xfrm>
          <a:prstGeom prst="rect">
            <a:avLst/>
          </a:prstGeom>
          <a:noFill/>
        </p:spPr>
        <p:txBody>
          <a:bodyPr wrap="none" rtlCol="0">
            <a:spAutoFit/>
          </a:bodyPr>
          <a:lstStyle/>
          <a:p>
            <a:pPr algn="ctr"/>
            <a:r>
              <a:rPr lang="zh-CN" altLang="en-US" sz="6600" dirty="0">
                <a:ln w="17780" cmpd="sng">
                  <a:noFill/>
                  <a:prstDash val="solid"/>
                  <a:miter lim="800000"/>
                </a:ln>
                <a:gradFill flip="none" rotWithShape="1">
                  <a:gsLst>
                    <a:gs pos="0">
                      <a:srgbClr val="3855A3">
                        <a:shade val="30000"/>
                        <a:satMod val="115000"/>
                      </a:srgbClr>
                    </a:gs>
                    <a:gs pos="50000">
                      <a:srgbClr val="3855A3">
                        <a:shade val="67500"/>
                        <a:satMod val="115000"/>
                      </a:srgbClr>
                    </a:gs>
                    <a:gs pos="100000">
                      <a:srgbClr val="3855A3">
                        <a:shade val="100000"/>
                        <a:satMod val="115000"/>
                      </a:srgbClr>
                    </a:gs>
                  </a:gsLst>
                  <a:lin ang="16200000" scaled="1"/>
                  <a:tileRect/>
                </a:gradFill>
                <a:latin typeface="禹卫书法行书简体&#10;" panose="02000603000000000000" pitchFamily="2" charset="-122"/>
                <a:ea typeface="禹卫书法行书简体&#10;" panose="02000603000000000000" pitchFamily="2" charset="-122"/>
              </a:rPr>
              <a:t>感谢您的观看</a:t>
            </a:r>
          </a:p>
        </p:txBody>
      </p:sp>
      <p:sp>
        <p:nvSpPr>
          <p:cNvPr id="13" name="TextBox 5"/>
          <p:cNvSpPr txBox="1"/>
          <p:nvPr/>
        </p:nvSpPr>
        <p:spPr>
          <a:xfrm>
            <a:off x="3709750" y="2947700"/>
            <a:ext cx="5472608" cy="769441"/>
          </a:xfrm>
          <a:prstGeom prst="rect">
            <a:avLst/>
          </a:prstGeom>
          <a:noFill/>
          <a:effectLst/>
        </p:spPr>
        <p:txBody>
          <a:bodyPr wrap="square" rtlCol="0">
            <a:spAutoFit/>
          </a:bodyPr>
          <a:lstStyle/>
          <a:p>
            <a:pPr algn="ctr"/>
            <a:r>
              <a:rPr lang="en-US" altLang="zh-CN" sz="1100" dirty="0">
                <a:solidFill>
                  <a:srgbClr val="3855A3"/>
                </a:solidFill>
                <a:latin typeface="微软雅黑" panose="020B0503020204020204" pitchFamily="34" charset="-122"/>
                <a:ea typeface="微软雅黑" panose="020B0503020204020204" pitchFamily="34" charset="-122"/>
              </a:rPr>
              <a:t>Your content to play he</a:t>
            </a:r>
            <a:r>
              <a:rPr lang="zh-CN" altLang="en-US" sz="1100" dirty="0">
                <a:solidFill>
                  <a:srgbClr val="3855A3"/>
                </a:solidFill>
                <a:latin typeface="微软雅黑" panose="020B0503020204020204" pitchFamily="34" charset="-122"/>
                <a:ea typeface="微软雅黑" panose="020B0503020204020204" pitchFamily="34" charset="-122"/>
              </a:rPr>
              <a:t> </a:t>
            </a:r>
            <a:r>
              <a:rPr lang="en-US" altLang="zh-CN" sz="1100" dirty="0">
                <a:solidFill>
                  <a:srgbClr val="3855A3"/>
                </a:solidFill>
                <a:latin typeface="微软雅黑" panose="020B0503020204020204" pitchFamily="34" charset="-122"/>
                <a:ea typeface="微软雅黑" panose="020B0503020204020204" pitchFamily="34" charset="-122"/>
              </a:rPr>
              <a:t>[-</a:t>
            </a:r>
            <a:r>
              <a:rPr lang="zh-CN" altLang="en-US" sz="1100" dirty="0">
                <a:solidFill>
                  <a:srgbClr val="3855A3"/>
                </a:solidFill>
                <a:latin typeface="微软雅黑" panose="020B0503020204020204" pitchFamily="34" charset="-122"/>
                <a:ea typeface="微软雅黑" panose="020B0503020204020204" pitchFamily="34" charset="-122"/>
              </a:rPr>
              <a:t>婷婷</a:t>
            </a:r>
            <a:r>
              <a:rPr lang="en-US" altLang="zh-CN" sz="1100" dirty="0">
                <a:solidFill>
                  <a:srgbClr val="3855A3"/>
                </a:solidFill>
                <a:latin typeface="微软雅黑" panose="020B0503020204020204" pitchFamily="34" charset="-122"/>
                <a:ea typeface="微软雅黑" panose="020B0503020204020204" pitchFamily="34" charset="-122"/>
              </a:rPr>
              <a:t>]</a:t>
            </a:r>
            <a:r>
              <a:rPr lang="zh-CN" altLang="en-US" sz="1100" dirty="0">
                <a:solidFill>
                  <a:srgbClr val="3855A3"/>
                </a:solidFill>
                <a:latin typeface="微软雅黑" panose="020B0503020204020204" pitchFamily="34" charset="-122"/>
                <a:ea typeface="微软雅黑" panose="020B0503020204020204" pitchFamily="34" charset="-122"/>
              </a:rPr>
              <a:t>旗舰店</a:t>
            </a:r>
            <a:r>
              <a:rPr lang="en-US" altLang="zh-CN" sz="1100" dirty="0">
                <a:solidFill>
                  <a:srgbClr val="3855A3"/>
                </a:solidFill>
                <a:latin typeface="微软雅黑" panose="020B0503020204020204" pitchFamily="34" charset="-122"/>
                <a:ea typeface="微软雅黑" panose="020B0503020204020204" pitchFamily="34" charset="-122"/>
              </a:rPr>
              <a:t>https://[-</a:t>
            </a:r>
            <a:r>
              <a:rPr lang="zh-CN" altLang="en-US" sz="1100" dirty="0">
                <a:solidFill>
                  <a:srgbClr val="3855A3"/>
                </a:solidFill>
                <a:latin typeface="微软雅黑" panose="020B0503020204020204" pitchFamily="34" charset="-122"/>
                <a:ea typeface="微软雅黑" panose="020B0503020204020204" pitchFamily="34" charset="-122"/>
              </a:rPr>
              <a:t>婷婷</a:t>
            </a:r>
            <a:r>
              <a:rPr lang="en-US" altLang="zh-CN" sz="1100" dirty="0">
                <a:solidFill>
                  <a:srgbClr val="3855A3"/>
                </a:solidFill>
                <a:latin typeface="微软雅黑" panose="020B0503020204020204" pitchFamily="34" charset="-122"/>
                <a:ea typeface="微软雅黑" panose="020B0503020204020204" pitchFamily="34" charset="-122"/>
              </a:rPr>
              <a:t>]</a:t>
            </a:r>
          </a:p>
          <a:p>
            <a:pPr algn="ctr"/>
            <a:r>
              <a:rPr lang="en-US" altLang="zh-CN" sz="1100" dirty="0">
                <a:solidFill>
                  <a:srgbClr val="3855A3"/>
                </a:solidFill>
                <a:latin typeface="微软雅黑" panose="020B0503020204020204" pitchFamily="34" charset="-122"/>
                <a:ea typeface="微软雅黑" panose="020B0503020204020204" pitchFamily="34" charset="-122"/>
              </a:rPr>
              <a:t>re, or through your copy, paste in this box, and select only the text. Your content to play here, or through your copy, paste in </a:t>
            </a:r>
          </a:p>
          <a:p>
            <a:pPr algn="ctr"/>
            <a:r>
              <a:rPr lang="en-US" altLang="zh-CN" sz="1100" dirty="0">
                <a:solidFill>
                  <a:srgbClr val="3855A3"/>
                </a:solidFill>
                <a:latin typeface="微软雅黑" panose="020B0503020204020204" pitchFamily="34" charset="-122"/>
                <a:ea typeface="微软雅黑" panose="020B0503020204020204" pitchFamily="34" charset="-122"/>
              </a:rPr>
              <a:t>this box, and select only the text.</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decel="100000" fill="hold" grpId="0" nodeType="afterEffect">
                                  <p:stCondLst>
                                    <p:cond delay="0"/>
                                  </p:stCondLst>
                                  <p:iterate type="lt">
                                    <p:tmPct val="10000"/>
                                  </p:iterate>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1+#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childTnLst>
                          </p:cTn>
                        </p:par>
                        <p:par>
                          <p:cTn id="15" fill="hold">
                            <p:stCondLst>
                              <p:cond delay="750"/>
                            </p:stCondLst>
                            <p:childTnLst>
                              <p:par>
                                <p:cTn id="16" presetID="22" presetClass="entr" presetSubtype="8"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ipe(left)">
                                      <p:cBhvr>
                                        <p:cTn id="18"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2"/>
          <p:cNvSpPr/>
          <p:nvPr/>
        </p:nvSpPr>
        <p:spPr>
          <a:xfrm>
            <a:off x="5891804" y="1194491"/>
            <a:ext cx="5586302" cy="2336079"/>
          </a:xfrm>
          <a:prstGeom prst="rect">
            <a:avLst/>
          </a:prstGeom>
          <a:blipFill dpi="0" rotWithShape="1">
            <a:blip r:embed="rId3" cstate="print"/>
            <a:srcRect/>
            <a:stretch>
              <a:fillRect t="-24000"/>
            </a:stretch>
          </a:blipFill>
          <a:ln w="28575" cap="flat" cmpd="sng" algn="ctr">
            <a:noFill/>
            <a:prstDash val="solid"/>
          </a:ln>
          <a:effectLst/>
        </p:spPr>
        <p:txBody>
          <a:bodyPr lIns="121880" tIns="60940" rIns="121880" bIns="60940" rtlCol="0" anchor="ctr"/>
          <a:lstStyle/>
          <a:p>
            <a:pPr algn="ctr" defTabSz="1218565">
              <a:defRPr/>
            </a:pPr>
            <a:endParaRPr lang="en-US" sz="2400" kern="0">
              <a:solidFill>
                <a:sysClr val="window" lastClr="FFFFFF"/>
              </a:solidFill>
              <a:latin typeface="Calibri" panose="020F0502020204030204"/>
              <a:cs typeface="+mn-ea"/>
            </a:endParaRPr>
          </a:p>
        </p:txBody>
      </p:sp>
      <p:sp>
        <p:nvSpPr>
          <p:cNvPr id="51" name="Rectangle 3"/>
          <p:cNvSpPr/>
          <p:nvPr/>
        </p:nvSpPr>
        <p:spPr>
          <a:xfrm>
            <a:off x="711778" y="1194491"/>
            <a:ext cx="5180026" cy="233607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0" tIns="60940" rIns="121880" bIns="60940" numCol="1" spcCol="0" rtlCol="0" fromWordArt="0" anchor="ctr" anchorCtr="0" forceAA="0" compatLnSpc="1">
            <a:noAutofit/>
          </a:bodyPr>
          <a:lstStyle/>
          <a:p>
            <a:endParaRPr lang="en-US">
              <a:cs typeface="+mn-ea"/>
            </a:endParaRPr>
          </a:p>
        </p:txBody>
      </p:sp>
      <p:sp>
        <p:nvSpPr>
          <p:cNvPr id="52" name="Oval 4"/>
          <p:cNvSpPr/>
          <p:nvPr/>
        </p:nvSpPr>
        <p:spPr>
          <a:xfrm>
            <a:off x="1453208" y="3706416"/>
            <a:ext cx="954801" cy="96027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0" tIns="60940" rIns="121880" bIns="60940" numCol="1" spcCol="0" rtlCol="0" fromWordArt="0" anchor="ctr" anchorCtr="0" forceAA="0" compatLnSpc="1">
            <a:noAutofit/>
          </a:bodyPr>
          <a:lstStyle/>
          <a:p>
            <a:endParaRPr lang="en-US">
              <a:cs typeface="+mn-ea"/>
            </a:endParaRPr>
          </a:p>
        </p:txBody>
      </p:sp>
      <p:sp>
        <p:nvSpPr>
          <p:cNvPr id="54" name="Oval 12"/>
          <p:cNvSpPr/>
          <p:nvPr/>
        </p:nvSpPr>
        <p:spPr>
          <a:xfrm>
            <a:off x="4195575" y="3706416"/>
            <a:ext cx="954801" cy="96027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0" tIns="60940" rIns="121880" bIns="60940" numCol="1" spcCol="0" rtlCol="0" fromWordArt="0" anchor="ctr" anchorCtr="0" forceAA="0" compatLnSpc="1">
            <a:noAutofit/>
          </a:bodyPr>
          <a:lstStyle/>
          <a:p>
            <a:endParaRPr lang="en-US">
              <a:cs typeface="+mn-ea"/>
            </a:endParaRPr>
          </a:p>
        </p:txBody>
      </p:sp>
      <p:sp>
        <p:nvSpPr>
          <p:cNvPr id="56" name="Oval 14"/>
          <p:cNvSpPr/>
          <p:nvPr/>
        </p:nvSpPr>
        <p:spPr>
          <a:xfrm>
            <a:off x="7059824" y="3706416"/>
            <a:ext cx="954801" cy="96027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0" tIns="60940" rIns="121880" bIns="60940" numCol="1" spcCol="0" rtlCol="0" fromWordArt="0" anchor="ctr" anchorCtr="0" forceAA="0" compatLnSpc="1">
            <a:noAutofit/>
          </a:bodyPr>
          <a:lstStyle/>
          <a:p>
            <a:endParaRPr lang="en-US">
              <a:cs typeface="+mn-ea"/>
            </a:endParaRPr>
          </a:p>
        </p:txBody>
      </p:sp>
      <p:sp>
        <p:nvSpPr>
          <p:cNvPr id="58" name="Oval 16"/>
          <p:cNvSpPr/>
          <p:nvPr/>
        </p:nvSpPr>
        <p:spPr>
          <a:xfrm>
            <a:off x="9802191" y="3706416"/>
            <a:ext cx="954801" cy="96027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0" tIns="60940" rIns="121880" bIns="60940" numCol="1" spcCol="0" rtlCol="0" fromWordArt="0" anchor="ctr" anchorCtr="0" forceAA="0" compatLnSpc="1">
            <a:noAutofit/>
          </a:bodyPr>
          <a:lstStyle/>
          <a:p>
            <a:endParaRPr lang="en-US">
              <a:cs typeface="+mn-ea"/>
            </a:endParaRPr>
          </a:p>
        </p:txBody>
      </p:sp>
      <p:grpSp>
        <p:nvGrpSpPr>
          <p:cNvPr id="61" name="Group 20"/>
          <p:cNvGrpSpPr/>
          <p:nvPr/>
        </p:nvGrpSpPr>
        <p:grpSpPr>
          <a:xfrm>
            <a:off x="1662808" y="3914080"/>
            <a:ext cx="535600" cy="538923"/>
            <a:chOff x="7971783" y="2080670"/>
            <a:chExt cx="401822" cy="404317"/>
          </a:xfrm>
          <a:solidFill>
            <a:sysClr val="window" lastClr="FFFFFF"/>
          </a:solidFill>
        </p:grpSpPr>
        <p:sp>
          <p:nvSpPr>
            <p:cNvPr id="62" name="Freeform 42"/>
            <p:cNvSpPr>
              <a:spLocks noEditPoints="1"/>
            </p:cNvSpPr>
            <p:nvPr/>
          </p:nvSpPr>
          <p:spPr bwMode="auto">
            <a:xfrm>
              <a:off x="7971783" y="2080670"/>
              <a:ext cx="401822" cy="404317"/>
            </a:xfrm>
            <a:custGeom>
              <a:avLst/>
              <a:gdLst>
                <a:gd name="T0" fmla="*/ 60 w 121"/>
                <a:gd name="T1" fmla="*/ 0 h 121"/>
                <a:gd name="T2" fmla="*/ 0 w 121"/>
                <a:gd name="T3" fmla="*/ 61 h 121"/>
                <a:gd name="T4" fmla="*/ 60 w 121"/>
                <a:gd name="T5" fmla="*/ 121 h 121"/>
                <a:gd name="T6" fmla="*/ 121 w 121"/>
                <a:gd name="T7" fmla="*/ 61 h 121"/>
                <a:gd name="T8" fmla="*/ 60 w 121"/>
                <a:gd name="T9" fmla="*/ 0 h 121"/>
                <a:gd name="T10" fmla="*/ 60 w 121"/>
                <a:gd name="T11" fmla="*/ 111 h 121"/>
                <a:gd name="T12" fmla="*/ 10 w 121"/>
                <a:gd name="T13" fmla="*/ 61 h 121"/>
                <a:gd name="T14" fmla="*/ 60 w 121"/>
                <a:gd name="T15" fmla="*/ 10 h 121"/>
                <a:gd name="T16" fmla="*/ 111 w 121"/>
                <a:gd name="T17" fmla="*/ 61 h 121"/>
                <a:gd name="T18" fmla="*/ 60 w 121"/>
                <a:gd name="T19" fmla="*/ 11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21">
                  <a:moveTo>
                    <a:pt x="60" y="0"/>
                  </a:moveTo>
                  <a:cubicBezTo>
                    <a:pt x="27" y="0"/>
                    <a:pt x="0" y="27"/>
                    <a:pt x="0" y="61"/>
                  </a:cubicBezTo>
                  <a:cubicBezTo>
                    <a:pt x="0" y="94"/>
                    <a:pt x="27" y="121"/>
                    <a:pt x="60" y="121"/>
                  </a:cubicBezTo>
                  <a:cubicBezTo>
                    <a:pt x="94" y="121"/>
                    <a:pt x="121" y="94"/>
                    <a:pt x="121" y="61"/>
                  </a:cubicBezTo>
                  <a:cubicBezTo>
                    <a:pt x="121" y="27"/>
                    <a:pt x="94" y="0"/>
                    <a:pt x="60" y="0"/>
                  </a:cubicBezTo>
                  <a:close/>
                  <a:moveTo>
                    <a:pt x="60" y="111"/>
                  </a:moveTo>
                  <a:cubicBezTo>
                    <a:pt x="32" y="111"/>
                    <a:pt x="10" y="89"/>
                    <a:pt x="10" y="61"/>
                  </a:cubicBezTo>
                  <a:cubicBezTo>
                    <a:pt x="10" y="33"/>
                    <a:pt x="32" y="10"/>
                    <a:pt x="60" y="10"/>
                  </a:cubicBezTo>
                  <a:cubicBezTo>
                    <a:pt x="88" y="10"/>
                    <a:pt x="111" y="33"/>
                    <a:pt x="111" y="61"/>
                  </a:cubicBezTo>
                  <a:cubicBezTo>
                    <a:pt x="111" y="89"/>
                    <a:pt x="88" y="111"/>
                    <a:pt x="60" y="1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a:defRPr/>
              </a:pPr>
              <a:endParaRPr lang="en-US" sz="2400" kern="0">
                <a:solidFill>
                  <a:sysClr val="windowText" lastClr="000000"/>
                </a:solidFill>
                <a:cs typeface="+mn-ea"/>
              </a:endParaRPr>
            </a:p>
          </p:txBody>
        </p:sp>
        <p:sp>
          <p:nvSpPr>
            <p:cNvPr id="63" name="Freeform 43"/>
            <p:cNvSpPr/>
            <p:nvPr/>
          </p:nvSpPr>
          <p:spPr bwMode="auto">
            <a:xfrm>
              <a:off x="8079103" y="2178006"/>
              <a:ext cx="139764" cy="199662"/>
            </a:xfrm>
            <a:custGeom>
              <a:avLst/>
              <a:gdLst>
                <a:gd name="T0" fmla="*/ 42 w 42"/>
                <a:gd name="T1" fmla="*/ 60 h 60"/>
                <a:gd name="T2" fmla="*/ 42 w 42"/>
                <a:gd name="T3" fmla="*/ 0 h 60"/>
                <a:gd name="T4" fmla="*/ 0 w 42"/>
                <a:gd name="T5" fmla="*/ 42 h 60"/>
                <a:gd name="T6" fmla="*/ 42 w 42"/>
                <a:gd name="T7" fmla="*/ 60 h 60"/>
              </a:gdLst>
              <a:ahLst/>
              <a:cxnLst>
                <a:cxn ang="0">
                  <a:pos x="T0" y="T1"/>
                </a:cxn>
                <a:cxn ang="0">
                  <a:pos x="T2" y="T3"/>
                </a:cxn>
                <a:cxn ang="0">
                  <a:pos x="T4" y="T5"/>
                </a:cxn>
                <a:cxn ang="0">
                  <a:pos x="T6" y="T7"/>
                </a:cxn>
              </a:cxnLst>
              <a:rect l="0" t="0" r="r" b="b"/>
              <a:pathLst>
                <a:path w="42" h="60">
                  <a:moveTo>
                    <a:pt x="42" y="60"/>
                  </a:moveTo>
                  <a:cubicBezTo>
                    <a:pt x="42" y="0"/>
                    <a:pt x="42" y="0"/>
                    <a:pt x="42" y="0"/>
                  </a:cubicBezTo>
                  <a:cubicBezTo>
                    <a:pt x="0" y="42"/>
                    <a:pt x="0" y="42"/>
                    <a:pt x="0" y="42"/>
                  </a:cubicBezTo>
                  <a:cubicBezTo>
                    <a:pt x="29" y="42"/>
                    <a:pt x="42" y="60"/>
                    <a:pt x="42"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a:defRPr/>
              </a:pPr>
              <a:endParaRPr lang="en-US" sz="2400" kern="0">
                <a:solidFill>
                  <a:sysClr val="windowText" lastClr="000000"/>
                </a:solidFill>
                <a:cs typeface="+mn-ea"/>
              </a:endParaRPr>
            </a:p>
          </p:txBody>
        </p:sp>
      </p:grpSp>
      <p:grpSp>
        <p:nvGrpSpPr>
          <p:cNvPr id="64" name="Group 23"/>
          <p:cNvGrpSpPr/>
          <p:nvPr/>
        </p:nvGrpSpPr>
        <p:grpSpPr>
          <a:xfrm>
            <a:off x="4469837" y="3972296"/>
            <a:ext cx="518965" cy="452428"/>
            <a:chOff x="7540014" y="4306907"/>
            <a:chExt cx="389342" cy="339426"/>
          </a:xfrm>
          <a:solidFill>
            <a:sysClr val="window" lastClr="FFFFFF"/>
          </a:solidFill>
        </p:grpSpPr>
        <p:sp>
          <p:nvSpPr>
            <p:cNvPr id="65" name="Freeform 110"/>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a:defRPr/>
              </a:pPr>
              <a:endParaRPr lang="en-US" sz="2400" kern="0">
                <a:solidFill>
                  <a:sysClr val="windowText" lastClr="000000"/>
                </a:solidFill>
                <a:cs typeface="+mn-ea"/>
              </a:endParaRPr>
            </a:p>
          </p:txBody>
        </p:sp>
        <p:sp>
          <p:nvSpPr>
            <p:cNvPr id="66" name="Freeform 111"/>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a:defRPr/>
              </a:pPr>
              <a:endParaRPr lang="en-US" sz="2400" kern="0">
                <a:solidFill>
                  <a:sysClr val="windowText" lastClr="000000"/>
                </a:solidFill>
                <a:cs typeface="+mn-ea"/>
              </a:endParaRPr>
            </a:p>
          </p:txBody>
        </p:sp>
        <p:sp>
          <p:nvSpPr>
            <p:cNvPr id="67" name="Freeform 112"/>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a:defRPr/>
              </a:pPr>
              <a:endParaRPr lang="en-US" sz="2400" kern="0">
                <a:solidFill>
                  <a:sysClr val="windowText" lastClr="000000"/>
                </a:solidFill>
                <a:cs typeface="+mn-ea"/>
              </a:endParaRPr>
            </a:p>
          </p:txBody>
        </p:sp>
        <p:sp>
          <p:nvSpPr>
            <p:cNvPr id="68" name="Freeform 113"/>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a:defRPr/>
              </a:pPr>
              <a:endParaRPr lang="en-US" sz="2400" kern="0">
                <a:solidFill>
                  <a:sysClr val="windowText" lastClr="000000"/>
                </a:solidFill>
                <a:cs typeface="+mn-ea"/>
              </a:endParaRPr>
            </a:p>
          </p:txBody>
        </p:sp>
        <p:sp>
          <p:nvSpPr>
            <p:cNvPr id="69" name="Freeform 114"/>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a:defRPr/>
              </a:pPr>
              <a:endParaRPr lang="en-US" sz="2400" kern="0">
                <a:solidFill>
                  <a:sysClr val="windowText" lastClr="000000"/>
                </a:solidFill>
                <a:cs typeface="+mn-ea"/>
              </a:endParaRPr>
            </a:p>
          </p:txBody>
        </p:sp>
        <p:sp>
          <p:nvSpPr>
            <p:cNvPr id="70" name="Freeform 115"/>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a:defRPr/>
              </a:pPr>
              <a:endParaRPr lang="en-US" sz="2400" kern="0">
                <a:solidFill>
                  <a:sysClr val="windowText" lastClr="000000"/>
                </a:solidFill>
                <a:cs typeface="+mn-ea"/>
              </a:endParaRPr>
            </a:p>
          </p:txBody>
        </p:sp>
        <p:sp>
          <p:nvSpPr>
            <p:cNvPr id="71" name="Freeform 116"/>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a:defRPr/>
              </a:pPr>
              <a:endParaRPr lang="en-US" sz="2400" kern="0">
                <a:solidFill>
                  <a:sysClr val="windowText" lastClr="000000"/>
                </a:solidFill>
                <a:cs typeface="+mn-ea"/>
              </a:endParaRPr>
            </a:p>
          </p:txBody>
        </p:sp>
        <p:sp>
          <p:nvSpPr>
            <p:cNvPr id="72"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defTabSz="1218565">
                <a:defRPr/>
              </a:pPr>
              <a:endParaRPr lang="en-US" sz="2400" kern="0">
                <a:solidFill>
                  <a:sysClr val="windowText" lastClr="000000"/>
                </a:solidFill>
                <a:cs typeface="+mn-ea"/>
              </a:endParaRPr>
            </a:p>
          </p:txBody>
        </p:sp>
        <p:sp>
          <p:nvSpPr>
            <p:cNvPr id="73"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defTabSz="1218565">
                <a:defRPr/>
              </a:pPr>
              <a:endParaRPr lang="en-US" sz="2400" kern="0">
                <a:solidFill>
                  <a:sysClr val="windowText" lastClr="000000"/>
                </a:solidFill>
                <a:cs typeface="+mn-ea"/>
              </a:endParaRPr>
            </a:p>
          </p:txBody>
        </p:sp>
        <p:sp>
          <p:nvSpPr>
            <p:cNvPr id="74"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defTabSz="1218565">
                <a:defRPr/>
              </a:pPr>
              <a:endParaRPr lang="en-US" sz="2400" kern="0">
                <a:solidFill>
                  <a:sysClr val="windowText" lastClr="000000"/>
                </a:solidFill>
                <a:cs typeface="+mn-ea"/>
              </a:endParaRPr>
            </a:p>
          </p:txBody>
        </p:sp>
        <p:sp>
          <p:nvSpPr>
            <p:cNvPr id="75"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defTabSz="1218565">
                <a:defRPr/>
              </a:pPr>
              <a:endParaRPr lang="en-US" sz="2400" kern="0">
                <a:solidFill>
                  <a:sysClr val="windowText" lastClr="000000"/>
                </a:solidFill>
                <a:cs typeface="+mn-ea"/>
              </a:endParaRPr>
            </a:p>
          </p:txBody>
        </p:sp>
      </p:grpSp>
      <p:grpSp>
        <p:nvGrpSpPr>
          <p:cNvPr id="76" name="Group 35"/>
          <p:cNvGrpSpPr/>
          <p:nvPr/>
        </p:nvGrpSpPr>
        <p:grpSpPr>
          <a:xfrm>
            <a:off x="10027807" y="3942356"/>
            <a:ext cx="505658" cy="502330"/>
            <a:chOff x="6853673" y="3715407"/>
            <a:chExt cx="379359" cy="376864"/>
          </a:xfrm>
          <a:solidFill>
            <a:sysClr val="window" lastClr="FFFFFF"/>
          </a:solidFill>
        </p:grpSpPr>
        <p:sp>
          <p:nvSpPr>
            <p:cNvPr id="77" name="Freeform 150"/>
            <p:cNvSpPr>
              <a:spLocks noEditPoints="1"/>
            </p:cNvSpPr>
            <p:nvPr/>
          </p:nvSpPr>
          <p:spPr bwMode="auto">
            <a:xfrm>
              <a:off x="6853673" y="3715407"/>
              <a:ext cx="379359" cy="376864"/>
            </a:xfrm>
            <a:custGeom>
              <a:avLst/>
              <a:gdLst>
                <a:gd name="T0" fmla="*/ 57 w 114"/>
                <a:gd name="T1" fmla="*/ 0 h 114"/>
                <a:gd name="T2" fmla="*/ 0 w 114"/>
                <a:gd name="T3" fmla="*/ 57 h 114"/>
                <a:gd name="T4" fmla="*/ 57 w 114"/>
                <a:gd name="T5" fmla="*/ 114 h 114"/>
                <a:gd name="T6" fmla="*/ 114 w 114"/>
                <a:gd name="T7" fmla="*/ 57 h 114"/>
                <a:gd name="T8" fmla="*/ 57 w 114"/>
                <a:gd name="T9" fmla="*/ 0 h 114"/>
                <a:gd name="T10" fmla="*/ 57 w 114"/>
                <a:gd name="T11" fmla="*/ 108 h 114"/>
                <a:gd name="T12" fmla="*/ 6 w 114"/>
                <a:gd name="T13" fmla="*/ 57 h 114"/>
                <a:gd name="T14" fmla="*/ 57 w 114"/>
                <a:gd name="T15" fmla="*/ 6 h 114"/>
                <a:gd name="T16" fmla="*/ 108 w 114"/>
                <a:gd name="T17" fmla="*/ 57 h 114"/>
                <a:gd name="T18" fmla="*/ 57 w 114"/>
                <a:gd name="T19" fmla="*/ 10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14">
                  <a:moveTo>
                    <a:pt x="57" y="0"/>
                  </a:moveTo>
                  <a:cubicBezTo>
                    <a:pt x="25" y="0"/>
                    <a:pt x="0" y="25"/>
                    <a:pt x="0" y="57"/>
                  </a:cubicBezTo>
                  <a:cubicBezTo>
                    <a:pt x="0" y="89"/>
                    <a:pt x="25" y="114"/>
                    <a:pt x="57" y="114"/>
                  </a:cubicBezTo>
                  <a:cubicBezTo>
                    <a:pt x="89" y="114"/>
                    <a:pt x="114" y="89"/>
                    <a:pt x="114" y="57"/>
                  </a:cubicBezTo>
                  <a:cubicBezTo>
                    <a:pt x="114" y="25"/>
                    <a:pt x="89" y="0"/>
                    <a:pt x="57" y="0"/>
                  </a:cubicBezTo>
                  <a:close/>
                  <a:moveTo>
                    <a:pt x="57" y="108"/>
                  </a:moveTo>
                  <a:cubicBezTo>
                    <a:pt x="29" y="108"/>
                    <a:pt x="6" y="85"/>
                    <a:pt x="6" y="57"/>
                  </a:cubicBezTo>
                  <a:cubicBezTo>
                    <a:pt x="6" y="29"/>
                    <a:pt x="29" y="6"/>
                    <a:pt x="57" y="6"/>
                  </a:cubicBezTo>
                  <a:cubicBezTo>
                    <a:pt x="85" y="6"/>
                    <a:pt x="108" y="29"/>
                    <a:pt x="108" y="57"/>
                  </a:cubicBezTo>
                  <a:cubicBezTo>
                    <a:pt x="108" y="85"/>
                    <a:pt x="85" y="108"/>
                    <a:pt x="57" y="1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a:defRPr/>
              </a:pPr>
              <a:endParaRPr lang="en-US" sz="2400" kern="0">
                <a:solidFill>
                  <a:sysClr val="windowText" lastClr="000000"/>
                </a:solidFill>
                <a:cs typeface="+mn-ea"/>
              </a:endParaRPr>
            </a:p>
          </p:txBody>
        </p:sp>
        <p:sp>
          <p:nvSpPr>
            <p:cNvPr id="78" name="Rectangle 151"/>
            <p:cNvSpPr>
              <a:spLocks noChangeArrowheads="1"/>
            </p:cNvSpPr>
            <p:nvPr/>
          </p:nvSpPr>
          <p:spPr bwMode="auto">
            <a:xfrm>
              <a:off x="6998429" y="3987447"/>
              <a:ext cx="22463"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defTabSz="1218565">
                <a:defRPr/>
              </a:pPr>
              <a:endParaRPr lang="en-US" sz="2400" kern="0">
                <a:solidFill>
                  <a:sysClr val="windowText" lastClr="000000"/>
                </a:solidFill>
                <a:cs typeface="+mn-ea"/>
              </a:endParaRPr>
            </a:p>
          </p:txBody>
        </p:sp>
        <p:sp>
          <p:nvSpPr>
            <p:cNvPr id="79" name="Rectangle 152"/>
            <p:cNvSpPr>
              <a:spLocks noChangeArrowheads="1"/>
            </p:cNvSpPr>
            <p:nvPr/>
          </p:nvSpPr>
          <p:spPr bwMode="auto">
            <a:xfrm>
              <a:off x="7033370" y="3987447"/>
              <a:ext cx="19966"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defTabSz="1218565">
                <a:defRPr/>
              </a:pPr>
              <a:endParaRPr lang="en-US" sz="2400" kern="0">
                <a:solidFill>
                  <a:sysClr val="windowText" lastClr="000000"/>
                </a:solidFill>
                <a:cs typeface="+mn-ea"/>
              </a:endParaRPr>
            </a:p>
          </p:txBody>
        </p:sp>
        <p:sp>
          <p:nvSpPr>
            <p:cNvPr id="80" name="Rectangle 153"/>
            <p:cNvSpPr>
              <a:spLocks noChangeArrowheads="1"/>
            </p:cNvSpPr>
            <p:nvPr/>
          </p:nvSpPr>
          <p:spPr bwMode="auto">
            <a:xfrm>
              <a:off x="7068311" y="3987447"/>
              <a:ext cx="19966"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defTabSz="1218565">
                <a:defRPr/>
              </a:pPr>
              <a:endParaRPr lang="en-US" sz="2400" kern="0">
                <a:solidFill>
                  <a:sysClr val="windowText" lastClr="000000"/>
                </a:solidFill>
                <a:cs typeface="+mn-ea"/>
              </a:endParaRPr>
            </a:p>
          </p:txBody>
        </p:sp>
        <p:sp>
          <p:nvSpPr>
            <p:cNvPr id="81" name="Freeform 154"/>
            <p:cNvSpPr/>
            <p:nvPr/>
          </p:nvSpPr>
          <p:spPr bwMode="auto">
            <a:xfrm>
              <a:off x="6970976" y="3822725"/>
              <a:ext cx="82362" cy="84857"/>
            </a:xfrm>
            <a:custGeom>
              <a:avLst/>
              <a:gdLst>
                <a:gd name="T0" fmla="*/ 19 w 25"/>
                <a:gd name="T1" fmla="*/ 22 h 25"/>
                <a:gd name="T2" fmla="*/ 22 w 25"/>
                <a:gd name="T3" fmla="*/ 25 h 25"/>
                <a:gd name="T4" fmla="*/ 25 w 25"/>
                <a:gd name="T5" fmla="*/ 22 h 25"/>
                <a:gd name="T6" fmla="*/ 22 w 25"/>
                <a:gd name="T7" fmla="*/ 19 h 25"/>
                <a:gd name="T8" fmla="*/ 21 w 25"/>
                <a:gd name="T9" fmla="*/ 19 h 25"/>
                <a:gd name="T10" fmla="*/ 0 w 25"/>
                <a:gd name="T11" fmla="*/ 0 h 25"/>
                <a:gd name="T12" fmla="*/ 19 w 25"/>
                <a:gd name="T13" fmla="*/ 22 h 25"/>
                <a:gd name="T14" fmla="*/ 19 w 25"/>
                <a:gd name="T15" fmla="*/ 22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5">
                  <a:moveTo>
                    <a:pt x="19" y="22"/>
                  </a:moveTo>
                  <a:cubicBezTo>
                    <a:pt x="19" y="24"/>
                    <a:pt x="20" y="25"/>
                    <a:pt x="22" y="25"/>
                  </a:cubicBezTo>
                  <a:cubicBezTo>
                    <a:pt x="24" y="25"/>
                    <a:pt x="25" y="24"/>
                    <a:pt x="25" y="22"/>
                  </a:cubicBezTo>
                  <a:cubicBezTo>
                    <a:pt x="25" y="21"/>
                    <a:pt x="24" y="19"/>
                    <a:pt x="22" y="19"/>
                  </a:cubicBezTo>
                  <a:cubicBezTo>
                    <a:pt x="22" y="19"/>
                    <a:pt x="22" y="19"/>
                    <a:pt x="21" y="19"/>
                  </a:cubicBezTo>
                  <a:cubicBezTo>
                    <a:pt x="0" y="0"/>
                    <a:pt x="0" y="0"/>
                    <a:pt x="0" y="0"/>
                  </a:cubicBezTo>
                  <a:cubicBezTo>
                    <a:pt x="19" y="22"/>
                    <a:pt x="19" y="22"/>
                    <a:pt x="19" y="22"/>
                  </a:cubicBezTo>
                  <a:cubicBezTo>
                    <a:pt x="19" y="22"/>
                    <a:pt x="19" y="22"/>
                    <a:pt x="19"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a:defRPr/>
              </a:pPr>
              <a:endParaRPr lang="en-US" sz="2400" kern="0">
                <a:solidFill>
                  <a:sysClr val="windowText" lastClr="000000"/>
                </a:solidFill>
                <a:cs typeface="+mn-ea"/>
              </a:endParaRPr>
            </a:p>
          </p:txBody>
        </p:sp>
        <p:sp>
          <p:nvSpPr>
            <p:cNvPr id="82" name="Freeform 155"/>
            <p:cNvSpPr/>
            <p:nvPr/>
          </p:nvSpPr>
          <p:spPr bwMode="auto">
            <a:xfrm>
              <a:off x="6921060" y="3987447"/>
              <a:ext cx="22463" cy="19966"/>
            </a:xfrm>
            <a:custGeom>
              <a:avLst/>
              <a:gdLst>
                <a:gd name="T0" fmla="*/ 0 w 9"/>
                <a:gd name="T1" fmla="*/ 6 h 8"/>
                <a:gd name="T2" fmla="*/ 3 w 9"/>
                <a:gd name="T3" fmla="*/ 8 h 8"/>
                <a:gd name="T4" fmla="*/ 9 w 9"/>
                <a:gd name="T5" fmla="*/ 1 h 8"/>
                <a:gd name="T6" fmla="*/ 7 w 9"/>
                <a:gd name="T7" fmla="*/ 0 h 8"/>
                <a:gd name="T8" fmla="*/ 0 w 9"/>
                <a:gd name="T9" fmla="*/ 6 h 8"/>
              </a:gdLst>
              <a:ahLst/>
              <a:cxnLst>
                <a:cxn ang="0">
                  <a:pos x="T0" y="T1"/>
                </a:cxn>
                <a:cxn ang="0">
                  <a:pos x="T2" y="T3"/>
                </a:cxn>
                <a:cxn ang="0">
                  <a:pos x="T4" y="T5"/>
                </a:cxn>
                <a:cxn ang="0">
                  <a:pos x="T6" y="T7"/>
                </a:cxn>
                <a:cxn ang="0">
                  <a:pos x="T8" y="T9"/>
                </a:cxn>
              </a:cxnLst>
              <a:rect l="0" t="0" r="r" b="b"/>
              <a:pathLst>
                <a:path w="9" h="8">
                  <a:moveTo>
                    <a:pt x="0" y="6"/>
                  </a:moveTo>
                  <a:lnTo>
                    <a:pt x="3" y="8"/>
                  </a:lnTo>
                  <a:lnTo>
                    <a:pt x="9" y="1"/>
                  </a:lnTo>
                  <a:lnTo>
                    <a:pt x="7" y="0"/>
                  </a:lnTo>
                  <a:lnTo>
                    <a:pt x="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a:defRPr/>
              </a:pPr>
              <a:endParaRPr lang="en-US" sz="2400" kern="0">
                <a:solidFill>
                  <a:sysClr val="windowText" lastClr="000000"/>
                </a:solidFill>
                <a:cs typeface="+mn-ea"/>
              </a:endParaRPr>
            </a:p>
          </p:txBody>
        </p:sp>
        <p:sp>
          <p:nvSpPr>
            <p:cNvPr id="83" name="Freeform 156"/>
            <p:cNvSpPr/>
            <p:nvPr/>
          </p:nvSpPr>
          <p:spPr bwMode="auto">
            <a:xfrm>
              <a:off x="6901094" y="3942523"/>
              <a:ext cx="27454" cy="14975"/>
            </a:xfrm>
            <a:custGeom>
              <a:avLst/>
              <a:gdLst>
                <a:gd name="T0" fmla="*/ 9 w 11"/>
                <a:gd name="T1" fmla="*/ 0 h 6"/>
                <a:gd name="T2" fmla="*/ 0 w 11"/>
                <a:gd name="T3" fmla="*/ 3 h 6"/>
                <a:gd name="T4" fmla="*/ 1 w 11"/>
                <a:gd name="T5" fmla="*/ 6 h 6"/>
                <a:gd name="T6" fmla="*/ 11 w 11"/>
                <a:gd name="T7" fmla="*/ 3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lnTo>
                    <a:pt x="0" y="3"/>
                  </a:lnTo>
                  <a:lnTo>
                    <a:pt x="1" y="6"/>
                  </a:lnTo>
                  <a:lnTo>
                    <a:pt x="11" y="3"/>
                  </a:lnTo>
                  <a:lnTo>
                    <a:pt x="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a:defRPr/>
              </a:pPr>
              <a:endParaRPr lang="en-US" sz="2400" kern="0">
                <a:solidFill>
                  <a:sysClr val="windowText" lastClr="000000"/>
                </a:solidFill>
                <a:cs typeface="+mn-ea"/>
              </a:endParaRPr>
            </a:p>
          </p:txBody>
        </p:sp>
        <p:sp>
          <p:nvSpPr>
            <p:cNvPr id="84" name="Freeform 157"/>
            <p:cNvSpPr/>
            <p:nvPr/>
          </p:nvSpPr>
          <p:spPr bwMode="auto">
            <a:xfrm>
              <a:off x="6933538" y="3790281"/>
              <a:ext cx="19966" cy="22463"/>
            </a:xfrm>
            <a:custGeom>
              <a:avLst/>
              <a:gdLst>
                <a:gd name="T0" fmla="*/ 0 w 8"/>
                <a:gd name="T1" fmla="*/ 3 h 9"/>
                <a:gd name="T2" fmla="*/ 7 w 8"/>
                <a:gd name="T3" fmla="*/ 9 h 9"/>
                <a:gd name="T4" fmla="*/ 8 w 8"/>
                <a:gd name="T5" fmla="*/ 7 h 9"/>
                <a:gd name="T6" fmla="*/ 2 w 8"/>
                <a:gd name="T7" fmla="*/ 0 h 9"/>
                <a:gd name="T8" fmla="*/ 0 w 8"/>
                <a:gd name="T9" fmla="*/ 3 h 9"/>
              </a:gdLst>
              <a:ahLst/>
              <a:cxnLst>
                <a:cxn ang="0">
                  <a:pos x="T0" y="T1"/>
                </a:cxn>
                <a:cxn ang="0">
                  <a:pos x="T2" y="T3"/>
                </a:cxn>
                <a:cxn ang="0">
                  <a:pos x="T4" y="T5"/>
                </a:cxn>
                <a:cxn ang="0">
                  <a:pos x="T6" y="T7"/>
                </a:cxn>
                <a:cxn ang="0">
                  <a:pos x="T8" y="T9"/>
                </a:cxn>
              </a:cxnLst>
              <a:rect l="0" t="0" r="r" b="b"/>
              <a:pathLst>
                <a:path w="8" h="9">
                  <a:moveTo>
                    <a:pt x="0" y="3"/>
                  </a:moveTo>
                  <a:lnTo>
                    <a:pt x="7" y="9"/>
                  </a:lnTo>
                  <a:lnTo>
                    <a:pt x="8" y="7"/>
                  </a:lnTo>
                  <a:lnTo>
                    <a:pt x="2" y="0"/>
                  </a:ln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a:defRPr/>
              </a:pPr>
              <a:endParaRPr lang="en-US" sz="2400" kern="0">
                <a:solidFill>
                  <a:sysClr val="windowText" lastClr="000000"/>
                </a:solidFill>
                <a:cs typeface="+mn-ea"/>
              </a:endParaRPr>
            </a:p>
          </p:txBody>
        </p:sp>
        <p:sp>
          <p:nvSpPr>
            <p:cNvPr id="85" name="Freeform 158"/>
            <p:cNvSpPr/>
            <p:nvPr/>
          </p:nvSpPr>
          <p:spPr bwMode="auto">
            <a:xfrm>
              <a:off x="6903589" y="3840196"/>
              <a:ext cx="27454" cy="12480"/>
            </a:xfrm>
            <a:custGeom>
              <a:avLst/>
              <a:gdLst>
                <a:gd name="T0" fmla="*/ 11 w 11"/>
                <a:gd name="T1" fmla="*/ 3 h 5"/>
                <a:gd name="T2" fmla="*/ 2 w 11"/>
                <a:gd name="T3" fmla="*/ 0 h 5"/>
                <a:gd name="T4" fmla="*/ 0 w 11"/>
                <a:gd name="T5" fmla="*/ 3 h 5"/>
                <a:gd name="T6" fmla="*/ 10 w 11"/>
                <a:gd name="T7" fmla="*/ 5 h 5"/>
                <a:gd name="T8" fmla="*/ 11 w 11"/>
                <a:gd name="T9" fmla="*/ 3 h 5"/>
              </a:gdLst>
              <a:ahLst/>
              <a:cxnLst>
                <a:cxn ang="0">
                  <a:pos x="T0" y="T1"/>
                </a:cxn>
                <a:cxn ang="0">
                  <a:pos x="T2" y="T3"/>
                </a:cxn>
                <a:cxn ang="0">
                  <a:pos x="T4" y="T5"/>
                </a:cxn>
                <a:cxn ang="0">
                  <a:pos x="T6" y="T7"/>
                </a:cxn>
                <a:cxn ang="0">
                  <a:pos x="T8" y="T9"/>
                </a:cxn>
              </a:cxnLst>
              <a:rect l="0" t="0" r="r" b="b"/>
              <a:pathLst>
                <a:path w="11" h="5">
                  <a:moveTo>
                    <a:pt x="11" y="3"/>
                  </a:moveTo>
                  <a:lnTo>
                    <a:pt x="2" y="0"/>
                  </a:lnTo>
                  <a:lnTo>
                    <a:pt x="0" y="3"/>
                  </a:lnTo>
                  <a:lnTo>
                    <a:pt x="10" y="5"/>
                  </a:lnTo>
                  <a:lnTo>
                    <a:pt x="11"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a:defRPr/>
              </a:pPr>
              <a:endParaRPr lang="en-US" sz="2400" kern="0">
                <a:solidFill>
                  <a:sysClr val="windowText" lastClr="000000"/>
                </a:solidFill>
                <a:cs typeface="+mn-ea"/>
              </a:endParaRPr>
            </a:p>
          </p:txBody>
        </p:sp>
        <p:sp>
          <p:nvSpPr>
            <p:cNvPr id="86" name="Rectangle 159"/>
            <p:cNvSpPr>
              <a:spLocks noChangeArrowheads="1"/>
            </p:cNvSpPr>
            <p:nvPr/>
          </p:nvSpPr>
          <p:spPr bwMode="auto">
            <a:xfrm>
              <a:off x="7040858" y="3750348"/>
              <a:ext cx="7488" cy="22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defTabSz="1218565">
                <a:defRPr/>
              </a:pPr>
              <a:endParaRPr lang="en-US" sz="2400" kern="0">
                <a:solidFill>
                  <a:sysClr val="windowText" lastClr="000000"/>
                </a:solidFill>
                <a:cs typeface="+mn-ea"/>
              </a:endParaRPr>
            </a:p>
          </p:txBody>
        </p:sp>
        <p:sp>
          <p:nvSpPr>
            <p:cNvPr id="87" name="Freeform 160"/>
            <p:cNvSpPr/>
            <p:nvPr/>
          </p:nvSpPr>
          <p:spPr bwMode="auto">
            <a:xfrm>
              <a:off x="6973471" y="3760331"/>
              <a:ext cx="17471" cy="22463"/>
            </a:xfrm>
            <a:custGeom>
              <a:avLst/>
              <a:gdLst>
                <a:gd name="T0" fmla="*/ 7 w 7"/>
                <a:gd name="T1" fmla="*/ 8 h 9"/>
                <a:gd name="T2" fmla="*/ 3 w 7"/>
                <a:gd name="T3" fmla="*/ 0 h 9"/>
                <a:gd name="T4" fmla="*/ 0 w 7"/>
                <a:gd name="T5" fmla="*/ 2 h 9"/>
                <a:gd name="T6" fmla="*/ 4 w 7"/>
                <a:gd name="T7" fmla="*/ 9 h 9"/>
                <a:gd name="T8" fmla="*/ 7 w 7"/>
                <a:gd name="T9" fmla="*/ 8 h 9"/>
              </a:gdLst>
              <a:ahLst/>
              <a:cxnLst>
                <a:cxn ang="0">
                  <a:pos x="T0" y="T1"/>
                </a:cxn>
                <a:cxn ang="0">
                  <a:pos x="T2" y="T3"/>
                </a:cxn>
                <a:cxn ang="0">
                  <a:pos x="T4" y="T5"/>
                </a:cxn>
                <a:cxn ang="0">
                  <a:pos x="T6" y="T7"/>
                </a:cxn>
                <a:cxn ang="0">
                  <a:pos x="T8" y="T9"/>
                </a:cxn>
              </a:cxnLst>
              <a:rect l="0" t="0" r="r" b="b"/>
              <a:pathLst>
                <a:path w="7" h="9">
                  <a:moveTo>
                    <a:pt x="7" y="8"/>
                  </a:moveTo>
                  <a:lnTo>
                    <a:pt x="3" y="0"/>
                  </a:lnTo>
                  <a:lnTo>
                    <a:pt x="0" y="2"/>
                  </a:lnTo>
                  <a:lnTo>
                    <a:pt x="4" y="9"/>
                  </a:lnTo>
                  <a:lnTo>
                    <a:pt x="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a:defRPr/>
              </a:pPr>
              <a:endParaRPr lang="en-US" sz="2400" kern="0">
                <a:solidFill>
                  <a:sysClr val="windowText" lastClr="000000"/>
                </a:solidFill>
                <a:cs typeface="+mn-ea"/>
              </a:endParaRPr>
            </a:p>
          </p:txBody>
        </p:sp>
        <p:sp>
          <p:nvSpPr>
            <p:cNvPr id="88" name="Freeform 161"/>
            <p:cNvSpPr/>
            <p:nvPr/>
          </p:nvSpPr>
          <p:spPr bwMode="auto">
            <a:xfrm>
              <a:off x="7088277" y="3760331"/>
              <a:ext cx="12480" cy="27454"/>
            </a:xfrm>
            <a:custGeom>
              <a:avLst/>
              <a:gdLst>
                <a:gd name="T0" fmla="*/ 0 w 5"/>
                <a:gd name="T1" fmla="*/ 9 h 11"/>
                <a:gd name="T2" fmla="*/ 2 w 5"/>
                <a:gd name="T3" fmla="*/ 11 h 11"/>
                <a:gd name="T4" fmla="*/ 5 w 5"/>
                <a:gd name="T5" fmla="*/ 2 h 11"/>
                <a:gd name="T6" fmla="*/ 2 w 5"/>
                <a:gd name="T7" fmla="*/ 0 h 11"/>
                <a:gd name="T8" fmla="*/ 0 w 5"/>
                <a:gd name="T9" fmla="*/ 9 h 11"/>
              </a:gdLst>
              <a:ahLst/>
              <a:cxnLst>
                <a:cxn ang="0">
                  <a:pos x="T0" y="T1"/>
                </a:cxn>
                <a:cxn ang="0">
                  <a:pos x="T2" y="T3"/>
                </a:cxn>
                <a:cxn ang="0">
                  <a:pos x="T4" y="T5"/>
                </a:cxn>
                <a:cxn ang="0">
                  <a:pos x="T6" y="T7"/>
                </a:cxn>
                <a:cxn ang="0">
                  <a:pos x="T8" y="T9"/>
                </a:cxn>
              </a:cxnLst>
              <a:rect l="0" t="0" r="r" b="b"/>
              <a:pathLst>
                <a:path w="5" h="11">
                  <a:moveTo>
                    <a:pt x="0" y="9"/>
                  </a:moveTo>
                  <a:lnTo>
                    <a:pt x="2" y="11"/>
                  </a:lnTo>
                  <a:lnTo>
                    <a:pt x="5" y="2"/>
                  </a:lnTo>
                  <a:lnTo>
                    <a:pt x="2" y="0"/>
                  </a:lnTo>
                  <a:lnTo>
                    <a:pt x="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a:defRPr/>
              </a:pPr>
              <a:endParaRPr lang="en-US" sz="2400" kern="0">
                <a:solidFill>
                  <a:sysClr val="windowText" lastClr="000000"/>
                </a:solidFill>
                <a:cs typeface="+mn-ea"/>
              </a:endParaRPr>
            </a:p>
          </p:txBody>
        </p:sp>
        <p:sp>
          <p:nvSpPr>
            <p:cNvPr id="89" name="Freeform 162"/>
            <p:cNvSpPr/>
            <p:nvPr/>
          </p:nvSpPr>
          <p:spPr bwMode="auto">
            <a:xfrm>
              <a:off x="7130706" y="3987447"/>
              <a:ext cx="22463" cy="19966"/>
            </a:xfrm>
            <a:custGeom>
              <a:avLst/>
              <a:gdLst>
                <a:gd name="T0" fmla="*/ 0 w 9"/>
                <a:gd name="T1" fmla="*/ 1 h 8"/>
                <a:gd name="T2" fmla="*/ 8 w 9"/>
                <a:gd name="T3" fmla="*/ 8 h 8"/>
                <a:gd name="T4" fmla="*/ 9 w 9"/>
                <a:gd name="T5" fmla="*/ 6 h 8"/>
                <a:gd name="T6" fmla="*/ 3 w 9"/>
                <a:gd name="T7" fmla="*/ 0 h 8"/>
                <a:gd name="T8" fmla="*/ 0 w 9"/>
                <a:gd name="T9" fmla="*/ 1 h 8"/>
              </a:gdLst>
              <a:ahLst/>
              <a:cxnLst>
                <a:cxn ang="0">
                  <a:pos x="T0" y="T1"/>
                </a:cxn>
                <a:cxn ang="0">
                  <a:pos x="T2" y="T3"/>
                </a:cxn>
                <a:cxn ang="0">
                  <a:pos x="T4" y="T5"/>
                </a:cxn>
                <a:cxn ang="0">
                  <a:pos x="T6" y="T7"/>
                </a:cxn>
                <a:cxn ang="0">
                  <a:pos x="T8" y="T9"/>
                </a:cxn>
              </a:cxnLst>
              <a:rect l="0" t="0" r="r" b="b"/>
              <a:pathLst>
                <a:path w="9" h="8">
                  <a:moveTo>
                    <a:pt x="0" y="1"/>
                  </a:moveTo>
                  <a:lnTo>
                    <a:pt x="8" y="8"/>
                  </a:lnTo>
                  <a:lnTo>
                    <a:pt x="9" y="6"/>
                  </a:lnTo>
                  <a:lnTo>
                    <a:pt x="3" y="0"/>
                  </a:ln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a:defRPr/>
              </a:pPr>
              <a:endParaRPr lang="en-US" sz="2400" kern="0">
                <a:solidFill>
                  <a:sysClr val="windowText" lastClr="000000"/>
                </a:solidFill>
                <a:cs typeface="+mn-ea"/>
              </a:endParaRPr>
            </a:p>
          </p:txBody>
        </p:sp>
        <p:sp>
          <p:nvSpPr>
            <p:cNvPr id="90" name="Freeform 163"/>
            <p:cNvSpPr/>
            <p:nvPr/>
          </p:nvSpPr>
          <p:spPr bwMode="auto">
            <a:xfrm>
              <a:off x="7158159" y="3942523"/>
              <a:ext cx="24958" cy="14975"/>
            </a:xfrm>
            <a:custGeom>
              <a:avLst/>
              <a:gdLst>
                <a:gd name="T0" fmla="*/ 0 w 10"/>
                <a:gd name="T1" fmla="*/ 3 h 6"/>
                <a:gd name="T2" fmla="*/ 9 w 10"/>
                <a:gd name="T3" fmla="*/ 6 h 6"/>
                <a:gd name="T4" fmla="*/ 10 w 10"/>
                <a:gd name="T5" fmla="*/ 3 h 6"/>
                <a:gd name="T6" fmla="*/ 1 w 10"/>
                <a:gd name="T7" fmla="*/ 0 h 6"/>
                <a:gd name="T8" fmla="*/ 0 w 10"/>
                <a:gd name="T9" fmla="*/ 3 h 6"/>
              </a:gdLst>
              <a:ahLst/>
              <a:cxnLst>
                <a:cxn ang="0">
                  <a:pos x="T0" y="T1"/>
                </a:cxn>
                <a:cxn ang="0">
                  <a:pos x="T2" y="T3"/>
                </a:cxn>
                <a:cxn ang="0">
                  <a:pos x="T4" y="T5"/>
                </a:cxn>
                <a:cxn ang="0">
                  <a:pos x="T6" y="T7"/>
                </a:cxn>
                <a:cxn ang="0">
                  <a:pos x="T8" y="T9"/>
                </a:cxn>
              </a:cxnLst>
              <a:rect l="0" t="0" r="r" b="b"/>
              <a:pathLst>
                <a:path w="10" h="6">
                  <a:moveTo>
                    <a:pt x="0" y="3"/>
                  </a:moveTo>
                  <a:lnTo>
                    <a:pt x="9" y="6"/>
                  </a:lnTo>
                  <a:lnTo>
                    <a:pt x="10" y="3"/>
                  </a:lnTo>
                  <a:lnTo>
                    <a:pt x="1" y="0"/>
                  </a:ln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a:defRPr/>
              </a:pPr>
              <a:endParaRPr lang="en-US" sz="2400" kern="0">
                <a:solidFill>
                  <a:sysClr val="windowText" lastClr="000000"/>
                </a:solidFill>
                <a:cs typeface="+mn-ea"/>
              </a:endParaRPr>
            </a:p>
          </p:txBody>
        </p:sp>
        <p:sp>
          <p:nvSpPr>
            <p:cNvPr id="91" name="Freeform 164"/>
            <p:cNvSpPr/>
            <p:nvPr/>
          </p:nvSpPr>
          <p:spPr bwMode="auto">
            <a:xfrm>
              <a:off x="7128209" y="3790281"/>
              <a:ext cx="22463" cy="22463"/>
            </a:xfrm>
            <a:custGeom>
              <a:avLst/>
              <a:gdLst>
                <a:gd name="T0" fmla="*/ 9 w 9"/>
                <a:gd name="T1" fmla="*/ 3 h 9"/>
                <a:gd name="T2" fmla="*/ 8 w 9"/>
                <a:gd name="T3" fmla="*/ 0 h 9"/>
                <a:gd name="T4" fmla="*/ 0 w 9"/>
                <a:gd name="T5" fmla="*/ 7 h 9"/>
                <a:gd name="T6" fmla="*/ 2 w 9"/>
                <a:gd name="T7" fmla="*/ 9 h 9"/>
                <a:gd name="T8" fmla="*/ 9 w 9"/>
                <a:gd name="T9" fmla="*/ 3 h 9"/>
              </a:gdLst>
              <a:ahLst/>
              <a:cxnLst>
                <a:cxn ang="0">
                  <a:pos x="T0" y="T1"/>
                </a:cxn>
                <a:cxn ang="0">
                  <a:pos x="T2" y="T3"/>
                </a:cxn>
                <a:cxn ang="0">
                  <a:pos x="T4" y="T5"/>
                </a:cxn>
                <a:cxn ang="0">
                  <a:pos x="T6" y="T7"/>
                </a:cxn>
                <a:cxn ang="0">
                  <a:pos x="T8" y="T9"/>
                </a:cxn>
              </a:cxnLst>
              <a:rect l="0" t="0" r="r" b="b"/>
              <a:pathLst>
                <a:path w="9" h="9">
                  <a:moveTo>
                    <a:pt x="9" y="3"/>
                  </a:moveTo>
                  <a:lnTo>
                    <a:pt x="8" y="0"/>
                  </a:lnTo>
                  <a:lnTo>
                    <a:pt x="0" y="7"/>
                  </a:lnTo>
                  <a:lnTo>
                    <a:pt x="2" y="9"/>
                  </a:lnTo>
                  <a:lnTo>
                    <a:pt x="9"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a:defRPr/>
              </a:pPr>
              <a:endParaRPr lang="en-US" sz="2400" kern="0">
                <a:solidFill>
                  <a:sysClr val="windowText" lastClr="000000"/>
                </a:solidFill>
                <a:cs typeface="+mn-ea"/>
              </a:endParaRPr>
            </a:p>
          </p:txBody>
        </p:sp>
        <p:sp>
          <p:nvSpPr>
            <p:cNvPr id="92" name="Freeform 165"/>
            <p:cNvSpPr/>
            <p:nvPr/>
          </p:nvSpPr>
          <p:spPr bwMode="auto">
            <a:xfrm>
              <a:off x="7153167" y="3840196"/>
              <a:ext cx="27454" cy="12480"/>
            </a:xfrm>
            <a:custGeom>
              <a:avLst/>
              <a:gdLst>
                <a:gd name="T0" fmla="*/ 10 w 11"/>
                <a:gd name="T1" fmla="*/ 0 h 5"/>
                <a:gd name="T2" fmla="*/ 0 w 11"/>
                <a:gd name="T3" fmla="*/ 3 h 5"/>
                <a:gd name="T4" fmla="*/ 2 w 11"/>
                <a:gd name="T5" fmla="*/ 5 h 5"/>
                <a:gd name="T6" fmla="*/ 11 w 11"/>
                <a:gd name="T7" fmla="*/ 3 h 5"/>
                <a:gd name="T8" fmla="*/ 10 w 11"/>
                <a:gd name="T9" fmla="*/ 0 h 5"/>
              </a:gdLst>
              <a:ahLst/>
              <a:cxnLst>
                <a:cxn ang="0">
                  <a:pos x="T0" y="T1"/>
                </a:cxn>
                <a:cxn ang="0">
                  <a:pos x="T2" y="T3"/>
                </a:cxn>
                <a:cxn ang="0">
                  <a:pos x="T4" y="T5"/>
                </a:cxn>
                <a:cxn ang="0">
                  <a:pos x="T6" y="T7"/>
                </a:cxn>
                <a:cxn ang="0">
                  <a:pos x="T8" y="T9"/>
                </a:cxn>
              </a:cxnLst>
              <a:rect l="0" t="0" r="r" b="b"/>
              <a:pathLst>
                <a:path w="11" h="5">
                  <a:moveTo>
                    <a:pt x="10" y="0"/>
                  </a:moveTo>
                  <a:lnTo>
                    <a:pt x="0" y="3"/>
                  </a:lnTo>
                  <a:lnTo>
                    <a:pt x="2" y="5"/>
                  </a:lnTo>
                  <a:lnTo>
                    <a:pt x="11" y="3"/>
                  </a:lnTo>
                  <a:lnTo>
                    <a:pt x="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a:defRPr/>
              </a:pPr>
              <a:endParaRPr lang="en-US" sz="2400" kern="0">
                <a:solidFill>
                  <a:sysClr val="windowText" lastClr="000000"/>
                </a:solidFill>
                <a:cs typeface="+mn-ea"/>
              </a:endParaRPr>
            </a:p>
          </p:txBody>
        </p:sp>
        <p:sp>
          <p:nvSpPr>
            <p:cNvPr id="93" name="Rectangle 166"/>
            <p:cNvSpPr>
              <a:spLocks noChangeArrowheads="1"/>
            </p:cNvSpPr>
            <p:nvPr/>
          </p:nvSpPr>
          <p:spPr bwMode="auto">
            <a:xfrm>
              <a:off x="6893606" y="3890112"/>
              <a:ext cx="24958" cy="7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defTabSz="1218565">
                <a:defRPr/>
              </a:pPr>
              <a:endParaRPr lang="en-US" sz="2400" kern="0">
                <a:solidFill>
                  <a:sysClr val="windowText" lastClr="000000"/>
                </a:solidFill>
                <a:cs typeface="+mn-ea"/>
              </a:endParaRPr>
            </a:p>
          </p:txBody>
        </p:sp>
        <p:sp>
          <p:nvSpPr>
            <p:cNvPr id="94" name="Rectangle 167"/>
            <p:cNvSpPr>
              <a:spLocks noChangeArrowheads="1"/>
            </p:cNvSpPr>
            <p:nvPr/>
          </p:nvSpPr>
          <p:spPr bwMode="auto">
            <a:xfrm>
              <a:off x="7170638" y="3892607"/>
              <a:ext cx="27454" cy="7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defTabSz="1218565">
                <a:defRPr/>
              </a:pPr>
              <a:endParaRPr lang="en-US" sz="2400" kern="0">
                <a:solidFill>
                  <a:sysClr val="windowText" lastClr="000000"/>
                </a:solidFill>
                <a:cs typeface="+mn-ea"/>
              </a:endParaRPr>
            </a:p>
          </p:txBody>
        </p:sp>
      </p:grpSp>
      <p:grpSp>
        <p:nvGrpSpPr>
          <p:cNvPr id="95" name="Group 54"/>
          <p:cNvGrpSpPr/>
          <p:nvPr/>
        </p:nvGrpSpPr>
        <p:grpSpPr>
          <a:xfrm>
            <a:off x="7337622" y="3974628"/>
            <a:ext cx="399204" cy="518962"/>
            <a:chOff x="6421904" y="4798576"/>
            <a:chExt cx="299494" cy="389342"/>
          </a:xfrm>
          <a:solidFill>
            <a:sysClr val="window" lastClr="FFFFFF"/>
          </a:solidFill>
        </p:grpSpPr>
        <p:sp>
          <p:nvSpPr>
            <p:cNvPr id="96" name="Freeform 170"/>
            <p:cNvSpPr/>
            <p:nvPr/>
          </p:nvSpPr>
          <p:spPr bwMode="auto">
            <a:xfrm>
              <a:off x="6421904" y="4910886"/>
              <a:ext cx="299494" cy="277032"/>
            </a:xfrm>
            <a:custGeom>
              <a:avLst/>
              <a:gdLst>
                <a:gd name="T0" fmla="*/ 45 w 90"/>
                <a:gd name="T1" fmla="*/ 83 h 83"/>
                <a:gd name="T2" fmla="*/ 90 w 90"/>
                <a:gd name="T3" fmla="*/ 0 h 83"/>
                <a:gd name="T4" fmla="*/ 0 w 90"/>
                <a:gd name="T5" fmla="*/ 0 h 83"/>
                <a:gd name="T6" fmla="*/ 45 w 90"/>
                <a:gd name="T7" fmla="*/ 83 h 83"/>
              </a:gdLst>
              <a:ahLst/>
              <a:cxnLst>
                <a:cxn ang="0">
                  <a:pos x="T0" y="T1"/>
                </a:cxn>
                <a:cxn ang="0">
                  <a:pos x="T2" y="T3"/>
                </a:cxn>
                <a:cxn ang="0">
                  <a:pos x="T4" y="T5"/>
                </a:cxn>
                <a:cxn ang="0">
                  <a:pos x="T6" y="T7"/>
                </a:cxn>
              </a:cxnLst>
              <a:rect l="0" t="0" r="r" b="b"/>
              <a:pathLst>
                <a:path w="90" h="83">
                  <a:moveTo>
                    <a:pt x="45" y="83"/>
                  </a:moveTo>
                  <a:cubicBezTo>
                    <a:pt x="90" y="59"/>
                    <a:pt x="90" y="0"/>
                    <a:pt x="90" y="0"/>
                  </a:cubicBezTo>
                  <a:cubicBezTo>
                    <a:pt x="0" y="0"/>
                    <a:pt x="0" y="0"/>
                    <a:pt x="0" y="0"/>
                  </a:cubicBezTo>
                  <a:cubicBezTo>
                    <a:pt x="0" y="0"/>
                    <a:pt x="0" y="59"/>
                    <a:pt x="45"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a:defRPr/>
              </a:pPr>
              <a:endParaRPr lang="en-US" sz="2400" kern="0">
                <a:solidFill>
                  <a:sysClr val="windowText" lastClr="000000"/>
                </a:solidFill>
                <a:cs typeface="+mn-ea"/>
              </a:endParaRPr>
            </a:p>
          </p:txBody>
        </p:sp>
        <p:sp>
          <p:nvSpPr>
            <p:cNvPr id="97" name="Freeform 171"/>
            <p:cNvSpPr/>
            <p:nvPr/>
          </p:nvSpPr>
          <p:spPr bwMode="auto">
            <a:xfrm>
              <a:off x="6421904" y="4798576"/>
              <a:ext cx="299494" cy="94840"/>
            </a:xfrm>
            <a:custGeom>
              <a:avLst/>
              <a:gdLst>
                <a:gd name="T0" fmla="*/ 84 w 90"/>
                <a:gd name="T1" fmla="*/ 0 h 29"/>
                <a:gd name="T2" fmla="*/ 68 w 90"/>
                <a:gd name="T3" fmla="*/ 16 h 29"/>
                <a:gd name="T4" fmla="*/ 52 w 90"/>
                <a:gd name="T5" fmla="*/ 0 h 29"/>
                <a:gd name="T6" fmla="*/ 39 w 90"/>
                <a:gd name="T7" fmla="*/ 0 h 29"/>
                <a:gd name="T8" fmla="*/ 23 w 90"/>
                <a:gd name="T9" fmla="*/ 16 h 29"/>
                <a:gd name="T10" fmla="*/ 7 w 90"/>
                <a:gd name="T11" fmla="*/ 0 h 29"/>
                <a:gd name="T12" fmla="*/ 0 w 90"/>
                <a:gd name="T13" fmla="*/ 0 h 29"/>
                <a:gd name="T14" fmla="*/ 0 w 90"/>
                <a:gd name="T15" fmla="*/ 29 h 29"/>
                <a:gd name="T16" fmla="*/ 90 w 90"/>
                <a:gd name="T17" fmla="*/ 29 h 29"/>
                <a:gd name="T18" fmla="*/ 90 w 90"/>
                <a:gd name="T19" fmla="*/ 0 h 29"/>
                <a:gd name="T20" fmla="*/ 84 w 90"/>
                <a:gd name="T2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a:defRPr/>
              </a:pPr>
              <a:endParaRPr lang="en-US" sz="2400" kern="0">
                <a:solidFill>
                  <a:sysClr val="windowText" lastClr="000000"/>
                </a:solidFill>
                <a:cs typeface="+mn-ea"/>
              </a:endParaRPr>
            </a:p>
          </p:txBody>
        </p:sp>
      </p:grpSp>
      <p:sp>
        <p:nvSpPr>
          <p:cNvPr id="103" name="矩形 102"/>
          <p:cNvSpPr/>
          <p:nvPr/>
        </p:nvSpPr>
        <p:spPr>
          <a:xfrm>
            <a:off x="915975" y="2002236"/>
            <a:ext cx="4675969" cy="1138733"/>
          </a:xfrm>
          <a:prstGeom prst="rect">
            <a:avLst/>
          </a:prstGeom>
        </p:spPr>
        <p:txBody>
          <a:bodyPr wrap="square" lIns="121880" tIns="60940" rIns="121880" bIns="60940">
            <a:spAutoFit/>
          </a:bodyPr>
          <a:lstStyle/>
          <a:p>
            <a:pPr>
              <a:lnSpc>
                <a:spcPct val="120000"/>
              </a:lnSpc>
              <a:defRPr/>
            </a:pPr>
            <a:r>
              <a:rPr lang="zh-CN" altLang="en-US" sz="1100" kern="0" dirty="0">
                <a:solidFill>
                  <a:schemeClr val="bg1"/>
                </a:solidFill>
                <a:latin typeface="+mn-ea"/>
                <a:cs typeface="+mn-ea"/>
                <a:sym typeface="方正兰亭黑_GBK" pitchFamily="2" charset="-122"/>
              </a:rPr>
              <a:t>在此录入上述图表的综合描述说明，在此录入上述图表的综合描述说明在此录入上述图表的综合描述说明，在此录入上述图表的综合描述说明在此录入上述图表的综合描述说明，在此录入上述图表的综合描述说明</a:t>
            </a:r>
          </a:p>
          <a:p>
            <a:pPr>
              <a:lnSpc>
                <a:spcPct val="120000"/>
              </a:lnSpc>
              <a:defRPr/>
            </a:pPr>
            <a:r>
              <a:rPr lang="zh-CN" altLang="en-US" sz="1100" kern="0" dirty="0">
                <a:solidFill>
                  <a:schemeClr val="bg1"/>
                </a:solidFill>
                <a:latin typeface="+mn-ea"/>
                <a:cs typeface="+mn-ea"/>
                <a:sym typeface="方正兰亭黑_GBK" pitchFamily="2" charset="-122"/>
              </a:rPr>
              <a:t>在此录入上述图表的综合描述说明在此录入上述图表的综合描述说明，在此录入上述图表的综合描述说明</a:t>
            </a:r>
          </a:p>
        </p:txBody>
      </p:sp>
      <p:sp>
        <p:nvSpPr>
          <p:cNvPr id="104" name="Content Placeholder 2"/>
          <p:cNvSpPr txBox="1"/>
          <p:nvPr/>
        </p:nvSpPr>
        <p:spPr>
          <a:xfrm>
            <a:off x="997066" y="1675502"/>
            <a:ext cx="3442751" cy="282555"/>
          </a:xfrm>
          <a:prstGeom prst="rect">
            <a:avLst/>
          </a:prstGeom>
        </p:spPr>
        <p:txBody>
          <a:bodyPr lIns="91397" tIns="45701" rIns="91397" bIns="45701"/>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608965">
              <a:lnSpc>
                <a:spcPct val="80000"/>
              </a:lnSpc>
              <a:buClr>
                <a:srgbClr val="202F3D">
                  <a:lumMod val="75000"/>
                </a:srgbClr>
              </a:buClr>
              <a:defRPr/>
            </a:pPr>
            <a:r>
              <a:rPr lang="zh-CN" altLang="en-US" sz="2000" b="1" dirty="0">
                <a:solidFill>
                  <a:schemeClr val="bg1"/>
                </a:solidFill>
                <a:latin typeface="+mn-ea"/>
                <a:cs typeface="+mn-ea"/>
              </a:rPr>
              <a:t>本年度工作概述</a:t>
            </a:r>
            <a:endParaRPr lang="en-US" sz="2000" b="1" dirty="0">
              <a:solidFill>
                <a:schemeClr val="bg1"/>
              </a:solidFill>
              <a:latin typeface="+mn-ea"/>
              <a:cs typeface="+mn-ea"/>
            </a:endParaRPr>
          </a:p>
        </p:txBody>
      </p:sp>
      <p:sp>
        <p:nvSpPr>
          <p:cNvPr id="105" name="矩形 104"/>
          <p:cNvSpPr/>
          <p:nvPr/>
        </p:nvSpPr>
        <p:spPr>
          <a:xfrm>
            <a:off x="813347" y="5260616"/>
            <a:ext cx="2134010" cy="935600"/>
          </a:xfrm>
          <a:prstGeom prst="rect">
            <a:avLst/>
          </a:prstGeom>
        </p:spPr>
        <p:txBody>
          <a:bodyPr wrap="square" lIns="121880" tIns="60940" rIns="121880" bIns="60940">
            <a:spAutoFit/>
          </a:bodyPr>
          <a:lstStyle/>
          <a:p>
            <a:pPr algn="ctr">
              <a:lnSpc>
                <a:spcPct val="120000"/>
              </a:lnSpc>
              <a:defRPr/>
            </a:pPr>
            <a:r>
              <a:rPr lang="zh-CN" altLang="en-US" sz="1100" kern="0" dirty="0">
                <a:solidFill>
                  <a:srgbClr val="7F7F7F"/>
                </a:solidFill>
                <a:latin typeface="+mn-ea"/>
                <a:cs typeface="+mn-ea"/>
                <a:sym typeface="方正兰亭黑_GBK" pitchFamily="2" charset="-122"/>
              </a:rPr>
              <a:t>在此录入上述图表的综合描述说明，在此录入上述图表的综合描述说明在此录入上述图表的综合描述说明</a:t>
            </a:r>
          </a:p>
        </p:txBody>
      </p:sp>
      <p:sp>
        <p:nvSpPr>
          <p:cNvPr id="106" name="Content Placeholder 2"/>
          <p:cNvSpPr txBox="1"/>
          <p:nvPr/>
        </p:nvSpPr>
        <p:spPr>
          <a:xfrm>
            <a:off x="1185122" y="4893421"/>
            <a:ext cx="1390464" cy="282555"/>
          </a:xfrm>
          <a:prstGeom prst="rect">
            <a:avLst/>
          </a:prstGeom>
        </p:spPr>
        <p:txBody>
          <a:bodyPr lIns="91397" tIns="45701" rIns="91397" bIns="45701"/>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2000" dirty="0">
                <a:solidFill>
                  <a:srgbClr val="7F7F7F"/>
                </a:solidFill>
                <a:latin typeface="+mn-ea"/>
                <a:cs typeface="+mn-ea"/>
              </a:rPr>
              <a:t>业务方面</a:t>
            </a:r>
            <a:endParaRPr lang="en-US" sz="2000" dirty="0">
              <a:solidFill>
                <a:srgbClr val="7F7F7F"/>
              </a:solidFill>
              <a:latin typeface="+mn-ea"/>
              <a:cs typeface="+mn-ea"/>
            </a:endParaRPr>
          </a:p>
        </p:txBody>
      </p:sp>
      <p:sp>
        <p:nvSpPr>
          <p:cNvPr id="107" name="矩形 106"/>
          <p:cNvSpPr/>
          <p:nvPr/>
        </p:nvSpPr>
        <p:spPr>
          <a:xfrm>
            <a:off x="3606498" y="5260616"/>
            <a:ext cx="2134010" cy="935600"/>
          </a:xfrm>
          <a:prstGeom prst="rect">
            <a:avLst/>
          </a:prstGeom>
        </p:spPr>
        <p:txBody>
          <a:bodyPr wrap="square" lIns="121880" tIns="60940" rIns="121880" bIns="60940">
            <a:spAutoFit/>
          </a:bodyPr>
          <a:lstStyle/>
          <a:p>
            <a:pPr algn="ctr">
              <a:lnSpc>
                <a:spcPct val="120000"/>
              </a:lnSpc>
              <a:defRPr/>
            </a:pPr>
            <a:r>
              <a:rPr lang="zh-CN" altLang="en-US" sz="1100" kern="0" dirty="0">
                <a:solidFill>
                  <a:srgbClr val="7F7F7F"/>
                </a:solidFill>
                <a:latin typeface="+mn-ea"/>
                <a:cs typeface="+mn-ea"/>
                <a:sym typeface="方正兰亭黑_GBK" pitchFamily="2" charset="-122"/>
              </a:rPr>
              <a:t>在此录入上述图表的综合描述说明，在此录入上述图表的综合描述说明在此录入上述图表的综合描述说明</a:t>
            </a:r>
          </a:p>
        </p:txBody>
      </p:sp>
      <p:sp>
        <p:nvSpPr>
          <p:cNvPr id="108" name="Content Placeholder 2"/>
          <p:cNvSpPr txBox="1"/>
          <p:nvPr/>
        </p:nvSpPr>
        <p:spPr>
          <a:xfrm>
            <a:off x="3978273" y="4893421"/>
            <a:ext cx="1390464" cy="282555"/>
          </a:xfrm>
          <a:prstGeom prst="rect">
            <a:avLst/>
          </a:prstGeom>
        </p:spPr>
        <p:txBody>
          <a:bodyPr lIns="91397" tIns="45701" rIns="91397" bIns="45701"/>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2000" dirty="0">
                <a:solidFill>
                  <a:srgbClr val="7F7F7F"/>
                </a:solidFill>
                <a:latin typeface="+mn-ea"/>
                <a:cs typeface="+mn-ea"/>
              </a:rPr>
              <a:t>技能方面</a:t>
            </a:r>
            <a:endParaRPr lang="en-US" sz="2000" dirty="0">
              <a:solidFill>
                <a:srgbClr val="7F7F7F"/>
              </a:solidFill>
              <a:latin typeface="+mn-ea"/>
              <a:cs typeface="+mn-ea"/>
            </a:endParaRPr>
          </a:p>
        </p:txBody>
      </p:sp>
      <p:sp>
        <p:nvSpPr>
          <p:cNvPr id="109" name="矩形 108"/>
          <p:cNvSpPr/>
          <p:nvPr/>
        </p:nvSpPr>
        <p:spPr>
          <a:xfrm>
            <a:off x="6421824" y="5260616"/>
            <a:ext cx="2134010" cy="935600"/>
          </a:xfrm>
          <a:prstGeom prst="rect">
            <a:avLst/>
          </a:prstGeom>
        </p:spPr>
        <p:txBody>
          <a:bodyPr wrap="square" lIns="121880" tIns="60940" rIns="121880" bIns="60940">
            <a:spAutoFit/>
          </a:bodyPr>
          <a:lstStyle/>
          <a:p>
            <a:pPr algn="ctr">
              <a:lnSpc>
                <a:spcPct val="120000"/>
              </a:lnSpc>
              <a:defRPr/>
            </a:pPr>
            <a:r>
              <a:rPr lang="zh-CN" altLang="en-US" sz="1100" kern="0" dirty="0">
                <a:solidFill>
                  <a:srgbClr val="7F7F7F"/>
                </a:solidFill>
                <a:latin typeface="+mn-ea"/>
                <a:cs typeface="+mn-ea"/>
                <a:sym typeface="方正兰亭黑_GBK" pitchFamily="2" charset="-122"/>
              </a:rPr>
              <a:t>在此录入上述图表的综合描述说明，在此录入上述图表的综合描述说明在此录入上述图表的综合描述说明</a:t>
            </a:r>
          </a:p>
        </p:txBody>
      </p:sp>
      <p:sp>
        <p:nvSpPr>
          <p:cNvPr id="110" name="Content Placeholder 2"/>
          <p:cNvSpPr txBox="1"/>
          <p:nvPr/>
        </p:nvSpPr>
        <p:spPr>
          <a:xfrm>
            <a:off x="6793599" y="4893421"/>
            <a:ext cx="1390464" cy="282555"/>
          </a:xfrm>
          <a:prstGeom prst="rect">
            <a:avLst/>
          </a:prstGeom>
        </p:spPr>
        <p:txBody>
          <a:bodyPr lIns="91397" tIns="45701" rIns="91397" bIns="45701"/>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2000" dirty="0">
                <a:solidFill>
                  <a:srgbClr val="7F7F7F"/>
                </a:solidFill>
                <a:latin typeface="+mn-ea"/>
                <a:cs typeface="+mn-ea"/>
              </a:rPr>
              <a:t>管理方面</a:t>
            </a:r>
            <a:endParaRPr lang="en-US" sz="2000" dirty="0">
              <a:solidFill>
                <a:srgbClr val="7F7F7F"/>
              </a:solidFill>
              <a:latin typeface="+mn-ea"/>
              <a:cs typeface="+mn-ea"/>
            </a:endParaRPr>
          </a:p>
        </p:txBody>
      </p:sp>
      <p:sp>
        <p:nvSpPr>
          <p:cNvPr id="111" name="矩形 110"/>
          <p:cNvSpPr/>
          <p:nvPr/>
        </p:nvSpPr>
        <p:spPr>
          <a:xfrm>
            <a:off x="9168482" y="5260616"/>
            <a:ext cx="2134010" cy="935600"/>
          </a:xfrm>
          <a:prstGeom prst="rect">
            <a:avLst/>
          </a:prstGeom>
        </p:spPr>
        <p:txBody>
          <a:bodyPr wrap="square" lIns="121880" tIns="60940" rIns="121880" bIns="60940">
            <a:spAutoFit/>
          </a:bodyPr>
          <a:lstStyle/>
          <a:p>
            <a:pPr algn="ctr">
              <a:lnSpc>
                <a:spcPct val="120000"/>
              </a:lnSpc>
              <a:defRPr/>
            </a:pPr>
            <a:r>
              <a:rPr lang="zh-CN" altLang="en-US" sz="1100" kern="0" dirty="0">
                <a:solidFill>
                  <a:srgbClr val="7F7F7F"/>
                </a:solidFill>
                <a:latin typeface="+mn-ea"/>
                <a:cs typeface="+mn-ea"/>
                <a:sym typeface="方正兰亭黑_GBK" pitchFamily="2" charset="-122"/>
              </a:rPr>
              <a:t>在此录入上述图表的综合描述说明，在此录入上述图表的综合描述说明在此录入上述图表的综合描述说明</a:t>
            </a:r>
          </a:p>
        </p:txBody>
      </p:sp>
      <p:sp>
        <p:nvSpPr>
          <p:cNvPr id="112" name="Content Placeholder 2"/>
          <p:cNvSpPr txBox="1"/>
          <p:nvPr/>
        </p:nvSpPr>
        <p:spPr>
          <a:xfrm>
            <a:off x="9540256" y="4893421"/>
            <a:ext cx="1390464" cy="282555"/>
          </a:xfrm>
          <a:prstGeom prst="rect">
            <a:avLst/>
          </a:prstGeom>
        </p:spPr>
        <p:txBody>
          <a:bodyPr lIns="91397" tIns="45701" rIns="91397" bIns="45701"/>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2000" dirty="0">
                <a:solidFill>
                  <a:srgbClr val="7F7F7F"/>
                </a:solidFill>
                <a:latin typeface="+mn-ea"/>
                <a:cs typeface="+mn-ea"/>
              </a:rPr>
              <a:t>服务方面</a:t>
            </a:r>
            <a:endParaRPr lang="en-US" sz="2000" dirty="0">
              <a:solidFill>
                <a:srgbClr val="7F7F7F"/>
              </a:solidFill>
              <a:latin typeface="+mn-ea"/>
              <a:cs typeface="+mn-ea"/>
            </a:endParaRPr>
          </a:p>
        </p:txBody>
      </p:sp>
      <p:sp>
        <p:nvSpPr>
          <p:cNvPr id="2" name="标题 1"/>
          <p:cNvSpPr>
            <a:spLocks noGrp="1"/>
          </p:cNvSpPr>
          <p:nvPr>
            <p:ph type="title"/>
          </p:nvPr>
        </p:nvSpPr>
        <p:spPr/>
        <p:txBody>
          <a:bodyPr>
            <a:normAutofit fontScale="90000"/>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wipe(left)">
                                      <p:cBhvr>
                                        <p:cTn id="7" dur="500"/>
                                        <p:tgtEl>
                                          <p:spTgt spid="51"/>
                                        </p:tgtEl>
                                      </p:cBhvr>
                                    </p:animEffect>
                                  </p:childTnLst>
                                </p:cTn>
                              </p:par>
                              <p:par>
                                <p:cTn id="8" presetID="2" presetClass="entr" presetSubtype="2" fill="hold" grpId="0" nodeType="withEffect">
                                  <p:stCondLst>
                                    <p:cond delay="0"/>
                                  </p:stCondLst>
                                  <p:childTnLst>
                                    <p:set>
                                      <p:cBhvr>
                                        <p:cTn id="9" dur="1" fill="hold">
                                          <p:stCondLst>
                                            <p:cond delay="0"/>
                                          </p:stCondLst>
                                        </p:cTn>
                                        <p:tgtEl>
                                          <p:spTgt spid="50"/>
                                        </p:tgtEl>
                                        <p:attrNameLst>
                                          <p:attrName>style.visibility</p:attrName>
                                        </p:attrNameLst>
                                      </p:cBhvr>
                                      <p:to>
                                        <p:strVal val="visible"/>
                                      </p:to>
                                    </p:set>
                                    <p:anim calcmode="lin" valueType="num">
                                      <p:cBhvr additive="base">
                                        <p:cTn id="10" dur="500" fill="hold"/>
                                        <p:tgtEl>
                                          <p:spTgt spid="50"/>
                                        </p:tgtEl>
                                        <p:attrNameLst>
                                          <p:attrName>ppt_x</p:attrName>
                                        </p:attrNameLst>
                                      </p:cBhvr>
                                      <p:tavLst>
                                        <p:tav tm="0">
                                          <p:val>
                                            <p:strVal val="1+#ppt_w/2"/>
                                          </p:val>
                                        </p:tav>
                                        <p:tav tm="100000">
                                          <p:val>
                                            <p:strVal val="#ppt_x"/>
                                          </p:val>
                                        </p:tav>
                                      </p:tavLst>
                                    </p:anim>
                                    <p:anim calcmode="lin" valueType="num">
                                      <p:cBhvr additive="base">
                                        <p:cTn id="11" dur="500" fill="hold"/>
                                        <p:tgtEl>
                                          <p:spTgt spid="50"/>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22" presetClass="entr" presetSubtype="8" fill="hold" grpId="0" nodeType="afterEffect">
                                  <p:stCondLst>
                                    <p:cond delay="0"/>
                                  </p:stCondLst>
                                  <p:childTnLst>
                                    <p:set>
                                      <p:cBhvr>
                                        <p:cTn id="14" dur="1" fill="hold">
                                          <p:stCondLst>
                                            <p:cond delay="0"/>
                                          </p:stCondLst>
                                        </p:cTn>
                                        <p:tgtEl>
                                          <p:spTgt spid="104"/>
                                        </p:tgtEl>
                                        <p:attrNameLst>
                                          <p:attrName>style.visibility</p:attrName>
                                        </p:attrNameLst>
                                      </p:cBhvr>
                                      <p:to>
                                        <p:strVal val="visible"/>
                                      </p:to>
                                    </p:set>
                                    <p:animEffect transition="in" filter="wipe(left)">
                                      <p:cBhvr>
                                        <p:cTn id="15" dur="750"/>
                                        <p:tgtEl>
                                          <p:spTgt spid="104"/>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103"/>
                                        </p:tgtEl>
                                        <p:attrNameLst>
                                          <p:attrName>style.visibility</p:attrName>
                                        </p:attrNameLst>
                                      </p:cBhvr>
                                      <p:to>
                                        <p:strVal val="visible"/>
                                      </p:to>
                                    </p:set>
                                    <p:animEffect transition="in" filter="barn(inVertical)">
                                      <p:cBhvr>
                                        <p:cTn id="19" dur="500"/>
                                        <p:tgtEl>
                                          <p:spTgt spid="103"/>
                                        </p:tgtEl>
                                      </p:cBhvr>
                                    </p:animEffect>
                                  </p:childTnLst>
                                </p:cTn>
                              </p:par>
                            </p:childTnLst>
                          </p:cTn>
                        </p:par>
                        <p:par>
                          <p:cTn id="20" fill="hold">
                            <p:stCondLst>
                              <p:cond delay="2000"/>
                            </p:stCondLst>
                            <p:childTnLst>
                              <p:par>
                                <p:cTn id="21" presetID="21" presetClass="entr" presetSubtype="1" fill="hold" grpId="0" nodeType="afterEffect">
                                  <p:stCondLst>
                                    <p:cond delay="0"/>
                                  </p:stCondLst>
                                  <p:childTnLst>
                                    <p:set>
                                      <p:cBhvr>
                                        <p:cTn id="22" dur="1" fill="hold">
                                          <p:stCondLst>
                                            <p:cond delay="0"/>
                                          </p:stCondLst>
                                        </p:cTn>
                                        <p:tgtEl>
                                          <p:spTgt spid="52"/>
                                        </p:tgtEl>
                                        <p:attrNameLst>
                                          <p:attrName>style.visibility</p:attrName>
                                        </p:attrNameLst>
                                      </p:cBhvr>
                                      <p:to>
                                        <p:strVal val="visible"/>
                                      </p:to>
                                    </p:set>
                                    <p:animEffect transition="in" filter="wheel(1)">
                                      <p:cBhvr>
                                        <p:cTn id="23" dur="200"/>
                                        <p:tgtEl>
                                          <p:spTgt spid="52"/>
                                        </p:tgtEl>
                                      </p:cBhvr>
                                    </p:animEffect>
                                  </p:childTnLst>
                                </p:cTn>
                              </p:par>
                            </p:childTnLst>
                          </p:cTn>
                        </p:par>
                        <p:par>
                          <p:cTn id="24" fill="hold">
                            <p:stCondLst>
                              <p:cond delay="2500"/>
                            </p:stCondLst>
                            <p:childTnLst>
                              <p:par>
                                <p:cTn id="25" presetID="21" presetClass="entr" presetSubtype="1" fill="hold" grpId="0" nodeType="afterEffect">
                                  <p:stCondLst>
                                    <p:cond delay="0"/>
                                  </p:stCondLst>
                                  <p:childTnLst>
                                    <p:set>
                                      <p:cBhvr>
                                        <p:cTn id="26" dur="1" fill="hold">
                                          <p:stCondLst>
                                            <p:cond delay="0"/>
                                          </p:stCondLst>
                                        </p:cTn>
                                        <p:tgtEl>
                                          <p:spTgt spid="54"/>
                                        </p:tgtEl>
                                        <p:attrNameLst>
                                          <p:attrName>style.visibility</p:attrName>
                                        </p:attrNameLst>
                                      </p:cBhvr>
                                      <p:to>
                                        <p:strVal val="visible"/>
                                      </p:to>
                                    </p:set>
                                    <p:animEffect transition="in" filter="wheel(1)">
                                      <p:cBhvr>
                                        <p:cTn id="27" dur="200"/>
                                        <p:tgtEl>
                                          <p:spTgt spid="54"/>
                                        </p:tgtEl>
                                      </p:cBhvr>
                                    </p:animEffect>
                                  </p:childTnLst>
                                </p:cTn>
                              </p:par>
                            </p:childTnLst>
                          </p:cTn>
                        </p:par>
                        <p:par>
                          <p:cTn id="28" fill="hold">
                            <p:stCondLst>
                              <p:cond delay="3000"/>
                            </p:stCondLst>
                            <p:childTnLst>
                              <p:par>
                                <p:cTn id="29" presetID="21" presetClass="entr" presetSubtype="1" fill="hold" grpId="0" nodeType="afterEffect">
                                  <p:stCondLst>
                                    <p:cond delay="0"/>
                                  </p:stCondLst>
                                  <p:childTnLst>
                                    <p:set>
                                      <p:cBhvr>
                                        <p:cTn id="30" dur="1" fill="hold">
                                          <p:stCondLst>
                                            <p:cond delay="0"/>
                                          </p:stCondLst>
                                        </p:cTn>
                                        <p:tgtEl>
                                          <p:spTgt spid="56"/>
                                        </p:tgtEl>
                                        <p:attrNameLst>
                                          <p:attrName>style.visibility</p:attrName>
                                        </p:attrNameLst>
                                      </p:cBhvr>
                                      <p:to>
                                        <p:strVal val="visible"/>
                                      </p:to>
                                    </p:set>
                                    <p:animEffect transition="in" filter="wheel(1)">
                                      <p:cBhvr>
                                        <p:cTn id="31" dur="200"/>
                                        <p:tgtEl>
                                          <p:spTgt spid="56"/>
                                        </p:tgtEl>
                                      </p:cBhvr>
                                    </p:animEffect>
                                  </p:childTnLst>
                                </p:cTn>
                              </p:par>
                            </p:childTnLst>
                          </p:cTn>
                        </p:par>
                        <p:par>
                          <p:cTn id="32" fill="hold">
                            <p:stCondLst>
                              <p:cond delay="3500"/>
                            </p:stCondLst>
                            <p:childTnLst>
                              <p:par>
                                <p:cTn id="33" presetID="21" presetClass="entr" presetSubtype="1" fill="hold" grpId="0" nodeType="afterEffect">
                                  <p:stCondLst>
                                    <p:cond delay="0"/>
                                  </p:stCondLst>
                                  <p:childTnLst>
                                    <p:set>
                                      <p:cBhvr>
                                        <p:cTn id="34" dur="1" fill="hold">
                                          <p:stCondLst>
                                            <p:cond delay="0"/>
                                          </p:stCondLst>
                                        </p:cTn>
                                        <p:tgtEl>
                                          <p:spTgt spid="58"/>
                                        </p:tgtEl>
                                        <p:attrNameLst>
                                          <p:attrName>style.visibility</p:attrName>
                                        </p:attrNameLst>
                                      </p:cBhvr>
                                      <p:to>
                                        <p:strVal val="visible"/>
                                      </p:to>
                                    </p:set>
                                    <p:animEffect transition="in" filter="wheel(1)">
                                      <p:cBhvr>
                                        <p:cTn id="35" dur="200"/>
                                        <p:tgtEl>
                                          <p:spTgt spid="58"/>
                                        </p:tgtEl>
                                      </p:cBhvr>
                                    </p:animEffect>
                                  </p:childTnLst>
                                </p:cTn>
                              </p:par>
                            </p:childTnLst>
                          </p:cTn>
                        </p:par>
                        <p:par>
                          <p:cTn id="36" fill="hold">
                            <p:stCondLst>
                              <p:cond delay="4000"/>
                            </p:stCondLst>
                            <p:childTnLst>
                              <p:par>
                                <p:cTn id="37" presetID="53" presetClass="entr" presetSubtype="16" fill="hold" nodeType="afterEffect">
                                  <p:stCondLst>
                                    <p:cond delay="0"/>
                                  </p:stCondLst>
                                  <p:childTnLst>
                                    <p:set>
                                      <p:cBhvr>
                                        <p:cTn id="38" dur="1" fill="hold">
                                          <p:stCondLst>
                                            <p:cond delay="0"/>
                                          </p:stCondLst>
                                        </p:cTn>
                                        <p:tgtEl>
                                          <p:spTgt spid="61"/>
                                        </p:tgtEl>
                                        <p:attrNameLst>
                                          <p:attrName>style.visibility</p:attrName>
                                        </p:attrNameLst>
                                      </p:cBhvr>
                                      <p:to>
                                        <p:strVal val="visible"/>
                                      </p:to>
                                    </p:set>
                                    <p:anim calcmode="lin" valueType="num">
                                      <p:cBhvr>
                                        <p:cTn id="39" dur="500" fill="hold"/>
                                        <p:tgtEl>
                                          <p:spTgt spid="61"/>
                                        </p:tgtEl>
                                        <p:attrNameLst>
                                          <p:attrName>ppt_w</p:attrName>
                                        </p:attrNameLst>
                                      </p:cBhvr>
                                      <p:tavLst>
                                        <p:tav tm="0">
                                          <p:val>
                                            <p:fltVal val="0"/>
                                          </p:val>
                                        </p:tav>
                                        <p:tav tm="100000">
                                          <p:val>
                                            <p:strVal val="#ppt_w"/>
                                          </p:val>
                                        </p:tav>
                                      </p:tavLst>
                                    </p:anim>
                                    <p:anim calcmode="lin" valueType="num">
                                      <p:cBhvr>
                                        <p:cTn id="40" dur="500" fill="hold"/>
                                        <p:tgtEl>
                                          <p:spTgt spid="61"/>
                                        </p:tgtEl>
                                        <p:attrNameLst>
                                          <p:attrName>ppt_h</p:attrName>
                                        </p:attrNameLst>
                                      </p:cBhvr>
                                      <p:tavLst>
                                        <p:tav tm="0">
                                          <p:val>
                                            <p:fltVal val="0"/>
                                          </p:val>
                                        </p:tav>
                                        <p:tav tm="100000">
                                          <p:val>
                                            <p:strVal val="#ppt_h"/>
                                          </p:val>
                                        </p:tav>
                                      </p:tavLst>
                                    </p:anim>
                                    <p:animEffect transition="in" filter="fade">
                                      <p:cBhvr>
                                        <p:cTn id="41" dur="500"/>
                                        <p:tgtEl>
                                          <p:spTgt spid="61"/>
                                        </p:tgtEl>
                                      </p:cBhvr>
                                    </p:animEffect>
                                  </p:childTnLst>
                                </p:cTn>
                              </p:par>
                              <p:par>
                                <p:cTn id="42" presetID="53" presetClass="entr" presetSubtype="16" fill="hold" nodeType="withEffect">
                                  <p:stCondLst>
                                    <p:cond delay="0"/>
                                  </p:stCondLst>
                                  <p:childTnLst>
                                    <p:set>
                                      <p:cBhvr>
                                        <p:cTn id="43" dur="1" fill="hold">
                                          <p:stCondLst>
                                            <p:cond delay="0"/>
                                          </p:stCondLst>
                                        </p:cTn>
                                        <p:tgtEl>
                                          <p:spTgt spid="64"/>
                                        </p:tgtEl>
                                        <p:attrNameLst>
                                          <p:attrName>style.visibility</p:attrName>
                                        </p:attrNameLst>
                                      </p:cBhvr>
                                      <p:to>
                                        <p:strVal val="visible"/>
                                      </p:to>
                                    </p:set>
                                    <p:anim calcmode="lin" valueType="num">
                                      <p:cBhvr>
                                        <p:cTn id="44" dur="500" fill="hold"/>
                                        <p:tgtEl>
                                          <p:spTgt spid="64"/>
                                        </p:tgtEl>
                                        <p:attrNameLst>
                                          <p:attrName>ppt_w</p:attrName>
                                        </p:attrNameLst>
                                      </p:cBhvr>
                                      <p:tavLst>
                                        <p:tav tm="0">
                                          <p:val>
                                            <p:fltVal val="0"/>
                                          </p:val>
                                        </p:tav>
                                        <p:tav tm="100000">
                                          <p:val>
                                            <p:strVal val="#ppt_w"/>
                                          </p:val>
                                        </p:tav>
                                      </p:tavLst>
                                    </p:anim>
                                    <p:anim calcmode="lin" valueType="num">
                                      <p:cBhvr>
                                        <p:cTn id="45" dur="500" fill="hold"/>
                                        <p:tgtEl>
                                          <p:spTgt spid="64"/>
                                        </p:tgtEl>
                                        <p:attrNameLst>
                                          <p:attrName>ppt_h</p:attrName>
                                        </p:attrNameLst>
                                      </p:cBhvr>
                                      <p:tavLst>
                                        <p:tav tm="0">
                                          <p:val>
                                            <p:fltVal val="0"/>
                                          </p:val>
                                        </p:tav>
                                        <p:tav tm="100000">
                                          <p:val>
                                            <p:strVal val="#ppt_h"/>
                                          </p:val>
                                        </p:tav>
                                      </p:tavLst>
                                    </p:anim>
                                    <p:animEffect transition="in" filter="fade">
                                      <p:cBhvr>
                                        <p:cTn id="46" dur="500"/>
                                        <p:tgtEl>
                                          <p:spTgt spid="64"/>
                                        </p:tgtEl>
                                      </p:cBhvr>
                                    </p:animEffect>
                                  </p:childTnLst>
                                </p:cTn>
                              </p:par>
                              <p:par>
                                <p:cTn id="47" presetID="53" presetClass="entr" presetSubtype="16" fill="hold" nodeType="withEffect">
                                  <p:stCondLst>
                                    <p:cond delay="0"/>
                                  </p:stCondLst>
                                  <p:childTnLst>
                                    <p:set>
                                      <p:cBhvr>
                                        <p:cTn id="48" dur="1" fill="hold">
                                          <p:stCondLst>
                                            <p:cond delay="0"/>
                                          </p:stCondLst>
                                        </p:cTn>
                                        <p:tgtEl>
                                          <p:spTgt spid="95"/>
                                        </p:tgtEl>
                                        <p:attrNameLst>
                                          <p:attrName>style.visibility</p:attrName>
                                        </p:attrNameLst>
                                      </p:cBhvr>
                                      <p:to>
                                        <p:strVal val="visible"/>
                                      </p:to>
                                    </p:set>
                                    <p:anim calcmode="lin" valueType="num">
                                      <p:cBhvr>
                                        <p:cTn id="49" dur="500" fill="hold"/>
                                        <p:tgtEl>
                                          <p:spTgt spid="95"/>
                                        </p:tgtEl>
                                        <p:attrNameLst>
                                          <p:attrName>ppt_w</p:attrName>
                                        </p:attrNameLst>
                                      </p:cBhvr>
                                      <p:tavLst>
                                        <p:tav tm="0">
                                          <p:val>
                                            <p:fltVal val="0"/>
                                          </p:val>
                                        </p:tav>
                                        <p:tav tm="100000">
                                          <p:val>
                                            <p:strVal val="#ppt_w"/>
                                          </p:val>
                                        </p:tav>
                                      </p:tavLst>
                                    </p:anim>
                                    <p:anim calcmode="lin" valueType="num">
                                      <p:cBhvr>
                                        <p:cTn id="50" dur="500" fill="hold"/>
                                        <p:tgtEl>
                                          <p:spTgt spid="95"/>
                                        </p:tgtEl>
                                        <p:attrNameLst>
                                          <p:attrName>ppt_h</p:attrName>
                                        </p:attrNameLst>
                                      </p:cBhvr>
                                      <p:tavLst>
                                        <p:tav tm="0">
                                          <p:val>
                                            <p:fltVal val="0"/>
                                          </p:val>
                                        </p:tav>
                                        <p:tav tm="100000">
                                          <p:val>
                                            <p:strVal val="#ppt_h"/>
                                          </p:val>
                                        </p:tav>
                                      </p:tavLst>
                                    </p:anim>
                                    <p:animEffect transition="in" filter="fade">
                                      <p:cBhvr>
                                        <p:cTn id="51" dur="500"/>
                                        <p:tgtEl>
                                          <p:spTgt spid="95"/>
                                        </p:tgtEl>
                                      </p:cBhvr>
                                    </p:animEffect>
                                  </p:childTnLst>
                                </p:cTn>
                              </p:par>
                              <p:par>
                                <p:cTn id="52" presetID="53" presetClass="entr" presetSubtype="16" fill="hold" nodeType="withEffect">
                                  <p:stCondLst>
                                    <p:cond delay="0"/>
                                  </p:stCondLst>
                                  <p:childTnLst>
                                    <p:set>
                                      <p:cBhvr>
                                        <p:cTn id="53" dur="1" fill="hold">
                                          <p:stCondLst>
                                            <p:cond delay="0"/>
                                          </p:stCondLst>
                                        </p:cTn>
                                        <p:tgtEl>
                                          <p:spTgt spid="76"/>
                                        </p:tgtEl>
                                        <p:attrNameLst>
                                          <p:attrName>style.visibility</p:attrName>
                                        </p:attrNameLst>
                                      </p:cBhvr>
                                      <p:to>
                                        <p:strVal val="visible"/>
                                      </p:to>
                                    </p:set>
                                    <p:anim calcmode="lin" valueType="num">
                                      <p:cBhvr>
                                        <p:cTn id="54" dur="500" fill="hold"/>
                                        <p:tgtEl>
                                          <p:spTgt spid="76"/>
                                        </p:tgtEl>
                                        <p:attrNameLst>
                                          <p:attrName>ppt_w</p:attrName>
                                        </p:attrNameLst>
                                      </p:cBhvr>
                                      <p:tavLst>
                                        <p:tav tm="0">
                                          <p:val>
                                            <p:fltVal val="0"/>
                                          </p:val>
                                        </p:tav>
                                        <p:tav tm="100000">
                                          <p:val>
                                            <p:strVal val="#ppt_w"/>
                                          </p:val>
                                        </p:tav>
                                      </p:tavLst>
                                    </p:anim>
                                    <p:anim calcmode="lin" valueType="num">
                                      <p:cBhvr>
                                        <p:cTn id="55" dur="500" fill="hold"/>
                                        <p:tgtEl>
                                          <p:spTgt spid="76"/>
                                        </p:tgtEl>
                                        <p:attrNameLst>
                                          <p:attrName>ppt_h</p:attrName>
                                        </p:attrNameLst>
                                      </p:cBhvr>
                                      <p:tavLst>
                                        <p:tav tm="0">
                                          <p:val>
                                            <p:fltVal val="0"/>
                                          </p:val>
                                        </p:tav>
                                        <p:tav tm="100000">
                                          <p:val>
                                            <p:strVal val="#ppt_h"/>
                                          </p:val>
                                        </p:tav>
                                      </p:tavLst>
                                    </p:anim>
                                    <p:animEffect transition="in" filter="fade">
                                      <p:cBhvr>
                                        <p:cTn id="56" dur="500"/>
                                        <p:tgtEl>
                                          <p:spTgt spid="76"/>
                                        </p:tgtEl>
                                      </p:cBhvr>
                                    </p:animEffect>
                                  </p:childTnLst>
                                </p:cTn>
                              </p:par>
                            </p:childTnLst>
                          </p:cTn>
                        </p:par>
                        <p:par>
                          <p:cTn id="57" fill="hold">
                            <p:stCondLst>
                              <p:cond delay="4500"/>
                            </p:stCondLst>
                            <p:childTnLst>
                              <p:par>
                                <p:cTn id="58" presetID="53" presetClass="entr" presetSubtype="16" fill="hold" grpId="0" nodeType="afterEffect">
                                  <p:stCondLst>
                                    <p:cond delay="0"/>
                                  </p:stCondLst>
                                  <p:childTnLst>
                                    <p:set>
                                      <p:cBhvr>
                                        <p:cTn id="59" dur="1" fill="hold">
                                          <p:stCondLst>
                                            <p:cond delay="0"/>
                                          </p:stCondLst>
                                        </p:cTn>
                                        <p:tgtEl>
                                          <p:spTgt spid="106"/>
                                        </p:tgtEl>
                                        <p:attrNameLst>
                                          <p:attrName>style.visibility</p:attrName>
                                        </p:attrNameLst>
                                      </p:cBhvr>
                                      <p:to>
                                        <p:strVal val="visible"/>
                                      </p:to>
                                    </p:set>
                                    <p:anim calcmode="lin" valueType="num">
                                      <p:cBhvr>
                                        <p:cTn id="60" dur="500" fill="hold"/>
                                        <p:tgtEl>
                                          <p:spTgt spid="106"/>
                                        </p:tgtEl>
                                        <p:attrNameLst>
                                          <p:attrName>ppt_w</p:attrName>
                                        </p:attrNameLst>
                                      </p:cBhvr>
                                      <p:tavLst>
                                        <p:tav tm="0">
                                          <p:val>
                                            <p:fltVal val="0"/>
                                          </p:val>
                                        </p:tav>
                                        <p:tav tm="100000">
                                          <p:val>
                                            <p:strVal val="#ppt_w"/>
                                          </p:val>
                                        </p:tav>
                                      </p:tavLst>
                                    </p:anim>
                                    <p:anim calcmode="lin" valueType="num">
                                      <p:cBhvr>
                                        <p:cTn id="61" dur="500" fill="hold"/>
                                        <p:tgtEl>
                                          <p:spTgt spid="106"/>
                                        </p:tgtEl>
                                        <p:attrNameLst>
                                          <p:attrName>ppt_h</p:attrName>
                                        </p:attrNameLst>
                                      </p:cBhvr>
                                      <p:tavLst>
                                        <p:tav tm="0">
                                          <p:val>
                                            <p:fltVal val="0"/>
                                          </p:val>
                                        </p:tav>
                                        <p:tav tm="100000">
                                          <p:val>
                                            <p:strVal val="#ppt_h"/>
                                          </p:val>
                                        </p:tav>
                                      </p:tavLst>
                                    </p:anim>
                                    <p:animEffect transition="in" filter="fade">
                                      <p:cBhvr>
                                        <p:cTn id="62" dur="500"/>
                                        <p:tgtEl>
                                          <p:spTgt spid="106"/>
                                        </p:tgtEl>
                                      </p:cBhvr>
                                    </p:animEffect>
                                  </p:childTnLst>
                                </p:cTn>
                              </p:par>
                              <p:par>
                                <p:cTn id="63" presetID="16" presetClass="entr" presetSubtype="21" fill="hold" grpId="0" nodeType="withEffect">
                                  <p:stCondLst>
                                    <p:cond delay="0"/>
                                  </p:stCondLst>
                                  <p:childTnLst>
                                    <p:set>
                                      <p:cBhvr>
                                        <p:cTn id="64" dur="1" fill="hold">
                                          <p:stCondLst>
                                            <p:cond delay="0"/>
                                          </p:stCondLst>
                                        </p:cTn>
                                        <p:tgtEl>
                                          <p:spTgt spid="105"/>
                                        </p:tgtEl>
                                        <p:attrNameLst>
                                          <p:attrName>style.visibility</p:attrName>
                                        </p:attrNameLst>
                                      </p:cBhvr>
                                      <p:to>
                                        <p:strVal val="visible"/>
                                      </p:to>
                                    </p:set>
                                    <p:animEffect transition="in" filter="barn(inVertical)">
                                      <p:cBhvr>
                                        <p:cTn id="65" dur="500"/>
                                        <p:tgtEl>
                                          <p:spTgt spid="105"/>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108"/>
                                        </p:tgtEl>
                                        <p:attrNameLst>
                                          <p:attrName>style.visibility</p:attrName>
                                        </p:attrNameLst>
                                      </p:cBhvr>
                                      <p:to>
                                        <p:strVal val="visible"/>
                                      </p:to>
                                    </p:set>
                                    <p:anim calcmode="lin" valueType="num">
                                      <p:cBhvr>
                                        <p:cTn id="68" dur="500" fill="hold"/>
                                        <p:tgtEl>
                                          <p:spTgt spid="108"/>
                                        </p:tgtEl>
                                        <p:attrNameLst>
                                          <p:attrName>ppt_w</p:attrName>
                                        </p:attrNameLst>
                                      </p:cBhvr>
                                      <p:tavLst>
                                        <p:tav tm="0">
                                          <p:val>
                                            <p:fltVal val="0"/>
                                          </p:val>
                                        </p:tav>
                                        <p:tav tm="100000">
                                          <p:val>
                                            <p:strVal val="#ppt_w"/>
                                          </p:val>
                                        </p:tav>
                                      </p:tavLst>
                                    </p:anim>
                                    <p:anim calcmode="lin" valueType="num">
                                      <p:cBhvr>
                                        <p:cTn id="69" dur="500" fill="hold"/>
                                        <p:tgtEl>
                                          <p:spTgt spid="108"/>
                                        </p:tgtEl>
                                        <p:attrNameLst>
                                          <p:attrName>ppt_h</p:attrName>
                                        </p:attrNameLst>
                                      </p:cBhvr>
                                      <p:tavLst>
                                        <p:tav tm="0">
                                          <p:val>
                                            <p:fltVal val="0"/>
                                          </p:val>
                                        </p:tav>
                                        <p:tav tm="100000">
                                          <p:val>
                                            <p:strVal val="#ppt_h"/>
                                          </p:val>
                                        </p:tav>
                                      </p:tavLst>
                                    </p:anim>
                                    <p:animEffect transition="in" filter="fade">
                                      <p:cBhvr>
                                        <p:cTn id="70" dur="500"/>
                                        <p:tgtEl>
                                          <p:spTgt spid="108"/>
                                        </p:tgtEl>
                                      </p:cBhvr>
                                    </p:animEffect>
                                  </p:childTnLst>
                                </p:cTn>
                              </p:par>
                              <p:par>
                                <p:cTn id="71" presetID="16" presetClass="entr" presetSubtype="21" fill="hold" grpId="0" nodeType="withEffect">
                                  <p:stCondLst>
                                    <p:cond delay="0"/>
                                  </p:stCondLst>
                                  <p:childTnLst>
                                    <p:set>
                                      <p:cBhvr>
                                        <p:cTn id="72" dur="1" fill="hold">
                                          <p:stCondLst>
                                            <p:cond delay="0"/>
                                          </p:stCondLst>
                                        </p:cTn>
                                        <p:tgtEl>
                                          <p:spTgt spid="107"/>
                                        </p:tgtEl>
                                        <p:attrNameLst>
                                          <p:attrName>style.visibility</p:attrName>
                                        </p:attrNameLst>
                                      </p:cBhvr>
                                      <p:to>
                                        <p:strVal val="visible"/>
                                      </p:to>
                                    </p:set>
                                    <p:animEffect transition="in" filter="barn(inVertical)">
                                      <p:cBhvr>
                                        <p:cTn id="73" dur="500"/>
                                        <p:tgtEl>
                                          <p:spTgt spid="107"/>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110"/>
                                        </p:tgtEl>
                                        <p:attrNameLst>
                                          <p:attrName>style.visibility</p:attrName>
                                        </p:attrNameLst>
                                      </p:cBhvr>
                                      <p:to>
                                        <p:strVal val="visible"/>
                                      </p:to>
                                    </p:set>
                                    <p:anim calcmode="lin" valueType="num">
                                      <p:cBhvr>
                                        <p:cTn id="76" dur="500" fill="hold"/>
                                        <p:tgtEl>
                                          <p:spTgt spid="110"/>
                                        </p:tgtEl>
                                        <p:attrNameLst>
                                          <p:attrName>ppt_w</p:attrName>
                                        </p:attrNameLst>
                                      </p:cBhvr>
                                      <p:tavLst>
                                        <p:tav tm="0">
                                          <p:val>
                                            <p:fltVal val="0"/>
                                          </p:val>
                                        </p:tav>
                                        <p:tav tm="100000">
                                          <p:val>
                                            <p:strVal val="#ppt_w"/>
                                          </p:val>
                                        </p:tav>
                                      </p:tavLst>
                                    </p:anim>
                                    <p:anim calcmode="lin" valueType="num">
                                      <p:cBhvr>
                                        <p:cTn id="77" dur="500" fill="hold"/>
                                        <p:tgtEl>
                                          <p:spTgt spid="110"/>
                                        </p:tgtEl>
                                        <p:attrNameLst>
                                          <p:attrName>ppt_h</p:attrName>
                                        </p:attrNameLst>
                                      </p:cBhvr>
                                      <p:tavLst>
                                        <p:tav tm="0">
                                          <p:val>
                                            <p:fltVal val="0"/>
                                          </p:val>
                                        </p:tav>
                                        <p:tav tm="100000">
                                          <p:val>
                                            <p:strVal val="#ppt_h"/>
                                          </p:val>
                                        </p:tav>
                                      </p:tavLst>
                                    </p:anim>
                                    <p:animEffect transition="in" filter="fade">
                                      <p:cBhvr>
                                        <p:cTn id="78" dur="500"/>
                                        <p:tgtEl>
                                          <p:spTgt spid="110"/>
                                        </p:tgtEl>
                                      </p:cBhvr>
                                    </p:animEffect>
                                  </p:childTnLst>
                                </p:cTn>
                              </p:par>
                              <p:par>
                                <p:cTn id="79" presetID="16" presetClass="entr" presetSubtype="21" fill="hold" grpId="0" nodeType="withEffect">
                                  <p:stCondLst>
                                    <p:cond delay="0"/>
                                  </p:stCondLst>
                                  <p:childTnLst>
                                    <p:set>
                                      <p:cBhvr>
                                        <p:cTn id="80" dur="1" fill="hold">
                                          <p:stCondLst>
                                            <p:cond delay="0"/>
                                          </p:stCondLst>
                                        </p:cTn>
                                        <p:tgtEl>
                                          <p:spTgt spid="109"/>
                                        </p:tgtEl>
                                        <p:attrNameLst>
                                          <p:attrName>style.visibility</p:attrName>
                                        </p:attrNameLst>
                                      </p:cBhvr>
                                      <p:to>
                                        <p:strVal val="visible"/>
                                      </p:to>
                                    </p:set>
                                    <p:animEffect transition="in" filter="barn(inVertical)">
                                      <p:cBhvr>
                                        <p:cTn id="81" dur="500"/>
                                        <p:tgtEl>
                                          <p:spTgt spid="109"/>
                                        </p:tgtEl>
                                      </p:cBhvr>
                                    </p:animEffect>
                                  </p:childTnLst>
                                </p:cTn>
                              </p:par>
                              <p:par>
                                <p:cTn id="82" presetID="53" presetClass="entr" presetSubtype="16" fill="hold" grpId="0" nodeType="withEffect">
                                  <p:stCondLst>
                                    <p:cond delay="0"/>
                                  </p:stCondLst>
                                  <p:childTnLst>
                                    <p:set>
                                      <p:cBhvr>
                                        <p:cTn id="83" dur="1" fill="hold">
                                          <p:stCondLst>
                                            <p:cond delay="0"/>
                                          </p:stCondLst>
                                        </p:cTn>
                                        <p:tgtEl>
                                          <p:spTgt spid="112"/>
                                        </p:tgtEl>
                                        <p:attrNameLst>
                                          <p:attrName>style.visibility</p:attrName>
                                        </p:attrNameLst>
                                      </p:cBhvr>
                                      <p:to>
                                        <p:strVal val="visible"/>
                                      </p:to>
                                    </p:set>
                                    <p:anim calcmode="lin" valueType="num">
                                      <p:cBhvr>
                                        <p:cTn id="84" dur="500" fill="hold"/>
                                        <p:tgtEl>
                                          <p:spTgt spid="112"/>
                                        </p:tgtEl>
                                        <p:attrNameLst>
                                          <p:attrName>ppt_w</p:attrName>
                                        </p:attrNameLst>
                                      </p:cBhvr>
                                      <p:tavLst>
                                        <p:tav tm="0">
                                          <p:val>
                                            <p:fltVal val="0"/>
                                          </p:val>
                                        </p:tav>
                                        <p:tav tm="100000">
                                          <p:val>
                                            <p:strVal val="#ppt_w"/>
                                          </p:val>
                                        </p:tav>
                                      </p:tavLst>
                                    </p:anim>
                                    <p:anim calcmode="lin" valueType="num">
                                      <p:cBhvr>
                                        <p:cTn id="85" dur="500" fill="hold"/>
                                        <p:tgtEl>
                                          <p:spTgt spid="112"/>
                                        </p:tgtEl>
                                        <p:attrNameLst>
                                          <p:attrName>ppt_h</p:attrName>
                                        </p:attrNameLst>
                                      </p:cBhvr>
                                      <p:tavLst>
                                        <p:tav tm="0">
                                          <p:val>
                                            <p:fltVal val="0"/>
                                          </p:val>
                                        </p:tav>
                                        <p:tav tm="100000">
                                          <p:val>
                                            <p:strVal val="#ppt_h"/>
                                          </p:val>
                                        </p:tav>
                                      </p:tavLst>
                                    </p:anim>
                                    <p:animEffect transition="in" filter="fade">
                                      <p:cBhvr>
                                        <p:cTn id="86" dur="500"/>
                                        <p:tgtEl>
                                          <p:spTgt spid="112"/>
                                        </p:tgtEl>
                                      </p:cBhvr>
                                    </p:animEffect>
                                  </p:childTnLst>
                                </p:cTn>
                              </p:par>
                              <p:par>
                                <p:cTn id="87" presetID="16" presetClass="entr" presetSubtype="21" fill="hold" grpId="0" nodeType="withEffect">
                                  <p:stCondLst>
                                    <p:cond delay="0"/>
                                  </p:stCondLst>
                                  <p:childTnLst>
                                    <p:set>
                                      <p:cBhvr>
                                        <p:cTn id="88" dur="1" fill="hold">
                                          <p:stCondLst>
                                            <p:cond delay="0"/>
                                          </p:stCondLst>
                                        </p:cTn>
                                        <p:tgtEl>
                                          <p:spTgt spid="111"/>
                                        </p:tgtEl>
                                        <p:attrNameLst>
                                          <p:attrName>style.visibility</p:attrName>
                                        </p:attrNameLst>
                                      </p:cBhvr>
                                      <p:to>
                                        <p:strVal val="visible"/>
                                      </p:to>
                                    </p:set>
                                    <p:animEffect transition="in" filter="barn(inVertical)">
                                      <p:cBhvr>
                                        <p:cTn id="89" dur="500"/>
                                        <p:tgtEl>
                                          <p:spTgt spid="1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1" grpId="0" animBg="1"/>
      <p:bldP spid="52" grpId="0" animBg="1"/>
      <p:bldP spid="54" grpId="0" animBg="1"/>
      <p:bldP spid="56" grpId="0" animBg="1"/>
      <p:bldP spid="58" grpId="0" animBg="1"/>
      <p:bldP spid="103" grpId="0"/>
      <p:bldP spid="104" grpId="0"/>
      <p:bldP spid="105" grpId="0"/>
      <p:bldP spid="106" grpId="0"/>
      <p:bldP spid="107" grpId="0"/>
      <p:bldP spid="108" grpId="0"/>
      <p:bldP spid="109" grpId="0"/>
      <p:bldP spid="110" grpId="0"/>
      <p:bldP spid="111" grpId="0"/>
      <p:bldP spid="1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Rounded Rectangle 114"/>
          <p:cNvSpPr/>
          <p:nvPr/>
        </p:nvSpPr>
        <p:spPr>
          <a:xfrm>
            <a:off x="4712794" y="1508306"/>
            <a:ext cx="2764296" cy="4607138"/>
          </a:xfrm>
          <a:prstGeom prst="roundRect">
            <a:avLst>
              <a:gd name="adj" fmla="val 8813"/>
            </a:avLst>
          </a:prstGeom>
          <a:noFill/>
          <a:ln w="19050" cap="flat" cmpd="sng" algn="ctr">
            <a:solidFill>
              <a:schemeClr val="accent3">
                <a:lumMod val="50000"/>
              </a:schemeClr>
            </a:solidFill>
            <a:prstDash val="sysDot"/>
          </a:ln>
          <a:effectLst/>
        </p:spPr>
        <p:txBody>
          <a:bodyPr lIns="121832" tIns="60914" rIns="121832" bIns="60914" rtlCol="0" anchor="ctr"/>
          <a:lstStyle/>
          <a:p>
            <a:pPr defTabSz="1217930"/>
            <a:endParaRPr lang="en-US" kern="0" dirty="0">
              <a:solidFill>
                <a:srgbClr val="262626"/>
              </a:solidFill>
              <a:latin typeface="Calibri" panose="020F0502020204030204"/>
              <a:cs typeface="+mn-ea"/>
            </a:endParaRPr>
          </a:p>
        </p:txBody>
      </p:sp>
      <p:grpSp>
        <p:nvGrpSpPr>
          <p:cNvPr id="115" name="Group 29"/>
          <p:cNvGrpSpPr/>
          <p:nvPr/>
        </p:nvGrpSpPr>
        <p:grpSpPr>
          <a:xfrm>
            <a:off x="5111965" y="1730820"/>
            <a:ext cx="1965957" cy="4154268"/>
            <a:chOff x="3189614" y="1562392"/>
            <a:chExt cx="1474916" cy="3116662"/>
          </a:xfrm>
          <a:effectLst/>
        </p:grpSpPr>
        <p:sp>
          <p:nvSpPr>
            <p:cNvPr id="118" name="Freeform 153"/>
            <p:cNvSpPr/>
            <p:nvPr/>
          </p:nvSpPr>
          <p:spPr>
            <a:xfrm>
              <a:off x="3205386" y="1579715"/>
              <a:ext cx="1459144" cy="3099339"/>
            </a:xfrm>
            <a:custGeom>
              <a:avLst/>
              <a:gdLst>
                <a:gd name="connsiteX0" fmla="*/ 0 w 1459144"/>
                <a:gd name="connsiteY0" fmla="*/ 176060 h 3099339"/>
                <a:gd name="connsiteX1" fmla="*/ 51567 w 1459144"/>
                <a:gd name="connsiteY1" fmla="*/ 51567 h 3099339"/>
                <a:gd name="connsiteX2" fmla="*/ 176060 w 1459144"/>
                <a:gd name="connsiteY2" fmla="*/ 0 h 3099339"/>
                <a:gd name="connsiteX3" fmla="*/ 1283084 w 1459144"/>
                <a:gd name="connsiteY3" fmla="*/ 0 h 3099339"/>
                <a:gd name="connsiteX4" fmla="*/ 1407577 w 1459144"/>
                <a:gd name="connsiteY4" fmla="*/ 51567 h 3099339"/>
                <a:gd name="connsiteX5" fmla="*/ 1459144 w 1459144"/>
                <a:gd name="connsiteY5" fmla="*/ 176060 h 3099339"/>
                <a:gd name="connsiteX6" fmla="*/ 1459144 w 1459144"/>
                <a:gd name="connsiteY6" fmla="*/ 2923279 h 3099339"/>
                <a:gd name="connsiteX7" fmla="*/ 1407577 w 1459144"/>
                <a:gd name="connsiteY7" fmla="*/ 3047772 h 3099339"/>
                <a:gd name="connsiteX8" fmla="*/ 1283084 w 1459144"/>
                <a:gd name="connsiteY8" fmla="*/ 3099339 h 3099339"/>
                <a:gd name="connsiteX9" fmla="*/ 176060 w 1459144"/>
                <a:gd name="connsiteY9" fmla="*/ 3099339 h 3099339"/>
                <a:gd name="connsiteX10" fmla="*/ 51567 w 1459144"/>
                <a:gd name="connsiteY10" fmla="*/ 3047772 h 3099339"/>
                <a:gd name="connsiteX11" fmla="*/ 0 w 1459144"/>
                <a:gd name="connsiteY11" fmla="*/ 2923279 h 3099339"/>
                <a:gd name="connsiteX12" fmla="*/ 0 w 1459144"/>
                <a:gd name="connsiteY12" fmla="*/ 176060 h 3099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9144" h="3099339">
                  <a:moveTo>
                    <a:pt x="0" y="176060"/>
                  </a:moveTo>
                  <a:cubicBezTo>
                    <a:pt x="0" y="129366"/>
                    <a:pt x="18549" y="84584"/>
                    <a:pt x="51567" y="51567"/>
                  </a:cubicBezTo>
                  <a:cubicBezTo>
                    <a:pt x="84585" y="18549"/>
                    <a:pt x="129366" y="0"/>
                    <a:pt x="176060" y="0"/>
                  </a:cubicBezTo>
                  <a:lnTo>
                    <a:pt x="1283084" y="0"/>
                  </a:lnTo>
                  <a:cubicBezTo>
                    <a:pt x="1329778" y="0"/>
                    <a:pt x="1374560" y="18549"/>
                    <a:pt x="1407577" y="51567"/>
                  </a:cubicBezTo>
                  <a:cubicBezTo>
                    <a:pt x="1440595" y="84585"/>
                    <a:pt x="1459144" y="129366"/>
                    <a:pt x="1459144" y="176060"/>
                  </a:cubicBezTo>
                  <a:lnTo>
                    <a:pt x="1459144" y="2923279"/>
                  </a:lnTo>
                  <a:cubicBezTo>
                    <a:pt x="1459144" y="2969973"/>
                    <a:pt x="1440595" y="3014755"/>
                    <a:pt x="1407577" y="3047772"/>
                  </a:cubicBezTo>
                  <a:cubicBezTo>
                    <a:pt x="1374559" y="3080790"/>
                    <a:pt x="1329778" y="3099339"/>
                    <a:pt x="1283084" y="3099339"/>
                  </a:cubicBezTo>
                  <a:lnTo>
                    <a:pt x="176060" y="3099339"/>
                  </a:lnTo>
                  <a:cubicBezTo>
                    <a:pt x="129366" y="3099339"/>
                    <a:pt x="84584" y="3080790"/>
                    <a:pt x="51567" y="3047772"/>
                  </a:cubicBezTo>
                  <a:cubicBezTo>
                    <a:pt x="18549" y="3014754"/>
                    <a:pt x="0" y="2969973"/>
                    <a:pt x="0" y="2923279"/>
                  </a:cubicBezTo>
                  <a:lnTo>
                    <a:pt x="0" y="176060"/>
                  </a:lnTo>
                  <a:close/>
                </a:path>
              </a:pathLst>
            </a:custGeom>
            <a:solidFill>
              <a:schemeClr val="bg1">
                <a:lumMod val="75000"/>
              </a:schemeClr>
            </a:solidFill>
            <a:ln w="25400" cap="flat" cmpd="sng" algn="ctr">
              <a:noFill/>
              <a:prstDash val="solid"/>
            </a:ln>
            <a:effectLst/>
          </p:spPr>
          <p:txBody>
            <a:bodyPr rtlCol="0" anchor="ctr"/>
            <a:lstStyle/>
            <a:p>
              <a:pPr defTabSz="1217930"/>
              <a:endParaRPr lang="en-US" kern="0" dirty="0">
                <a:solidFill>
                  <a:srgbClr val="262626"/>
                </a:solidFill>
                <a:latin typeface="Calibri" panose="020F0502020204030204"/>
                <a:cs typeface="+mn-ea"/>
              </a:endParaRPr>
            </a:p>
          </p:txBody>
        </p:sp>
        <p:grpSp>
          <p:nvGrpSpPr>
            <p:cNvPr id="119" name="Group 20"/>
            <p:cNvGrpSpPr/>
            <p:nvPr/>
          </p:nvGrpSpPr>
          <p:grpSpPr>
            <a:xfrm>
              <a:off x="3189614" y="1991493"/>
              <a:ext cx="23662" cy="645898"/>
              <a:chOff x="3392428" y="1951545"/>
              <a:chExt cx="27432" cy="735419"/>
            </a:xfrm>
          </p:grpSpPr>
          <p:sp>
            <p:nvSpPr>
              <p:cNvPr id="125" name="Rectangle 160"/>
              <p:cNvSpPr/>
              <p:nvPr/>
            </p:nvSpPr>
            <p:spPr>
              <a:xfrm>
                <a:off x="3392428" y="1951545"/>
                <a:ext cx="18288" cy="172821"/>
              </a:xfrm>
              <a:prstGeom prst="rect">
                <a:avLst/>
              </a:prstGeom>
              <a:solidFill>
                <a:srgbClr val="FFFFFF">
                  <a:lumMod val="75000"/>
                  <a:lumOff val="25000"/>
                </a:srgbClr>
              </a:solidFill>
              <a:ln w="25400" cap="flat" cmpd="sng" algn="ctr">
                <a:noFill/>
                <a:prstDash val="solid"/>
              </a:ln>
              <a:effectLst/>
            </p:spPr>
            <p:txBody>
              <a:bodyPr rtlCol="0" anchor="ctr"/>
              <a:lstStyle/>
              <a:p>
                <a:pPr defTabSz="1217930"/>
                <a:endParaRPr lang="en-US" kern="0" dirty="0">
                  <a:solidFill>
                    <a:srgbClr val="262626"/>
                  </a:solidFill>
                  <a:latin typeface="Calibri" panose="020F0502020204030204"/>
                  <a:cs typeface="+mn-ea"/>
                </a:endParaRPr>
              </a:p>
            </p:txBody>
          </p:sp>
          <p:sp>
            <p:nvSpPr>
              <p:cNvPr id="126" name="Rectangle 161"/>
              <p:cNvSpPr/>
              <p:nvPr/>
            </p:nvSpPr>
            <p:spPr>
              <a:xfrm>
                <a:off x="3401572" y="2289545"/>
                <a:ext cx="18288" cy="118872"/>
              </a:xfrm>
              <a:prstGeom prst="rect">
                <a:avLst/>
              </a:prstGeom>
              <a:solidFill>
                <a:schemeClr val="bg1">
                  <a:lumMod val="50000"/>
                </a:schemeClr>
              </a:solidFill>
              <a:ln w="25400" cap="flat" cmpd="sng" algn="ctr">
                <a:noFill/>
                <a:prstDash val="solid"/>
              </a:ln>
              <a:effectLst/>
            </p:spPr>
            <p:txBody>
              <a:bodyPr rtlCol="0" anchor="ctr"/>
              <a:lstStyle/>
              <a:p>
                <a:pPr defTabSz="1217930"/>
                <a:endParaRPr lang="en-US" kern="0" dirty="0">
                  <a:solidFill>
                    <a:srgbClr val="262626"/>
                  </a:solidFill>
                  <a:latin typeface="Calibri" panose="020F0502020204030204"/>
                  <a:cs typeface="+mn-ea"/>
                </a:endParaRPr>
              </a:p>
            </p:txBody>
          </p:sp>
          <p:sp>
            <p:nvSpPr>
              <p:cNvPr id="127" name="Rectangle 162"/>
              <p:cNvSpPr/>
              <p:nvPr/>
            </p:nvSpPr>
            <p:spPr>
              <a:xfrm>
                <a:off x="3401572" y="2568092"/>
                <a:ext cx="18288" cy="118872"/>
              </a:xfrm>
              <a:prstGeom prst="rect">
                <a:avLst/>
              </a:prstGeom>
              <a:solidFill>
                <a:srgbClr val="FFFFFF">
                  <a:lumMod val="75000"/>
                  <a:lumOff val="25000"/>
                </a:srgbClr>
              </a:solidFill>
              <a:ln w="25400" cap="flat" cmpd="sng" algn="ctr">
                <a:noFill/>
                <a:prstDash val="solid"/>
              </a:ln>
              <a:effectLst/>
            </p:spPr>
            <p:txBody>
              <a:bodyPr rtlCol="0" anchor="ctr"/>
              <a:lstStyle/>
              <a:p>
                <a:pPr defTabSz="1217930"/>
                <a:endParaRPr lang="en-US" kern="0" dirty="0">
                  <a:solidFill>
                    <a:srgbClr val="262626"/>
                  </a:solidFill>
                  <a:latin typeface="Calibri" panose="020F0502020204030204"/>
                  <a:cs typeface="+mn-ea"/>
                </a:endParaRPr>
              </a:p>
            </p:txBody>
          </p:sp>
        </p:grpSp>
        <p:sp>
          <p:nvSpPr>
            <p:cNvPr id="120" name="Freeform 155"/>
            <p:cNvSpPr/>
            <p:nvPr/>
          </p:nvSpPr>
          <p:spPr>
            <a:xfrm>
              <a:off x="3806686" y="4332856"/>
              <a:ext cx="256543" cy="261216"/>
            </a:xfrm>
            <a:custGeom>
              <a:avLst/>
              <a:gdLst>
                <a:gd name="connsiteX0" fmla="*/ 0 w 256543"/>
                <a:gd name="connsiteY0" fmla="*/ 130608 h 261216"/>
                <a:gd name="connsiteX1" fmla="*/ 36755 w 256543"/>
                <a:gd name="connsiteY1" fmla="*/ 39091 h 261216"/>
                <a:gd name="connsiteX2" fmla="*/ 128272 w 256543"/>
                <a:gd name="connsiteY2" fmla="*/ 0 h 261216"/>
                <a:gd name="connsiteX3" fmla="*/ 219789 w 256543"/>
                <a:gd name="connsiteY3" fmla="*/ 39091 h 261216"/>
                <a:gd name="connsiteX4" fmla="*/ 256544 w 256543"/>
                <a:gd name="connsiteY4" fmla="*/ 130608 h 261216"/>
                <a:gd name="connsiteX5" fmla="*/ 219789 w 256543"/>
                <a:gd name="connsiteY5" fmla="*/ 222125 h 261216"/>
                <a:gd name="connsiteX6" fmla="*/ 128272 w 256543"/>
                <a:gd name="connsiteY6" fmla="*/ 261216 h 261216"/>
                <a:gd name="connsiteX7" fmla="*/ 36755 w 256543"/>
                <a:gd name="connsiteY7" fmla="*/ 222125 h 261216"/>
                <a:gd name="connsiteX8" fmla="*/ 0 w 256543"/>
                <a:gd name="connsiteY8" fmla="*/ 130608 h 261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543" h="261216">
                  <a:moveTo>
                    <a:pt x="0" y="130608"/>
                  </a:moveTo>
                  <a:cubicBezTo>
                    <a:pt x="0" y="96377"/>
                    <a:pt x="13199" y="63514"/>
                    <a:pt x="36755" y="39091"/>
                  </a:cubicBezTo>
                  <a:cubicBezTo>
                    <a:pt x="60874" y="14086"/>
                    <a:pt x="93851" y="0"/>
                    <a:pt x="128272" y="0"/>
                  </a:cubicBezTo>
                  <a:cubicBezTo>
                    <a:pt x="162693" y="0"/>
                    <a:pt x="195670" y="14086"/>
                    <a:pt x="219789" y="39091"/>
                  </a:cubicBezTo>
                  <a:cubicBezTo>
                    <a:pt x="243346" y="63514"/>
                    <a:pt x="256544" y="96377"/>
                    <a:pt x="256544" y="130608"/>
                  </a:cubicBezTo>
                  <a:cubicBezTo>
                    <a:pt x="256544" y="164839"/>
                    <a:pt x="243345" y="197702"/>
                    <a:pt x="219789" y="222125"/>
                  </a:cubicBezTo>
                  <a:cubicBezTo>
                    <a:pt x="195670" y="247130"/>
                    <a:pt x="162693" y="261216"/>
                    <a:pt x="128272" y="261216"/>
                  </a:cubicBezTo>
                  <a:cubicBezTo>
                    <a:pt x="93851" y="261216"/>
                    <a:pt x="60874" y="247130"/>
                    <a:pt x="36755" y="222125"/>
                  </a:cubicBezTo>
                  <a:cubicBezTo>
                    <a:pt x="13198" y="197702"/>
                    <a:pt x="0" y="164839"/>
                    <a:pt x="0" y="130608"/>
                  </a:cubicBezTo>
                  <a:close/>
                </a:path>
              </a:pathLst>
            </a:custGeom>
            <a:noFill/>
            <a:ln w="19050" cap="flat" cmpd="sng" algn="ctr">
              <a:solidFill>
                <a:srgbClr val="262626">
                  <a:lumMod val="75000"/>
                </a:srgbClr>
              </a:solidFill>
              <a:prstDash val="solid"/>
            </a:ln>
            <a:effectLst/>
          </p:spPr>
          <p:txBody>
            <a:bodyPr rtlCol="0" anchor="ctr"/>
            <a:lstStyle/>
            <a:p>
              <a:pPr defTabSz="1217930"/>
              <a:endParaRPr lang="en-US" kern="0" dirty="0">
                <a:solidFill>
                  <a:srgbClr val="262626"/>
                </a:solidFill>
                <a:latin typeface="Calibri" panose="020F0502020204030204"/>
                <a:cs typeface="+mn-ea"/>
              </a:endParaRPr>
            </a:p>
          </p:txBody>
        </p:sp>
        <p:sp>
          <p:nvSpPr>
            <p:cNvPr id="121" name="Freeform 156"/>
            <p:cNvSpPr/>
            <p:nvPr/>
          </p:nvSpPr>
          <p:spPr>
            <a:xfrm>
              <a:off x="3306742" y="1997538"/>
              <a:ext cx="1256433" cy="2276759"/>
            </a:xfrm>
            <a:custGeom>
              <a:avLst/>
              <a:gdLst>
                <a:gd name="connsiteX0" fmla="*/ 0 w 1256433"/>
                <a:gd name="connsiteY0" fmla="*/ 0 h 2276759"/>
                <a:gd name="connsiteX1" fmla="*/ 1256433 w 1256433"/>
                <a:gd name="connsiteY1" fmla="*/ 0 h 2276759"/>
                <a:gd name="connsiteX2" fmla="*/ 1256433 w 1256433"/>
                <a:gd name="connsiteY2" fmla="*/ 2276759 h 2276759"/>
                <a:gd name="connsiteX3" fmla="*/ 0 w 1256433"/>
                <a:gd name="connsiteY3" fmla="*/ 2276759 h 2276759"/>
                <a:gd name="connsiteX4" fmla="*/ 0 w 1256433"/>
                <a:gd name="connsiteY4" fmla="*/ 0 h 22767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6433" h="2276759">
                  <a:moveTo>
                    <a:pt x="0" y="0"/>
                  </a:moveTo>
                  <a:lnTo>
                    <a:pt x="1256433" y="0"/>
                  </a:lnTo>
                  <a:lnTo>
                    <a:pt x="1256433" y="2276759"/>
                  </a:lnTo>
                  <a:lnTo>
                    <a:pt x="0" y="2276759"/>
                  </a:lnTo>
                  <a:lnTo>
                    <a:pt x="0" y="0"/>
                  </a:lnTo>
                  <a:close/>
                </a:path>
              </a:pathLst>
            </a:custGeom>
            <a:blipFill>
              <a:blip r:embed="rId3" cstate="print"/>
              <a:stretch>
                <a:fillRect/>
              </a:stretch>
            </a:blipFill>
            <a:ln w="25400" cap="flat" cmpd="sng" algn="ctr">
              <a:noFill/>
              <a:prstDash val="solid"/>
            </a:ln>
            <a:effectLst/>
          </p:spPr>
          <p:txBody>
            <a:bodyPr rtlCol="0" anchor="ctr"/>
            <a:lstStyle/>
            <a:p>
              <a:pPr defTabSz="1217930"/>
              <a:endParaRPr lang="en-US" kern="0" dirty="0">
                <a:solidFill>
                  <a:srgbClr val="262626"/>
                </a:solidFill>
                <a:latin typeface="Calibri" panose="020F0502020204030204"/>
                <a:cs typeface="+mn-ea"/>
              </a:endParaRPr>
            </a:p>
          </p:txBody>
        </p:sp>
        <p:sp>
          <p:nvSpPr>
            <p:cNvPr id="122" name="Freeform 157"/>
            <p:cNvSpPr/>
            <p:nvPr/>
          </p:nvSpPr>
          <p:spPr>
            <a:xfrm>
              <a:off x="3796931" y="1824436"/>
              <a:ext cx="276054" cy="32124"/>
            </a:xfrm>
            <a:custGeom>
              <a:avLst/>
              <a:gdLst>
                <a:gd name="connsiteX0" fmla="*/ 0 w 276054"/>
                <a:gd name="connsiteY0" fmla="*/ 16062 h 32124"/>
                <a:gd name="connsiteX1" fmla="*/ 4704 w 276054"/>
                <a:gd name="connsiteY1" fmla="*/ 4704 h 32124"/>
                <a:gd name="connsiteX2" fmla="*/ 16062 w 276054"/>
                <a:gd name="connsiteY2" fmla="*/ 0 h 32124"/>
                <a:gd name="connsiteX3" fmla="*/ 259992 w 276054"/>
                <a:gd name="connsiteY3" fmla="*/ 0 h 32124"/>
                <a:gd name="connsiteX4" fmla="*/ 271350 w 276054"/>
                <a:gd name="connsiteY4" fmla="*/ 4704 h 32124"/>
                <a:gd name="connsiteX5" fmla="*/ 276054 w 276054"/>
                <a:gd name="connsiteY5" fmla="*/ 16062 h 32124"/>
                <a:gd name="connsiteX6" fmla="*/ 276054 w 276054"/>
                <a:gd name="connsiteY6" fmla="*/ 16062 h 32124"/>
                <a:gd name="connsiteX7" fmla="*/ 271350 w 276054"/>
                <a:gd name="connsiteY7" fmla="*/ 27420 h 32124"/>
                <a:gd name="connsiteX8" fmla="*/ 259992 w 276054"/>
                <a:gd name="connsiteY8" fmla="*/ 32124 h 32124"/>
                <a:gd name="connsiteX9" fmla="*/ 16062 w 276054"/>
                <a:gd name="connsiteY9" fmla="*/ 32124 h 32124"/>
                <a:gd name="connsiteX10" fmla="*/ 4704 w 276054"/>
                <a:gd name="connsiteY10" fmla="*/ 27420 h 32124"/>
                <a:gd name="connsiteX11" fmla="*/ 0 w 276054"/>
                <a:gd name="connsiteY11" fmla="*/ 16062 h 32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6054" h="32124">
                  <a:moveTo>
                    <a:pt x="0" y="16062"/>
                  </a:moveTo>
                  <a:cubicBezTo>
                    <a:pt x="0" y="11802"/>
                    <a:pt x="1692" y="7717"/>
                    <a:pt x="4704" y="4704"/>
                  </a:cubicBezTo>
                  <a:cubicBezTo>
                    <a:pt x="7716" y="1692"/>
                    <a:pt x="11802" y="0"/>
                    <a:pt x="16062" y="0"/>
                  </a:cubicBezTo>
                  <a:lnTo>
                    <a:pt x="259992" y="0"/>
                  </a:lnTo>
                  <a:cubicBezTo>
                    <a:pt x="264252" y="0"/>
                    <a:pt x="268337" y="1692"/>
                    <a:pt x="271350" y="4704"/>
                  </a:cubicBezTo>
                  <a:cubicBezTo>
                    <a:pt x="274362" y="7716"/>
                    <a:pt x="276054" y="11802"/>
                    <a:pt x="276054" y="16062"/>
                  </a:cubicBezTo>
                  <a:lnTo>
                    <a:pt x="276054" y="16062"/>
                  </a:lnTo>
                  <a:cubicBezTo>
                    <a:pt x="276054" y="20322"/>
                    <a:pt x="274362" y="24407"/>
                    <a:pt x="271350" y="27420"/>
                  </a:cubicBezTo>
                  <a:cubicBezTo>
                    <a:pt x="268338" y="30432"/>
                    <a:pt x="264252" y="32124"/>
                    <a:pt x="259992" y="32124"/>
                  </a:cubicBezTo>
                  <a:lnTo>
                    <a:pt x="16062" y="32124"/>
                  </a:lnTo>
                  <a:cubicBezTo>
                    <a:pt x="11802" y="32124"/>
                    <a:pt x="7717" y="30432"/>
                    <a:pt x="4704" y="27420"/>
                  </a:cubicBezTo>
                  <a:cubicBezTo>
                    <a:pt x="1692" y="24408"/>
                    <a:pt x="0" y="20322"/>
                    <a:pt x="0" y="16062"/>
                  </a:cubicBezTo>
                  <a:close/>
                </a:path>
              </a:pathLst>
            </a:custGeom>
            <a:solidFill>
              <a:srgbClr val="262626">
                <a:lumMod val="85000"/>
              </a:srgbClr>
            </a:solidFill>
            <a:ln w="9525" cap="flat" cmpd="sng" algn="ctr">
              <a:solidFill>
                <a:srgbClr val="262626">
                  <a:lumMod val="85000"/>
                </a:srgbClr>
              </a:solidFill>
              <a:prstDash val="solid"/>
            </a:ln>
            <a:effectLst/>
          </p:spPr>
          <p:txBody>
            <a:bodyPr rtlCol="0" anchor="ctr"/>
            <a:lstStyle/>
            <a:p>
              <a:pPr defTabSz="1217930"/>
              <a:endParaRPr lang="en-US" kern="0" dirty="0">
                <a:solidFill>
                  <a:srgbClr val="262626"/>
                </a:solidFill>
                <a:latin typeface="Calibri" panose="020F0502020204030204"/>
                <a:cs typeface="+mn-ea"/>
              </a:endParaRPr>
            </a:p>
          </p:txBody>
        </p:sp>
        <p:sp>
          <p:nvSpPr>
            <p:cNvPr id="123" name="Freeform 158"/>
            <p:cNvSpPr/>
            <p:nvPr/>
          </p:nvSpPr>
          <p:spPr>
            <a:xfrm>
              <a:off x="3911556" y="1704426"/>
              <a:ext cx="46804" cy="47657"/>
            </a:xfrm>
            <a:custGeom>
              <a:avLst/>
              <a:gdLst>
                <a:gd name="connsiteX0" fmla="*/ 0 w 46804"/>
                <a:gd name="connsiteY0" fmla="*/ 23829 h 47657"/>
                <a:gd name="connsiteX1" fmla="*/ 6705 w 46804"/>
                <a:gd name="connsiteY1" fmla="*/ 7132 h 47657"/>
                <a:gd name="connsiteX2" fmla="*/ 23402 w 46804"/>
                <a:gd name="connsiteY2" fmla="*/ 0 h 47657"/>
                <a:gd name="connsiteX3" fmla="*/ 40099 w 46804"/>
                <a:gd name="connsiteY3" fmla="*/ 7132 h 47657"/>
                <a:gd name="connsiteX4" fmla="*/ 46804 w 46804"/>
                <a:gd name="connsiteY4" fmla="*/ 23829 h 47657"/>
                <a:gd name="connsiteX5" fmla="*/ 40099 w 46804"/>
                <a:gd name="connsiteY5" fmla="*/ 40526 h 47657"/>
                <a:gd name="connsiteX6" fmla="*/ 23402 w 46804"/>
                <a:gd name="connsiteY6" fmla="*/ 47658 h 47657"/>
                <a:gd name="connsiteX7" fmla="*/ 6705 w 46804"/>
                <a:gd name="connsiteY7" fmla="*/ 40526 h 47657"/>
                <a:gd name="connsiteX8" fmla="*/ 0 w 46804"/>
                <a:gd name="connsiteY8" fmla="*/ 23829 h 4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804" h="47657">
                  <a:moveTo>
                    <a:pt x="0" y="23829"/>
                  </a:moveTo>
                  <a:cubicBezTo>
                    <a:pt x="0" y="17584"/>
                    <a:pt x="2408" y="11588"/>
                    <a:pt x="6705" y="7132"/>
                  </a:cubicBezTo>
                  <a:cubicBezTo>
                    <a:pt x="11105" y="2570"/>
                    <a:pt x="17122" y="0"/>
                    <a:pt x="23402" y="0"/>
                  </a:cubicBezTo>
                  <a:cubicBezTo>
                    <a:pt x="29682" y="0"/>
                    <a:pt x="35698" y="2570"/>
                    <a:pt x="40099" y="7132"/>
                  </a:cubicBezTo>
                  <a:cubicBezTo>
                    <a:pt x="44397" y="11588"/>
                    <a:pt x="46804" y="17583"/>
                    <a:pt x="46804" y="23829"/>
                  </a:cubicBezTo>
                  <a:cubicBezTo>
                    <a:pt x="46804" y="30074"/>
                    <a:pt x="44396" y="36070"/>
                    <a:pt x="40099" y="40526"/>
                  </a:cubicBezTo>
                  <a:cubicBezTo>
                    <a:pt x="35699" y="45088"/>
                    <a:pt x="29682" y="47658"/>
                    <a:pt x="23402" y="47658"/>
                  </a:cubicBezTo>
                  <a:cubicBezTo>
                    <a:pt x="17122" y="47658"/>
                    <a:pt x="11106" y="45088"/>
                    <a:pt x="6705" y="40526"/>
                  </a:cubicBezTo>
                  <a:cubicBezTo>
                    <a:pt x="2407" y="36070"/>
                    <a:pt x="0" y="30075"/>
                    <a:pt x="0" y="23829"/>
                  </a:cubicBezTo>
                  <a:close/>
                </a:path>
              </a:pathLst>
            </a:custGeom>
            <a:solidFill>
              <a:srgbClr val="262626">
                <a:lumMod val="85000"/>
              </a:srgbClr>
            </a:solidFill>
            <a:ln w="25400" cap="flat" cmpd="sng" algn="ctr">
              <a:noFill/>
              <a:prstDash val="solid"/>
            </a:ln>
            <a:effectLst/>
          </p:spPr>
          <p:txBody>
            <a:bodyPr rtlCol="0" anchor="ctr"/>
            <a:lstStyle/>
            <a:p>
              <a:pPr defTabSz="1217930"/>
              <a:endParaRPr lang="en-US" kern="0" dirty="0">
                <a:solidFill>
                  <a:srgbClr val="262626"/>
                </a:solidFill>
                <a:latin typeface="Calibri" panose="020F0502020204030204"/>
                <a:cs typeface="+mn-ea"/>
              </a:endParaRPr>
            </a:p>
          </p:txBody>
        </p:sp>
        <p:sp>
          <p:nvSpPr>
            <p:cNvPr id="124" name="Freeform 159"/>
            <p:cNvSpPr/>
            <p:nvPr/>
          </p:nvSpPr>
          <p:spPr>
            <a:xfrm>
              <a:off x="4293042" y="1562392"/>
              <a:ext cx="198758" cy="40154"/>
            </a:xfrm>
            <a:custGeom>
              <a:avLst/>
              <a:gdLst>
                <a:gd name="connsiteX0" fmla="*/ 0 w 198758"/>
                <a:gd name="connsiteY0" fmla="*/ 0 h 40154"/>
                <a:gd name="connsiteX1" fmla="*/ 198758 w 198758"/>
                <a:gd name="connsiteY1" fmla="*/ 0 h 40154"/>
                <a:gd name="connsiteX2" fmla="*/ 198758 w 198758"/>
                <a:gd name="connsiteY2" fmla="*/ 40154 h 40154"/>
                <a:gd name="connsiteX3" fmla="*/ 0 w 198758"/>
                <a:gd name="connsiteY3" fmla="*/ 40154 h 40154"/>
                <a:gd name="connsiteX4" fmla="*/ 0 w 198758"/>
                <a:gd name="connsiteY4" fmla="*/ 0 h 40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758" h="40154">
                  <a:moveTo>
                    <a:pt x="0" y="0"/>
                  </a:moveTo>
                  <a:lnTo>
                    <a:pt x="198758" y="0"/>
                  </a:lnTo>
                  <a:lnTo>
                    <a:pt x="198758" y="40154"/>
                  </a:lnTo>
                  <a:lnTo>
                    <a:pt x="0" y="40154"/>
                  </a:lnTo>
                  <a:lnTo>
                    <a:pt x="0" y="0"/>
                  </a:lnTo>
                  <a:close/>
                </a:path>
              </a:pathLst>
            </a:custGeom>
            <a:solidFill>
              <a:schemeClr val="bg1">
                <a:lumMod val="50000"/>
              </a:schemeClr>
            </a:solidFill>
            <a:ln w="25400" cap="flat" cmpd="sng" algn="ctr">
              <a:noFill/>
              <a:prstDash val="solid"/>
            </a:ln>
            <a:effectLst/>
          </p:spPr>
          <p:txBody>
            <a:bodyPr rtlCol="0" anchor="ctr"/>
            <a:lstStyle/>
            <a:p>
              <a:pPr defTabSz="1217930"/>
              <a:endParaRPr lang="en-US" kern="0" dirty="0">
                <a:solidFill>
                  <a:srgbClr val="262626"/>
                </a:solidFill>
                <a:latin typeface="Calibri" panose="020F0502020204030204"/>
                <a:cs typeface="+mn-ea"/>
              </a:endParaRPr>
            </a:p>
          </p:txBody>
        </p:sp>
      </p:grpSp>
      <p:grpSp>
        <p:nvGrpSpPr>
          <p:cNvPr id="128" name="Group 120"/>
          <p:cNvGrpSpPr/>
          <p:nvPr/>
        </p:nvGrpSpPr>
        <p:grpSpPr>
          <a:xfrm>
            <a:off x="4073114" y="2083501"/>
            <a:ext cx="743048" cy="192663"/>
            <a:chOff x="3074218" y="1415265"/>
            <a:chExt cx="557455" cy="144542"/>
          </a:xfrm>
        </p:grpSpPr>
        <p:cxnSp>
          <p:nvCxnSpPr>
            <p:cNvPr id="129" name="Straight Connector 115"/>
            <p:cNvCxnSpPr/>
            <p:nvPr/>
          </p:nvCxnSpPr>
          <p:spPr>
            <a:xfrm flipH="1">
              <a:off x="3074218" y="1487536"/>
              <a:ext cx="460856" cy="0"/>
            </a:xfrm>
            <a:prstGeom prst="line">
              <a:avLst/>
            </a:prstGeom>
            <a:noFill/>
            <a:ln w="19050" cap="flat" cmpd="sng" algn="ctr">
              <a:solidFill>
                <a:schemeClr val="tx2"/>
              </a:solidFill>
              <a:prstDash val="sysDot"/>
              <a:headEnd type="oval"/>
              <a:tailEnd type="oval"/>
            </a:ln>
            <a:effectLst/>
          </p:spPr>
        </p:cxnSp>
        <p:sp>
          <p:nvSpPr>
            <p:cNvPr id="130" name="Oval 116"/>
            <p:cNvSpPr/>
            <p:nvPr/>
          </p:nvSpPr>
          <p:spPr>
            <a:xfrm>
              <a:off x="3487131" y="1415265"/>
              <a:ext cx="144542" cy="144542"/>
            </a:xfrm>
            <a:prstGeom prst="ellipse">
              <a:avLst/>
            </a:prstGeom>
            <a:solidFill>
              <a:srgbClr val="262626"/>
            </a:solidFill>
            <a:ln w="19050" cap="flat" cmpd="sng" algn="ctr">
              <a:solidFill>
                <a:schemeClr val="tx2"/>
              </a:solidFill>
              <a:prstDash val="solid"/>
            </a:ln>
            <a:effectLst/>
          </p:spPr>
          <p:txBody>
            <a:bodyPr rtlCol="0" anchor="ctr"/>
            <a:lstStyle/>
            <a:p>
              <a:pPr defTabSz="1217930"/>
              <a:endParaRPr lang="en-US" kern="0">
                <a:solidFill>
                  <a:srgbClr val="262626"/>
                </a:solidFill>
                <a:latin typeface="Calibri" panose="020F0502020204030204"/>
                <a:cs typeface="+mn-ea"/>
              </a:endParaRPr>
            </a:p>
          </p:txBody>
        </p:sp>
      </p:grpSp>
      <p:grpSp>
        <p:nvGrpSpPr>
          <p:cNvPr id="131" name="Group 121"/>
          <p:cNvGrpSpPr/>
          <p:nvPr/>
        </p:nvGrpSpPr>
        <p:grpSpPr>
          <a:xfrm>
            <a:off x="4073114" y="3111740"/>
            <a:ext cx="743048" cy="192663"/>
            <a:chOff x="3074218" y="1415265"/>
            <a:chExt cx="557455" cy="144542"/>
          </a:xfrm>
        </p:grpSpPr>
        <p:cxnSp>
          <p:nvCxnSpPr>
            <p:cNvPr id="132" name="Straight Connector 122"/>
            <p:cNvCxnSpPr/>
            <p:nvPr/>
          </p:nvCxnSpPr>
          <p:spPr>
            <a:xfrm flipH="1">
              <a:off x="3074218" y="1487536"/>
              <a:ext cx="460856" cy="0"/>
            </a:xfrm>
            <a:prstGeom prst="line">
              <a:avLst/>
            </a:prstGeom>
            <a:noFill/>
            <a:ln w="19050" cap="flat" cmpd="sng" algn="ctr">
              <a:solidFill>
                <a:schemeClr val="accent1"/>
              </a:solidFill>
              <a:prstDash val="sysDot"/>
              <a:headEnd type="oval"/>
              <a:tailEnd type="oval"/>
            </a:ln>
            <a:effectLst/>
          </p:spPr>
        </p:cxnSp>
        <p:sp>
          <p:nvSpPr>
            <p:cNvPr id="133" name="Oval 123"/>
            <p:cNvSpPr/>
            <p:nvPr/>
          </p:nvSpPr>
          <p:spPr>
            <a:xfrm>
              <a:off x="3487131" y="1415265"/>
              <a:ext cx="144542" cy="144542"/>
            </a:xfrm>
            <a:prstGeom prst="ellipse">
              <a:avLst/>
            </a:prstGeom>
            <a:solidFill>
              <a:srgbClr val="262626"/>
            </a:solidFill>
            <a:ln w="19050" cap="flat" cmpd="sng" algn="ctr">
              <a:solidFill>
                <a:schemeClr val="accent1"/>
              </a:solidFill>
              <a:prstDash val="solid"/>
            </a:ln>
            <a:effectLst/>
          </p:spPr>
          <p:txBody>
            <a:bodyPr rtlCol="0" anchor="ctr"/>
            <a:lstStyle/>
            <a:p>
              <a:pPr defTabSz="1217930"/>
              <a:endParaRPr lang="en-US" kern="0">
                <a:solidFill>
                  <a:srgbClr val="262626"/>
                </a:solidFill>
                <a:latin typeface="Calibri" panose="020F0502020204030204"/>
                <a:cs typeface="+mn-ea"/>
              </a:endParaRPr>
            </a:p>
          </p:txBody>
        </p:sp>
      </p:grpSp>
      <p:grpSp>
        <p:nvGrpSpPr>
          <p:cNvPr id="134" name="Group 124"/>
          <p:cNvGrpSpPr/>
          <p:nvPr/>
        </p:nvGrpSpPr>
        <p:grpSpPr>
          <a:xfrm>
            <a:off x="4073114" y="4152367"/>
            <a:ext cx="743048" cy="192663"/>
            <a:chOff x="3074218" y="1415265"/>
            <a:chExt cx="557455" cy="144542"/>
          </a:xfrm>
        </p:grpSpPr>
        <p:cxnSp>
          <p:nvCxnSpPr>
            <p:cNvPr id="135" name="Straight Connector 125"/>
            <p:cNvCxnSpPr/>
            <p:nvPr/>
          </p:nvCxnSpPr>
          <p:spPr>
            <a:xfrm flipH="1">
              <a:off x="3074218" y="1487536"/>
              <a:ext cx="460856" cy="0"/>
            </a:xfrm>
            <a:prstGeom prst="line">
              <a:avLst/>
            </a:prstGeom>
            <a:noFill/>
            <a:ln w="19050" cap="flat" cmpd="sng" algn="ctr">
              <a:solidFill>
                <a:schemeClr val="tx2"/>
              </a:solidFill>
              <a:prstDash val="sysDot"/>
              <a:headEnd type="oval"/>
              <a:tailEnd type="oval"/>
            </a:ln>
            <a:effectLst/>
          </p:spPr>
        </p:cxnSp>
        <p:sp>
          <p:nvSpPr>
            <p:cNvPr id="136" name="Oval 126"/>
            <p:cNvSpPr/>
            <p:nvPr/>
          </p:nvSpPr>
          <p:spPr>
            <a:xfrm>
              <a:off x="3487131" y="1415265"/>
              <a:ext cx="144542" cy="144542"/>
            </a:xfrm>
            <a:prstGeom prst="ellipse">
              <a:avLst/>
            </a:prstGeom>
            <a:solidFill>
              <a:srgbClr val="262626"/>
            </a:solidFill>
            <a:ln w="19050" cap="flat" cmpd="sng" algn="ctr">
              <a:solidFill>
                <a:schemeClr val="tx2"/>
              </a:solidFill>
              <a:prstDash val="solid"/>
            </a:ln>
            <a:effectLst/>
          </p:spPr>
          <p:txBody>
            <a:bodyPr rtlCol="0" anchor="ctr"/>
            <a:lstStyle/>
            <a:p>
              <a:pPr defTabSz="1217930"/>
              <a:endParaRPr lang="en-US" kern="0">
                <a:solidFill>
                  <a:srgbClr val="262626"/>
                </a:solidFill>
                <a:latin typeface="Calibri" panose="020F0502020204030204"/>
                <a:cs typeface="+mn-ea"/>
              </a:endParaRPr>
            </a:p>
          </p:txBody>
        </p:sp>
      </p:grpSp>
      <p:grpSp>
        <p:nvGrpSpPr>
          <p:cNvPr id="137" name="Group 127"/>
          <p:cNvGrpSpPr/>
          <p:nvPr/>
        </p:nvGrpSpPr>
        <p:grpSpPr>
          <a:xfrm>
            <a:off x="4073114" y="5138277"/>
            <a:ext cx="743048" cy="192663"/>
            <a:chOff x="3074218" y="1415265"/>
            <a:chExt cx="557455" cy="144542"/>
          </a:xfrm>
        </p:grpSpPr>
        <p:cxnSp>
          <p:nvCxnSpPr>
            <p:cNvPr id="138" name="Straight Connector 128"/>
            <p:cNvCxnSpPr/>
            <p:nvPr/>
          </p:nvCxnSpPr>
          <p:spPr>
            <a:xfrm flipH="1">
              <a:off x="3074218" y="1487536"/>
              <a:ext cx="460856" cy="0"/>
            </a:xfrm>
            <a:prstGeom prst="line">
              <a:avLst/>
            </a:prstGeom>
            <a:noFill/>
            <a:ln w="19050" cap="flat" cmpd="sng" algn="ctr">
              <a:solidFill>
                <a:schemeClr val="accent1"/>
              </a:solidFill>
              <a:prstDash val="sysDot"/>
              <a:headEnd type="oval"/>
              <a:tailEnd type="oval"/>
            </a:ln>
            <a:effectLst/>
          </p:spPr>
        </p:cxnSp>
        <p:sp>
          <p:nvSpPr>
            <p:cNvPr id="139" name="Oval 129"/>
            <p:cNvSpPr/>
            <p:nvPr/>
          </p:nvSpPr>
          <p:spPr>
            <a:xfrm>
              <a:off x="3487131" y="1415265"/>
              <a:ext cx="144542" cy="144542"/>
            </a:xfrm>
            <a:prstGeom prst="ellipse">
              <a:avLst/>
            </a:prstGeom>
            <a:solidFill>
              <a:srgbClr val="262626"/>
            </a:solidFill>
            <a:ln w="19050" cap="flat" cmpd="sng" algn="ctr">
              <a:solidFill>
                <a:schemeClr val="accent1"/>
              </a:solidFill>
              <a:prstDash val="solid"/>
            </a:ln>
            <a:effectLst/>
          </p:spPr>
          <p:txBody>
            <a:bodyPr rtlCol="0" anchor="ctr"/>
            <a:lstStyle/>
            <a:p>
              <a:pPr defTabSz="1217930"/>
              <a:endParaRPr lang="en-US" kern="0">
                <a:solidFill>
                  <a:srgbClr val="262626"/>
                </a:solidFill>
                <a:latin typeface="Calibri" panose="020F0502020204030204"/>
                <a:cs typeface="+mn-ea"/>
              </a:endParaRPr>
            </a:p>
          </p:txBody>
        </p:sp>
      </p:grpSp>
      <p:grpSp>
        <p:nvGrpSpPr>
          <p:cNvPr id="140" name="Group 132"/>
          <p:cNvGrpSpPr/>
          <p:nvPr/>
        </p:nvGrpSpPr>
        <p:grpSpPr>
          <a:xfrm flipH="1">
            <a:off x="7374332" y="2083501"/>
            <a:ext cx="743048" cy="192663"/>
            <a:chOff x="3074218" y="1415265"/>
            <a:chExt cx="557455" cy="144542"/>
          </a:xfrm>
        </p:grpSpPr>
        <p:cxnSp>
          <p:nvCxnSpPr>
            <p:cNvPr id="141" name="Straight Connector 142"/>
            <p:cNvCxnSpPr/>
            <p:nvPr/>
          </p:nvCxnSpPr>
          <p:spPr>
            <a:xfrm flipH="1">
              <a:off x="3074218" y="1487536"/>
              <a:ext cx="460856" cy="0"/>
            </a:xfrm>
            <a:prstGeom prst="line">
              <a:avLst/>
            </a:prstGeom>
            <a:noFill/>
            <a:ln w="19050" cap="flat" cmpd="sng" algn="ctr">
              <a:solidFill>
                <a:schemeClr val="accent1"/>
              </a:solidFill>
              <a:prstDash val="sysDot"/>
              <a:headEnd type="oval"/>
              <a:tailEnd type="oval"/>
            </a:ln>
            <a:effectLst/>
          </p:spPr>
        </p:cxnSp>
        <p:sp>
          <p:nvSpPr>
            <p:cNvPr id="142" name="Oval 143"/>
            <p:cNvSpPr/>
            <p:nvPr/>
          </p:nvSpPr>
          <p:spPr>
            <a:xfrm>
              <a:off x="3487131" y="1415265"/>
              <a:ext cx="144542" cy="144542"/>
            </a:xfrm>
            <a:prstGeom prst="ellipse">
              <a:avLst/>
            </a:prstGeom>
            <a:solidFill>
              <a:srgbClr val="262626"/>
            </a:solidFill>
            <a:ln w="19050" cap="flat" cmpd="sng" algn="ctr">
              <a:solidFill>
                <a:schemeClr val="accent1"/>
              </a:solidFill>
              <a:prstDash val="solid"/>
            </a:ln>
            <a:effectLst/>
          </p:spPr>
          <p:txBody>
            <a:bodyPr rtlCol="0" anchor="ctr"/>
            <a:lstStyle/>
            <a:p>
              <a:pPr defTabSz="1217930"/>
              <a:endParaRPr lang="en-US" kern="0">
                <a:solidFill>
                  <a:srgbClr val="262626"/>
                </a:solidFill>
                <a:latin typeface="Calibri" panose="020F0502020204030204"/>
                <a:cs typeface="+mn-ea"/>
              </a:endParaRPr>
            </a:p>
          </p:txBody>
        </p:sp>
      </p:grpSp>
      <p:grpSp>
        <p:nvGrpSpPr>
          <p:cNvPr id="143" name="Group 133"/>
          <p:cNvGrpSpPr/>
          <p:nvPr/>
        </p:nvGrpSpPr>
        <p:grpSpPr>
          <a:xfrm flipH="1">
            <a:off x="7374332" y="3111740"/>
            <a:ext cx="743048" cy="192663"/>
            <a:chOff x="3074218" y="1415265"/>
            <a:chExt cx="557455" cy="144542"/>
          </a:xfrm>
        </p:grpSpPr>
        <p:cxnSp>
          <p:nvCxnSpPr>
            <p:cNvPr id="144" name="Straight Connector 140"/>
            <p:cNvCxnSpPr/>
            <p:nvPr/>
          </p:nvCxnSpPr>
          <p:spPr>
            <a:xfrm flipH="1">
              <a:off x="3074218" y="1487536"/>
              <a:ext cx="460856" cy="0"/>
            </a:xfrm>
            <a:prstGeom prst="line">
              <a:avLst/>
            </a:prstGeom>
            <a:noFill/>
            <a:ln w="19050" cap="flat" cmpd="sng" algn="ctr">
              <a:solidFill>
                <a:schemeClr val="tx2"/>
              </a:solidFill>
              <a:prstDash val="sysDot"/>
              <a:headEnd type="oval"/>
              <a:tailEnd type="oval"/>
            </a:ln>
            <a:effectLst/>
          </p:spPr>
        </p:cxnSp>
        <p:sp>
          <p:nvSpPr>
            <p:cNvPr id="145" name="Oval 141"/>
            <p:cNvSpPr/>
            <p:nvPr/>
          </p:nvSpPr>
          <p:spPr>
            <a:xfrm>
              <a:off x="3487131" y="1415265"/>
              <a:ext cx="144542" cy="144542"/>
            </a:xfrm>
            <a:prstGeom prst="ellipse">
              <a:avLst/>
            </a:prstGeom>
            <a:solidFill>
              <a:srgbClr val="262626"/>
            </a:solidFill>
            <a:ln w="19050" cap="flat" cmpd="sng" algn="ctr">
              <a:solidFill>
                <a:schemeClr val="tx2"/>
              </a:solidFill>
              <a:prstDash val="solid"/>
            </a:ln>
            <a:effectLst/>
          </p:spPr>
          <p:txBody>
            <a:bodyPr rtlCol="0" anchor="ctr"/>
            <a:lstStyle/>
            <a:p>
              <a:pPr defTabSz="1217930"/>
              <a:endParaRPr lang="en-US" kern="0">
                <a:solidFill>
                  <a:srgbClr val="262626"/>
                </a:solidFill>
                <a:latin typeface="Calibri" panose="020F0502020204030204"/>
                <a:cs typeface="+mn-ea"/>
              </a:endParaRPr>
            </a:p>
          </p:txBody>
        </p:sp>
      </p:grpSp>
      <p:grpSp>
        <p:nvGrpSpPr>
          <p:cNvPr id="146" name="Group 134"/>
          <p:cNvGrpSpPr/>
          <p:nvPr/>
        </p:nvGrpSpPr>
        <p:grpSpPr>
          <a:xfrm flipH="1">
            <a:off x="7374332" y="4152367"/>
            <a:ext cx="743048" cy="192663"/>
            <a:chOff x="3074218" y="1415265"/>
            <a:chExt cx="557455" cy="144542"/>
          </a:xfrm>
        </p:grpSpPr>
        <p:cxnSp>
          <p:nvCxnSpPr>
            <p:cNvPr id="147" name="Straight Connector 138"/>
            <p:cNvCxnSpPr/>
            <p:nvPr/>
          </p:nvCxnSpPr>
          <p:spPr>
            <a:xfrm flipH="1">
              <a:off x="3074218" y="1487536"/>
              <a:ext cx="460856" cy="0"/>
            </a:xfrm>
            <a:prstGeom prst="line">
              <a:avLst/>
            </a:prstGeom>
            <a:noFill/>
            <a:ln w="19050" cap="flat" cmpd="sng" algn="ctr">
              <a:solidFill>
                <a:schemeClr val="accent1"/>
              </a:solidFill>
              <a:prstDash val="sysDot"/>
              <a:headEnd type="oval"/>
              <a:tailEnd type="oval"/>
            </a:ln>
            <a:effectLst/>
          </p:spPr>
        </p:cxnSp>
        <p:sp>
          <p:nvSpPr>
            <p:cNvPr id="148" name="Oval 139"/>
            <p:cNvSpPr/>
            <p:nvPr/>
          </p:nvSpPr>
          <p:spPr>
            <a:xfrm>
              <a:off x="3487131" y="1415265"/>
              <a:ext cx="144542" cy="144542"/>
            </a:xfrm>
            <a:prstGeom prst="ellipse">
              <a:avLst/>
            </a:prstGeom>
            <a:solidFill>
              <a:srgbClr val="262626"/>
            </a:solidFill>
            <a:ln w="19050" cap="flat" cmpd="sng" algn="ctr">
              <a:solidFill>
                <a:schemeClr val="accent1"/>
              </a:solidFill>
              <a:prstDash val="solid"/>
            </a:ln>
            <a:effectLst/>
          </p:spPr>
          <p:txBody>
            <a:bodyPr rtlCol="0" anchor="ctr"/>
            <a:lstStyle/>
            <a:p>
              <a:pPr defTabSz="1217930"/>
              <a:endParaRPr lang="en-US" kern="0">
                <a:solidFill>
                  <a:srgbClr val="262626"/>
                </a:solidFill>
                <a:latin typeface="Calibri" panose="020F0502020204030204"/>
                <a:cs typeface="+mn-ea"/>
              </a:endParaRPr>
            </a:p>
          </p:txBody>
        </p:sp>
      </p:grpSp>
      <p:grpSp>
        <p:nvGrpSpPr>
          <p:cNvPr id="149" name="Group 135"/>
          <p:cNvGrpSpPr/>
          <p:nvPr/>
        </p:nvGrpSpPr>
        <p:grpSpPr>
          <a:xfrm flipH="1">
            <a:off x="7374332" y="5138277"/>
            <a:ext cx="743048" cy="192663"/>
            <a:chOff x="3074218" y="1415265"/>
            <a:chExt cx="557455" cy="144542"/>
          </a:xfrm>
        </p:grpSpPr>
        <p:cxnSp>
          <p:nvCxnSpPr>
            <p:cNvPr id="150" name="Straight Connector 136"/>
            <p:cNvCxnSpPr/>
            <p:nvPr/>
          </p:nvCxnSpPr>
          <p:spPr>
            <a:xfrm flipH="1">
              <a:off x="3074218" y="1487536"/>
              <a:ext cx="460856" cy="0"/>
            </a:xfrm>
            <a:prstGeom prst="line">
              <a:avLst/>
            </a:prstGeom>
            <a:noFill/>
            <a:ln w="19050" cap="flat" cmpd="sng" algn="ctr">
              <a:solidFill>
                <a:schemeClr val="tx2"/>
              </a:solidFill>
              <a:prstDash val="sysDot"/>
              <a:headEnd type="oval"/>
              <a:tailEnd type="oval"/>
            </a:ln>
            <a:effectLst/>
          </p:spPr>
        </p:cxnSp>
        <p:sp>
          <p:nvSpPr>
            <p:cNvPr id="151" name="Oval 137"/>
            <p:cNvSpPr/>
            <p:nvPr/>
          </p:nvSpPr>
          <p:spPr>
            <a:xfrm>
              <a:off x="3487131" y="1415265"/>
              <a:ext cx="144542" cy="144542"/>
            </a:xfrm>
            <a:prstGeom prst="ellipse">
              <a:avLst/>
            </a:prstGeom>
            <a:solidFill>
              <a:srgbClr val="262626"/>
            </a:solidFill>
            <a:ln w="19050" cap="flat" cmpd="sng" algn="ctr">
              <a:solidFill>
                <a:schemeClr val="tx2"/>
              </a:solidFill>
              <a:prstDash val="solid"/>
            </a:ln>
            <a:effectLst/>
          </p:spPr>
          <p:txBody>
            <a:bodyPr rtlCol="0" anchor="ctr"/>
            <a:lstStyle/>
            <a:p>
              <a:pPr defTabSz="1217930"/>
              <a:endParaRPr lang="en-US" kern="0">
                <a:solidFill>
                  <a:srgbClr val="262626"/>
                </a:solidFill>
                <a:latin typeface="Calibri" panose="020F0502020204030204"/>
                <a:cs typeface="+mn-ea"/>
              </a:endParaRPr>
            </a:p>
          </p:txBody>
        </p:sp>
      </p:grpSp>
      <p:grpSp>
        <p:nvGrpSpPr>
          <p:cNvPr id="3" name="组合 2"/>
          <p:cNvGrpSpPr/>
          <p:nvPr/>
        </p:nvGrpSpPr>
        <p:grpSpPr>
          <a:xfrm>
            <a:off x="8228953" y="1724484"/>
            <a:ext cx="2907864" cy="3768633"/>
            <a:chOff x="6172994" y="1293762"/>
            <a:chExt cx="2181561" cy="2827347"/>
          </a:xfrm>
        </p:grpSpPr>
        <p:sp>
          <p:nvSpPr>
            <p:cNvPr id="100" name="Oval 92"/>
            <p:cNvSpPr>
              <a:spLocks noChangeAspect="1"/>
            </p:cNvSpPr>
            <p:nvPr/>
          </p:nvSpPr>
          <p:spPr>
            <a:xfrm>
              <a:off x="7861497" y="1393842"/>
              <a:ext cx="469021" cy="455592"/>
            </a:xfrm>
            <a:prstGeom prst="ellipse">
              <a:avLst/>
            </a:prstGeom>
            <a:solidFill>
              <a:schemeClr val="accent1"/>
            </a:solidFill>
            <a:ln w="6350" cap="flat" cmpd="sng" algn="ctr">
              <a:noFill/>
              <a:prstDash val="solid"/>
              <a:miter lim="800000"/>
            </a:ln>
            <a:effectLst/>
          </p:spPr>
          <p:txBody>
            <a:bodyPr lIns="68570" tIns="34287" rIns="68570" bIns="34287" rtlCol="0" anchor="ctr"/>
            <a:lstStyle/>
            <a:p>
              <a:pPr defTabSz="1217930"/>
              <a:r>
                <a:rPr lang="en-US" sz="1200" kern="0" dirty="0">
                  <a:solidFill>
                    <a:sysClr val="window" lastClr="FFFFFF"/>
                  </a:solidFill>
                  <a:latin typeface="+mn-ea"/>
                  <a:cs typeface="+mn-ea"/>
                </a:rPr>
                <a:t></a:t>
              </a:r>
            </a:p>
          </p:txBody>
        </p:sp>
        <p:sp>
          <p:nvSpPr>
            <p:cNvPr id="105" name="Oval 98"/>
            <p:cNvSpPr>
              <a:spLocks noChangeAspect="1"/>
            </p:cNvSpPr>
            <p:nvPr/>
          </p:nvSpPr>
          <p:spPr>
            <a:xfrm>
              <a:off x="7885534" y="2136263"/>
              <a:ext cx="469021" cy="455592"/>
            </a:xfrm>
            <a:prstGeom prst="ellipse">
              <a:avLst/>
            </a:prstGeom>
            <a:solidFill>
              <a:schemeClr val="tx2"/>
            </a:solidFill>
            <a:ln w="6350" cap="flat" cmpd="sng" algn="ctr">
              <a:noFill/>
              <a:prstDash val="solid"/>
              <a:miter lim="800000"/>
            </a:ln>
            <a:effectLst/>
          </p:spPr>
          <p:txBody>
            <a:bodyPr lIns="68570" tIns="34287" rIns="68570" bIns="34287" rtlCol="0" anchor="ctr"/>
            <a:lstStyle/>
            <a:p>
              <a:pPr defTabSz="1217930"/>
              <a:r>
                <a:rPr lang="en-US" sz="1200" kern="0" dirty="0">
                  <a:solidFill>
                    <a:sysClr val="window" lastClr="FFFFFF"/>
                  </a:solidFill>
                  <a:latin typeface="+mn-ea"/>
                  <a:cs typeface="+mn-ea"/>
                </a:rPr>
                <a:t></a:t>
              </a:r>
            </a:p>
          </p:txBody>
        </p:sp>
        <p:sp>
          <p:nvSpPr>
            <p:cNvPr id="109" name="Oval 104"/>
            <p:cNvSpPr>
              <a:spLocks noChangeAspect="1"/>
            </p:cNvSpPr>
            <p:nvPr/>
          </p:nvSpPr>
          <p:spPr>
            <a:xfrm>
              <a:off x="7885534" y="2878681"/>
              <a:ext cx="469021" cy="455592"/>
            </a:xfrm>
            <a:prstGeom prst="ellipse">
              <a:avLst/>
            </a:prstGeom>
            <a:solidFill>
              <a:schemeClr val="accent1"/>
            </a:solidFill>
            <a:ln w="6350" cap="flat" cmpd="sng" algn="ctr">
              <a:noFill/>
              <a:prstDash val="solid"/>
              <a:miter lim="800000"/>
            </a:ln>
            <a:effectLst/>
          </p:spPr>
          <p:txBody>
            <a:bodyPr lIns="68570" tIns="34287" rIns="68570" bIns="34287" rtlCol="0" anchor="ctr"/>
            <a:lstStyle/>
            <a:p>
              <a:pPr defTabSz="1217930"/>
              <a:r>
                <a:rPr lang="en-US" sz="1200" kern="0" dirty="0">
                  <a:solidFill>
                    <a:sysClr val="window" lastClr="FFFFFF"/>
                  </a:solidFill>
                  <a:latin typeface="+mn-ea"/>
                  <a:cs typeface="+mn-ea"/>
                </a:rPr>
                <a:t></a:t>
              </a:r>
            </a:p>
          </p:txBody>
        </p:sp>
        <p:sp>
          <p:nvSpPr>
            <p:cNvPr id="113" name="Oval 110"/>
            <p:cNvSpPr>
              <a:spLocks noChangeAspect="1"/>
            </p:cNvSpPr>
            <p:nvPr/>
          </p:nvSpPr>
          <p:spPr>
            <a:xfrm>
              <a:off x="7885534" y="3621101"/>
              <a:ext cx="469021" cy="455592"/>
            </a:xfrm>
            <a:prstGeom prst="ellipse">
              <a:avLst/>
            </a:prstGeom>
            <a:solidFill>
              <a:schemeClr val="tx2"/>
            </a:solidFill>
            <a:ln w="6350" cap="flat" cmpd="sng" algn="ctr">
              <a:noFill/>
              <a:prstDash val="solid"/>
              <a:miter lim="800000"/>
            </a:ln>
            <a:effectLst/>
          </p:spPr>
          <p:txBody>
            <a:bodyPr lIns="68570" tIns="34287" rIns="68570" bIns="34287" rtlCol="0" anchor="ctr"/>
            <a:lstStyle/>
            <a:p>
              <a:pPr defTabSz="1217930"/>
              <a:r>
                <a:rPr lang="en-US" sz="1200" kern="0" dirty="0">
                  <a:solidFill>
                    <a:sysClr val="window" lastClr="FFFFFF"/>
                  </a:solidFill>
                  <a:latin typeface="+mn-ea"/>
                  <a:cs typeface="+mn-ea"/>
                </a:rPr>
                <a:t></a:t>
              </a:r>
            </a:p>
          </p:txBody>
        </p:sp>
        <p:sp>
          <p:nvSpPr>
            <p:cNvPr id="157" name="矩形 156"/>
            <p:cNvSpPr/>
            <p:nvPr/>
          </p:nvSpPr>
          <p:spPr>
            <a:xfrm>
              <a:off x="6172994" y="1471437"/>
              <a:ext cx="1600994" cy="401772"/>
            </a:xfrm>
            <a:prstGeom prst="rect">
              <a:avLst/>
            </a:prstGeom>
          </p:spPr>
          <p:txBody>
            <a:bodyPr wrap="square">
              <a:spAutoFit/>
            </a:bodyPr>
            <a:lstStyle/>
            <a:p>
              <a:pPr>
                <a:lnSpc>
                  <a:spcPct val="120000"/>
                </a:lnSpc>
                <a:defRPr/>
              </a:pPr>
              <a:r>
                <a:rPr lang="zh-CN" altLang="en-US" sz="800" kern="0" dirty="0">
                  <a:solidFill>
                    <a:srgbClr val="7F7F7F"/>
                  </a:solidFill>
                  <a:latin typeface="+mn-ea"/>
                  <a:cs typeface="+mn-ea"/>
                  <a:sym typeface="方正兰亭黑_GBK" pitchFamily="2" charset="-122"/>
                </a:rPr>
                <a:t>在此录入上述图表的综合描述说明，在此录入上述图表的综合描述说明在此录入上述图表的综合描述说明</a:t>
              </a:r>
            </a:p>
          </p:txBody>
        </p:sp>
        <p:sp>
          <p:nvSpPr>
            <p:cNvPr id="158" name="Content Placeholder 2"/>
            <p:cNvSpPr txBox="1"/>
            <p:nvPr/>
          </p:nvSpPr>
          <p:spPr>
            <a:xfrm>
              <a:off x="6451909" y="1293762"/>
              <a:ext cx="1043165" cy="211982"/>
            </a:xfrm>
            <a:prstGeom prst="rect">
              <a:avLst/>
            </a:prstGeom>
          </p:spPr>
          <p:txBody>
            <a:bodyPr lIns="68570" tIns="34287" rIns="68570" bIns="34287"/>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1600" dirty="0">
                  <a:solidFill>
                    <a:srgbClr val="7F7F7F"/>
                  </a:solidFill>
                  <a:latin typeface="+mn-ea"/>
                  <a:cs typeface="+mn-ea"/>
                </a:rPr>
                <a:t>标题文字</a:t>
              </a:r>
              <a:endParaRPr lang="en-US" sz="1600" dirty="0">
                <a:solidFill>
                  <a:srgbClr val="7F7F7F"/>
                </a:solidFill>
                <a:latin typeface="+mn-ea"/>
                <a:cs typeface="+mn-ea"/>
              </a:endParaRPr>
            </a:p>
          </p:txBody>
        </p:sp>
        <p:sp>
          <p:nvSpPr>
            <p:cNvPr id="159" name="矩形 158"/>
            <p:cNvSpPr/>
            <p:nvPr/>
          </p:nvSpPr>
          <p:spPr>
            <a:xfrm>
              <a:off x="6172994" y="2233437"/>
              <a:ext cx="1600994" cy="401772"/>
            </a:xfrm>
            <a:prstGeom prst="rect">
              <a:avLst/>
            </a:prstGeom>
          </p:spPr>
          <p:txBody>
            <a:bodyPr wrap="square">
              <a:spAutoFit/>
            </a:bodyPr>
            <a:lstStyle/>
            <a:p>
              <a:pPr>
                <a:lnSpc>
                  <a:spcPct val="120000"/>
                </a:lnSpc>
                <a:defRPr/>
              </a:pPr>
              <a:r>
                <a:rPr lang="zh-CN" altLang="en-US" sz="800" kern="0" dirty="0">
                  <a:solidFill>
                    <a:srgbClr val="7F7F7F"/>
                  </a:solidFill>
                  <a:latin typeface="+mn-ea"/>
                  <a:cs typeface="+mn-ea"/>
                  <a:sym typeface="方正兰亭黑_GBK" pitchFamily="2" charset="-122"/>
                </a:rPr>
                <a:t>在此录入上述图表的综合描述说明，在此录入上述图表的综合描述说明在此录入上述图表的综合描述说明</a:t>
              </a:r>
            </a:p>
          </p:txBody>
        </p:sp>
        <p:sp>
          <p:nvSpPr>
            <p:cNvPr id="160" name="Content Placeholder 2"/>
            <p:cNvSpPr txBox="1"/>
            <p:nvPr/>
          </p:nvSpPr>
          <p:spPr>
            <a:xfrm>
              <a:off x="6451909" y="2055762"/>
              <a:ext cx="1043165" cy="211982"/>
            </a:xfrm>
            <a:prstGeom prst="rect">
              <a:avLst/>
            </a:prstGeom>
          </p:spPr>
          <p:txBody>
            <a:bodyPr lIns="68570" tIns="34287" rIns="68570" bIns="34287"/>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1600" dirty="0">
                  <a:solidFill>
                    <a:srgbClr val="7F7F7F"/>
                  </a:solidFill>
                  <a:latin typeface="+mn-ea"/>
                  <a:cs typeface="+mn-ea"/>
                </a:rPr>
                <a:t>标题文字</a:t>
              </a:r>
              <a:endParaRPr lang="en-US" sz="1600" dirty="0">
                <a:solidFill>
                  <a:srgbClr val="7F7F7F"/>
                </a:solidFill>
                <a:latin typeface="+mn-ea"/>
                <a:cs typeface="+mn-ea"/>
              </a:endParaRPr>
            </a:p>
          </p:txBody>
        </p:sp>
        <p:sp>
          <p:nvSpPr>
            <p:cNvPr id="161" name="矩形 160"/>
            <p:cNvSpPr/>
            <p:nvPr/>
          </p:nvSpPr>
          <p:spPr>
            <a:xfrm>
              <a:off x="6172994" y="3001787"/>
              <a:ext cx="1600994" cy="401772"/>
            </a:xfrm>
            <a:prstGeom prst="rect">
              <a:avLst/>
            </a:prstGeom>
          </p:spPr>
          <p:txBody>
            <a:bodyPr wrap="square">
              <a:spAutoFit/>
            </a:bodyPr>
            <a:lstStyle/>
            <a:p>
              <a:pPr>
                <a:lnSpc>
                  <a:spcPct val="120000"/>
                </a:lnSpc>
                <a:defRPr/>
              </a:pPr>
              <a:r>
                <a:rPr lang="zh-CN" altLang="en-US" sz="800" kern="0" dirty="0">
                  <a:solidFill>
                    <a:srgbClr val="7F7F7F"/>
                  </a:solidFill>
                  <a:latin typeface="+mn-ea"/>
                  <a:cs typeface="+mn-ea"/>
                  <a:sym typeface="方正兰亭黑_GBK" pitchFamily="2" charset="-122"/>
                </a:rPr>
                <a:t>在此录入上述图表的综合描述说明，在此录入上述图表的综合描述说明在此录入上述图表的综合描述说明</a:t>
              </a:r>
            </a:p>
          </p:txBody>
        </p:sp>
        <p:sp>
          <p:nvSpPr>
            <p:cNvPr id="162" name="Content Placeholder 2"/>
            <p:cNvSpPr txBox="1"/>
            <p:nvPr/>
          </p:nvSpPr>
          <p:spPr>
            <a:xfrm>
              <a:off x="6451909" y="2824112"/>
              <a:ext cx="1043165" cy="211982"/>
            </a:xfrm>
            <a:prstGeom prst="rect">
              <a:avLst/>
            </a:prstGeom>
          </p:spPr>
          <p:txBody>
            <a:bodyPr lIns="68570" tIns="34287" rIns="68570" bIns="34287"/>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1600" dirty="0">
                  <a:solidFill>
                    <a:srgbClr val="7F7F7F"/>
                  </a:solidFill>
                  <a:latin typeface="+mn-ea"/>
                  <a:cs typeface="+mn-ea"/>
                </a:rPr>
                <a:t>标题文字</a:t>
              </a:r>
              <a:endParaRPr lang="en-US" sz="1600" dirty="0">
                <a:solidFill>
                  <a:srgbClr val="7F7F7F"/>
                </a:solidFill>
                <a:latin typeface="+mn-ea"/>
                <a:cs typeface="+mn-ea"/>
              </a:endParaRPr>
            </a:p>
          </p:txBody>
        </p:sp>
        <p:sp>
          <p:nvSpPr>
            <p:cNvPr id="163" name="矩形 162"/>
            <p:cNvSpPr/>
            <p:nvPr/>
          </p:nvSpPr>
          <p:spPr>
            <a:xfrm>
              <a:off x="6172994" y="3719337"/>
              <a:ext cx="1600994" cy="401772"/>
            </a:xfrm>
            <a:prstGeom prst="rect">
              <a:avLst/>
            </a:prstGeom>
          </p:spPr>
          <p:txBody>
            <a:bodyPr wrap="square">
              <a:spAutoFit/>
            </a:bodyPr>
            <a:lstStyle/>
            <a:p>
              <a:pPr>
                <a:lnSpc>
                  <a:spcPct val="120000"/>
                </a:lnSpc>
                <a:defRPr/>
              </a:pPr>
              <a:r>
                <a:rPr lang="zh-CN" altLang="en-US" sz="800" kern="0" dirty="0">
                  <a:solidFill>
                    <a:srgbClr val="7F7F7F"/>
                  </a:solidFill>
                  <a:latin typeface="+mn-ea"/>
                  <a:cs typeface="+mn-ea"/>
                  <a:sym typeface="方正兰亭黑_GBK" pitchFamily="2" charset="-122"/>
                </a:rPr>
                <a:t>在此录入上述图表的综合描述说明，在此录入上述图表的综合描述说明在此录入上述图表的综合描述说明</a:t>
              </a:r>
            </a:p>
          </p:txBody>
        </p:sp>
        <p:sp>
          <p:nvSpPr>
            <p:cNvPr id="164" name="Content Placeholder 2"/>
            <p:cNvSpPr txBox="1"/>
            <p:nvPr/>
          </p:nvSpPr>
          <p:spPr>
            <a:xfrm>
              <a:off x="6451909" y="3541662"/>
              <a:ext cx="1043165" cy="211982"/>
            </a:xfrm>
            <a:prstGeom prst="rect">
              <a:avLst/>
            </a:prstGeom>
          </p:spPr>
          <p:txBody>
            <a:bodyPr lIns="68570" tIns="34287" rIns="68570" bIns="34287"/>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1600" dirty="0">
                  <a:solidFill>
                    <a:srgbClr val="7F7F7F"/>
                  </a:solidFill>
                  <a:latin typeface="+mn-ea"/>
                  <a:cs typeface="+mn-ea"/>
                </a:rPr>
                <a:t>标题文字</a:t>
              </a:r>
              <a:endParaRPr lang="en-US" sz="1600" dirty="0">
                <a:solidFill>
                  <a:srgbClr val="7F7F7F"/>
                </a:solidFill>
                <a:latin typeface="+mn-ea"/>
                <a:cs typeface="+mn-ea"/>
              </a:endParaRPr>
            </a:p>
          </p:txBody>
        </p:sp>
      </p:grpSp>
      <p:grpSp>
        <p:nvGrpSpPr>
          <p:cNvPr id="4" name="组合 3"/>
          <p:cNvGrpSpPr/>
          <p:nvPr/>
        </p:nvGrpSpPr>
        <p:grpSpPr>
          <a:xfrm>
            <a:off x="1066612" y="1724484"/>
            <a:ext cx="2896439" cy="3768633"/>
            <a:chOff x="-75406" y="1293762"/>
            <a:chExt cx="2172989" cy="2827347"/>
          </a:xfrm>
        </p:grpSpPr>
        <p:sp>
          <p:nvSpPr>
            <p:cNvPr id="166" name="Oval 92"/>
            <p:cNvSpPr>
              <a:spLocks noChangeAspect="1"/>
            </p:cNvSpPr>
            <p:nvPr/>
          </p:nvSpPr>
          <p:spPr>
            <a:xfrm>
              <a:off x="-75406" y="1393842"/>
              <a:ext cx="469021" cy="455592"/>
            </a:xfrm>
            <a:prstGeom prst="ellipse">
              <a:avLst/>
            </a:prstGeom>
            <a:solidFill>
              <a:schemeClr val="accent2"/>
            </a:solidFill>
            <a:ln w="6350" cap="flat" cmpd="sng" algn="ctr">
              <a:noFill/>
              <a:prstDash val="solid"/>
              <a:miter lim="800000"/>
            </a:ln>
            <a:effectLst/>
          </p:spPr>
          <p:txBody>
            <a:bodyPr lIns="68570" tIns="34287" rIns="68570" bIns="34287" rtlCol="0" anchor="ctr"/>
            <a:lstStyle/>
            <a:p>
              <a:pPr defTabSz="1217930"/>
              <a:r>
                <a:rPr lang="en-US" sz="1200" kern="0" dirty="0">
                  <a:solidFill>
                    <a:sysClr val="window" lastClr="FFFFFF"/>
                  </a:solidFill>
                  <a:latin typeface="+mn-ea"/>
                  <a:cs typeface="+mn-ea"/>
                </a:rPr>
                <a:t></a:t>
              </a:r>
            </a:p>
          </p:txBody>
        </p:sp>
        <p:sp>
          <p:nvSpPr>
            <p:cNvPr id="167" name="Oval 98"/>
            <p:cNvSpPr>
              <a:spLocks noChangeAspect="1"/>
            </p:cNvSpPr>
            <p:nvPr/>
          </p:nvSpPr>
          <p:spPr>
            <a:xfrm>
              <a:off x="-51369" y="2136263"/>
              <a:ext cx="469021" cy="455592"/>
            </a:xfrm>
            <a:prstGeom prst="ellipse">
              <a:avLst/>
            </a:prstGeom>
            <a:solidFill>
              <a:schemeClr val="accent1"/>
            </a:solidFill>
            <a:ln w="6350" cap="flat" cmpd="sng" algn="ctr">
              <a:noFill/>
              <a:prstDash val="solid"/>
              <a:miter lim="800000"/>
            </a:ln>
            <a:effectLst/>
          </p:spPr>
          <p:txBody>
            <a:bodyPr lIns="68570" tIns="34287" rIns="68570" bIns="34287" rtlCol="0" anchor="ctr"/>
            <a:lstStyle/>
            <a:p>
              <a:pPr defTabSz="1217930"/>
              <a:r>
                <a:rPr lang="en-US" sz="1200" kern="0" dirty="0">
                  <a:solidFill>
                    <a:sysClr val="window" lastClr="FFFFFF"/>
                  </a:solidFill>
                  <a:latin typeface="+mn-ea"/>
                  <a:cs typeface="+mn-ea"/>
                </a:rPr>
                <a:t></a:t>
              </a:r>
            </a:p>
          </p:txBody>
        </p:sp>
        <p:sp>
          <p:nvSpPr>
            <p:cNvPr id="168" name="Oval 104"/>
            <p:cNvSpPr>
              <a:spLocks noChangeAspect="1"/>
            </p:cNvSpPr>
            <p:nvPr/>
          </p:nvSpPr>
          <p:spPr>
            <a:xfrm>
              <a:off x="-51369" y="2878681"/>
              <a:ext cx="469021" cy="455592"/>
            </a:xfrm>
            <a:prstGeom prst="ellipse">
              <a:avLst/>
            </a:prstGeom>
            <a:solidFill>
              <a:schemeClr val="accent2"/>
            </a:solidFill>
            <a:ln w="6350" cap="flat" cmpd="sng" algn="ctr">
              <a:noFill/>
              <a:prstDash val="solid"/>
              <a:miter lim="800000"/>
            </a:ln>
            <a:effectLst/>
          </p:spPr>
          <p:txBody>
            <a:bodyPr lIns="68570" tIns="34287" rIns="68570" bIns="34287" rtlCol="0" anchor="ctr"/>
            <a:lstStyle/>
            <a:p>
              <a:pPr defTabSz="1217930"/>
              <a:r>
                <a:rPr lang="en-US" sz="1200" kern="0" dirty="0">
                  <a:solidFill>
                    <a:sysClr val="window" lastClr="FFFFFF"/>
                  </a:solidFill>
                  <a:latin typeface="+mn-ea"/>
                  <a:cs typeface="+mn-ea"/>
                </a:rPr>
                <a:t></a:t>
              </a:r>
            </a:p>
          </p:txBody>
        </p:sp>
        <p:sp>
          <p:nvSpPr>
            <p:cNvPr id="169" name="Oval 110"/>
            <p:cNvSpPr>
              <a:spLocks noChangeAspect="1"/>
            </p:cNvSpPr>
            <p:nvPr/>
          </p:nvSpPr>
          <p:spPr>
            <a:xfrm>
              <a:off x="-51369" y="3621101"/>
              <a:ext cx="469021" cy="455592"/>
            </a:xfrm>
            <a:prstGeom prst="ellipse">
              <a:avLst/>
            </a:prstGeom>
            <a:solidFill>
              <a:schemeClr val="accent1"/>
            </a:solidFill>
            <a:ln w="6350" cap="flat" cmpd="sng" algn="ctr">
              <a:noFill/>
              <a:prstDash val="solid"/>
              <a:miter lim="800000"/>
            </a:ln>
            <a:effectLst/>
          </p:spPr>
          <p:txBody>
            <a:bodyPr lIns="68570" tIns="34287" rIns="68570" bIns="34287" rtlCol="0" anchor="ctr"/>
            <a:lstStyle/>
            <a:p>
              <a:pPr defTabSz="1217930"/>
              <a:r>
                <a:rPr lang="en-US" sz="1200" kern="0" dirty="0">
                  <a:solidFill>
                    <a:sysClr val="window" lastClr="FFFFFF"/>
                  </a:solidFill>
                  <a:latin typeface="+mn-ea"/>
                  <a:cs typeface="+mn-ea"/>
                </a:rPr>
                <a:t></a:t>
              </a:r>
            </a:p>
          </p:txBody>
        </p:sp>
        <p:sp>
          <p:nvSpPr>
            <p:cNvPr id="170" name="矩形 169"/>
            <p:cNvSpPr/>
            <p:nvPr/>
          </p:nvSpPr>
          <p:spPr>
            <a:xfrm>
              <a:off x="496589" y="1471437"/>
              <a:ext cx="1600994" cy="401772"/>
            </a:xfrm>
            <a:prstGeom prst="rect">
              <a:avLst/>
            </a:prstGeom>
          </p:spPr>
          <p:txBody>
            <a:bodyPr wrap="square">
              <a:spAutoFit/>
            </a:bodyPr>
            <a:lstStyle/>
            <a:p>
              <a:pPr>
                <a:lnSpc>
                  <a:spcPct val="120000"/>
                </a:lnSpc>
                <a:defRPr/>
              </a:pPr>
              <a:r>
                <a:rPr lang="zh-CN" altLang="en-US" sz="800" kern="0" dirty="0">
                  <a:solidFill>
                    <a:srgbClr val="7F7F7F"/>
                  </a:solidFill>
                  <a:latin typeface="+mn-ea"/>
                  <a:cs typeface="+mn-ea"/>
                  <a:sym typeface="方正兰亭黑_GBK" pitchFamily="2" charset="-122"/>
                </a:rPr>
                <a:t>在此录入上述图表的综合描述说明，在此录入上述图表的综合描述说明在此录入上述图表的综合描述说明</a:t>
              </a:r>
            </a:p>
          </p:txBody>
        </p:sp>
        <p:sp>
          <p:nvSpPr>
            <p:cNvPr id="171" name="Content Placeholder 2"/>
            <p:cNvSpPr txBox="1"/>
            <p:nvPr/>
          </p:nvSpPr>
          <p:spPr>
            <a:xfrm>
              <a:off x="775504" y="1293762"/>
              <a:ext cx="1043165" cy="211982"/>
            </a:xfrm>
            <a:prstGeom prst="rect">
              <a:avLst/>
            </a:prstGeom>
          </p:spPr>
          <p:txBody>
            <a:bodyPr lIns="68570" tIns="34287" rIns="68570" bIns="34287"/>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1600" dirty="0">
                  <a:solidFill>
                    <a:srgbClr val="7F7F7F"/>
                  </a:solidFill>
                  <a:latin typeface="+mn-ea"/>
                  <a:cs typeface="+mn-ea"/>
                </a:rPr>
                <a:t>标题文字</a:t>
              </a:r>
              <a:endParaRPr lang="en-US" sz="1600" dirty="0">
                <a:solidFill>
                  <a:srgbClr val="7F7F7F"/>
                </a:solidFill>
                <a:latin typeface="+mn-ea"/>
                <a:cs typeface="+mn-ea"/>
              </a:endParaRPr>
            </a:p>
          </p:txBody>
        </p:sp>
        <p:sp>
          <p:nvSpPr>
            <p:cNvPr id="172" name="矩形 171"/>
            <p:cNvSpPr/>
            <p:nvPr/>
          </p:nvSpPr>
          <p:spPr>
            <a:xfrm>
              <a:off x="496589" y="2233437"/>
              <a:ext cx="1600994" cy="401772"/>
            </a:xfrm>
            <a:prstGeom prst="rect">
              <a:avLst/>
            </a:prstGeom>
          </p:spPr>
          <p:txBody>
            <a:bodyPr wrap="square">
              <a:spAutoFit/>
            </a:bodyPr>
            <a:lstStyle/>
            <a:p>
              <a:pPr>
                <a:lnSpc>
                  <a:spcPct val="120000"/>
                </a:lnSpc>
                <a:defRPr/>
              </a:pPr>
              <a:r>
                <a:rPr lang="zh-CN" altLang="en-US" sz="800" kern="0" dirty="0">
                  <a:solidFill>
                    <a:srgbClr val="7F7F7F"/>
                  </a:solidFill>
                  <a:latin typeface="+mn-ea"/>
                  <a:cs typeface="+mn-ea"/>
                  <a:sym typeface="方正兰亭黑_GBK" pitchFamily="2" charset="-122"/>
                </a:rPr>
                <a:t>在此录入上述图表的综合描述说明，在此录入上述图表的综合描述说明在此录入上述图表的综合描述说明</a:t>
              </a:r>
            </a:p>
          </p:txBody>
        </p:sp>
        <p:sp>
          <p:nvSpPr>
            <p:cNvPr id="173" name="Content Placeholder 2"/>
            <p:cNvSpPr txBox="1"/>
            <p:nvPr/>
          </p:nvSpPr>
          <p:spPr>
            <a:xfrm>
              <a:off x="775504" y="2055762"/>
              <a:ext cx="1043165" cy="211982"/>
            </a:xfrm>
            <a:prstGeom prst="rect">
              <a:avLst/>
            </a:prstGeom>
          </p:spPr>
          <p:txBody>
            <a:bodyPr lIns="68570" tIns="34287" rIns="68570" bIns="34287"/>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1600" dirty="0">
                  <a:solidFill>
                    <a:srgbClr val="7F7F7F"/>
                  </a:solidFill>
                  <a:latin typeface="+mn-ea"/>
                  <a:cs typeface="+mn-ea"/>
                </a:rPr>
                <a:t>标题文字</a:t>
              </a:r>
              <a:endParaRPr lang="en-US" sz="1600" dirty="0">
                <a:solidFill>
                  <a:srgbClr val="7F7F7F"/>
                </a:solidFill>
                <a:latin typeface="+mn-ea"/>
                <a:cs typeface="+mn-ea"/>
              </a:endParaRPr>
            </a:p>
          </p:txBody>
        </p:sp>
        <p:sp>
          <p:nvSpPr>
            <p:cNvPr id="174" name="矩形 173"/>
            <p:cNvSpPr/>
            <p:nvPr/>
          </p:nvSpPr>
          <p:spPr>
            <a:xfrm>
              <a:off x="496589" y="3001787"/>
              <a:ext cx="1600994" cy="170725"/>
            </a:xfrm>
            <a:prstGeom prst="rect">
              <a:avLst/>
            </a:prstGeom>
          </p:spPr>
          <p:txBody>
            <a:bodyPr wrap="square">
              <a:spAutoFit/>
            </a:bodyPr>
            <a:lstStyle/>
            <a:p>
              <a:pPr>
                <a:lnSpc>
                  <a:spcPct val="120000"/>
                </a:lnSpc>
                <a:defRPr/>
              </a:pPr>
              <a:r>
                <a:rPr lang="zh-CN" altLang="en-US" sz="800" kern="0" dirty="0">
                  <a:solidFill>
                    <a:srgbClr val="7F7F7F"/>
                  </a:solidFill>
                  <a:latin typeface="+mn-ea"/>
                  <a:cs typeface="+mn-ea"/>
                  <a:sym typeface="方正兰亭黑_GBK" pitchFamily="2" charset="-122"/>
                </a:rPr>
                <a:t> </a:t>
              </a:r>
              <a:r>
                <a:rPr lang="en-US" altLang="zh-CN" sz="800" kern="0" dirty="0">
                  <a:solidFill>
                    <a:srgbClr val="7F7F7F"/>
                  </a:solidFill>
                  <a:latin typeface="+mn-ea"/>
                  <a:cs typeface="+mn-ea"/>
                  <a:sym typeface="方正兰亭黑_GBK" pitchFamily="2" charset="-122"/>
                </a:rPr>
                <a:t>[-</a:t>
              </a:r>
              <a:r>
                <a:rPr lang="zh-CN" altLang="en-US" sz="800" kern="0" dirty="0">
                  <a:solidFill>
                    <a:srgbClr val="7F7F7F"/>
                  </a:solidFill>
                  <a:latin typeface="+mn-ea"/>
                  <a:cs typeface="+mn-ea"/>
                  <a:sym typeface="方正兰亭黑_GBK" pitchFamily="2" charset="-122"/>
                </a:rPr>
                <a:t>婷婷</a:t>
              </a:r>
              <a:r>
                <a:rPr lang="en-US" altLang="zh-CN" sz="800" kern="0" dirty="0">
                  <a:solidFill>
                    <a:srgbClr val="7F7F7F"/>
                  </a:solidFill>
                  <a:latin typeface="+mn-ea"/>
                  <a:cs typeface="+mn-ea"/>
                  <a:sym typeface="方正兰亭黑_GBK" pitchFamily="2" charset="-122"/>
                </a:rPr>
                <a:t>]</a:t>
              </a:r>
              <a:r>
                <a:rPr lang="zh-CN" altLang="en-US" sz="800" kern="0" dirty="0">
                  <a:solidFill>
                    <a:srgbClr val="7F7F7F"/>
                  </a:solidFill>
                  <a:latin typeface="+mn-ea"/>
                  <a:cs typeface="+mn-ea"/>
                  <a:sym typeface="方正兰亭黑_GBK" pitchFamily="2" charset="-122"/>
                </a:rPr>
                <a:t>旗舰店</a:t>
              </a:r>
              <a:r>
                <a:rPr lang="en-US" altLang="zh-CN" sz="800" kern="0" dirty="0">
                  <a:solidFill>
                    <a:srgbClr val="7F7F7F"/>
                  </a:solidFill>
                  <a:latin typeface="+mn-ea"/>
                  <a:cs typeface="+mn-ea"/>
                  <a:sym typeface="方正兰亭黑_GBK" pitchFamily="2" charset="-122"/>
                </a:rPr>
                <a:t>https://[-</a:t>
              </a:r>
              <a:r>
                <a:rPr lang="zh-CN" altLang="en-US" sz="800" kern="0" dirty="0">
                  <a:solidFill>
                    <a:srgbClr val="7F7F7F"/>
                  </a:solidFill>
                  <a:latin typeface="+mn-ea"/>
                  <a:cs typeface="+mn-ea"/>
                  <a:sym typeface="方正兰亭黑_GBK" pitchFamily="2" charset="-122"/>
                </a:rPr>
                <a:t>婷婷</a:t>
              </a:r>
              <a:r>
                <a:rPr lang="en-US" altLang="zh-CN" sz="800" kern="0" dirty="0">
                  <a:solidFill>
                    <a:srgbClr val="7F7F7F"/>
                  </a:solidFill>
                  <a:latin typeface="+mn-ea"/>
                  <a:cs typeface="+mn-ea"/>
                  <a:sym typeface="方正兰亭黑_GBK" pitchFamily="2" charset="-122"/>
                </a:rPr>
                <a:t>]</a:t>
              </a:r>
            </a:p>
          </p:txBody>
        </p:sp>
        <p:sp>
          <p:nvSpPr>
            <p:cNvPr id="175" name="Content Placeholder 2"/>
            <p:cNvSpPr txBox="1"/>
            <p:nvPr/>
          </p:nvSpPr>
          <p:spPr>
            <a:xfrm>
              <a:off x="775504" y="2824112"/>
              <a:ext cx="1043165" cy="211982"/>
            </a:xfrm>
            <a:prstGeom prst="rect">
              <a:avLst/>
            </a:prstGeom>
          </p:spPr>
          <p:txBody>
            <a:bodyPr lIns="68570" tIns="34287" rIns="68570" bIns="34287"/>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1600" dirty="0">
                  <a:solidFill>
                    <a:srgbClr val="7F7F7F"/>
                  </a:solidFill>
                  <a:latin typeface="+mn-ea"/>
                  <a:cs typeface="+mn-ea"/>
                </a:rPr>
                <a:t>标题文字</a:t>
              </a:r>
              <a:endParaRPr lang="en-US" sz="1600" dirty="0">
                <a:solidFill>
                  <a:srgbClr val="7F7F7F"/>
                </a:solidFill>
                <a:latin typeface="+mn-ea"/>
                <a:cs typeface="+mn-ea"/>
              </a:endParaRPr>
            </a:p>
          </p:txBody>
        </p:sp>
        <p:sp>
          <p:nvSpPr>
            <p:cNvPr id="176" name="矩形 175"/>
            <p:cNvSpPr/>
            <p:nvPr/>
          </p:nvSpPr>
          <p:spPr>
            <a:xfrm>
              <a:off x="496589" y="3719337"/>
              <a:ext cx="1600994" cy="401772"/>
            </a:xfrm>
            <a:prstGeom prst="rect">
              <a:avLst/>
            </a:prstGeom>
          </p:spPr>
          <p:txBody>
            <a:bodyPr wrap="square">
              <a:spAutoFit/>
            </a:bodyPr>
            <a:lstStyle/>
            <a:p>
              <a:pPr>
                <a:lnSpc>
                  <a:spcPct val="120000"/>
                </a:lnSpc>
                <a:defRPr/>
              </a:pPr>
              <a:r>
                <a:rPr lang="zh-CN" altLang="en-US" sz="800" kern="0" dirty="0">
                  <a:solidFill>
                    <a:srgbClr val="7F7F7F"/>
                  </a:solidFill>
                  <a:latin typeface="+mn-ea"/>
                  <a:cs typeface="+mn-ea"/>
                  <a:sym typeface="方正兰亭黑_GBK" pitchFamily="2" charset="-122"/>
                </a:rPr>
                <a:t>在此录入上述图表的综合描述说明，在此录入上述图表的综合描述说明在此录入上述图表的综合描述说明</a:t>
              </a:r>
            </a:p>
          </p:txBody>
        </p:sp>
        <p:sp>
          <p:nvSpPr>
            <p:cNvPr id="177" name="Content Placeholder 2"/>
            <p:cNvSpPr txBox="1"/>
            <p:nvPr/>
          </p:nvSpPr>
          <p:spPr>
            <a:xfrm>
              <a:off x="775504" y="3541662"/>
              <a:ext cx="1043165" cy="211982"/>
            </a:xfrm>
            <a:prstGeom prst="rect">
              <a:avLst/>
            </a:prstGeom>
          </p:spPr>
          <p:txBody>
            <a:bodyPr lIns="68570" tIns="34287" rIns="68570" bIns="34287"/>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1600" dirty="0">
                  <a:solidFill>
                    <a:srgbClr val="7F7F7F"/>
                  </a:solidFill>
                  <a:latin typeface="+mn-ea"/>
                  <a:cs typeface="+mn-ea"/>
                </a:rPr>
                <a:t>标题文字</a:t>
              </a:r>
              <a:endParaRPr lang="en-US" sz="1600" dirty="0">
                <a:solidFill>
                  <a:srgbClr val="7F7F7F"/>
                </a:solidFill>
                <a:latin typeface="+mn-ea"/>
                <a:cs typeface="+mn-ea"/>
              </a:endParaRPr>
            </a:p>
          </p:txBody>
        </p:sp>
      </p:grpSp>
      <p:sp>
        <p:nvSpPr>
          <p:cNvPr id="2" name="标题 1"/>
          <p:cNvSpPr>
            <a:spLocks noGrp="1"/>
          </p:cNvSpPr>
          <p:nvPr>
            <p:ph type="title"/>
          </p:nvPr>
        </p:nvSpPr>
        <p:spPr/>
        <p:txBody>
          <a:bodyPr>
            <a:normAutofit fontScale="90000"/>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15"/>
                                        </p:tgtEl>
                                        <p:attrNameLst>
                                          <p:attrName>style.visibility</p:attrName>
                                        </p:attrNameLst>
                                      </p:cBhvr>
                                      <p:to>
                                        <p:strVal val="visible"/>
                                      </p:to>
                                    </p:set>
                                    <p:anim calcmode="lin" valueType="num">
                                      <p:cBhvr>
                                        <p:cTn id="7" dur="500" fill="hold"/>
                                        <p:tgtEl>
                                          <p:spTgt spid="115"/>
                                        </p:tgtEl>
                                        <p:attrNameLst>
                                          <p:attrName>ppt_w</p:attrName>
                                        </p:attrNameLst>
                                      </p:cBhvr>
                                      <p:tavLst>
                                        <p:tav tm="0">
                                          <p:val>
                                            <p:fltVal val="0"/>
                                          </p:val>
                                        </p:tav>
                                        <p:tav tm="100000">
                                          <p:val>
                                            <p:strVal val="#ppt_w"/>
                                          </p:val>
                                        </p:tav>
                                      </p:tavLst>
                                    </p:anim>
                                    <p:anim calcmode="lin" valueType="num">
                                      <p:cBhvr>
                                        <p:cTn id="8" dur="500" fill="hold"/>
                                        <p:tgtEl>
                                          <p:spTgt spid="115"/>
                                        </p:tgtEl>
                                        <p:attrNameLst>
                                          <p:attrName>ppt_h</p:attrName>
                                        </p:attrNameLst>
                                      </p:cBhvr>
                                      <p:tavLst>
                                        <p:tav tm="0">
                                          <p:val>
                                            <p:fltVal val="0"/>
                                          </p:val>
                                        </p:tav>
                                        <p:tav tm="100000">
                                          <p:val>
                                            <p:strVal val="#ppt_h"/>
                                          </p:val>
                                        </p:tav>
                                      </p:tavLst>
                                    </p:anim>
                                    <p:animEffect transition="in" filter="fade">
                                      <p:cBhvr>
                                        <p:cTn id="9" dur="500"/>
                                        <p:tgtEl>
                                          <p:spTgt spid="115"/>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77"/>
                                        </p:tgtEl>
                                        <p:attrNameLst>
                                          <p:attrName>style.visibility</p:attrName>
                                        </p:attrNameLst>
                                      </p:cBhvr>
                                      <p:to>
                                        <p:strVal val="visible"/>
                                      </p:to>
                                    </p:set>
                                    <p:animEffect transition="in" filter="fade">
                                      <p:cBhvr>
                                        <p:cTn id="13" dur="500"/>
                                        <p:tgtEl>
                                          <p:spTgt spid="77"/>
                                        </p:tgtEl>
                                      </p:cBhvr>
                                    </p:animEffect>
                                  </p:childTnLst>
                                </p:cTn>
                              </p:par>
                              <p:par>
                                <p:cTn id="14" presetID="12" presetClass="entr" presetSubtype="2" fill="hold" nodeType="withEffect">
                                  <p:stCondLst>
                                    <p:cond delay="0"/>
                                  </p:stCondLst>
                                  <p:childTnLst>
                                    <p:set>
                                      <p:cBhvr>
                                        <p:cTn id="15" dur="1" fill="hold">
                                          <p:stCondLst>
                                            <p:cond delay="0"/>
                                          </p:stCondLst>
                                        </p:cTn>
                                        <p:tgtEl>
                                          <p:spTgt spid="128"/>
                                        </p:tgtEl>
                                        <p:attrNameLst>
                                          <p:attrName>style.visibility</p:attrName>
                                        </p:attrNameLst>
                                      </p:cBhvr>
                                      <p:to>
                                        <p:strVal val="visible"/>
                                      </p:to>
                                    </p:set>
                                    <p:animEffect transition="in" filter="slide(fromRight)">
                                      <p:cBhvr>
                                        <p:cTn id="16" dur="500"/>
                                        <p:tgtEl>
                                          <p:spTgt spid="128"/>
                                        </p:tgtEl>
                                      </p:cBhvr>
                                    </p:animEffect>
                                  </p:childTnLst>
                                </p:cTn>
                              </p:par>
                              <p:par>
                                <p:cTn id="17" presetID="12" presetClass="entr" presetSubtype="8" fill="hold" nodeType="withEffect">
                                  <p:stCondLst>
                                    <p:cond delay="0"/>
                                  </p:stCondLst>
                                  <p:childTnLst>
                                    <p:set>
                                      <p:cBhvr>
                                        <p:cTn id="18" dur="1" fill="hold">
                                          <p:stCondLst>
                                            <p:cond delay="0"/>
                                          </p:stCondLst>
                                        </p:cTn>
                                        <p:tgtEl>
                                          <p:spTgt spid="140"/>
                                        </p:tgtEl>
                                        <p:attrNameLst>
                                          <p:attrName>style.visibility</p:attrName>
                                        </p:attrNameLst>
                                      </p:cBhvr>
                                      <p:to>
                                        <p:strVal val="visible"/>
                                      </p:to>
                                    </p:set>
                                    <p:animEffect transition="in" filter="slide(fromLeft)">
                                      <p:cBhvr>
                                        <p:cTn id="19" dur="500"/>
                                        <p:tgtEl>
                                          <p:spTgt spid="140"/>
                                        </p:tgtEl>
                                      </p:cBhvr>
                                    </p:animEffect>
                                  </p:childTnLst>
                                </p:cTn>
                              </p:par>
                              <p:par>
                                <p:cTn id="20" presetID="12" presetClass="entr" presetSubtype="2" fill="hold" nodeType="withEffect">
                                  <p:stCondLst>
                                    <p:cond delay="0"/>
                                  </p:stCondLst>
                                  <p:childTnLst>
                                    <p:set>
                                      <p:cBhvr>
                                        <p:cTn id="21" dur="1" fill="hold">
                                          <p:stCondLst>
                                            <p:cond delay="0"/>
                                          </p:stCondLst>
                                        </p:cTn>
                                        <p:tgtEl>
                                          <p:spTgt spid="131"/>
                                        </p:tgtEl>
                                        <p:attrNameLst>
                                          <p:attrName>style.visibility</p:attrName>
                                        </p:attrNameLst>
                                      </p:cBhvr>
                                      <p:to>
                                        <p:strVal val="visible"/>
                                      </p:to>
                                    </p:set>
                                    <p:animEffect transition="in" filter="slide(fromRight)">
                                      <p:cBhvr>
                                        <p:cTn id="22" dur="500"/>
                                        <p:tgtEl>
                                          <p:spTgt spid="131"/>
                                        </p:tgtEl>
                                      </p:cBhvr>
                                    </p:animEffect>
                                  </p:childTnLst>
                                </p:cTn>
                              </p:par>
                              <p:par>
                                <p:cTn id="23" presetID="12" presetClass="entr" presetSubtype="8" fill="hold" nodeType="withEffect">
                                  <p:stCondLst>
                                    <p:cond delay="0"/>
                                  </p:stCondLst>
                                  <p:childTnLst>
                                    <p:set>
                                      <p:cBhvr>
                                        <p:cTn id="24" dur="1" fill="hold">
                                          <p:stCondLst>
                                            <p:cond delay="0"/>
                                          </p:stCondLst>
                                        </p:cTn>
                                        <p:tgtEl>
                                          <p:spTgt spid="143"/>
                                        </p:tgtEl>
                                        <p:attrNameLst>
                                          <p:attrName>style.visibility</p:attrName>
                                        </p:attrNameLst>
                                      </p:cBhvr>
                                      <p:to>
                                        <p:strVal val="visible"/>
                                      </p:to>
                                    </p:set>
                                    <p:animEffect transition="in" filter="slide(fromLeft)">
                                      <p:cBhvr>
                                        <p:cTn id="25" dur="500"/>
                                        <p:tgtEl>
                                          <p:spTgt spid="143"/>
                                        </p:tgtEl>
                                      </p:cBhvr>
                                    </p:animEffect>
                                  </p:childTnLst>
                                </p:cTn>
                              </p:par>
                              <p:par>
                                <p:cTn id="26" presetID="12" presetClass="entr" presetSubtype="2" fill="hold" nodeType="withEffect">
                                  <p:stCondLst>
                                    <p:cond delay="0"/>
                                  </p:stCondLst>
                                  <p:childTnLst>
                                    <p:set>
                                      <p:cBhvr>
                                        <p:cTn id="27" dur="1" fill="hold">
                                          <p:stCondLst>
                                            <p:cond delay="0"/>
                                          </p:stCondLst>
                                        </p:cTn>
                                        <p:tgtEl>
                                          <p:spTgt spid="134"/>
                                        </p:tgtEl>
                                        <p:attrNameLst>
                                          <p:attrName>style.visibility</p:attrName>
                                        </p:attrNameLst>
                                      </p:cBhvr>
                                      <p:to>
                                        <p:strVal val="visible"/>
                                      </p:to>
                                    </p:set>
                                    <p:animEffect transition="in" filter="slide(fromRight)">
                                      <p:cBhvr>
                                        <p:cTn id="28" dur="500"/>
                                        <p:tgtEl>
                                          <p:spTgt spid="134"/>
                                        </p:tgtEl>
                                      </p:cBhvr>
                                    </p:animEffect>
                                  </p:childTnLst>
                                </p:cTn>
                              </p:par>
                              <p:par>
                                <p:cTn id="29" presetID="12" presetClass="entr" presetSubtype="8" fill="hold" nodeType="withEffect">
                                  <p:stCondLst>
                                    <p:cond delay="0"/>
                                  </p:stCondLst>
                                  <p:childTnLst>
                                    <p:set>
                                      <p:cBhvr>
                                        <p:cTn id="30" dur="1" fill="hold">
                                          <p:stCondLst>
                                            <p:cond delay="0"/>
                                          </p:stCondLst>
                                        </p:cTn>
                                        <p:tgtEl>
                                          <p:spTgt spid="146"/>
                                        </p:tgtEl>
                                        <p:attrNameLst>
                                          <p:attrName>style.visibility</p:attrName>
                                        </p:attrNameLst>
                                      </p:cBhvr>
                                      <p:to>
                                        <p:strVal val="visible"/>
                                      </p:to>
                                    </p:set>
                                    <p:animEffect transition="in" filter="slide(fromLeft)">
                                      <p:cBhvr>
                                        <p:cTn id="31" dur="500"/>
                                        <p:tgtEl>
                                          <p:spTgt spid="146"/>
                                        </p:tgtEl>
                                      </p:cBhvr>
                                    </p:animEffect>
                                  </p:childTnLst>
                                </p:cTn>
                              </p:par>
                              <p:par>
                                <p:cTn id="32" presetID="12" presetClass="entr" presetSubtype="2" fill="hold" nodeType="withEffect">
                                  <p:stCondLst>
                                    <p:cond delay="0"/>
                                  </p:stCondLst>
                                  <p:childTnLst>
                                    <p:set>
                                      <p:cBhvr>
                                        <p:cTn id="33" dur="1" fill="hold">
                                          <p:stCondLst>
                                            <p:cond delay="0"/>
                                          </p:stCondLst>
                                        </p:cTn>
                                        <p:tgtEl>
                                          <p:spTgt spid="137"/>
                                        </p:tgtEl>
                                        <p:attrNameLst>
                                          <p:attrName>style.visibility</p:attrName>
                                        </p:attrNameLst>
                                      </p:cBhvr>
                                      <p:to>
                                        <p:strVal val="visible"/>
                                      </p:to>
                                    </p:set>
                                    <p:animEffect transition="in" filter="slide(fromRight)">
                                      <p:cBhvr>
                                        <p:cTn id="34" dur="500"/>
                                        <p:tgtEl>
                                          <p:spTgt spid="137"/>
                                        </p:tgtEl>
                                      </p:cBhvr>
                                    </p:animEffect>
                                  </p:childTnLst>
                                </p:cTn>
                              </p:par>
                              <p:par>
                                <p:cTn id="35" presetID="12" presetClass="entr" presetSubtype="8" fill="hold" nodeType="withEffect">
                                  <p:stCondLst>
                                    <p:cond delay="0"/>
                                  </p:stCondLst>
                                  <p:childTnLst>
                                    <p:set>
                                      <p:cBhvr>
                                        <p:cTn id="36" dur="1" fill="hold">
                                          <p:stCondLst>
                                            <p:cond delay="0"/>
                                          </p:stCondLst>
                                        </p:cTn>
                                        <p:tgtEl>
                                          <p:spTgt spid="149"/>
                                        </p:tgtEl>
                                        <p:attrNameLst>
                                          <p:attrName>style.visibility</p:attrName>
                                        </p:attrNameLst>
                                      </p:cBhvr>
                                      <p:to>
                                        <p:strVal val="visible"/>
                                      </p:to>
                                    </p:set>
                                    <p:animEffect transition="in" filter="slide(fromLeft)">
                                      <p:cBhvr>
                                        <p:cTn id="37" dur="500"/>
                                        <p:tgtEl>
                                          <p:spTgt spid="149"/>
                                        </p:tgtEl>
                                      </p:cBhvr>
                                    </p:animEffect>
                                  </p:childTnLst>
                                </p:cTn>
                              </p:par>
                            </p:childTnLst>
                          </p:cTn>
                        </p:par>
                        <p:par>
                          <p:cTn id="38" fill="hold">
                            <p:stCondLst>
                              <p:cond delay="1000"/>
                            </p:stCondLst>
                            <p:childTnLst>
                              <p:par>
                                <p:cTn id="39" presetID="16" presetClass="entr" presetSubtype="21" fill="hold" nodeType="afterEffect">
                                  <p:stCondLst>
                                    <p:cond delay="0"/>
                                  </p:stCondLst>
                                  <p:childTnLst>
                                    <p:set>
                                      <p:cBhvr>
                                        <p:cTn id="40" dur="1" fill="hold">
                                          <p:stCondLst>
                                            <p:cond delay="0"/>
                                          </p:stCondLst>
                                        </p:cTn>
                                        <p:tgtEl>
                                          <p:spTgt spid="3"/>
                                        </p:tgtEl>
                                        <p:attrNameLst>
                                          <p:attrName>style.visibility</p:attrName>
                                        </p:attrNameLst>
                                      </p:cBhvr>
                                      <p:to>
                                        <p:strVal val="visible"/>
                                      </p:to>
                                    </p:set>
                                    <p:animEffect transition="in" filter="barn(inVertical)">
                                      <p:cBhvr>
                                        <p:cTn id="41" dur="500"/>
                                        <p:tgtEl>
                                          <p:spTgt spid="3"/>
                                        </p:tgtEl>
                                      </p:cBhvr>
                                    </p:animEffect>
                                  </p:childTnLst>
                                </p:cTn>
                              </p:par>
                              <p:par>
                                <p:cTn id="42" presetID="16" presetClass="entr" presetSubtype="21" fill="hold" nodeType="with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barn(inVertical)">
                                      <p:cBhvr>
                                        <p:cTn id="4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Group 4"/>
          <p:cNvGrpSpPr/>
          <p:nvPr/>
        </p:nvGrpSpPr>
        <p:grpSpPr>
          <a:xfrm>
            <a:off x="1033513" y="2005322"/>
            <a:ext cx="4800552" cy="3390692"/>
            <a:chOff x="6199748" y="2294758"/>
            <a:chExt cx="4802010" cy="3388601"/>
          </a:xfrm>
        </p:grpSpPr>
        <p:sp>
          <p:nvSpPr>
            <p:cNvPr id="56" name="Freeform 5"/>
            <p:cNvSpPr/>
            <p:nvPr/>
          </p:nvSpPr>
          <p:spPr>
            <a:xfrm>
              <a:off x="7045861" y="2643177"/>
              <a:ext cx="2708066" cy="2708008"/>
            </a:xfrm>
            <a:custGeom>
              <a:avLst/>
              <a:gdLst>
                <a:gd name="connsiteX0" fmla="*/ 0 w 2708066"/>
                <a:gd name="connsiteY0" fmla="*/ 1354004 h 2708008"/>
                <a:gd name="connsiteX1" fmla="*/ 1354033 w 2708066"/>
                <a:gd name="connsiteY1" fmla="*/ 0 h 2708008"/>
                <a:gd name="connsiteX2" fmla="*/ 2708066 w 2708066"/>
                <a:gd name="connsiteY2" fmla="*/ 1354004 h 2708008"/>
                <a:gd name="connsiteX3" fmla="*/ 1354033 w 2708066"/>
                <a:gd name="connsiteY3" fmla="*/ 2708008 h 2708008"/>
                <a:gd name="connsiteX4" fmla="*/ 0 w 2708066"/>
                <a:gd name="connsiteY4" fmla="*/ 1354004 h 27080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08066" h="2708008">
                  <a:moveTo>
                    <a:pt x="0" y="1354004"/>
                  </a:moveTo>
                  <a:cubicBezTo>
                    <a:pt x="0" y="606208"/>
                    <a:pt x="606221" y="0"/>
                    <a:pt x="1354033" y="0"/>
                  </a:cubicBezTo>
                  <a:cubicBezTo>
                    <a:pt x="2101845" y="0"/>
                    <a:pt x="2708066" y="606208"/>
                    <a:pt x="2708066" y="1354004"/>
                  </a:cubicBezTo>
                  <a:cubicBezTo>
                    <a:pt x="2708066" y="2101800"/>
                    <a:pt x="2101845" y="2708008"/>
                    <a:pt x="1354033" y="2708008"/>
                  </a:cubicBezTo>
                  <a:cubicBezTo>
                    <a:pt x="606221" y="2708008"/>
                    <a:pt x="0" y="2101800"/>
                    <a:pt x="0" y="1354004"/>
                  </a:cubicBezTo>
                  <a:close/>
                </a:path>
              </a:pathLst>
            </a:custGeom>
            <a:blipFill>
              <a:blip r:embed="rId3" cstate="print"/>
              <a:stretch>
                <a:fillRect/>
              </a:stretch>
            </a:blipFill>
            <a:ln w="38100" cap="flat" cmpd="sng" algn="ctr">
              <a:solidFill>
                <a:schemeClr val="accent1"/>
              </a:solidFill>
              <a:prstDash val="solid"/>
              <a:miter lim="800000"/>
            </a:ln>
            <a:effectLst/>
          </p:spPr>
          <p:txBody>
            <a:bodyPr spcFirstLastPara="0" vert="horz" wrap="square" lIns="594707" tIns="594699" rIns="594707" bIns="594699" numCol="1" spcCol="1270" anchor="ctr" anchorCtr="0">
              <a:noAutofit/>
            </a:bodyPr>
            <a:lstStyle/>
            <a:p>
              <a:pPr defTabSz="2310130">
                <a:lnSpc>
                  <a:spcPct val="90000"/>
                </a:lnSpc>
                <a:spcAft>
                  <a:spcPct val="35000"/>
                </a:spcAft>
              </a:pPr>
              <a:endParaRPr lang="id-ID" sz="5200" kern="0">
                <a:solidFill>
                  <a:srgbClr val="D9D9D9">
                    <a:lumMod val="75000"/>
                  </a:srgbClr>
                </a:solidFill>
                <a:latin typeface="Calibri" panose="020F0502020204030204"/>
                <a:cs typeface="+mn-ea"/>
              </a:endParaRPr>
            </a:p>
          </p:txBody>
        </p:sp>
        <p:sp>
          <p:nvSpPr>
            <p:cNvPr id="57" name="Oval 6"/>
            <p:cNvSpPr/>
            <p:nvPr/>
          </p:nvSpPr>
          <p:spPr>
            <a:xfrm>
              <a:off x="8600552" y="2437664"/>
              <a:ext cx="301176" cy="301170"/>
            </a:xfrm>
            <a:prstGeom prst="ellipse">
              <a:avLst/>
            </a:prstGeom>
            <a:solidFill>
              <a:schemeClr val="accent3"/>
            </a:solidFill>
            <a:ln w="25400" cap="flat" cmpd="sng" algn="ctr">
              <a:noFill/>
              <a:prstDash val="solid"/>
              <a:miter lim="800000"/>
            </a:ln>
            <a:effectLst/>
          </p:spPr>
          <p:txBody>
            <a:bodyPr/>
            <a:lstStyle/>
            <a:p>
              <a:endParaRPr lang="zh-CN" altLang="en-US">
                <a:cs typeface="+mn-ea"/>
              </a:endParaRPr>
            </a:p>
          </p:txBody>
        </p:sp>
        <p:sp>
          <p:nvSpPr>
            <p:cNvPr id="58" name="Oval 7"/>
            <p:cNvSpPr/>
            <p:nvPr/>
          </p:nvSpPr>
          <p:spPr>
            <a:xfrm>
              <a:off x="7877873" y="5149983"/>
              <a:ext cx="218075" cy="218285"/>
            </a:xfrm>
            <a:prstGeom prst="ellipse">
              <a:avLst/>
            </a:prstGeom>
            <a:solidFill>
              <a:schemeClr val="accent3"/>
            </a:solidFill>
            <a:ln w="25400" cap="flat" cmpd="sng" algn="ctr">
              <a:noFill/>
              <a:prstDash val="solid"/>
              <a:miter lim="800000"/>
            </a:ln>
            <a:effectLst/>
          </p:spPr>
          <p:txBody>
            <a:bodyPr/>
            <a:lstStyle/>
            <a:p>
              <a:endParaRPr lang="zh-CN" altLang="en-US">
                <a:cs typeface="+mn-ea"/>
              </a:endParaRPr>
            </a:p>
          </p:txBody>
        </p:sp>
        <p:sp>
          <p:nvSpPr>
            <p:cNvPr id="59" name="Oval 8"/>
            <p:cNvSpPr/>
            <p:nvPr/>
          </p:nvSpPr>
          <p:spPr>
            <a:xfrm>
              <a:off x="9928187" y="3742198"/>
              <a:ext cx="218075" cy="218285"/>
            </a:xfrm>
            <a:prstGeom prst="ellipse">
              <a:avLst/>
            </a:prstGeom>
            <a:solidFill>
              <a:schemeClr val="accent4"/>
            </a:solidFill>
            <a:ln w="12700" cap="flat" cmpd="sng" algn="ctr">
              <a:noFill/>
              <a:prstDash val="solid"/>
              <a:miter lim="800000"/>
            </a:ln>
            <a:effectLst/>
          </p:spPr>
          <p:txBody>
            <a:bodyPr/>
            <a:lstStyle/>
            <a:p>
              <a:endParaRPr lang="zh-CN" altLang="en-US">
                <a:cs typeface="+mn-ea"/>
              </a:endParaRPr>
            </a:p>
          </p:txBody>
        </p:sp>
        <p:sp>
          <p:nvSpPr>
            <p:cNvPr id="60" name="Oval 9"/>
            <p:cNvSpPr/>
            <p:nvPr/>
          </p:nvSpPr>
          <p:spPr>
            <a:xfrm>
              <a:off x="8884647" y="5382188"/>
              <a:ext cx="301176" cy="301171"/>
            </a:xfrm>
            <a:prstGeom prst="ellipse">
              <a:avLst/>
            </a:prstGeom>
            <a:solidFill>
              <a:schemeClr val="accent6"/>
            </a:solidFill>
            <a:ln w="12700" cap="flat" cmpd="sng" algn="ctr">
              <a:noFill/>
              <a:prstDash val="solid"/>
              <a:miter lim="800000"/>
            </a:ln>
            <a:effectLst/>
          </p:spPr>
          <p:txBody>
            <a:bodyPr/>
            <a:lstStyle/>
            <a:p>
              <a:endParaRPr lang="zh-CN" altLang="en-US">
                <a:cs typeface="+mn-ea"/>
              </a:endParaRPr>
            </a:p>
          </p:txBody>
        </p:sp>
        <p:sp>
          <p:nvSpPr>
            <p:cNvPr id="61" name="Oval 10"/>
            <p:cNvSpPr/>
            <p:nvPr/>
          </p:nvSpPr>
          <p:spPr>
            <a:xfrm>
              <a:off x="7578045" y="3164374"/>
              <a:ext cx="218075" cy="218285"/>
            </a:xfrm>
            <a:prstGeom prst="ellipse">
              <a:avLst/>
            </a:prstGeom>
            <a:solidFill>
              <a:srgbClr val="664838"/>
            </a:solidFill>
            <a:ln w="12700" cap="flat" cmpd="sng" algn="ctr">
              <a:noFill/>
              <a:prstDash val="solid"/>
              <a:miter lim="800000"/>
            </a:ln>
            <a:effectLst/>
          </p:spPr>
          <p:txBody>
            <a:bodyPr/>
            <a:lstStyle/>
            <a:p>
              <a:endParaRPr lang="zh-CN" altLang="en-US">
                <a:cs typeface="+mn-ea"/>
              </a:endParaRPr>
            </a:p>
          </p:txBody>
        </p:sp>
        <p:sp>
          <p:nvSpPr>
            <p:cNvPr id="62" name="Freeform 11"/>
            <p:cNvSpPr/>
            <p:nvPr/>
          </p:nvSpPr>
          <p:spPr>
            <a:xfrm>
              <a:off x="6199748" y="3131948"/>
              <a:ext cx="1100954" cy="1100602"/>
            </a:xfrm>
            <a:custGeom>
              <a:avLst/>
              <a:gdLst>
                <a:gd name="connsiteX0" fmla="*/ 0 w 1100954"/>
                <a:gd name="connsiteY0" fmla="*/ 550301 h 1100602"/>
                <a:gd name="connsiteX1" fmla="*/ 550477 w 1100954"/>
                <a:gd name="connsiteY1" fmla="*/ 0 h 1100602"/>
                <a:gd name="connsiteX2" fmla="*/ 1100954 w 1100954"/>
                <a:gd name="connsiteY2" fmla="*/ 550301 h 1100602"/>
                <a:gd name="connsiteX3" fmla="*/ 550477 w 1100954"/>
                <a:gd name="connsiteY3" fmla="*/ 1100602 h 1100602"/>
                <a:gd name="connsiteX4" fmla="*/ 0 w 1100954"/>
                <a:gd name="connsiteY4" fmla="*/ 550301 h 1100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0954" h="1100602">
                  <a:moveTo>
                    <a:pt x="0" y="550301"/>
                  </a:moveTo>
                  <a:cubicBezTo>
                    <a:pt x="0" y="246378"/>
                    <a:pt x="246457" y="0"/>
                    <a:pt x="550477" y="0"/>
                  </a:cubicBezTo>
                  <a:cubicBezTo>
                    <a:pt x="854497" y="0"/>
                    <a:pt x="1100954" y="246378"/>
                    <a:pt x="1100954" y="550301"/>
                  </a:cubicBezTo>
                  <a:cubicBezTo>
                    <a:pt x="1100954" y="854224"/>
                    <a:pt x="854497" y="1100602"/>
                    <a:pt x="550477" y="1100602"/>
                  </a:cubicBezTo>
                  <a:cubicBezTo>
                    <a:pt x="246457" y="1100602"/>
                    <a:pt x="0" y="854224"/>
                    <a:pt x="0" y="550301"/>
                  </a:cubicBezTo>
                  <a:close/>
                </a:path>
              </a:pathLst>
            </a:custGeom>
            <a:solidFill>
              <a:schemeClr val="accent1"/>
            </a:solidFill>
            <a:ln w="38100" cap="flat" cmpd="sng" algn="ctr">
              <a:noFill/>
              <a:prstDash val="solid"/>
              <a:miter lim="800000"/>
            </a:ln>
            <a:effectLst/>
          </p:spPr>
          <p:txBody>
            <a:bodyPr spcFirstLastPara="0" vert="horz" wrap="square" lIns="241241" tIns="241189" rIns="241241" bIns="241189" numCol="1" spcCol="1270" anchor="ctr" anchorCtr="0">
              <a:noAutofit/>
            </a:bodyPr>
            <a:lstStyle/>
            <a:p>
              <a:pPr defTabSz="932815">
                <a:lnSpc>
                  <a:spcPct val="90000"/>
                </a:lnSpc>
                <a:spcAft>
                  <a:spcPct val="35000"/>
                </a:spcAft>
              </a:pPr>
              <a:endParaRPr lang="id-ID" sz="2100" kern="0">
                <a:solidFill>
                  <a:srgbClr val="D9D9D9">
                    <a:lumMod val="75000"/>
                  </a:srgbClr>
                </a:solidFill>
                <a:latin typeface="Calibri" panose="020F0502020204030204"/>
                <a:cs typeface="+mn-ea"/>
              </a:endParaRPr>
            </a:p>
          </p:txBody>
        </p:sp>
        <p:sp>
          <p:nvSpPr>
            <p:cNvPr id="63" name="Oval 12"/>
            <p:cNvSpPr/>
            <p:nvPr/>
          </p:nvSpPr>
          <p:spPr>
            <a:xfrm>
              <a:off x="9288092" y="4197527"/>
              <a:ext cx="301176" cy="301171"/>
            </a:xfrm>
            <a:prstGeom prst="ellipse">
              <a:avLst/>
            </a:prstGeom>
            <a:solidFill>
              <a:schemeClr val="accent4"/>
            </a:solidFill>
            <a:ln w="12700" cap="flat" cmpd="sng" algn="ctr">
              <a:noFill/>
              <a:prstDash val="solid"/>
              <a:miter lim="800000"/>
            </a:ln>
            <a:effectLst/>
          </p:spPr>
          <p:txBody>
            <a:bodyPr/>
            <a:lstStyle/>
            <a:p>
              <a:endParaRPr lang="zh-CN" altLang="en-US">
                <a:cs typeface="+mn-ea"/>
              </a:endParaRPr>
            </a:p>
          </p:txBody>
        </p:sp>
        <p:sp>
          <p:nvSpPr>
            <p:cNvPr id="64" name="Oval 13"/>
            <p:cNvSpPr/>
            <p:nvPr/>
          </p:nvSpPr>
          <p:spPr>
            <a:xfrm>
              <a:off x="6461137" y="4435079"/>
              <a:ext cx="544433" cy="544448"/>
            </a:xfrm>
            <a:prstGeom prst="ellipse">
              <a:avLst/>
            </a:prstGeom>
            <a:solidFill>
              <a:schemeClr val="accent5"/>
            </a:solidFill>
            <a:ln w="12700" cap="flat" cmpd="sng" algn="ctr">
              <a:noFill/>
              <a:prstDash val="solid"/>
              <a:miter lim="800000"/>
            </a:ln>
            <a:effectLst/>
          </p:spPr>
          <p:txBody>
            <a:bodyPr/>
            <a:lstStyle/>
            <a:p>
              <a:endParaRPr lang="zh-CN" altLang="en-US">
                <a:cs typeface="+mn-ea"/>
              </a:endParaRPr>
            </a:p>
          </p:txBody>
        </p:sp>
        <p:sp>
          <p:nvSpPr>
            <p:cNvPr id="65" name="Freeform 14"/>
            <p:cNvSpPr/>
            <p:nvPr/>
          </p:nvSpPr>
          <p:spPr>
            <a:xfrm>
              <a:off x="9900804" y="2294758"/>
              <a:ext cx="1100954" cy="1100602"/>
            </a:xfrm>
            <a:custGeom>
              <a:avLst/>
              <a:gdLst>
                <a:gd name="connsiteX0" fmla="*/ 0 w 1100954"/>
                <a:gd name="connsiteY0" fmla="*/ 550301 h 1100602"/>
                <a:gd name="connsiteX1" fmla="*/ 550477 w 1100954"/>
                <a:gd name="connsiteY1" fmla="*/ 0 h 1100602"/>
                <a:gd name="connsiteX2" fmla="*/ 1100954 w 1100954"/>
                <a:gd name="connsiteY2" fmla="*/ 550301 h 1100602"/>
                <a:gd name="connsiteX3" fmla="*/ 550477 w 1100954"/>
                <a:gd name="connsiteY3" fmla="*/ 1100602 h 1100602"/>
                <a:gd name="connsiteX4" fmla="*/ 0 w 1100954"/>
                <a:gd name="connsiteY4" fmla="*/ 550301 h 1100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0954" h="1100602">
                  <a:moveTo>
                    <a:pt x="0" y="550301"/>
                  </a:moveTo>
                  <a:cubicBezTo>
                    <a:pt x="0" y="246378"/>
                    <a:pt x="246457" y="0"/>
                    <a:pt x="550477" y="0"/>
                  </a:cubicBezTo>
                  <a:cubicBezTo>
                    <a:pt x="854497" y="0"/>
                    <a:pt x="1100954" y="246378"/>
                    <a:pt x="1100954" y="550301"/>
                  </a:cubicBezTo>
                  <a:cubicBezTo>
                    <a:pt x="1100954" y="854224"/>
                    <a:pt x="854497" y="1100602"/>
                    <a:pt x="550477" y="1100602"/>
                  </a:cubicBezTo>
                  <a:cubicBezTo>
                    <a:pt x="246457" y="1100602"/>
                    <a:pt x="0" y="854224"/>
                    <a:pt x="0" y="550301"/>
                  </a:cubicBezTo>
                  <a:close/>
                </a:path>
              </a:pathLst>
            </a:custGeom>
            <a:solidFill>
              <a:schemeClr val="accent1"/>
            </a:solidFill>
            <a:ln w="12700" cap="flat" cmpd="sng" algn="ctr">
              <a:noFill/>
              <a:prstDash val="solid"/>
              <a:miter lim="800000"/>
            </a:ln>
            <a:effectLst/>
          </p:spPr>
          <p:txBody>
            <a:bodyPr spcFirstLastPara="0" vert="horz" wrap="square" lIns="241241" tIns="241189" rIns="241241" bIns="241189" numCol="1" spcCol="1270" anchor="ctr" anchorCtr="0">
              <a:noAutofit/>
            </a:bodyPr>
            <a:lstStyle/>
            <a:p>
              <a:pPr defTabSz="932815">
                <a:lnSpc>
                  <a:spcPct val="90000"/>
                </a:lnSpc>
                <a:spcAft>
                  <a:spcPct val="35000"/>
                </a:spcAft>
              </a:pPr>
              <a:endParaRPr lang="id-ID" sz="2100" kern="0">
                <a:solidFill>
                  <a:srgbClr val="D9D9D9">
                    <a:lumMod val="75000"/>
                  </a:srgbClr>
                </a:solidFill>
                <a:latin typeface="Calibri" panose="020F0502020204030204"/>
                <a:cs typeface="+mn-ea"/>
              </a:endParaRPr>
            </a:p>
          </p:txBody>
        </p:sp>
        <p:sp>
          <p:nvSpPr>
            <p:cNvPr id="66" name="Oval 15"/>
            <p:cNvSpPr/>
            <p:nvPr/>
          </p:nvSpPr>
          <p:spPr>
            <a:xfrm>
              <a:off x="9540385" y="3373960"/>
              <a:ext cx="301176" cy="301171"/>
            </a:xfrm>
            <a:prstGeom prst="ellipse">
              <a:avLst/>
            </a:prstGeom>
            <a:solidFill>
              <a:schemeClr val="accent2"/>
            </a:solidFill>
            <a:ln w="25400" cap="flat" cmpd="sng" algn="ctr">
              <a:noFill/>
              <a:prstDash val="solid"/>
              <a:miter lim="800000"/>
            </a:ln>
            <a:effectLst/>
          </p:spPr>
          <p:txBody>
            <a:bodyPr/>
            <a:lstStyle/>
            <a:p>
              <a:endParaRPr lang="zh-CN" altLang="en-US">
                <a:cs typeface="+mn-ea"/>
              </a:endParaRPr>
            </a:p>
          </p:txBody>
        </p:sp>
        <p:sp>
          <p:nvSpPr>
            <p:cNvPr id="67" name="Oval 16"/>
            <p:cNvSpPr/>
            <p:nvPr/>
          </p:nvSpPr>
          <p:spPr>
            <a:xfrm>
              <a:off x="6243062" y="5047837"/>
              <a:ext cx="218075" cy="218285"/>
            </a:xfrm>
            <a:prstGeom prst="ellipse">
              <a:avLst/>
            </a:prstGeom>
            <a:solidFill>
              <a:schemeClr val="accent6"/>
            </a:solidFill>
            <a:ln w="12700" cap="flat" cmpd="sng" algn="ctr">
              <a:noFill/>
              <a:prstDash val="solid"/>
              <a:miter lim="800000"/>
            </a:ln>
            <a:effectLst/>
          </p:spPr>
          <p:txBody>
            <a:bodyPr/>
            <a:lstStyle/>
            <a:p>
              <a:endParaRPr lang="zh-CN" altLang="en-US">
                <a:cs typeface="+mn-ea"/>
              </a:endParaRPr>
            </a:p>
          </p:txBody>
        </p:sp>
        <p:sp>
          <p:nvSpPr>
            <p:cNvPr id="68" name="Oval 17"/>
            <p:cNvSpPr/>
            <p:nvPr/>
          </p:nvSpPr>
          <p:spPr>
            <a:xfrm>
              <a:off x="7313856" y="5008096"/>
              <a:ext cx="373732" cy="374092"/>
            </a:xfrm>
            <a:prstGeom prst="ellipse">
              <a:avLst/>
            </a:prstGeom>
            <a:solidFill>
              <a:schemeClr val="accent2"/>
            </a:solidFill>
            <a:ln w="12700" cap="flat" cmpd="sng" algn="ctr">
              <a:noFill/>
              <a:prstDash val="solid"/>
              <a:miter lim="800000"/>
            </a:ln>
            <a:effectLst/>
          </p:spPr>
          <p:txBody>
            <a:bodyPr/>
            <a:lstStyle/>
            <a:p>
              <a:endParaRPr lang="zh-CN" altLang="en-US">
                <a:cs typeface="+mn-ea"/>
              </a:endParaRPr>
            </a:p>
          </p:txBody>
        </p:sp>
      </p:grpSp>
      <p:sp>
        <p:nvSpPr>
          <p:cNvPr id="70" name="Title 13"/>
          <p:cNvSpPr txBox="1"/>
          <p:nvPr/>
        </p:nvSpPr>
        <p:spPr>
          <a:xfrm>
            <a:off x="1102251" y="3207397"/>
            <a:ext cx="963170" cy="627879"/>
          </a:xfrm>
          <a:prstGeom prst="rect">
            <a:avLst/>
          </a:prstGeom>
        </p:spPr>
        <p:txBody>
          <a:bodyPr vert="horz" lIns="91397" tIns="45701" rIns="91397" bIns="45701"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defTabSz="1217930"/>
            <a:r>
              <a:rPr lang="zh-CN" altLang="en-US" sz="1100" dirty="0">
                <a:solidFill>
                  <a:sysClr val="window" lastClr="FFFFFF"/>
                </a:solidFill>
                <a:latin typeface="+mn-ea"/>
                <a:ea typeface="+mn-ea"/>
                <a:cs typeface="+mn-ea"/>
              </a:rPr>
              <a:t>文字内容</a:t>
            </a:r>
            <a:endParaRPr lang="en-US" altLang="zh-CN" sz="1100" dirty="0">
              <a:solidFill>
                <a:sysClr val="window" lastClr="FFFFFF"/>
              </a:solidFill>
              <a:latin typeface="+mn-ea"/>
              <a:ea typeface="+mn-ea"/>
              <a:cs typeface="+mn-ea"/>
            </a:endParaRPr>
          </a:p>
          <a:p>
            <a:pPr algn="ctr" defTabSz="1217930"/>
            <a:r>
              <a:rPr lang="zh-CN" altLang="en-US" sz="1100" dirty="0">
                <a:solidFill>
                  <a:sysClr val="window" lastClr="FFFFFF"/>
                </a:solidFill>
                <a:latin typeface="+mn-ea"/>
                <a:ea typeface="+mn-ea"/>
                <a:cs typeface="+mn-ea"/>
              </a:rPr>
              <a:t>文字内容</a:t>
            </a:r>
            <a:endParaRPr lang="en-US" altLang="zh-CN" sz="1100" dirty="0">
              <a:solidFill>
                <a:sysClr val="window" lastClr="FFFFFF"/>
              </a:solidFill>
              <a:latin typeface="+mn-ea"/>
              <a:ea typeface="+mn-ea"/>
              <a:cs typeface="+mn-ea"/>
            </a:endParaRPr>
          </a:p>
          <a:p>
            <a:pPr algn="ctr" defTabSz="1217930"/>
            <a:endParaRPr lang="en-US" sz="1100" dirty="0">
              <a:solidFill>
                <a:sysClr val="window" lastClr="FFFFFF"/>
              </a:solidFill>
              <a:latin typeface="+mn-ea"/>
              <a:ea typeface="+mn-ea"/>
              <a:cs typeface="+mn-ea"/>
            </a:endParaRPr>
          </a:p>
        </p:txBody>
      </p:sp>
      <p:sp>
        <p:nvSpPr>
          <p:cNvPr id="105" name="Oval 54"/>
          <p:cNvSpPr/>
          <p:nvPr/>
        </p:nvSpPr>
        <p:spPr>
          <a:xfrm>
            <a:off x="4448552" y="4325350"/>
            <a:ext cx="544268" cy="544784"/>
          </a:xfrm>
          <a:prstGeom prst="ellipse">
            <a:avLst/>
          </a:prstGeom>
          <a:solidFill>
            <a:schemeClr val="accent1"/>
          </a:solidFill>
          <a:ln w="12700" cap="flat" cmpd="sng" algn="ctr">
            <a:noFill/>
            <a:prstDash val="solid"/>
            <a:miter lim="800000"/>
          </a:ln>
          <a:effectLst/>
        </p:spPr>
        <p:txBody>
          <a:bodyPr/>
          <a:lstStyle/>
          <a:p>
            <a:endParaRPr lang="zh-CN" altLang="en-US">
              <a:cs typeface="+mn-ea"/>
            </a:endParaRPr>
          </a:p>
        </p:txBody>
      </p:sp>
      <p:sp>
        <p:nvSpPr>
          <p:cNvPr id="108" name="Title 13"/>
          <p:cNvSpPr txBox="1"/>
          <p:nvPr/>
        </p:nvSpPr>
        <p:spPr>
          <a:xfrm>
            <a:off x="4852712" y="2353958"/>
            <a:ext cx="963170" cy="627879"/>
          </a:xfrm>
          <a:prstGeom prst="rect">
            <a:avLst/>
          </a:prstGeom>
        </p:spPr>
        <p:txBody>
          <a:bodyPr vert="horz" lIns="91397" tIns="45701" rIns="91397" bIns="45701"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defTabSz="1217930"/>
            <a:r>
              <a:rPr lang="zh-CN" altLang="en-US" sz="1100" dirty="0">
                <a:solidFill>
                  <a:sysClr val="window" lastClr="FFFFFF"/>
                </a:solidFill>
                <a:latin typeface="+mn-ea"/>
                <a:ea typeface="+mn-ea"/>
                <a:cs typeface="+mn-ea"/>
              </a:rPr>
              <a:t>文字内容</a:t>
            </a:r>
            <a:endParaRPr lang="en-US" altLang="zh-CN" sz="1100" dirty="0">
              <a:solidFill>
                <a:sysClr val="window" lastClr="FFFFFF"/>
              </a:solidFill>
              <a:latin typeface="+mn-ea"/>
              <a:ea typeface="+mn-ea"/>
              <a:cs typeface="+mn-ea"/>
            </a:endParaRPr>
          </a:p>
          <a:p>
            <a:pPr algn="ctr" defTabSz="1217930"/>
            <a:r>
              <a:rPr lang="zh-CN" altLang="en-US" sz="1100" dirty="0">
                <a:solidFill>
                  <a:sysClr val="window" lastClr="FFFFFF"/>
                </a:solidFill>
                <a:latin typeface="+mn-ea"/>
                <a:ea typeface="+mn-ea"/>
                <a:cs typeface="+mn-ea"/>
              </a:rPr>
              <a:t>文字内容</a:t>
            </a:r>
            <a:endParaRPr lang="en-US" altLang="zh-CN" sz="1100" dirty="0">
              <a:solidFill>
                <a:sysClr val="window" lastClr="FFFFFF"/>
              </a:solidFill>
              <a:latin typeface="+mn-ea"/>
              <a:ea typeface="+mn-ea"/>
              <a:cs typeface="+mn-ea"/>
            </a:endParaRPr>
          </a:p>
          <a:p>
            <a:pPr algn="ctr" defTabSz="1217930"/>
            <a:endParaRPr lang="en-US" sz="1100" dirty="0">
              <a:solidFill>
                <a:sysClr val="window" lastClr="FFFFFF"/>
              </a:solidFill>
              <a:latin typeface="+mn-ea"/>
              <a:ea typeface="+mn-ea"/>
              <a:cs typeface="+mn-ea"/>
            </a:endParaRPr>
          </a:p>
        </p:txBody>
      </p:sp>
      <p:sp>
        <p:nvSpPr>
          <p:cNvPr id="109" name="矩形 108"/>
          <p:cNvSpPr/>
          <p:nvPr/>
        </p:nvSpPr>
        <p:spPr>
          <a:xfrm>
            <a:off x="6378827" y="2315125"/>
            <a:ext cx="4694063" cy="935600"/>
          </a:xfrm>
          <a:prstGeom prst="rect">
            <a:avLst/>
          </a:prstGeom>
        </p:spPr>
        <p:txBody>
          <a:bodyPr wrap="square" lIns="121880" tIns="60940" rIns="121880" bIns="60940">
            <a:spAutoFit/>
          </a:bodyPr>
          <a:lstStyle/>
          <a:p>
            <a:pPr>
              <a:lnSpc>
                <a:spcPct val="120000"/>
              </a:lnSpc>
              <a:defRPr/>
            </a:pPr>
            <a:r>
              <a:rPr lang="zh-CN" altLang="en-US" sz="1100" kern="0" dirty="0">
                <a:solidFill>
                  <a:srgbClr val="7F7F7F"/>
                </a:solidFill>
                <a:latin typeface="+mn-ea"/>
                <a:cs typeface="+mn-ea"/>
                <a:sym typeface="方正兰亭黑_GBK" pitchFamily="2" charset="-122"/>
              </a:rPr>
              <a:t>在此录入上述图表的综合描述说明，在此录入上述图表的综合描述说明在此录入上述图表的综合描述说明，在此录入上述图表的综合描述说明在此录入上述图表的综合描述说明，在此录入上述图表的综合描述说明</a:t>
            </a:r>
          </a:p>
          <a:p>
            <a:pPr>
              <a:lnSpc>
                <a:spcPct val="120000"/>
              </a:lnSpc>
              <a:defRPr/>
            </a:pPr>
            <a:endParaRPr lang="zh-CN" altLang="en-US" sz="1100" kern="0" dirty="0">
              <a:solidFill>
                <a:srgbClr val="7F7F7F"/>
              </a:solidFill>
              <a:latin typeface="+mn-ea"/>
              <a:cs typeface="+mn-ea"/>
              <a:sym typeface="方正兰亭黑_GBK" pitchFamily="2" charset="-122"/>
            </a:endParaRPr>
          </a:p>
        </p:txBody>
      </p:sp>
      <p:sp>
        <p:nvSpPr>
          <p:cNvPr id="110" name="Content Placeholder 2"/>
          <p:cNvSpPr txBox="1"/>
          <p:nvPr/>
        </p:nvSpPr>
        <p:spPr>
          <a:xfrm>
            <a:off x="6378827" y="2007040"/>
            <a:ext cx="3442751" cy="282555"/>
          </a:xfrm>
          <a:prstGeom prst="rect">
            <a:avLst/>
          </a:prstGeom>
        </p:spPr>
        <p:txBody>
          <a:bodyPr lIns="91397" tIns="45701" rIns="91397" bIns="45701"/>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608965">
              <a:lnSpc>
                <a:spcPct val="80000"/>
              </a:lnSpc>
              <a:buClr>
                <a:srgbClr val="202F3D">
                  <a:lumMod val="75000"/>
                </a:srgbClr>
              </a:buClr>
              <a:defRPr/>
            </a:pPr>
            <a:r>
              <a:rPr lang="zh-CN" altLang="en-US" sz="2000" dirty="0">
                <a:solidFill>
                  <a:srgbClr val="7F7F7F"/>
                </a:solidFill>
                <a:latin typeface="+mn-ea"/>
                <a:cs typeface="+mn-ea"/>
              </a:rPr>
              <a:t>工作概述之一</a:t>
            </a:r>
            <a:endParaRPr lang="en-US" sz="2000" dirty="0">
              <a:solidFill>
                <a:srgbClr val="7F7F7F"/>
              </a:solidFill>
              <a:latin typeface="+mn-ea"/>
              <a:cs typeface="+mn-ea"/>
            </a:endParaRPr>
          </a:p>
        </p:txBody>
      </p:sp>
      <p:sp>
        <p:nvSpPr>
          <p:cNvPr id="111" name="矩形 110"/>
          <p:cNvSpPr/>
          <p:nvPr/>
        </p:nvSpPr>
        <p:spPr>
          <a:xfrm>
            <a:off x="6378827" y="3737086"/>
            <a:ext cx="4694063" cy="1121549"/>
          </a:xfrm>
          <a:prstGeom prst="rect">
            <a:avLst/>
          </a:prstGeom>
        </p:spPr>
        <p:txBody>
          <a:bodyPr wrap="square" lIns="121880" tIns="60940" rIns="121880" bIns="60940">
            <a:spAutoFit/>
          </a:bodyPr>
          <a:lstStyle/>
          <a:p>
            <a:pPr>
              <a:lnSpc>
                <a:spcPct val="120000"/>
              </a:lnSpc>
              <a:defRPr/>
            </a:pPr>
            <a:r>
              <a:rPr lang="zh-CN" altLang="en-US" sz="1100" kern="0" dirty="0">
                <a:solidFill>
                  <a:srgbClr val="7F7F7F"/>
                </a:solidFill>
                <a:latin typeface="+mn-ea"/>
                <a:cs typeface="+mn-ea"/>
                <a:sym typeface="方正兰亭黑_GBK" pitchFamily="2" charset="-122"/>
              </a:rPr>
              <a:t>在此录入上述图表的综合描述说明，在此录入上述图表的综合描述说明在此录入上述图表的综合描述说明，在此录入上述图表的综合描述说明在此录入上述图表的综合描述说明， </a:t>
            </a:r>
            <a:r>
              <a:rPr lang="en-US" altLang="zh-CN" sz="1100" kern="0" dirty="0">
                <a:solidFill>
                  <a:srgbClr val="7F7F7F"/>
                </a:solidFill>
                <a:latin typeface="+mn-ea"/>
                <a:cs typeface="+mn-ea"/>
                <a:sym typeface="方正兰亭黑_GBK" pitchFamily="2" charset="-122"/>
              </a:rPr>
              <a:t>[-</a:t>
            </a:r>
            <a:r>
              <a:rPr lang="zh-CN" altLang="en-US" sz="1100" kern="0" dirty="0">
                <a:solidFill>
                  <a:srgbClr val="7F7F7F"/>
                </a:solidFill>
                <a:latin typeface="+mn-ea"/>
                <a:cs typeface="+mn-ea"/>
                <a:sym typeface="方正兰亭黑_GBK" pitchFamily="2" charset="-122"/>
              </a:rPr>
              <a:t>婷婷</a:t>
            </a:r>
            <a:r>
              <a:rPr lang="en-US" altLang="zh-CN" sz="1100" kern="0" dirty="0">
                <a:solidFill>
                  <a:srgbClr val="7F7F7F"/>
                </a:solidFill>
                <a:latin typeface="+mn-ea"/>
                <a:cs typeface="+mn-ea"/>
                <a:sym typeface="方正兰亭黑_GBK" pitchFamily="2" charset="-122"/>
              </a:rPr>
              <a:t>]</a:t>
            </a:r>
            <a:r>
              <a:rPr lang="zh-CN" altLang="en-US" sz="1100" kern="0" dirty="0">
                <a:solidFill>
                  <a:srgbClr val="7F7F7F"/>
                </a:solidFill>
                <a:latin typeface="+mn-ea"/>
                <a:cs typeface="+mn-ea"/>
                <a:sym typeface="方正兰亭黑_GBK" pitchFamily="2" charset="-122"/>
              </a:rPr>
              <a:t>旗舰店</a:t>
            </a:r>
            <a:r>
              <a:rPr lang="en-US" altLang="zh-CN" sz="1100" kern="0" dirty="0">
                <a:solidFill>
                  <a:srgbClr val="7F7F7F"/>
                </a:solidFill>
                <a:latin typeface="+mn-ea"/>
                <a:cs typeface="+mn-ea"/>
                <a:sym typeface="方正兰亭黑_GBK" pitchFamily="2" charset="-122"/>
              </a:rPr>
              <a:t>https://[-</a:t>
            </a:r>
            <a:r>
              <a:rPr lang="zh-CN" altLang="en-US" sz="1100" kern="0" dirty="0">
                <a:solidFill>
                  <a:srgbClr val="7F7F7F"/>
                </a:solidFill>
                <a:latin typeface="+mn-ea"/>
                <a:cs typeface="+mn-ea"/>
                <a:sym typeface="方正兰亭黑_GBK" pitchFamily="2" charset="-122"/>
              </a:rPr>
              <a:t>婷婷</a:t>
            </a:r>
            <a:r>
              <a:rPr lang="en-US" altLang="zh-CN" sz="1100" kern="0" dirty="0">
                <a:solidFill>
                  <a:srgbClr val="7F7F7F"/>
                </a:solidFill>
                <a:latin typeface="+mn-ea"/>
                <a:cs typeface="+mn-ea"/>
                <a:sym typeface="方正兰亭黑_GBK" pitchFamily="2" charset="-122"/>
              </a:rPr>
              <a:t>]</a:t>
            </a:r>
          </a:p>
          <a:p>
            <a:pPr>
              <a:lnSpc>
                <a:spcPct val="120000"/>
              </a:lnSpc>
              <a:defRPr/>
            </a:pPr>
            <a:r>
              <a:rPr lang="zh-CN" altLang="en-US" sz="1100" kern="0" dirty="0">
                <a:solidFill>
                  <a:srgbClr val="7F7F7F"/>
                </a:solidFill>
                <a:latin typeface="+mn-ea"/>
                <a:cs typeface="+mn-ea"/>
                <a:sym typeface="方正兰亭黑_GBK" pitchFamily="2" charset="-122"/>
              </a:rPr>
              <a:t>在此录入上述图表的综合描述说明</a:t>
            </a:r>
          </a:p>
          <a:p>
            <a:pPr>
              <a:lnSpc>
                <a:spcPct val="120000"/>
              </a:lnSpc>
              <a:defRPr/>
            </a:pPr>
            <a:endParaRPr lang="zh-CN" altLang="en-US" sz="1100" kern="0" dirty="0">
              <a:solidFill>
                <a:srgbClr val="7F7F7F"/>
              </a:solidFill>
              <a:latin typeface="+mn-ea"/>
              <a:cs typeface="+mn-ea"/>
              <a:sym typeface="方正兰亭黑_GBK" pitchFamily="2" charset="-122"/>
            </a:endParaRPr>
          </a:p>
        </p:txBody>
      </p:sp>
      <p:sp>
        <p:nvSpPr>
          <p:cNvPr id="112" name="Content Placeholder 2"/>
          <p:cNvSpPr txBox="1"/>
          <p:nvPr/>
        </p:nvSpPr>
        <p:spPr>
          <a:xfrm>
            <a:off x="6378827" y="3429001"/>
            <a:ext cx="3442751" cy="282555"/>
          </a:xfrm>
          <a:prstGeom prst="rect">
            <a:avLst/>
          </a:prstGeom>
        </p:spPr>
        <p:txBody>
          <a:bodyPr lIns="91397" tIns="45701" rIns="91397" bIns="45701"/>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608965">
              <a:lnSpc>
                <a:spcPct val="80000"/>
              </a:lnSpc>
              <a:buClr>
                <a:srgbClr val="202F3D">
                  <a:lumMod val="75000"/>
                </a:srgbClr>
              </a:buClr>
              <a:defRPr/>
            </a:pPr>
            <a:r>
              <a:rPr lang="zh-CN" altLang="en-US" sz="2000" dirty="0">
                <a:solidFill>
                  <a:srgbClr val="7F7F7F"/>
                </a:solidFill>
                <a:latin typeface="+mn-ea"/>
                <a:cs typeface="+mn-ea"/>
              </a:rPr>
              <a:t>工作概述之二</a:t>
            </a:r>
            <a:endParaRPr lang="en-US" sz="2000" dirty="0">
              <a:solidFill>
                <a:srgbClr val="7F7F7F"/>
              </a:solidFill>
              <a:latin typeface="+mn-ea"/>
              <a:cs typeface="+mn-ea"/>
            </a:endParaRPr>
          </a:p>
        </p:txBody>
      </p:sp>
      <p:grpSp>
        <p:nvGrpSpPr>
          <p:cNvPr id="113" name="Group 21"/>
          <p:cNvGrpSpPr/>
          <p:nvPr/>
        </p:nvGrpSpPr>
        <p:grpSpPr>
          <a:xfrm>
            <a:off x="6413345" y="5195847"/>
            <a:ext cx="1395267" cy="647295"/>
            <a:chOff x="539552" y="3869070"/>
            <a:chExt cx="1395690" cy="646896"/>
          </a:xfrm>
        </p:grpSpPr>
        <p:grpSp>
          <p:nvGrpSpPr>
            <p:cNvPr id="114" name="Group 23"/>
            <p:cNvGrpSpPr/>
            <p:nvPr/>
          </p:nvGrpSpPr>
          <p:grpSpPr>
            <a:xfrm>
              <a:off x="539552" y="3869070"/>
              <a:ext cx="727683" cy="646896"/>
              <a:chOff x="539552" y="3869070"/>
              <a:chExt cx="727683" cy="646896"/>
            </a:xfrm>
          </p:grpSpPr>
          <p:sp>
            <p:nvSpPr>
              <p:cNvPr id="119" name="Oval 28"/>
              <p:cNvSpPr/>
              <p:nvPr/>
            </p:nvSpPr>
            <p:spPr>
              <a:xfrm>
                <a:off x="703503" y="3869070"/>
                <a:ext cx="399782" cy="399782"/>
              </a:xfrm>
              <a:prstGeom prst="ellipse">
                <a:avLst/>
              </a:prstGeom>
              <a:solidFill>
                <a:schemeClr val="tx2"/>
              </a:solidFill>
              <a:ln w="12700" cap="flat" cmpd="sng" algn="ctr">
                <a:noFill/>
                <a:prstDash val="solid"/>
                <a:miter lim="800000"/>
              </a:ln>
              <a:effectLst/>
            </p:spPr>
            <p:txBody>
              <a:bodyPr rtlCol="0" anchor="ctr"/>
              <a:lstStyle/>
              <a:p>
                <a:pPr defTabSz="1217930"/>
                <a:endParaRPr lang="en-US" kern="0" dirty="0">
                  <a:solidFill>
                    <a:srgbClr val="D9D9D9">
                      <a:lumMod val="75000"/>
                    </a:srgbClr>
                  </a:solidFill>
                  <a:latin typeface="Calibri" panose="020F0502020204030204"/>
                  <a:cs typeface="+mn-ea"/>
                </a:endParaRPr>
              </a:p>
            </p:txBody>
          </p:sp>
          <p:sp>
            <p:nvSpPr>
              <p:cNvPr id="120" name="Freeform 6"/>
              <p:cNvSpPr>
                <a:spLocks noEditPoints="1"/>
              </p:cNvSpPr>
              <p:nvPr/>
            </p:nvSpPr>
            <p:spPr bwMode="auto">
              <a:xfrm>
                <a:off x="798783" y="3983553"/>
                <a:ext cx="203732" cy="174535"/>
              </a:xfrm>
              <a:custGeom>
                <a:avLst/>
                <a:gdLst>
                  <a:gd name="T0" fmla="*/ 17 w 405"/>
                  <a:gd name="T1" fmla="*/ 202 h 347"/>
                  <a:gd name="T2" fmla="*/ 44 w 405"/>
                  <a:gd name="T3" fmla="*/ 208 h 347"/>
                  <a:gd name="T4" fmla="*/ 64 w 405"/>
                  <a:gd name="T5" fmla="*/ 176 h 347"/>
                  <a:gd name="T6" fmla="*/ 25 w 405"/>
                  <a:gd name="T7" fmla="*/ 166 h 347"/>
                  <a:gd name="T8" fmla="*/ 3 w 405"/>
                  <a:gd name="T9" fmla="*/ 180 h 347"/>
                  <a:gd name="T10" fmla="*/ 17 w 405"/>
                  <a:gd name="T11" fmla="*/ 202 h 347"/>
                  <a:gd name="T12" fmla="*/ 372 w 405"/>
                  <a:gd name="T13" fmla="*/ 207 h 347"/>
                  <a:gd name="T14" fmla="*/ 283 w 405"/>
                  <a:gd name="T15" fmla="*/ 287 h 347"/>
                  <a:gd name="T16" fmla="*/ 178 w 405"/>
                  <a:gd name="T17" fmla="*/ 206 h 347"/>
                  <a:gd name="T18" fmla="*/ 171 w 405"/>
                  <a:gd name="T19" fmla="*/ 203 h 347"/>
                  <a:gd name="T20" fmla="*/ 157 w 405"/>
                  <a:gd name="T21" fmla="*/ 199 h 347"/>
                  <a:gd name="T22" fmla="*/ 137 w 405"/>
                  <a:gd name="T23" fmla="*/ 231 h 347"/>
                  <a:gd name="T24" fmla="*/ 159 w 405"/>
                  <a:gd name="T25" fmla="*/ 237 h 347"/>
                  <a:gd name="T26" fmla="*/ 273 w 405"/>
                  <a:gd name="T27" fmla="*/ 325 h 347"/>
                  <a:gd name="T28" fmla="*/ 284 w 405"/>
                  <a:gd name="T29" fmla="*/ 329 h 347"/>
                  <a:gd name="T30" fmla="*/ 296 w 405"/>
                  <a:gd name="T31" fmla="*/ 324 h 347"/>
                  <a:gd name="T32" fmla="*/ 397 w 405"/>
                  <a:gd name="T33" fmla="*/ 234 h 347"/>
                  <a:gd name="T34" fmla="*/ 398 w 405"/>
                  <a:gd name="T35" fmla="*/ 208 h 347"/>
                  <a:gd name="T36" fmla="*/ 372 w 405"/>
                  <a:gd name="T37" fmla="*/ 207 h 347"/>
                  <a:gd name="T38" fmla="*/ 176 w 405"/>
                  <a:gd name="T39" fmla="*/ 119 h 347"/>
                  <a:gd name="T40" fmla="*/ 274 w 405"/>
                  <a:gd name="T41" fmla="*/ 181 h 347"/>
                  <a:gd name="T42" fmla="*/ 299 w 405"/>
                  <a:gd name="T43" fmla="*/ 176 h 347"/>
                  <a:gd name="T44" fmla="*/ 400 w 405"/>
                  <a:gd name="T45" fmla="*/ 31 h 347"/>
                  <a:gd name="T46" fmla="*/ 395 w 405"/>
                  <a:gd name="T47" fmla="*/ 6 h 347"/>
                  <a:gd name="T48" fmla="*/ 370 w 405"/>
                  <a:gd name="T49" fmla="*/ 11 h 347"/>
                  <a:gd name="T50" fmla="*/ 279 w 405"/>
                  <a:gd name="T51" fmla="*/ 141 h 347"/>
                  <a:gd name="T52" fmla="*/ 181 w 405"/>
                  <a:gd name="T53" fmla="*/ 78 h 347"/>
                  <a:gd name="T54" fmla="*/ 167 w 405"/>
                  <a:gd name="T55" fmla="*/ 76 h 347"/>
                  <a:gd name="T56" fmla="*/ 156 w 405"/>
                  <a:gd name="T57" fmla="*/ 84 h 347"/>
                  <a:gd name="T58" fmla="*/ 6 w 405"/>
                  <a:gd name="T59" fmla="*/ 319 h 347"/>
                  <a:gd name="T60" fmla="*/ 11 w 405"/>
                  <a:gd name="T61" fmla="*/ 344 h 347"/>
                  <a:gd name="T62" fmla="*/ 21 w 405"/>
                  <a:gd name="T63" fmla="*/ 347 h 347"/>
                  <a:gd name="T64" fmla="*/ 36 w 405"/>
                  <a:gd name="T65" fmla="*/ 338 h 347"/>
                  <a:gd name="T66" fmla="*/ 176 w 405"/>
                  <a:gd name="T67" fmla="*/ 119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05" h="347">
                    <a:moveTo>
                      <a:pt x="17" y="202"/>
                    </a:moveTo>
                    <a:cubicBezTo>
                      <a:pt x="44" y="208"/>
                      <a:pt x="44" y="208"/>
                      <a:pt x="44" y="208"/>
                    </a:cubicBezTo>
                    <a:cubicBezTo>
                      <a:pt x="64" y="176"/>
                      <a:pt x="64" y="176"/>
                      <a:pt x="64" y="176"/>
                    </a:cubicBezTo>
                    <a:cubicBezTo>
                      <a:pt x="25" y="166"/>
                      <a:pt x="25" y="166"/>
                      <a:pt x="25" y="166"/>
                    </a:cubicBezTo>
                    <a:cubicBezTo>
                      <a:pt x="16" y="164"/>
                      <a:pt x="6" y="170"/>
                      <a:pt x="3" y="180"/>
                    </a:cubicBezTo>
                    <a:cubicBezTo>
                      <a:pt x="1" y="189"/>
                      <a:pt x="7" y="199"/>
                      <a:pt x="17" y="202"/>
                    </a:cubicBezTo>
                    <a:close/>
                    <a:moveTo>
                      <a:pt x="372" y="207"/>
                    </a:moveTo>
                    <a:cubicBezTo>
                      <a:pt x="283" y="287"/>
                      <a:pt x="283" y="287"/>
                      <a:pt x="283" y="287"/>
                    </a:cubicBezTo>
                    <a:cubicBezTo>
                      <a:pt x="178" y="206"/>
                      <a:pt x="178" y="206"/>
                      <a:pt x="178" y="206"/>
                    </a:cubicBezTo>
                    <a:cubicBezTo>
                      <a:pt x="176" y="204"/>
                      <a:pt x="174" y="203"/>
                      <a:pt x="171" y="203"/>
                    </a:cubicBezTo>
                    <a:cubicBezTo>
                      <a:pt x="157" y="199"/>
                      <a:pt x="157" y="199"/>
                      <a:pt x="157" y="199"/>
                    </a:cubicBezTo>
                    <a:cubicBezTo>
                      <a:pt x="137" y="231"/>
                      <a:pt x="137" y="231"/>
                      <a:pt x="137" y="231"/>
                    </a:cubicBezTo>
                    <a:cubicBezTo>
                      <a:pt x="159" y="237"/>
                      <a:pt x="159" y="237"/>
                      <a:pt x="159" y="237"/>
                    </a:cubicBezTo>
                    <a:cubicBezTo>
                      <a:pt x="273" y="325"/>
                      <a:pt x="273" y="325"/>
                      <a:pt x="273" y="325"/>
                    </a:cubicBezTo>
                    <a:cubicBezTo>
                      <a:pt x="276" y="328"/>
                      <a:pt x="280" y="329"/>
                      <a:pt x="284" y="329"/>
                    </a:cubicBezTo>
                    <a:cubicBezTo>
                      <a:pt x="288" y="329"/>
                      <a:pt x="293" y="327"/>
                      <a:pt x="296" y="324"/>
                    </a:cubicBezTo>
                    <a:cubicBezTo>
                      <a:pt x="397" y="234"/>
                      <a:pt x="397" y="234"/>
                      <a:pt x="397" y="234"/>
                    </a:cubicBezTo>
                    <a:cubicBezTo>
                      <a:pt x="404" y="227"/>
                      <a:pt x="405" y="215"/>
                      <a:pt x="398" y="208"/>
                    </a:cubicBezTo>
                    <a:cubicBezTo>
                      <a:pt x="391" y="201"/>
                      <a:pt x="380" y="200"/>
                      <a:pt x="372" y="207"/>
                    </a:cubicBezTo>
                    <a:close/>
                    <a:moveTo>
                      <a:pt x="176" y="119"/>
                    </a:moveTo>
                    <a:cubicBezTo>
                      <a:pt x="274" y="181"/>
                      <a:pt x="274" y="181"/>
                      <a:pt x="274" y="181"/>
                    </a:cubicBezTo>
                    <a:cubicBezTo>
                      <a:pt x="282" y="186"/>
                      <a:pt x="293" y="184"/>
                      <a:pt x="299" y="176"/>
                    </a:cubicBezTo>
                    <a:cubicBezTo>
                      <a:pt x="400" y="31"/>
                      <a:pt x="400" y="31"/>
                      <a:pt x="400" y="31"/>
                    </a:cubicBezTo>
                    <a:cubicBezTo>
                      <a:pt x="405" y="23"/>
                      <a:pt x="403" y="12"/>
                      <a:pt x="395" y="6"/>
                    </a:cubicBezTo>
                    <a:cubicBezTo>
                      <a:pt x="387" y="0"/>
                      <a:pt x="375" y="2"/>
                      <a:pt x="370" y="11"/>
                    </a:cubicBezTo>
                    <a:cubicBezTo>
                      <a:pt x="279" y="141"/>
                      <a:pt x="279" y="141"/>
                      <a:pt x="279" y="141"/>
                    </a:cubicBezTo>
                    <a:cubicBezTo>
                      <a:pt x="181" y="78"/>
                      <a:pt x="181" y="78"/>
                      <a:pt x="181" y="78"/>
                    </a:cubicBezTo>
                    <a:cubicBezTo>
                      <a:pt x="177" y="76"/>
                      <a:pt x="172" y="75"/>
                      <a:pt x="167" y="76"/>
                    </a:cubicBezTo>
                    <a:cubicBezTo>
                      <a:pt x="162" y="77"/>
                      <a:pt x="158" y="80"/>
                      <a:pt x="156" y="84"/>
                    </a:cubicBezTo>
                    <a:cubicBezTo>
                      <a:pt x="6" y="319"/>
                      <a:pt x="6" y="319"/>
                      <a:pt x="6" y="319"/>
                    </a:cubicBezTo>
                    <a:cubicBezTo>
                      <a:pt x="0" y="328"/>
                      <a:pt x="3" y="339"/>
                      <a:pt x="11" y="344"/>
                    </a:cubicBezTo>
                    <a:cubicBezTo>
                      <a:pt x="14" y="346"/>
                      <a:pt x="18" y="347"/>
                      <a:pt x="21" y="347"/>
                    </a:cubicBezTo>
                    <a:cubicBezTo>
                      <a:pt x="27" y="347"/>
                      <a:pt x="33" y="344"/>
                      <a:pt x="36" y="338"/>
                    </a:cubicBezTo>
                    <a:lnTo>
                      <a:pt x="176" y="119"/>
                    </a:lnTo>
                    <a:close/>
                  </a:path>
                </a:pathLst>
              </a:custGeom>
              <a:solidFill>
                <a:sysClr val="window" lastClr="FFFFFF"/>
              </a:solidFill>
              <a:ln>
                <a:noFill/>
              </a:ln>
            </p:spPr>
            <p:txBody>
              <a:bodyPr vert="horz" wrap="square" lIns="91440" tIns="45720" rIns="91440" bIns="45720" numCol="1" anchor="t" anchorCtr="0" compatLnSpc="1"/>
              <a:lstStyle/>
              <a:p>
                <a:pPr defTabSz="1217930"/>
                <a:endParaRPr lang="en-US" kern="0" dirty="0">
                  <a:solidFill>
                    <a:srgbClr val="D9D9D9">
                      <a:lumMod val="75000"/>
                    </a:srgbClr>
                  </a:solidFill>
                  <a:cs typeface="+mn-ea"/>
                </a:endParaRPr>
              </a:p>
            </p:txBody>
          </p:sp>
          <p:sp>
            <p:nvSpPr>
              <p:cNvPr id="121" name="Content Placeholder 2"/>
              <p:cNvSpPr txBox="1"/>
              <p:nvPr/>
            </p:nvSpPr>
            <p:spPr>
              <a:xfrm>
                <a:off x="539552" y="4266671"/>
                <a:ext cx="727683" cy="24929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1217930">
                  <a:buNone/>
                </a:pPr>
                <a:r>
                  <a:rPr lang="zh-CN" altLang="en-US" sz="800" dirty="0">
                    <a:solidFill>
                      <a:sysClr val="window" lastClr="FFFFFF">
                        <a:lumMod val="50000"/>
                      </a:sysClr>
                    </a:solidFill>
                    <a:latin typeface="+mn-ea"/>
                    <a:cs typeface="+mn-ea"/>
                  </a:rPr>
                  <a:t>文字内容</a:t>
                </a:r>
                <a:endParaRPr lang="en-US" sz="800" dirty="0">
                  <a:solidFill>
                    <a:sysClr val="window" lastClr="FFFFFF">
                      <a:lumMod val="50000"/>
                    </a:sysClr>
                  </a:solidFill>
                  <a:latin typeface="+mn-ea"/>
                  <a:cs typeface="+mn-ea"/>
                </a:endParaRPr>
              </a:p>
            </p:txBody>
          </p:sp>
        </p:grpSp>
        <p:grpSp>
          <p:nvGrpSpPr>
            <p:cNvPr id="115" name="Group 24"/>
            <p:cNvGrpSpPr/>
            <p:nvPr/>
          </p:nvGrpSpPr>
          <p:grpSpPr>
            <a:xfrm>
              <a:off x="1207559" y="3869070"/>
              <a:ext cx="727683" cy="646896"/>
              <a:chOff x="1207559" y="3869070"/>
              <a:chExt cx="727683" cy="646896"/>
            </a:xfrm>
          </p:grpSpPr>
          <p:sp>
            <p:nvSpPr>
              <p:cNvPr id="116" name="Oval 25"/>
              <p:cNvSpPr/>
              <p:nvPr/>
            </p:nvSpPr>
            <p:spPr>
              <a:xfrm>
                <a:off x="1371510" y="3869070"/>
                <a:ext cx="399782" cy="399782"/>
              </a:xfrm>
              <a:prstGeom prst="ellipse">
                <a:avLst/>
              </a:prstGeom>
              <a:solidFill>
                <a:schemeClr val="accent1"/>
              </a:solidFill>
              <a:ln w="12700" cap="flat" cmpd="sng" algn="ctr">
                <a:noFill/>
                <a:prstDash val="solid"/>
                <a:miter lim="800000"/>
              </a:ln>
              <a:effectLst/>
            </p:spPr>
            <p:txBody>
              <a:bodyPr rtlCol="0" anchor="ctr"/>
              <a:lstStyle/>
              <a:p>
                <a:pPr defTabSz="1217930"/>
                <a:endParaRPr lang="en-US" kern="0" dirty="0">
                  <a:solidFill>
                    <a:srgbClr val="D9D9D9">
                      <a:lumMod val="75000"/>
                    </a:srgbClr>
                  </a:solidFill>
                  <a:latin typeface="Calibri" panose="020F0502020204030204"/>
                  <a:cs typeface="+mn-ea"/>
                </a:endParaRPr>
              </a:p>
            </p:txBody>
          </p:sp>
          <p:sp>
            <p:nvSpPr>
              <p:cNvPr id="117" name="Content Placeholder 2"/>
              <p:cNvSpPr txBox="1"/>
              <p:nvPr/>
            </p:nvSpPr>
            <p:spPr>
              <a:xfrm>
                <a:off x="1207559" y="4266671"/>
                <a:ext cx="727683" cy="24929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1217930">
                  <a:buNone/>
                </a:pPr>
                <a:r>
                  <a:rPr lang="zh-CN" altLang="en-US" sz="800" dirty="0">
                    <a:solidFill>
                      <a:sysClr val="window" lastClr="FFFFFF">
                        <a:lumMod val="50000"/>
                      </a:sysClr>
                    </a:solidFill>
                    <a:latin typeface="+mn-ea"/>
                    <a:cs typeface="+mn-ea"/>
                  </a:rPr>
                  <a:t>文字内容</a:t>
                </a:r>
                <a:endParaRPr lang="en-US" sz="800" dirty="0">
                  <a:solidFill>
                    <a:sysClr val="window" lastClr="FFFFFF">
                      <a:lumMod val="50000"/>
                    </a:sysClr>
                  </a:solidFill>
                  <a:latin typeface="+mn-ea"/>
                  <a:cs typeface="+mn-ea"/>
                </a:endParaRPr>
              </a:p>
            </p:txBody>
          </p:sp>
          <p:sp>
            <p:nvSpPr>
              <p:cNvPr id="118" name="Freeform 27"/>
              <p:cNvSpPr>
                <a:spLocks noEditPoints="1"/>
              </p:cNvSpPr>
              <p:nvPr/>
            </p:nvSpPr>
            <p:spPr bwMode="auto">
              <a:xfrm>
                <a:off x="1479158" y="3983146"/>
                <a:ext cx="184484" cy="175346"/>
              </a:xfrm>
              <a:custGeom>
                <a:avLst/>
                <a:gdLst>
                  <a:gd name="T0" fmla="*/ 344 w 402"/>
                  <a:gd name="T1" fmla="*/ 125 h 382"/>
                  <a:gd name="T2" fmla="*/ 303 w 402"/>
                  <a:gd name="T3" fmla="*/ 13 h 382"/>
                  <a:gd name="T4" fmla="*/ 284 w 402"/>
                  <a:gd name="T5" fmla="*/ 3 h 382"/>
                  <a:gd name="T6" fmla="*/ 12 w 402"/>
                  <a:gd name="T7" fmla="*/ 102 h 382"/>
                  <a:gd name="T8" fmla="*/ 3 w 402"/>
                  <a:gd name="T9" fmla="*/ 122 h 382"/>
                  <a:gd name="T10" fmla="*/ 46 w 402"/>
                  <a:gd name="T11" fmla="*/ 241 h 382"/>
                  <a:gd name="T12" fmla="*/ 46 w 402"/>
                  <a:gd name="T13" fmla="*/ 177 h 382"/>
                  <a:gd name="T14" fmla="*/ 97 w 402"/>
                  <a:gd name="T15" fmla="*/ 125 h 382"/>
                  <a:gd name="T16" fmla="*/ 169 w 402"/>
                  <a:gd name="T17" fmla="*/ 125 h 382"/>
                  <a:gd name="T18" fmla="*/ 255 w 402"/>
                  <a:gd name="T19" fmla="*/ 65 h 382"/>
                  <a:gd name="T20" fmla="*/ 304 w 402"/>
                  <a:gd name="T21" fmla="*/ 125 h 382"/>
                  <a:gd name="T22" fmla="*/ 344 w 402"/>
                  <a:gd name="T23" fmla="*/ 125 h 382"/>
                  <a:gd name="T24" fmla="*/ 387 w 402"/>
                  <a:gd name="T25" fmla="*/ 161 h 382"/>
                  <a:gd name="T26" fmla="*/ 97 w 402"/>
                  <a:gd name="T27" fmla="*/ 161 h 382"/>
                  <a:gd name="T28" fmla="*/ 82 w 402"/>
                  <a:gd name="T29" fmla="*/ 177 h 382"/>
                  <a:gd name="T30" fmla="*/ 82 w 402"/>
                  <a:gd name="T31" fmla="*/ 366 h 382"/>
                  <a:gd name="T32" fmla="*/ 97 w 402"/>
                  <a:gd name="T33" fmla="*/ 382 h 382"/>
                  <a:gd name="T34" fmla="*/ 387 w 402"/>
                  <a:gd name="T35" fmla="*/ 382 h 382"/>
                  <a:gd name="T36" fmla="*/ 402 w 402"/>
                  <a:gd name="T37" fmla="*/ 366 h 382"/>
                  <a:gd name="T38" fmla="*/ 402 w 402"/>
                  <a:gd name="T39" fmla="*/ 177 h 382"/>
                  <a:gd name="T40" fmla="*/ 387 w 402"/>
                  <a:gd name="T41" fmla="*/ 161 h 382"/>
                  <a:gd name="T42" fmla="*/ 364 w 402"/>
                  <a:gd name="T43" fmla="*/ 342 h 382"/>
                  <a:gd name="T44" fmla="*/ 125 w 402"/>
                  <a:gd name="T45" fmla="*/ 342 h 382"/>
                  <a:gd name="T46" fmla="*/ 125 w 402"/>
                  <a:gd name="T47" fmla="*/ 307 h 382"/>
                  <a:gd name="T48" fmla="*/ 161 w 402"/>
                  <a:gd name="T49" fmla="*/ 222 h 382"/>
                  <a:gd name="T50" fmla="*/ 217 w 402"/>
                  <a:gd name="T51" fmla="*/ 290 h 382"/>
                  <a:gd name="T52" fmla="*/ 269 w 402"/>
                  <a:gd name="T53" fmla="*/ 237 h 382"/>
                  <a:gd name="T54" fmla="*/ 336 w 402"/>
                  <a:gd name="T55" fmla="*/ 213 h 382"/>
                  <a:gd name="T56" fmla="*/ 364 w 402"/>
                  <a:gd name="T57" fmla="*/ 277 h 382"/>
                  <a:gd name="T58" fmla="*/ 364 w 402"/>
                  <a:gd name="T59" fmla="*/ 342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2" h="382">
                    <a:moveTo>
                      <a:pt x="344" y="125"/>
                    </a:moveTo>
                    <a:cubicBezTo>
                      <a:pt x="303" y="13"/>
                      <a:pt x="303" y="13"/>
                      <a:pt x="303" y="13"/>
                    </a:cubicBezTo>
                    <a:cubicBezTo>
                      <a:pt x="300" y="4"/>
                      <a:pt x="291" y="0"/>
                      <a:pt x="284" y="3"/>
                    </a:cubicBezTo>
                    <a:cubicBezTo>
                      <a:pt x="12" y="102"/>
                      <a:pt x="12" y="102"/>
                      <a:pt x="12" y="102"/>
                    </a:cubicBezTo>
                    <a:cubicBezTo>
                      <a:pt x="4" y="105"/>
                      <a:pt x="0" y="114"/>
                      <a:pt x="3" y="122"/>
                    </a:cubicBezTo>
                    <a:cubicBezTo>
                      <a:pt x="46" y="241"/>
                      <a:pt x="46" y="241"/>
                      <a:pt x="46" y="241"/>
                    </a:cubicBezTo>
                    <a:cubicBezTo>
                      <a:pt x="46" y="177"/>
                      <a:pt x="46" y="177"/>
                      <a:pt x="46" y="177"/>
                    </a:cubicBezTo>
                    <a:cubicBezTo>
                      <a:pt x="46" y="149"/>
                      <a:pt x="69" y="125"/>
                      <a:pt x="97" y="125"/>
                    </a:cubicBezTo>
                    <a:cubicBezTo>
                      <a:pt x="169" y="125"/>
                      <a:pt x="169" y="125"/>
                      <a:pt x="169" y="125"/>
                    </a:cubicBezTo>
                    <a:cubicBezTo>
                      <a:pt x="255" y="65"/>
                      <a:pt x="255" y="65"/>
                      <a:pt x="255" y="65"/>
                    </a:cubicBezTo>
                    <a:cubicBezTo>
                      <a:pt x="304" y="125"/>
                      <a:pt x="304" y="125"/>
                      <a:pt x="304" y="125"/>
                    </a:cubicBezTo>
                    <a:lnTo>
                      <a:pt x="344" y="125"/>
                    </a:lnTo>
                    <a:close/>
                    <a:moveTo>
                      <a:pt x="387" y="161"/>
                    </a:moveTo>
                    <a:cubicBezTo>
                      <a:pt x="97" y="161"/>
                      <a:pt x="97" y="161"/>
                      <a:pt x="97" y="161"/>
                    </a:cubicBezTo>
                    <a:cubicBezTo>
                      <a:pt x="89" y="161"/>
                      <a:pt x="82" y="169"/>
                      <a:pt x="82" y="177"/>
                    </a:cubicBezTo>
                    <a:cubicBezTo>
                      <a:pt x="82" y="366"/>
                      <a:pt x="82" y="366"/>
                      <a:pt x="82" y="366"/>
                    </a:cubicBezTo>
                    <a:cubicBezTo>
                      <a:pt x="82" y="375"/>
                      <a:pt x="89" y="382"/>
                      <a:pt x="97" y="382"/>
                    </a:cubicBezTo>
                    <a:cubicBezTo>
                      <a:pt x="387" y="382"/>
                      <a:pt x="387" y="382"/>
                      <a:pt x="387" y="382"/>
                    </a:cubicBezTo>
                    <a:cubicBezTo>
                      <a:pt x="395" y="382"/>
                      <a:pt x="402" y="375"/>
                      <a:pt x="402" y="366"/>
                    </a:cubicBezTo>
                    <a:cubicBezTo>
                      <a:pt x="402" y="177"/>
                      <a:pt x="402" y="177"/>
                      <a:pt x="402" y="177"/>
                    </a:cubicBezTo>
                    <a:cubicBezTo>
                      <a:pt x="402" y="169"/>
                      <a:pt x="395" y="161"/>
                      <a:pt x="387" y="161"/>
                    </a:cubicBezTo>
                    <a:close/>
                    <a:moveTo>
                      <a:pt x="364" y="342"/>
                    </a:moveTo>
                    <a:cubicBezTo>
                      <a:pt x="125" y="342"/>
                      <a:pt x="125" y="342"/>
                      <a:pt x="125" y="342"/>
                    </a:cubicBezTo>
                    <a:cubicBezTo>
                      <a:pt x="125" y="307"/>
                      <a:pt x="125" y="307"/>
                      <a:pt x="125" y="307"/>
                    </a:cubicBezTo>
                    <a:cubicBezTo>
                      <a:pt x="161" y="222"/>
                      <a:pt x="161" y="222"/>
                      <a:pt x="161" y="222"/>
                    </a:cubicBezTo>
                    <a:cubicBezTo>
                      <a:pt x="217" y="290"/>
                      <a:pt x="217" y="290"/>
                      <a:pt x="217" y="290"/>
                    </a:cubicBezTo>
                    <a:cubicBezTo>
                      <a:pt x="269" y="237"/>
                      <a:pt x="269" y="237"/>
                      <a:pt x="269" y="237"/>
                    </a:cubicBezTo>
                    <a:cubicBezTo>
                      <a:pt x="336" y="213"/>
                      <a:pt x="336" y="213"/>
                      <a:pt x="336" y="213"/>
                    </a:cubicBezTo>
                    <a:cubicBezTo>
                      <a:pt x="364" y="277"/>
                      <a:pt x="364" y="277"/>
                      <a:pt x="364" y="277"/>
                    </a:cubicBezTo>
                    <a:lnTo>
                      <a:pt x="364" y="342"/>
                    </a:lnTo>
                    <a:close/>
                  </a:path>
                </a:pathLst>
              </a:custGeom>
              <a:solidFill>
                <a:sysClr val="window" lastClr="FFFFFF"/>
              </a:solidFill>
              <a:ln>
                <a:noFill/>
              </a:ln>
            </p:spPr>
            <p:txBody>
              <a:bodyPr vert="horz" wrap="square" lIns="91440" tIns="45720" rIns="91440" bIns="45720" numCol="1" anchor="t" anchorCtr="0" compatLnSpc="1"/>
              <a:lstStyle/>
              <a:p>
                <a:pPr defTabSz="1217930"/>
                <a:endParaRPr lang="en-US" kern="0" dirty="0">
                  <a:solidFill>
                    <a:srgbClr val="D9D9D9">
                      <a:lumMod val="75000"/>
                    </a:srgbClr>
                  </a:solidFill>
                  <a:cs typeface="+mn-ea"/>
                </a:endParaRPr>
              </a:p>
            </p:txBody>
          </p:sp>
        </p:grpSp>
      </p:grpSp>
      <p:cxnSp>
        <p:nvCxnSpPr>
          <p:cNvPr id="122" name="Straight Connector 31"/>
          <p:cNvCxnSpPr/>
          <p:nvPr/>
        </p:nvCxnSpPr>
        <p:spPr>
          <a:xfrm>
            <a:off x="7866649" y="4911408"/>
            <a:ext cx="0" cy="900555"/>
          </a:xfrm>
          <a:prstGeom prst="line">
            <a:avLst/>
          </a:prstGeom>
          <a:noFill/>
          <a:ln w="12700" cap="flat" cmpd="sng" algn="ctr">
            <a:solidFill>
              <a:sysClr val="window" lastClr="FFFFFF">
                <a:lumMod val="75000"/>
              </a:sysClr>
            </a:solidFill>
            <a:prstDash val="sysDot"/>
            <a:miter lim="800000"/>
          </a:ln>
          <a:effectLst/>
        </p:spPr>
      </p:cxnSp>
      <p:grpSp>
        <p:nvGrpSpPr>
          <p:cNvPr id="123" name="Group 32"/>
          <p:cNvGrpSpPr/>
          <p:nvPr/>
        </p:nvGrpSpPr>
        <p:grpSpPr>
          <a:xfrm>
            <a:off x="7997040" y="4978520"/>
            <a:ext cx="3075849" cy="697235"/>
            <a:chOff x="2339752" y="3651870"/>
            <a:chExt cx="1974000" cy="696805"/>
          </a:xfrm>
        </p:grpSpPr>
        <p:sp>
          <p:nvSpPr>
            <p:cNvPr id="124" name="Content Placeholder 2"/>
            <p:cNvSpPr txBox="1"/>
            <p:nvPr/>
          </p:nvSpPr>
          <p:spPr>
            <a:xfrm>
              <a:off x="2339752" y="3651870"/>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1217930">
                <a:buNone/>
              </a:pPr>
              <a:r>
                <a:rPr lang="id-ID" sz="2400" dirty="0">
                  <a:solidFill>
                    <a:sysClr val="windowText" lastClr="000000">
                      <a:lumMod val="65000"/>
                      <a:lumOff val="35000"/>
                    </a:sysClr>
                  </a:solidFill>
                  <a:latin typeface="Calibri" panose="020F0502020204030204"/>
                  <a:cs typeface="+mn-ea"/>
                </a:rPr>
                <a:t>8</a:t>
              </a:r>
              <a:r>
                <a:rPr lang="en-US" sz="2400" dirty="0">
                  <a:solidFill>
                    <a:sysClr val="windowText" lastClr="000000">
                      <a:lumMod val="65000"/>
                      <a:lumOff val="35000"/>
                    </a:sysClr>
                  </a:solidFill>
                  <a:latin typeface="Calibri" panose="020F0502020204030204"/>
                  <a:cs typeface="+mn-ea"/>
                </a:rPr>
                <a:t>6,453</a:t>
              </a:r>
            </a:p>
          </p:txBody>
        </p:sp>
        <p:sp>
          <p:nvSpPr>
            <p:cNvPr id="125" name="Content Placeholder 2"/>
            <p:cNvSpPr txBox="1"/>
            <p:nvPr/>
          </p:nvSpPr>
          <p:spPr>
            <a:xfrm>
              <a:off x="2343185" y="4017882"/>
              <a:ext cx="1970567"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1217930">
                <a:buNone/>
              </a:pPr>
              <a:r>
                <a:rPr lang="zh-CN" altLang="en-US" dirty="0">
                  <a:solidFill>
                    <a:sysClr val="window" lastClr="FFFFFF">
                      <a:lumMod val="65000"/>
                    </a:sysClr>
                  </a:solidFill>
                  <a:latin typeface="Calibri" panose="020F0502020204030204"/>
                  <a:cs typeface="+mn-ea"/>
                </a:rPr>
                <a:t>文字内容文字内容</a:t>
              </a:r>
              <a:endParaRPr lang="en-US" dirty="0">
                <a:solidFill>
                  <a:sysClr val="window" lastClr="FFFFFF">
                    <a:lumMod val="65000"/>
                  </a:sysClr>
                </a:solidFill>
                <a:latin typeface="Calibri" panose="020F0502020204030204"/>
                <a:cs typeface="+mn-ea"/>
              </a:endParaRPr>
            </a:p>
          </p:txBody>
        </p:sp>
      </p:grpSp>
      <p:sp>
        <p:nvSpPr>
          <p:cNvPr id="2" name="标题 1"/>
          <p:cNvSpPr>
            <a:spLocks noGrp="1"/>
          </p:cNvSpPr>
          <p:nvPr>
            <p:ph type="title"/>
          </p:nvPr>
        </p:nvSpPr>
        <p:spPr/>
        <p:txBody>
          <a:bodyPr>
            <a:normAutofit fontScale="90000"/>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withEffect">
                                  <p:stCondLst>
                                    <p:cond delay="500"/>
                                  </p:stCondLst>
                                  <p:childTnLst>
                                    <p:set>
                                      <p:cBhvr>
                                        <p:cTn id="6" dur="1" fill="hold">
                                          <p:stCondLst>
                                            <p:cond delay="0"/>
                                          </p:stCondLst>
                                        </p:cTn>
                                        <p:tgtEl>
                                          <p:spTgt spid="55"/>
                                        </p:tgtEl>
                                        <p:attrNameLst>
                                          <p:attrName>style.visibility</p:attrName>
                                        </p:attrNameLst>
                                      </p:cBhvr>
                                      <p:to>
                                        <p:strVal val="visible"/>
                                      </p:to>
                                    </p:set>
                                    <p:animEffect transition="in" filter="randombar(vertical)">
                                      <p:cBhvr>
                                        <p:cTn id="7" dur="1000"/>
                                        <p:tgtEl>
                                          <p:spTgt spid="55"/>
                                        </p:tgtEl>
                                      </p:cBhvr>
                                    </p:animEffect>
                                  </p:childTnLst>
                                </p:cTn>
                              </p:par>
                              <p:par>
                                <p:cTn id="8" presetID="14" presetClass="entr" presetSubtype="5" fill="hold" nodeType="withEffect">
                                  <p:stCondLst>
                                    <p:cond delay="500"/>
                                  </p:stCondLst>
                                  <p:childTnLst>
                                    <p:set>
                                      <p:cBhvr>
                                        <p:cTn id="9" dur="1" fill="hold">
                                          <p:stCondLst>
                                            <p:cond delay="0"/>
                                          </p:stCondLst>
                                        </p:cTn>
                                        <p:tgtEl>
                                          <p:spTgt spid="105"/>
                                        </p:tgtEl>
                                        <p:attrNameLst>
                                          <p:attrName>style.visibility</p:attrName>
                                        </p:attrNameLst>
                                      </p:cBhvr>
                                      <p:to>
                                        <p:strVal val="visible"/>
                                      </p:to>
                                    </p:set>
                                    <p:animEffect transition="in" filter="randombar(vertical)">
                                      <p:cBhvr>
                                        <p:cTn id="10" dur="1000"/>
                                        <p:tgtEl>
                                          <p:spTgt spid="105"/>
                                        </p:tgtEl>
                                      </p:cBhvr>
                                    </p:animEffect>
                                  </p:childTnLst>
                                </p:cTn>
                              </p:par>
                              <p:par>
                                <p:cTn id="11" presetID="22" presetClass="entr" presetSubtype="4" fill="hold" grpId="0" nodeType="withEffect">
                                  <p:stCondLst>
                                    <p:cond delay="1000"/>
                                  </p:stCondLst>
                                  <p:childTnLst>
                                    <p:set>
                                      <p:cBhvr>
                                        <p:cTn id="12" dur="1" fill="hold">
                                          <p:stCondLst>
                                            <p:cond delay="0"/>
                                          </p:stCondLst>
                                        </p:cTn>
                                        <p:tgtEl>
                                          <p:spTgt spid="70"/>
                                        </p:tgtEl>
                                        <p:attrNameLst>
                                          <p:attrName>style.visibility</p:attrName>
                                        </p:attrNameLst>
                                      </p:cBhvr>
                                      <p:to>
                                        <p:strVal val="visible"/>
                                      </p:to>
                                    </p:set>
                                    <p:animEffect transition="in" filter="wipe(down)">
                                      <p:cBhvr>
                                        <p:cTn id="13" dur="500"/>
                                        <p:tgtEl>
                                          <p:spTgt spid="70"/>
                                        </p:tgtEl>
                                      </p:cBhvr>
                                    </p:animEffect>
                                  </p:childTnLst>
                                </p:cTn>
                              </p:par>
                              <p:par>
                                <p:cTn id="14" presetID="22" presetClass="entr" presetSubtype="4" fill="hold" grpId="0" nodeType="withEffect">
                                  <p:stCondLst>
                                    <p:cond delay="1000"/>
                                  </p:stCondLst>
                                  <p:childTnLst>
                                    <p:set>
                                      <p:cBhvr>
                                        <p:cTn id="15" dur="1" fill="hold">
                                          <p:stCondLst>
                                            <p:cond delay="0"/>
                                          </p:stCondLst>
                                        </p:cTn>
                                        <p:tgtEl>
                                          <p:spTgt spid="108"/>
                                        </p:tgtEl>
                                        <p:attrNameLst>
                                          <p:attrName>style.visibility</p:attrName>
                                        </p:attrNameLst>
                                      </p:cBhvr>
                                      <p:to>
                                        <p:strVal val="visible"/>
                                      </p:to>
                                    </p:set>
                                    <p:animEffect transition="in" filter="wipe(down)">
                                      <p:cBhvr>
                                        <p:cTn id="16" dur="500"/>
                                        <p:tgtEl>
                                          <p:spTgt spid="108"/>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110"/>
                                        </p:tgtEl>
                                        <p:attrNameLst>
                                          <p:attrName>style.visibility</p:attrName>
                                        </p:attrNameLst>
                                      </p:cBhvr>
                                      <p:to>
                                        <p:strVal val="visible"/>
                                      </p:to>
                                    </p:set>
                                    <p:animEffect transition="in" filter="wipe(left)">
                                      <p:cBhvr>
                                        <p:cTn id="20" dur="750"/>
                                        <p:tgtEl>
                                          <p:spTgt spid="110"/>
                                        </p:tgtEl>
                                      </p:cBhvr>
                                    </p:animEffect>
                                  </p:childTnLst>
                                </p:cTn>
                              </p:par>
                            </p:childTnLst>
                          </p:cTn>
                        </p:par>
                        <p:par>
                          <p:cTn id="21" fill="hold">
                            <p:stCondLst>
                              <p:cond delay="2500"/>
                            </p:stCondLst>
                            <p:childTnLst>
                              <p:par>
                                <p:cTn id="22" presetID="16" presetClass="entr" presetSubtype="21" fill="hold" grpId="0" nodeType="afterEffect">
                                  <p:stCondLst>
                                    <p:cond delay="0"/>
                                  </p:stCondLst>
                                  <p:childTnLst>
                                    <p:set>
                                      <p:cBhvr>
                                        <p:cTn id="23" dur="1" fill="hold">
                                          <p:stCondLst>
                                            <p:cond delay="0"/>
                                          </p:stCondLst>
                                        </p:cTn>
                                        <p:tgtEl>
                                          <p:spTgt spid="109"/>
                                        </p:tgtEl>
                                        <p:attrNameLst>
                                          <p:attrName>style.visibility</p:attrName>
                                        </p:attrNameLst>
                                      </p:cBhvr>
                                      <p:to>
                                        <p:strVal val="visible"/>
                                      </p:to>
                                    </p:set>
                                    <p:animEffect transition="in" filter="barn(inVertical)">
                                      <p:cBhvr>
                                        <p:cTn id="24" dur="500"/>
                                        <p:tgtEl>
                                          <p:spTgt spid="109"/>
                                        </p:tgtEl>
                                      </p:cBhvr>
                                    </p:animEffect>
                                  </p:childTnLst>
                                </p:cTn>
                              </p:par>
                            </p:childTnLst>
                          </p:cTn>
                        </p:par>
                        <p:par>
                          <p:cTn id="25" fill="hold">
                            <p:stCondLst>
                              <p:cond delay="3000"/>
                            </p:stCondLst>
                            <p:childTnLst>
                              <p:par>
                                <p:cTn id="26" presetID="22" presetClass="entr" presetSubtype="8" fill="hold" grpId="0" nodeType="afterEffect">
                                  <p:stCondLst>
                                    <p:cond delay="0"/>
                                  </p:stCondLst>
                                  <p:childTnLst>
                                    <p:set>
                                      <p:cBhvr>
                                        <p:cTn id="27" dur="1" fill="hold">
                                          <p:stCondLst>
                                            <p:cond delay="0"/>
                                          </p:stCondLst>
                                        </p:cTn>
                                        <p:tgtEl>
                                          <p:spTgt spid="112"/>
                                        </p:tgtEl>
                                        <p:attrNameLst>
                                          <p:attrName>style.visibility</p:attrName>
                                        </p:attrNameLst>
                                      </p:cBhvr>
                                      <p:to>
                                        <p:strVal val="visible"/>
                                      </p:to>
                                    </p:set>
                                    <p:animEffect transition="in" filter="wipe(left)">
                                      <p:cBhvr>
                                        <p:cTn id="28" dur="750"/>
                                        <p:tgtEl>
                                          <p:spTgt spid="112"/>
                                        </p:tgtEl>
                                      </p:cBhvr>
                                    </p:animEffect>
                                  </p:childTnLst>
                                </p:cTn>
                              </p:par>
                            </p:childTnLst>
                          </p:cTn>
                        </p:par>
                        <p:par>
                          <p:cTn id="29" fill="hold">
                            <p:stCondLst>
                              <p:cond delay="4000"/>
                            </p:stCondLst>
                            <p:childTnLst>
                              <p:par>
                                <p:cTn id="30" presetID="16" presetClass="entr" presetSubtype="21" fill="hold" grpId="0" nodeType="afterEffect">
                                  <p:stCondLst>
                                    <p:cond delay="0"/>
                                  </p:stCondLst>
                                  <p:childTnLst>
                                    <p:set>
                                      <p:cBhvr>
                                        <p:cTn id="31" dur="1" fill="hold">
                                          <p:stCondLst>
                                            <p:cond delay="0"/>
                                          </p:stCondLst>
                                        </p:cTn>
                                        <p:tgtEl>
                                          <p:spTgt spid="111"/>
                                        </p:tgtEl>
                                        <p:attrNameLst>
                                          <p:attrName>style.visibility</p:attrName>
                                        </p:attrNameLst>
                                      </p:cBhvr>
                                      <p:to>
                                        <p:strVal val="visible"/>
                                      </p:to>
                                    </p:set>
                                    <p:animEffect transition="in" filter="barn(inVertical)">
                                      <p:cBhvr>
                                        <p:cTn id="32" dur="500"/>
                                        <p:tgtEl>
                                          <p:spTgt spid="111"/>
                                        </p:tgtEl>
                                      </p:cBhvr>
                                    </p:animEffect>
                                  </p:childTnLst>
                                </p:cTn>
                              </p:par>
                            </p:childTnLst>
                          </p:cTn>
                        </p:par>
                        <p:par>
                          <p:cTn id="33" fill="hold">
                            <p:stCondLst>
                              <p:cond delay="4500"/>
                            </p:stCondLst>
                            <p:childTnLst>
                              <p:par>
                                <p:cTn id="34" presetID="10" presetClass="entr" presetSubtype="0" fill="hold" nodeType="afterEffect">
                                  <p:stCondLst>
                                    <p:cond delay="0"/>
                                  </p:stCondLst>
                                  <p:childTnLst>
                                    <p:set>
                                      <p:cBhvr>
                                        <p:cTn id="35" dur="1" fill="hold">
                                          <p:stCondLst>
                                            <p:cond delay="0"/>
                                          </p:stCondLst>
                                        </p:cTn>
                                        <p:tgtEl>
                                          <p:spTgt spid="113"/>
                                        </p:tgtEl>
                                        <p:attrNameLst>
                                          <p:attrName>style.visibility</p:attrName>
                                        </p:attrNameLst>
                                      </p:cBhvr>
                                      <p:to>
                                        <p:strVal val="visible"/>
                                      </p:to>
                                    </p:set>
                                    <p:animEffect transition="in" filter="fade">
                                      <p:cBhvr>
                                        <p:cTn id="36" dur="500"/>
                                        <p:tgtEl>
                                          <p:spTgt spid="113"/>
                                        </p:tgtEl>
                                      </p:cBhvr>
                                    </p:animEffect>
                                  </p:childTnLst>
                                </p:cTn>
                              </p:par>
                            </p:childTnLst>
                          </p:cTn>
                        </p:par>
                        <p:par>
                          <p:cTn id="37" fill="hold">
                            <p:stCondLst>
                              <p:cond delay="5000"/>
                            </p:stCondLst>
                            <p:childTnLst>
                              <p:par>
                                <p:cTn id="38" presetID="22" presetClass="entr" presetSubtype="4" fill="hold" nodeType="afterEffect">
                                  <p:stCondLst>
                                    <p:cond delay="0"/>
                                  </p:stCondLst>
                                  <p:childTnLst>
                                    <p:set>
                                      <p:cBhvr>
                                        <p:cTn id="39" dur="1" fill="hold">
                                          <p:stCondLst>
                                            <p:cond delay="0"/>
                                          </p:stCondLst>
                                        </p:cTn>
                                        <p:tgtEl>
                                          <p:spTgt spid="122"/>
                                        </p:tgtEl>
                                        <p:attrNameLst>
                                          <p:attrName>style.visibility</p:attrName>
                                        </p:attrNameLst>
                                      </p:cBhvr>
                                      <p:to>
                                        <p:strVal val="visible"/>
                                      </p:to>
                                    </p:set>
                                    <p:animEffect transition="in" filter="wipe(down)">
                                      <p:cBhvr>
                                        <p:cTn id="40" dur="500"/>
                                        <p:tgtEl>
                                          <p:spTgt spid="122"/>
                                        </p:tgtEl>
                                      </p:cBhvr>
                                    </p:animEffect>
                                  </p:childTnLst>
                                </p:cTn>
                              </p:par>
                            </p:childTnLst>
                          </p:cTn>
                        </p:par>
                        <p:par>
                          <p:cTn id="41" fill="hold">
                            <p:stCondLst>
                              <p:cond delay="5500"/>
                            </p:stCondLst>
                            <p:childTnLst>
                              <p:par>
                                <p:cTn id="42" presetID="10" presetClass="entr" presetSubtype="0" fill="hold" nodeType="afterEffect">
                                  <p:stCondLst>
                                    <p:cond delay="0"/>
                                  </p:stCondLst>
                                  <p:childTnLst>
                                    <p:set>
                                      <p:cBhvr>
                                        <p:cTn id="43" dur="1" fill="hold">
                                          <p:stCondLst>
                                            <p:cond delay="0"/>
                                          </p:stCondLst>
                                        </p:cTn>
                                        <p:tgtEl>
                                          <p:spTgt spid="123"/>
                                        </p:tgtEl>
                                        <p:attrNameLst>
                                          <p:attrName>style.visibility</p:attrName>
                                        </p:attrNameLst>
                                      </p:cBhvr>
                                      <p:to>
                                        <p:strVal val="visible"/>
                                      </p:to>
                                    </p:set>
                                    <p:animEffect transition="in" filter="fade">
                                      <p:cBhvr>
                                        <p:cTn id="44" dur="500"/>
                                        <p:tgtEl>
                                          <p:spTgt spid="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108" grpId="0"/>
      <p:bldP spid="109" grpId="0"/>
      <p:bldP spid="110" grpId="0"/>
      <p:bldP spid="111" grpId="0"/>
      <p:bldP spid="1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六边形 28"/>
          <p:cNvSpPr/>
          <p:nvPr/>
        </p:nvSpPr>
        <p:spPr>
          <a:xfrm rot="5400000">
            <a:off x="4078680" y="1961769"/>
            <a:ext cx="3864783" cy="3331725"/>
          </a:xfrm>
          <a:prstGeom prst="hexagon">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80" tIns="60940" rIns="121880" bIns="60940" rtlCol="0" anchor="ctr"/>
          <a:lstStyle/>
          <a:p>
            <a:pPr algn="ctr"/>
            <a:endParaRPr lang="zh-CN" altLang="en-US" sz="1600">
              <a:solidFill>
                <a:schemeClr val="tx1">
                  <a:lumMod val="50000"/>
                  <a:lumOff val="50000"/>
                </a:schemeClr>
              </a:solidFill>
              <a:cs typeface="+mn-ea"/>
            </a:endParaRPr>
          </a:p>
        </p:txBody>
      </p:sp>
      <p:sp>
        <p:nvSpPr>
          <p:cNvPr id="30" name="Freeform 6"/>
          <p:cNvSpPr/>
          <p:nvPr/>
        </p:nvSpPr>
        <p:spPr bwMode="auto">
          <a:xfrm>
            <a:off x="6723234" y="2840604"/>
            <a:ext cx="1375646" cy="1587501"/>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0" tIns="60940" rIns="121880" bIns="60940" numCol="1" spcCol="0" rtlCol="0" fromWordArt="0" anchor="ctr" anchorCtr="0" forceAA="0" compatLnSpc="1">
            <a:noAutofit/>
          </a:bodyPr>
          <a:lstStyle/>
          <a:p>
            <a:endParaRPr lang="zh-CN" altLang="en-US" sz="1600">
              <a:solidFill>
                <a:schemeClr val="tx1">
                  <a:lumMod val="50000"/>
                  <a:lumOff val="50000"/>
                </a:schemeClr>
              </a:solidFill>
              <a:cs typeface="+mn-ea"/>
            </a:endParaRPr>
          </a:p>
        </p:txBody>
      </p:sp>
      <p:sp>
        <p:nvSpPr>
          <p:cNvPr id="31" name="Freeform 7"/>
          <p:cNvSpPr/>
          <p:nvPr/>
        </p:nvSpPr>
        <p:spPr bwMode="auto">
          <a:xfrm>
            <a:off x="3870395" y="2840604"/>
            <a:ext cx="1374060" cy="1587501"/>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0" tIns="60940" rIns="121880" bIns="60940" numCol="1" spcCol="0" rtlCol="0" fromWordArt="0" anchor="ctr" anchorCtr="0" forceAA="0" compatLnSpc="1">
            <a:noAutofit/>
          </a:bodyPr>
          <a:lstStyle/>
          <a:p>
            <a:endParaRPr lang="zh-CN" altLang="en-US" sz="1600">
              <a:solidFill>
                <a:schemeClr val="tx1">
                  <a:lumMod val="50000"/>
                  <a:lumOff val="50000"/>
                </a:schemeClr>
              </a:solidFill>
              <a:cs typeface="+mn-ea"/>
            </a:endParaRPr>
          </a:p>
        </p:txBody>
      </p:sp>
      <p:sp>
        <p:nvSpPr>
          <p:cNvPr id="32" name="Freeform 8"/>
          <p:cNvSpPr/>
          <p:nvPr/>
        </p:nvSpPr>
        <p:spPr bwMode="auto">
          <a:xfrm>
            <a:off x="4582812" y="1600764"/>
            <a:ext cx="1374060" cy="1589088"/>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0" tIns="60940" rIns="121880" bIns="60940" numCol="1" spcCol="0" rtlCol="0" fromWordArt="0" anchor="ctr" anchorCtr="0" forceAA="0" compatLnSpc="1">
            <a:noAutofit/>
          </a:bodyPr>
          <a:lstStyle/>
          <a:p>
            <a:endParaRPr lang="zh-CN" altLang="en-US" sz="1600">
              <a:solidFill>
                <a:schemeClr val="tx1">
                  <a:lumMod val="50000"/>
                  <a:lumOff val="50000"/>
                </a:schemeClr>
              </a:solidFill>
              <a:cs typeface="+mn-ea"/>
            </a:endParaRPr>
          </a:p>
        </p:txBody>
      </p:sp>
      <p:sp>
        <p:nvSpPr>
          <p:cNvPr id="33" name="Freeform 9"/>
          <p:cNvSpPr/>
          <p:nvPr/>
        </p:nvSpPr>
        <p:spPr bwMode="auto">
          <a:xfrm>
            <a:off x="6012404" y="1600764"/>
            <a:ext cx="1374060" cy="1589088"/>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0" tIns="60940" rIns="121880" bIns="60940" numCol="1" spcCol="0" rtlCol="0" fromWordArt="0" anchor="ctr" anchorCtr="0" forceAA="0" compatLnSpc="1">
            <a:noAutofit/>
          </a:bodyPr>
          <a:lstStyle/>
          <a:p>
            <a:endParaRPr lang="zh-CN" altLang="en-US" sz="1600">
              <a:solidFill>
                <a:schemeClr val="tx1">
                  <a:lumMod val="50000"/>
                  <a:lumOff val="50000"/>
                </a:schemeClr>
              </a:solidFill>
              <a:cs typeface="+mn-ea"/>
            </a:endParaRPr>
          </a:p>
        </p:txBody>
      </p:sp>
      <p:sp>
        <p:nvSpPr>
          <p:cNvPr id="34" name="Freeform 10"/>
          <p:cNvSpPr/>
          <p:nvPr/>
        </p:nvSpPr>
        <p:spPr bwMode="auto">
          <a:xfrm>
            <a:off x="4582812" y="4072503"/>
            <a:ext cx="1374060" cy="1589088"/>
          </a:xfrm>
          <a:custGeom>
            <a:avLst/>
            <a:gdLst>
              <a:gd name="T0" fmla="*/ 1130 w 2260"/>
              <a:gd name="T1" fmla="*/ 0 h 2609"/>
              <a:gd name="T2" fmla="*/ 1695 w 2260"/>
              <a:gd name="T3" fmla="*/ 326 h 2609"/>
              <a:gd name="T4" fmla="*/ 2260 w 2260"/>
              <a:gd name="T5" fmla="*/ 652 h 2609"/>
              <a:gd name="T6" fmla="*/ 2260 w 2260"/>
              <a:gd name="T7" fmla="*/ 1305 h 2609"/>
              <a:gd name="T8" fmla="*/ 2260 w 2260"/>
              <a:gd name="T9" fmla="*/ 1957 h 2609"/>
              <a:gd name="T10" fmla="*/ 1695 w 2260"/>
              <a:gd name="T11" fmla="*/ 2283 h 2609"/>
              <a:gd name="T12" fmla="*/ 1130 w 2260"/>
              <a:gd name="T13" fmla="*/ 2609 h 2609"/>
              <a:gd name="T14" fmla="*/ 565 w 2260"/>
              <a:gd name="T15" fmla="*/ 2283 h 2609"/>
              <a:gd name="T16" fmla="*/ 0 w 2260"/>
              <a:gd name="T17" fmla="*/ 1957 h 2609"/>
              <a:gd name="T18" fmla="*/ 0 w 2260"/>
              <a:gd name="T19" fmla="*/ 1305 h 2609"/>
              <a:gd name="T20" fmla="*/ 0 w 2260"/>
              <a:gd name="T21" fmla="*/ 652 h 2609"/>
              <a:gd name="T22" fmla="*/ 565 w 2260"/>
              <a:gd name="T23" fmla="*/ 326 h 2609"/>
              <a:gd name="T24" fmla="*/ 1130 w 2260"/>
              <a:gd name="T25" fmla="*/ 0 h 2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09">
                <a:moveTo>
                  <a:pt x="1130" y="0"/>
                </a:moveTo>
                <a:lnTo>
                  <a:pt x="1695" y="326"/>
                </a:lnTo>
                <a:lnTo>
                  <a:pt x="2260" y="652"/>
                </a:lnTo>
                <a:lnTo>
                  <a:pt x="2260" y="1305"/>
                </a:lnTo>
                <a:lnTo>
                  <a:pt x="2260" y="1957"/>
                </a:lnTo>
                <a:lnTo>
                  <a:pt x="1695" y="2283"/>
                </a:lnTo>
                <a:lnTo>
                  <a:pt x="1130" y="2609"/>
                </a:lnTo>
                <a:lnTo>
                  <a:pt x="565" y="2283"/>
                </a:lnTo>
                <a:lnTo>
                  <a:pt x="0" y="1957"/>
                </a:lnTo>
                <a:lnTo>
                  <a:pt x="0" y="1305"/>
                </a:lnTo>
                <a:lnTo>
                  <a:pt x="0" y="652"/>
                </a:lnTo>
                <a:lnTo>
                  <a:pt x="565" y="326"/>
                </a:lnTo>
                <a:lnTo>
                  <a:pt x="113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0" tIns="60940" rIns="121880" bIns="60940" numCol="1" spcCol="0" rtlCol="0" fromWordArt="0" anchor="ctr" anchorCtr="0" forceAA="0" compatLnSpc="1">
            <a:noAutofit/>
          </a:bodyPr>
          <a:lstStyle/>
          <a:p>
            <a:endParaRPr lang="zh-CN" altLang="en-US" sz="1600">
              <a:solidFill>
                <a:schemeClr val="tx1">
                  <a:lumMod val="50000"/>
                  <a:lumOff val="50000"/>
                </a:schemeClr>
              </a:solidFill>
              <a:cs typeface="+mn-ea"/>
            </a:endParaRPr>
          </a:p>
        </p:txBody>
      </p:sp>
      <p:sp>
        <p:nvSpPr>
          <p:cNvPr id="35" name="Freeform 11"/>
          <p:cNvSpPr/>
          <p:nvPr/>
        </p:nvSpPr>
        <p:spPr bwMode="auto">
          <a:xfrm>
            <a:off x="6012404" y="4072503"/>
            <a:ext cx="1374060" cy="1589088"/>
          </a:xfrm>
          <a:custGeom>
            <a:avLst/>
            <a:gdLst>
              <a:gd name="T0" fmla="*/ 1130 w 2260"/>
              <a:gd name="T1" fmla="*/ 0 h 2609"/>
              <a:gd name="T2" fmla="*/ 1695 w 2260"/>
              <a:gd name="T3" fmla="*/ 326 h 2609"/>
              <a:gd name="T4" fmla="*/ 2260 w 2260"/>
              <a:gd name="T5" fmla="*/ 652 h 2609"/>
              <a:gd name="T6" fmla="*/ 2260 w 2260"/>
              <a:gd name="T7" fmla="*/ 1305 h 2609"/>
              <a:gd name="T8" fmla="*/ 2260 w 2260"/>
              <a:gd name="T9" fmla="*/ 1957 h 2609"/>
              <a:gd name="T10" fmla="*/ 1695 w 2260"/>
              <a:gd name="T11" fmla="*/ 2283 h 2609"/>
              <a:gd name="T12" fmla="*/ 1130 w 2260"/>
              <a:gd name="T13" fmla="*/ 2609 h 2609"/>
              <a:gd name="T14" fmla="*/ 565 w 2260"/>
              <a:gd name="T15" fmla="*/ 2283 h 2609"/>
              <a:gd name="T16" fmla="*/ 0 w 2260"/>
              <a:gd name="T17" fmla="*/ 1957 h 2609"/>
              <a:gd name="T18" fmla="*/ 0 w 2260"/>
              <a:gd name="T19" fmla="*/ 1305 h 2609"/>
              <a:gd name="T20" fmla="*/ 0 w 2260"/>
              <a:gd name="T21" fmla="*/ 652 h 2609"/>
              <a:gd name="T22" fmla="*/ 565 w 2260"/>
              <a:gd name="T23" fmla="*/ 326 h 2609"/>
              <a:gd name="T24" fmla="*/ 1130 w 2260"/>
              <a:gd name="T25" fmla="*/ 0 h 2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09">
                <a:moveTo>
                  <a:pt x="1130" y="0"/>
                </a:moveTo>
                <a:lnTo>
                  <a:pt x="1695" y="326"/>
                </a:lnTo>
                <a:lnTo>
                  <a:pt x="2260" y="652"/>
                </a:lnTo>
                <a:lnTo>
                  <a:pt x="2260" y="1305"/>
                </a:lnTo>
                <a:lnTo>
                  <a:pt x="2260" y="1957"/>
                </a:lnTo>
                <a:lnTo>
                  <a:pt x="1695" y="2283"/>
                </a:lnTo>
                <a:lnTo>
                  <a:pt x="1130" y="2609"/>
                </a:lnTo>
                <a:lnTo>
                  <a:pt x="565" y="2283"/>
                </a:lnTo>
                <a:lnTo>
                  <a:pt x="0" y="1957"/>
                </a:lnTo>
                <a:lnTo>
                  <a:pt x="0" y="1305"/>
                </a:lnTo>
                <a:lnTo>
                  <a:pt x="0" y="652"/>
                </a:lnTo>
                <a:lnTo>
                  <a:pt x="565" y="326"/>
                </a:lnTo>
                <a:lnTo>
                  <a:pt x="113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0" tIns="60940" rIns="121880" bIns="60940" numCol="1" spcCol="0" rtlCol="0" fromWordArt="0" anchor="ctr" anchorCtr="0" forceAA="0" compatLnSpc="1">
            <a:noAutofit/>
          </a:bodyPr>
          <a:lstStyle/>
          <a:p>
            <a:endParaRPr lang="zh-CN" altLang="en-US" sz="1600">
              <a:solidFill>
                <a:schemeClr val="tx1">
                  <a:lumMod val="50000"/>
                  <a:lumOff val="50000"/>
                </a:schemeClr>
              </a:solidFill>
              <a:cs typeface="+mn-ea"/>
            </a:endParaRPr>
          </a:p>
        </p:txBody>
      </p:sp>
      <p:sp>
        <p:nvSpPr>
          <p:cNvPr id="36" name="Freeform 13"/>
          <p:cNvSpPr>
            <a:spLocks noEditPoints="1"/>
          </p:cNvSpPr>
          <p:nvPr/>
        </p:nvSpPr>
        <p:spPr bwMode="auto">
          <a:xfrm>
            <a:off x="4276585" y="3334316"/>
            <a:ext cx="612457" cy="604839"/>
          </a:xfrm>
          <a:custGeom>
            <a:avLst/>
            <a:gdLst>
              <a:gd name="T0" fmla="*/ 909 w 1006"/>
              <a:gd name="T1" fmla="*/ 858 h 995"/>
              <a:gd name="T2" fmla="*/ 805 w 1006"/>
              <a:gd name="T3" fmla="*/ 858 h 995"/>
              <a:gd name="T4" fmla="*/ 969 w 1006"/>
              <a:gd name="T5" fmla="*/ 97 h 995"/>
              <a:gd name="T6" fmla="*/ 834 w 1006"/>
              <a:gd name="T7" fmla="*/ 0 h 995"/>
              <a:gd name="T8" fmla="*/ 472 w 1006"/>
              <a:gd name="T9" fmla="*/ 323 h 995"/>
              <a:gd name="T10" fmla="*/ 421 w 1006"/>
              <a:gd name="T11" fmla="*/ 397 h 995"/>
              <a:gd name="T12" fmla="*/ 376 w 1006"/>
              <a:gd name="T13" fmla="*/ 419 h 995"/>
              <a:gd name="T14" fmla="*/ 381 w 1006"/>
              <a:gd name="T15" fmla="*/ 556 h 995"/>
              <a:gd name="T16" fmla="*/ 89 w 1006"/>
              <a:gd name="T17" fmla="*/ 810 h 995"/>
              <a:gd name="T18" fmla="*/ 57 w 1006"/>
              <a:gd name="T19" fmla="*/ 995 h 995"/>
              <a:gd name="T20" fmla="*/ 208 w 1006"/>
              <a:gd name="T21" fmla="*/ 844 h 995"/>
              <a:gd name="T22" fmla="*/ 445 w 1006"/>
              <a:gd name="T23" fmla="*/ 621 h 995"/>
              <a:gd name="T24" fmla="*/ 578 w 1006"/>
              <a:gd name="T25" fmla="*/ 621 h 995"/>
              <a:gd name="T26" fmla="*/ 616 w 1006"/>
              <a:gd name="T27" fmla="*/ 537 h 995"/>
              <a:gd name="T28" fmla="*/ 674 w 1006"/>
              <a:gd name="T29" fmla="*/ 525 h 995"/>
              <a:gd name="T30" fmla="*/ 969 w 1006"/>
              <a:gd name="T31" fmla="*/ 97 h 995"/>
              <a:gd name="T32" fmla="*/ 392 w 1006"/>
              <a:gd name="T33" fmla="*/ 325 h 995"/>
              <a:gd name="T34" fmla="*/ 404 w 1006"/>
              <a:gd name="T35" fmla="*/ 312 h 995"/>
              <a:gd name="T36" fmla="*/ 436 w 1006"/>
              <a:gd name="T37" fmla="*/ 281 h 995"/>
              <a:gd name="T38" fmla="*/ 215 w 1006"/>
              <a:gd name="T39" fmla="*/ 1 h 995"/>
              <a:gd name="T40" fmla="*/ 280 w 1006"/>
              <a:gd name="T41" fmla="*/ 160 h 995"/>
              <a:gd name="T42" fmla="*/ 21 w 1006"/>
              <a:gd name="T43" fmla="*/ 195 h 995"/>
              <a:gd name="T44" fmla="*/ 232 w 1006"/>
              <a:gd name="T45" fmla="*/ 447 h 995"/>
              <a:gd name="T46" fmla="*/ 303 w 1006"/>
              <a:gd name="T47" fmla="*/ 433 h 995"/>
              <a:gd name="T48" fmla="*/ 363 w 1006"/>
              <a:gd name="T49" fmla="*/ 354 h 995"/>
              <a:gd name="T50" fmla="*/ 672 w 1006"/>
              <a:gd name="T51" fmla="*/ 606 h 995"/>
              <a:gd name="T52" fmla="*/ 617 w 1006"/>
              <a:gd name="T53" fmla="*/ 660 h 995"/>
              <a:gd name="T54" fmla="*/ 741 w 1006"/>
              <a:gd name="T55" fmla="*/ 871 h 995"/>
              <a:gd name="T56" fmla="*/ 869 w 1006"/>
              <a:gd name="T57" fmla="*/ 995 h 995"/>
              <a:gd name="T58" fmla="*/ 980 w 1006"/>
              <a:gd name="T59" fmla="*/ 825 h 995"/>
              <a:gd name="T60" fmla="*/ 702 w 1006"/>
              <a:gd name="T61" fmla="*/ 576 h 995"/>
              <a:gd name="T62" fmla="*/ 658 w 1006"/>
              <a:gd name="T63" fmla="*/ 579 h 9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06" h="995">
                <a:moveTo>
                  <a:pt x="857" y="806"/>
                </a:moveTo>
                <a:cubicBezTo>
                  <a:pt x="886" y="806"/>
                  <a:pt x="909" y="829"/>
                  <a:pt x="909" y="858"/>
                </a:cubicBezTo>
                <a:cubicBezTo>
                  <a:pt x="909" y="887"/>
                  <a:pt x="886" y="910"/>
                  <a:pt x="857" y="910"/>
                </a:cubicBezTo>
                <a:cubicBezTo>
                  <a:pt x="828" y="910"/>
                  <a:pt x="805" y="887"/>
                  <a:pt x="805" y="858"/>
                </a:cubicBezTo>
                <a:cubicBezTo>
                  <a:pt x="805" y="829"/>
                  <a:pt x="828" y="806"/>
                  <a:pt x="857" y="806"/>
                </a:cubicBezTo>
                <a:close/>
                <a:moveTo>
                  <a:pt x="969" y="97"/>
                </a:moveTo>
                <a:lnTo>
                  <a:pt x="900" y="28"/>
                </a:lnTo>
                <a:cubicBezTo>
                  <a:pt x="882" y="9"/>
                  <a:pt x="858" y="0"/>
                  <a:pt x="834" y="0"/>
                </a:cubicBezTo>
                <a:cubicBezTo>
                  <a:pt x="810" y="0"/>
                  <a:pt x="786" y="9"/>
                  <a:pt x="767" y="28"/>
                </a:cubicBezTo>
                <a:lnTo>
                  <a:pt x="472" y="323"/>
                </a:lnTo>
                <a:cubicBezTo>
                  <a:pt x="481" y="340"/>
                  <a:pt x="475" y="367"/>
                  <a:pt x="460" y="381"/>
                </a:cubicBezTo>
                <a:cubicBezTo>
                  <a:pt x="451" y="391"/>
                  <a:pt x="435" y="397"/>
                  <a:pt x="421" y="397"/>
                </a:cubicBezTo>
                <a:cubicBezTo>
                  <a:pt x="414" y="397"/>
                  <a:pt x="408" y="396"/>
                  <a:pt x="402" y="393"/>
                </a:cubicBezTo>
                <a:lnTo>
                  <a:pt x="376" y="419"/>
                </a:lnTo>
                <a:cubicBezTo>
                  <a:pt x="340" y="455"/>
                  <a:pt x="340" y="515"/>
                  <a:pt x="376" y="552"/>
                </a:cubicBezTo>
                <a:lnTo>
                  <a:pt x="381" y="556"/>
                </a:lnTo>
                <a:lnTo>
                  <a:pt x="151" y="787"/>
                </a:lnTo>
                <a:lnTo>
                  <a:pt x="89" y="810"/>
                </a:lnTo>
                <a:lnTo>
                  <a:pt x="0" y="938"/>
                </a:lnTo>
                <a:lnTo>
                  <a:pt x="57" y="995"/>
                </a:lnTo>
                <a:lnTo>
                  <a:pt x="185" y="906"/>
                </a:lnTo>
                <a:lnTo>
                  <a:pt x="208" y="844"/>
                </a:lnTo>
                <a:lnTo>
                  <a:pt x="439" y="614"/>
                </a:lnTo>
                <a:lnTo>
                  <a:pt x="445" y="621"/>
                </a:lnTo>
                <a:cubicBezTo>
                  <a:pt x="464" y="639"/>
                  <a:pt x="488" y="648"/>
                  <a:pt x="512" y="648"/>
                </a:cubicBezTo>
                <a:cubicBezTo>
                  <a:pt x="536" y="648"/>
                  <a:pt x="560" y="639"/>
                  <a:pt x="578" y="621"/>
                </a:cubicBezTo>
                <a:lnTo>
                  <a:pt x="604" y="595"/>
                </a:lnTo>
                <a:cubicBezTo>
                  <a:pt x="596" y="577"/>
                  <a:pt x="602" y="551"/>
                  <a:pt x="616" y="537"/>
                </a:cubicBezTo>
                <a:cubicBezTo>
                  <a:pt x="626" y="527"/>
                  <a:pt x="642" y="521"/>
                  <a:pt x="656" y="521"/>
                </a:cubicBezTo>
                <a:cubicBezTo>
                  <a:pt x="662" y="521"/>
                  <a:pt x="669" y="522"/>
                  <a:pt x="674" y="525"/>
                </a:cubicBezTo>
                <a:lnTo>
                  <a:pt x="969" y="230"/>
                </a:lnTo>
                <a:cubicBezTo>
                  <a:pt x="1006" y="193"/>
                  <a:pt x="1006" y="133"/>
                  <a:pt x="969" y="97"/>
                </a:cubicBezTo>
                <a:close/>
                <a:moveTo>
                  <a:pt x="363" y="354"/>
                </a:moveTo>
                <a:lnTo>
                  <a:pt x="392" y="325"/>
                </a:lnTo>
                <a:lnTo>
                  <a:pt x="418" y="338"/>
                </a:lnTo>
                <a:lnTo>
                  <a:pt x="404" y="312"/>
                </a:lnTo>
                <a:lnTo>
                  <a:pt x="433" y="284"/>
                </a:lnTo>
                <a:lnTo>
                  <a:pt x="436" y="281"/>
                </a:lnTo>
                <a:cubicBezTo>
                  <a:pt x="442" y="264"/>
                  <a:pt x="446" y="248"/>
                  <a:pt x="446" y="233"/>
                </a:cubicBezTo>
                <a:cubicBezTo>
                  <a:pt x="446" y="115"/>
                  <a:pt x="333" y="0"/>
                  <a:pt x="215" y="1"/>
                </a:cubicBezTo>
                <a:cubicBezTo>
                  <a:pt x="214" y="1"/>
                  <a:pt x="201" y="15"/>
                  <a:pt x="193" y="22"/>
                </a:cubicBezTo>
                <a:cubicBezTo>
                  <a:pt x="288" y="117"/>
                  <a:pt x="280" y="102"/>
                  <a:pt x="280" y="160"/>
                </a:cubicBezTo>
                <a:cubicBezTo>
                  <a:pt x="280" y="207"/>
                  <a:pt x="205" y="282"/>
                  <a:pt x="159" y="282"/>
                </a:cubicBezTo>
                <a:cubicBezTo>
                  <a:pt x="99" y="282"/>
                  <a:pt x="118" y="291"/>
                  <a:pt x="21" y="195"/>
                </a:cubicBezTo>
                <a:cubicBezTo>
                  <a:pt x="14" y="202"/>
                  <a:pt x="0" y="215"/>
                  <a:pt x="0" y="216"/>
                </a:cubicBezTo>
                <a:cubicBezTo>
                  <a:pt x="2" y="334"/>
                  <a:pt x="113" y="447"/>
                  <a:pt x="232" y="447"/>
                </a:cubicBezTo>
                <a:cubicBezTo>
                  <a:pt x="253" y="447"/>
                  <a:pt x="276" y="440"/>
                  <a:pt x="299" y="429"/>
                </a:cubicBezTo>
                <a:lnTo>
                  <a:pt x="303" y="433"/>
                </a:lnTo>
                <a:cubicBezTo>
                  <a:pt x="310" y="414"/>
                  <a:pt x="322" y="395"/>
                  <a:pt x="337" y="380"/>
                </a:cubicBezTo>
                <a:lnTo>
                  <a:pt x="363" y="354"/>
                </a:lnTo>
                <a:close/>
                <a:moveTo>
                  <a:pt x="658" y="579"/>
                </a:moveTo>
                <a:lnTo>
                  <a:pt x="672" y="606"/>
                </a:lnTo>
                <a:lnTo>
                  <a:pt x="644" y="634"/>
                </a:lnTo>
                <a:lnTo>
                  <a:pt x="617" y="660"/>
                </a:lnTo>
                <a:cubicBezTo>
                  <a:pt x="602" y="675"/>
                  <a:pt x="584" y="687"/>
                  <a:pt x="564" y="694"/>
                </a:cubicBezTo>
                <a:lnTo>
                  <a:pt x="741" y="871"/>
                </a:lnTo>
                <a:lnTo>
                  <a:pt x="824" y="983"/>
                </a:lnTo>
                <a:lnTo>
                  <a:pt x="869" y="995"/>
                </a:lnTo>
                <a:lnTo>
                  <a:pt x="992" y="871"/>
                </a:lnTo>
                <a:lnTo>
                  <a:pt x="980" y="825"/>
                </a:lnTo>
                <a:lnTo>
                  <a:pt x="869" y="743"/>
                </a:lnTo>
                <a:lnTo>
                  <a:pt x="702" y="576"/>
                </a:lnTo>
                <a:lnTo>
                  <a:pt x="685" y="592"/>
                </a:lnTo>
                <a:lnTo>
                  <a:pt x="658" y="579"/>
                </a:lnTo>
                <a:close/>
              </a:path>
            </a:pathLst>
          </a:custGeom>
          <a:solidFill>
            <a:srgbClr val="FFFFFF"/>
          </a:solidFill>
          <a:ln>
            <a:noFill/>
          </a:ln>
        </p:spPr>
        <p:txBody>
          <a:bodyPr vert="horz" wrap="square" lIns="91398" tIns="45698" rIns="91398" bIns="45698" numCol="1" anchor="t" anchorCtr="0" compatLnSpc="1"/>
          <a:lstStyle/>
          <a:p>
            <a:pPr defTabSz="1218565">
              <a:defRPr/>
            </a:pPr>
            <a:endParaRPr lang="zh-CN" altLang="en-US" sz="2000" kern="0">
              <a:solidFill>
                <a:schemeClr val="tx1">
                  <a:lumMod val="50000"/>
                  <a:lumOff val="50000"/>
                </a:schemeClr>
              </a:solidFill>
              <a:cs typeface="+mn-ea"/>
            </a:endParaRPr>
          </a:p>
        </p:txBody>
      </p:sp>
      <p:sp>
        <p:nvSpPr>
          <p:cNvPr id="37" name="Freeform 14"/>
          <p:cNvSpPr>
            <a:spLocks noEditPoints="1"/>
          </p:cNvSpPr>
          <p:nvPr/>
        </p:nvSpPr>
        <p:spPr bwMode="auto">
          <a:xfrm>
            <a:off x="5071508" y="2030980"/>
            <a:ext cx="439509" cy="600075"/>
          </a:xfrm>
          <a:custGeom>
            <a:avLst/>
            <a:gdLst>
              <a:gd name="T0" fmla="*/ 95 w 723"/>
              <a:gd name="T1" fmla="*/ 160 h 986"/>
              <a:gd name="T2" fmla="*/ 80 w 723"/>
              <a:gd name="T3" fmla="*/ 986 h 986"/>
              <a:gd name="T4" fmla="*/ 723 w 723"/>
              <a:gd name="T5" fmla="*/ 242 h 986"/>
              <a:gd name="T6" fmla="*/ 668 w 723"/>
              <a:gd name="T7" fmla="*/ 260 h 986"/>
              <a:gd name="T8" fmla="*/ 83 w 723"/>
              <a:gd name="T9" fmla="*/ 929 h 986"/>
              <a:gd name="T10" fmla="*/ 313 w 723"/>
              <a:gd name="T11" fmla="*/ 105 h 986"/>
              <a:gd name="T12" fmla="*/ 410 w 723"/>
              <a:gd name="T13" fmla="*/ 105 h 986"/>
              <a:gd name="T14" fmla="*/ 360 w 723"/>
              <a:gd name="T15" fmla="*/ 157 h 986"/>
              <a:gd name="T16" fmla="*/ 253 w 723"/>
              <a:gd name="T17" fmla="*/ 107 h 986"/>
              <a:gd name="T18" fmla="*/ 133 w 723"/>
              <a:gd name="T19" fmla="*/ 250 h 986"/>
              <a:gd name="T20" fmla="*/ 590 w 723"/>
              <a:gd name="T21" fmla="*/ 250 h 986"/>
              <a:gd name="T22" fmla="*/ 470 w 723"/>
              <a:gd name="T23" fmla="*/ 107 h 986"/>
              <a:gd name="T24" fmla="*/ 253 w 723"/>
              <a:gd name="T25" fmla="*/ 107 h 986"/>
              <a:gd name="T26" fmla="*/ 255 w 723"/>
              <a:gd name="T27" fmla="*/ 749 h 986"/>
              <a:gd name="T28" fmla="*/ 175 w 723"/>
              <a:gd name="T29" fmla="*/ 771 h 986"/>
              <a:gd name="T30" fmla="*/ 158 w 723"/>
              <a:gd name="T31" fmla="*/ 789 h 986"/>
              <a:gd name="T32" fmla="*/ 255 w 723"/>
              <a:gd name="T33" fmla="*/ 796 h 986"/>
              <a:gd name="T34" fmla="*/ 153 w 723"/>
              <a:gd name="T35" fmla="*/ 846 h 986"/>
              <a:gd name="T36" fmla="*/ 280 w 723"/>
              <a:gd name="T37" fmla="*/ 784 h 986"/>
              <a:gd name="T38" fmla="*/ 280 w 723"/>
              <a:gd name="T39" fmla="*/ 744 h 986"/>
              <a:gd name="T40" fmla="*/ 128 w 723"/>
              <a:gd name="T41" fmla="*/ 751 h 986"/>
              <a:gd name="T42" fmla="*/ 248 w 723"/>
              <a:gd name="T43" fmla="*/ 879 h 986"/>
              <a:gd name="T44" fmla="*/ 248 w 723"/>
              <a:gd name="T45" fmla="*/ 387 h 986"/>
              <a:gd name="T46" fmla="*/ 175 w 723"/>
              <a:gd name="T47" fmla="*/ 409 h 986"/>
              <a:gd name="T48" fmla="*/ 200 w 723"/>
              <a:gd name="T49" fmla="*/ 474 h 986"/>
              <a:gd name="T50" fmla="*/ 153 w 723"/>
              <a:gd name="T51" fmla="*/ 492 h 986"/>
              <a:gd name="T52" fmla="*/ 248 w 723"/>
              <a:gd name="T53" fmla="*/ 362 h 986"/>
              <a:gd name="T54" fmla="*/ 128 w 723"/>
              <a:gd name="T55" fmla="*/ 489 h 986"/>
              <a:gd name="T56" fmla="*/ 279 w 723"/>
              <a:gd name="T57" fmla="*/ 416 h 986"/>
              <a:gd name="T58" fmla="*/ 278 w 723"/>
              <a:gd name="T59" fmla="*/ 382 h 986"/>
              <a:gd name="T60" fmla="*/ 255 w 723"/>
              <a:gd name="T61" fmla="*/ 582 h 986"/>
              <a:gd name="T62" fmla="*/ 158 w 723"/>
              <a:gd name="T63" fmla="*/ 607 h 986"/>
              <a:gd name="T64" fmla="*/ 255 w 723"/>
              <a:gd name="T65" fmla="*/ 672 h 986"/>
              <a:gd name="T66" fmla="*/ 280 w 723"/>
              <a:gd name="T67" fmla="*/ 563 h 986"/>
              <a:gd name="T68" fmla="*/ 128 w 723"/>
              <a:gd name="T69" fmla="*/ 569 h 986"/>
              <a:gd name="T70" fmla="*/ 255 w 723"/>
              <a:gd name="T71" fmla="*/ 696 h 986"/>
              <a:gd name="T72" fmla="*/ 334 w 723"/>
              <a:gd name="T73" fmla="*/ 538 h 986"/>
              <a:gd name="T74" fmla="*/ 378 w 723"/>
              <a:gd name="T75" fmla="*/ 836 h 986"/>
              <a:gd name="T76" fmla="*/ 580 w 723"/>
              <a:gd name="T77" fmla="*/ 774 h 986"/>
              <a:gd name="T78" fmla="*/ 370 w 723"/>
              <a:gd name="T79" fmla="*/ 829 h 986"/>
              <a:gd name="T80" fmla="*/ 580 w 723"/>
              <a:gd name="T81" fmla="*/ 587 h 986"/>
              <a:gd name="T82" fmla="*/ 370 w 723"/>
              <a:gd name="T83" fmla="*/ 474 h 986"/>
              <a:gd name="T84" fmla="*/ 370 w 723"/>
              <a:gd name="T85" fmla="*/ 40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23" h="986">
                <a:moveTo>
                  <a:pt x="55" y="260"/>
                </a:moveTo>
                <a:cubicBezTo>
                  <a:pt x="55" y="232"/>
                  <a:pt x="68" y="218"/>
                  <a:pt x="95" y="217"/>
                </a:cubicBezTo>
                <a:lnTo>
                  <a:pt x="95" y="160"/>
                </a:lnTo>
                <a:cubicBezTo>
                  <a:pt x="45" y="161"/>
                  <a:pt x="0" y="193"/>
                  <a:pt x="0" y="242"/>
                </a:cubicBezTo>
                <a:lnTo>
                  <a:pt x="0" y="906"/>
                </a:lnTo>
                <a:cubicBezTo>
                  <a:pt x="0" y="947"/>
                  <a:pt x="40" y="986"/>
                  <a:pt x="80" y="986"/>
                </a:cubicBezTo>
                <a:lnTo>
                  <a:pt x="643" y="986"/>
                </a:lnTo>
                <a:cubicBezTo>
                  <a:pt x="683" y="986"/>
                  <a:pt x="723" y="947"/>
                  <a:pt x="723" y="906"/>
                </a:cubicBezTo>
                <a:lnTo>
                  <a:pt x="723" y="242"/>
                </a:lnTo>
                <a:cubicBezTo>
                  <a:pt x="723" y="193"/>
                  <a:pt x="678" y="161"/>
                  <a:pt x="628" y="160"/>
                </a:cubicBezTo>
                <a:lnTo>
                  <a:pt x="628" y="217"/>
                </a:lnTo>
                <a:cubicBezTo>
                  <a:pt x="655" y="218"/>
                  <a:pt x="668" y="232"/>
                  <a:pt x="668" y="260"/>
                </a:cubicBezTo>
                <a:lnTo>
                  <a:pt x="668" y="889"/>
                </a:lnTo>
                <a:cubicBezTo>
                  <a:pt x="668" y="908"/>
                  <a:pt x="659" y="929"/>
                  <a:pt x="640" y="929"/>
                </a:cubicBezTo>
                <a:lnTo>
                  <a:pt x="83" y="929"/>
                </a:lnTo>
                <a:cubicBezTo>
                  <a:pt x="61" y="929"/>
                  <a:pt x="55" y="906"/>
                  <a:pt x="55" y="884"/>
                </a:cubicBezTo>
                <a:lnTo>
                  <a:pt x="55" y="260"/>
                </a:lnTo>
                <a:close/>
                <a:moveTo>
                  <a:pt x="313" y="105"/>
                </a:moveTo>
                <a:cubicBezTo>
                  <a:pt x="313" y="82"/>
                  <a:pt x="335" y="60"/>
                  <a:pt x="358" y="60"/>
                </a:cubicBezTo>
                <a:lnTo>
                  <a:pt x="365" y="60"/>
                </a:lnTo>
                <a:cubicBezTo>
                  <a:pt x="388" y="60"/>
                  <a:pt x="410" y="82"/>
                  <a:pt x="410" y="105"/>
                </a:cubicBezTo>
                <a:lnTo>
                  <a:pt x="410" y="110"/>
                </a:lnTo>
                <a:cubicBezTo>
                  <a:pt x="410" y="135"/>
                  <a:pt x="388" y="157"/>
                  <a:pt x="363" y="157"/>
                </a:cubicBezTo>
                <a:lnTo>
                  <a:pt x="360" y="157"/>
                </a:lnTo>
                <a:cubicBezTo>
                  <a:pt x="335" y="157"/>
                  <a:pt x="313" y="135"/>
                  <a:pt x="313" y="110"/>
                </a:cubicBezTo>
                <a:lnTo>
                  <a:pt x="313" y="105"/>
                </a:lnTo>
                <a:close/>
                <a:moveTo>
                  <a:pt x="253" y="107"/>
                </a:moveTo>
                <a:lnTo>
                  <a:pt x="173" y="107"/>
                </a:lnTo>
                <a:cubicBezTo>
                  <a:pt x="145" y="107"/>
                  <a:pt x="133" y="120"/>
                  <a:pt x="133" y="147"/>
                </a:cubicBezTo>
                <a:lnTo>
                  <a:pt x="133" y="250"/>
                </a:lnTo>
                <a:cubicBezTo>
                  <a:pt x="133" y="267"/>
                  <a:pt x="144" y="285"/>
                  <a:pt x="160" y="285"/>
                </a:cubicBezTo>
                <a:lnTo>
                  <a:pt x="563" y="285"/>
                </a:lnTo>
                <a:cubicBezTo>
                  <a:pt x="579" y="285"/>
                  <a:pt x="590" y="267"/>
                  <a:pt x="590" y="250"/>
                </a:cubicBezTo>
                <a:lnTo>
                  <a:pt x="590" y="147"/>
                </a:lnTo>
                <a:cubicBezTo>
                  <a:pt x="590" y="120"/>
                  <a:pt x="578" y="107"/>
                  <a:pt x="550" y="107"/>
                </a:cubicBezTo>
                <a:lnTo>
                  <a:pt x="470" y="107"/>
                </a:lnTo>
                <a:cubicBezTo>
                  <a:pt x="470" y="52"/>
                  <a:pt x="423" y="0"/>
                  <a:pt x="370" y="0"/>
                </a:cubicBezTo>
                <a:lnTo>
                  <a:pt x="353" y="0"/>
                </a:lnTo>
                <a:cubicBezTo>
                  <a:pt x="300" y="0"/>
                  <a:pt x="253" y="52"/>
                  <a:pt x="253" y="107"/>
                </a:cubicBezTo>
                <a:close/>
                <a:moveTo>
                  <a:pt x="153" y="756"/>
                </a:moveTo>
                <a:cubicBezTo>
                  <a:pt x="153" y="751"/>
                  <a:pt x="154" y="749"/>
                  <a:pt x="160" y="749"/>
                </a:cubicBezTo>
                <a:lnTo>
                  <a:pt x="255" y="749"/>
                </a:lnTo>
                <a:lnTo>
                  <a:pt x="255" y="756"/>
                </a:lnTo>
                <a:cubicBezTo>
                  <a:pt x="255" y="764"/>
                  <a:pt x="216" y="787"/>
                  <a:pt x="208" y="791"/>
                </a:cubicBezTo>
                <a:cubicBezTo>
                  <a:pt x="201" y="786"/>
                  <a:pt x="186" y="771"/>
                  <a:pt x="175" y="771"/>
                </a:cubicBezTo>
                <a:lnTo>
                  <a:pt x="173" y="771"/>
                </a:lnTo>
                <a:cubicBezTo>
                  <a:pt x="167" y="771"/>
                  <a:pt x="158" y="780"/>
                  <a:pt x="158" y="786"/>
                </a:cubicBezTo>
                <a:lnTo>
                  <a:pt x="158" y="789"/>
                </a:lnTo>
                <a:cubicBezTo>
                  <a:pt x="158" y="795"/>
                  <a:pt x="193" y="834"/>
                  <a:pt x="200" y="834"/>
                </a:cubicBezTo>
                <a:lnTo>
                  <a:pt x="203" y="834"/>
                </a:lnTo>
                <a:cubicBezTo>
                  <a:pt x="208" y="834"/>
                  <a:pt x="247" y="802"/>
                  <a:pt x="255" y="796"/>
                </a:cubicBezTo>
                <a:cubicBezTo>
                  <a:pt x="255" y="810"/>
                  <a:pt x="261" y="854"/>
                  <a:pt x="248" y="854"/>
                </a:cubicBezTo>
                <a:lnTo>
                  <a:pt x="160" y="854"/>
                </a:lnTo>
                <a:cubicBezTo>
                  <a:pt x="154" y="854"/>
                  <a:pt x="153" y="852"/>
                  <a:pt x="153" y="846"/>
                </a:cubicBezTo>
                <a:lnTo>
                  <a:pt x="153" y="756"/>
                </a:lnTo>
                <a:close/>
                <a:moveTo>
                  <a:pt x="248" y="879"/>
                </a:moveTo>
                <a:cubicBezTo>
                  <a:pt x="295" y="879"/>
                  <a:pt x="277" y="827"/>
                  <a:pt x="280" y="784"/>
                </a:cubicBezTo>
                <a:cubicBezTo>
                  <a:pt x="282" y="762"/>
                  <a:pt x="337" y="742"/>
                  <a:pt x="343" y="721"/>
                </a:cubicBezTo>
                <a:lnTo>
                  <a:pt x="335" y="721"/>
                </a:lnTo>
                <a:cubicBezTo>
                  <a:pt x="318" y="721"/>
                  <a:pt x="293" y="737"/>
                  <a:pt x="280" y="744"/>
                </a:cubicBezTo>
                <a:cubicBezTo>
                  <a:pt x="274" y="735"/>
                  <a:pt x="268" y="724"/>
                  <a:pt x="253" y="724"/>
                </a:cubicBezTo>
                <a:lnTo>
                  <a:pt x="155" y="724"/>
                </a:lnTo>
                <a:cubicBezTo>
                  <a:pt x="141" y="724"/>
                  <a:pt x="128" y="737"/>
                  <a:pt x="128" y="751"/>
                </a:cubicBezTo>
                <a:lnTo>
                  <a:pt x="128" y="851"/>
                </a:lnTo>
                <a:cubicBezTo>
                  <a:pt x="128" y="868"/>
                  <a:pt x="143" y="879"/>
                  <a:pt x="160" y="879"/>
                </a:cubicBezTo>
                <a:lnTo>
                  <a:pt x="248" y="879"/>
                </a:lnTo>
                <a:close/>
                <a:moveTo>
                  <a:pt x="153" y="394"/>
                </a:moveTo>
                <a:cubicBezTo>
                  <a:pt x="153" y="389"/>
                  <a:pt x="154" y="387"/>
                  <a:pt x="160" y="387"/>
                </a:cubicBezTo>
                <a:lnTo>
                  <a:pt x="248" y="387"/>
                </a:lnTo>
                <a:cubicBezTo>
                  <a:pt x="253" y="387"/>
                  <a:pt x="255" y="389"/>
                  <a:pt x="255" y="394"/>
                </a:cubicBezTo>
                <a:cubicBezTo>
                  <a:pt x="255" y="401"/>
                  <a:pt x="213" y="429"/>
                  <a:pt x="208" y="429"/>
                </a:cubicBezTo>
                <a:cubicBezTo>
                  <a:pt x="203" y="429"/>
                  <a:pt x="190" y="409"/>
                  <a:pt x="175" y="409"/>
                </a:cubicBezTo>
                <a:cubicBezTo>
                  <a:pt x="168" y="409"/>
                  <a:pt x="158" y="417"/>
                  <a:pt x="158" y="424"/>
                </a:cubicBezTo>
                <a:lnTo>
                  <a:pt x="158" y="427"/>
                </a:lnTo>
                <a:cubicBezTo>
                  <a:pt x="158" y="437"/>
                  <a:pt x="192" y="470"/>
                  <a:pt x="200" y="474"/>
                </a:cubicBezTo>
                <a:lnTo>
                  <a:pt x="255" y="434"/>
                </a:lnTo>
                <a:lnTo>
                  <a:pt x="255" y="492"/>
                </a:lnTo>
                <a:lnTo>
                  <a:pt x="153" y="492"/>
                </a:lnTo>
                <a:lnTo>
                  <a:pt x="153" y="394"/>
                </a:lnTo>
                <a:close/>
                <a:moveTo>
                  <a:pt x="278" y="382"/>
                </a:moveTo>
                <a:cubicBezTo>
                  <a:pt x="275" y="369"/>
                  <a:pt x="264" y="362"/>
                  <a:pt x="248" y="362"/>
                </a:cubicBezTo>
                <a:lnTo>
                  <a:pt x="160" y="362"/>
                </a:lnTo>
                <a:cubicBezTo>
                  <a:pt x="143" y="362"/>
                  <a:pt x="128" y="373"/>
                  <a:pt x="128" y="390"/>
                </a:cubicBezTo>
                <a:lnTo>
                  <a:pt x="128" y="489"/>
                </a:lnTo>
                <a:cubicBezTo>
                  <a:pt x="128" y="504"/>
                  <a:pt x="141" y="517"/>
                  <a:pt x="155" y="517"/>
                </a:cubicBezTo>
                <a:lnTo>
                  <a:pt x="253" y="517"/>
                </a:lnTo>
                <a:cubicBezTo>
                  <a:pt x="292" y="517"/>
                  <a:pt x="280" y="455"/>
                  <a:pt x="279" y="416"/>
                </a:cubicBezTo>
                <a:lnTo>
                  <a:pt x="343" y="362"/>
                </a:lnTo>
                <a:cubicBezTo>
                  <a:pt x="343" y="362"/>
                  <a:pt x="338" y="360"/>
                  <a:pt x="338" y="360"/>
                </a:cubicBezTo>
                <a:cubicBezTo>
                  <a:pt x="313" y="360"/>
                  <a:pt x="293" y="381"/>
                  <a:pt x="278" y="382"/>
                </a:cubicBezTo>
                <a:close/>
                <a:moveTo>
                  <a:pt x="153" y="569"/>
                </a:moveTo>
                <a:lnTo>
                  <a:pt x="255" y="569"/>
                </a:lnTo>
                <a:lnTo>
                  <a:pt x="255" y="582"/>
                </a:lnTo>
                <a:lnTo>
                  <a:pt x="208" y="612"/>
                </a:lnTo>
                <a:lnTo>
                  <a:pt x="176" y="588"/>
                </a:lnTo>
                <a:cubicBezTo>
                  <a:pt x="168" y="593"/>
                  <a:pt x="158" y="595"/>
                  <a:pt x="158" y="607"/>
                </a:cubicBezTo>
                <a:cubicBezTo>
                  <a:pt x="158" y="614"/>
                  <a:pt x="193" y="654"/>
                  <a:pt x="200" y="654"/>
                </a:cubicBezTo>
                <a:cubicBezTo>
                  <a:pt x="212" y="654"/>
                  <a:pt x="242" y="620"/>
                  <a:pt x="255" y="617"/>
                </a:cubicBezTo>
                <a:lnTo>
                  <a:pt x="255" y="672"/>
                </a:lnTo>
                <a:lnTo>
                  <a:pt x="153" y="672"/>
                </a:lnTo>
                <a:lnTo>
                  <a:pt x="153" y="569"/>
                </a:lnTo>
                <a:close/>
                <a:moveTo>
                  <a:pt x="280" y="563"/>
                </a:moveTo>
                <a:cubicBezTo>
                  <a:pt x="275" y="555"/>
                  <a:pt x="269" y="544"/>
                  <a:pt x="255" y="544"/>
                </a:cubicBezTo>
                <a:lnTo>
                  <a:pt x="153" y="544"/>
                </a:lnTo>
                <a:cubicBezTo>
                  <a:pt x="140" y="544"/>
                  <a:pt x="128" y="557"/>
                  <a:pt x="128" y="569"/>
                </a:cubicBezTo>
                <a:lnTo>
                  <a:pt x="128" y="672"/>
                </a:lnTo>
                <a:cubicBezTo>
                  <a:pt x="128" y="684"/>
                  <a:pt x="140" y="696"/>
                  <a:pt x="153" y="696"/>
                </a:cubicBezTo>
                <a:lnTo>
                  <a:pt x="255" y="696"/>
                </a:lnTo>
                <a:cubicBezTo>
                  <a:pt x="291" y="696"/>
                  <a:pt x="280" y="632"/>
                  <a:pt x="279" y="596"/>
                </a:cubicBezTo>
                <a:lnTo>
                  <a:pt x="343" y="542"/>
                </a:lnTo>
                <a:lnTo>
                  <a:pt x="334" y="538"/>
                </a:lnTo>
                <a:lnTo>
                  <a:pt x="280" y="563"/>
                </a:lnTo>
                <a:close/>
                <a:moveTo>
                  <a:pt x="370" y="829"/>
                </a:moveTo>
                <a:cubicBezTo>
                  <a:pt x="370" y="834"/>
                  <a:pt x="372" y="836"/>
                  <a:pt x="378" y="836"/>
                </a:cubicBezTo>
                <a:lnTo>
                  <a:pt x="573" y="836"/>
                </a:lnTo>
                <a:cubicBezTo>
                  <a:pt x="579" y="836"/>
                  <a:pt x="580" y="834"/>
                  <a:pt x="580" y="829"/>
                </a:cubicBezTo>
                <a:lnTo>
                  <a:pt x="580" y="774"/>
                </a:lnTo>
                <a:cubicBezTo>
                  <a:pt x="580" y="768"/>
                  <a:pt x="579" y="766"/>
                  <a:pt x="573" y="766"/>
                </a:cubicBezTo>
                <a:lnTo>
                  <a:pt x="370" y="766"/>
                </a:lnTo>
                <a:lnTo>
                  <a:pt x="370" y="829"/>
                </a:lnTo>
                <a:close/>
                <a:moveTo>
                  <a:pt x="370" y="654"/>
                </a:moveTo>
                <a:lnTo>
                  <a:pt x="580" y="654"/>
                </a:lnTo>
                <a:lnTo>
                  <a:pt x="580" y="587"/>
                </a:lnTo>
                <a:lnTo>
                  <a:pt x="370" y="587"/>
                </a:lnTo>
                <a:lnTo>
                  <a:pt x="370" y="654"/>
                </a:lnTo>
                <a:close/>
                <a:moveTo>
                  <a:pt x="370" y="474"/>
                </a:moveTo>
                <a:lnTo>
                  <a:pt x="523" y="474"/>
                </a:lnTo>
                <a:lnTo>
                  <a:pt x="523" y="407"/>
                </a:lnTo>
                <a:lnTo>
                  <a:pt x="370" y="407"/>
                </a:lnTo>
                <a:lnTo>
                  <a:pt x="370" y="474"/>
                </a:lnTo>
                <a:close/>
              </a:path>
            </a:pathLst>
          </a:custGeom>
          <a:solidFill>
            <a:srgbClr val="FFFFFF"/>
          </a:solidFill>
          <a:ln>
            <a:noFill/>
          </a:ln>
        </p:spPr>
        <p:txBody>
          <a:bodyPr vert="horz" wrap="square" lIns="91398" tIns="45698" rIns="91398" bIns="45698" numCol="1" anchor="t" anchorCtr="0" compatLnSpc="1"/>
          <a:lstStyle/>
          <a:p>
            <a:pPr defTabSz="1218565">
              <a:defRPr/>
            </a:pPr>
            <a:endParaRPr lang="zh-CN" altLang="en-US" sz="2000" kern="0">
              <a:solidFill>
                <a:schemeClr val="tx1">
                  <a:lumMod val="50000"/>
                  <a:lumOff val="50000"/>
                </a:schemeClr>
              </a:solidFill>
              <a:cs typeface="+mn-ea"/>
            </a:endParaRPr>
          </a:p>
        </p:txBody>
      </p:sp>
      <p:sp>
        <p:nvSpPr>
          <p:cNvPr id="38" name="Freeform 15"/>
          <p:cNvSpPr>
            <a:spLocks noEditPoints="1"/>
          </p:cNvSpPr>
          <p:nvPr/>
        </p:nvSpPr>
        <p:spPr bwMode="auto">
          <a:xfrm>
            <a:off x="6351953" y="2097654"/>
            <a:ext cx="698136" cy="598489"/>
          </a:xfrm>
          <a:custGeom>
            <a:avLst/>
            <a:gdLst>
              <a:gd name="T0" fmla="*/ 737 w 1149"/>
              <a:gd name="T1" fmla="*/ 427 h 983"/>
              <a:gd name="T2" fmla="*/ 640 w 1149"/>
              <a:gd name="T3" fmla="*/ 427 h 983"/>
              <a:gd name="T4" fmla="*/ 616 w 1149"/>
              <a:gd name="T5" fmla="*/ 502 h 983"/>
              <a:gd name="T6" fmla="*/ 640 w 1149"/>
              <a:gd name="T7" fmla="*/ 810 h 983"/>
              <a:gd name="T8" fmla="*/ 575 w 1149"/>
              <a:gd name="T9" fmla="*/ 921 h 983"/>
              <a:gd name="T10" fmla="*/ 514 w 1149"/>
              <a:gd name="T11" fmla="*/ 810 h 983"/>
              <a:gd name="T12" fmla="*/ 549 w 1149"/>
              <a:gd name="T13" fmla="*/ 503 h 983"/>
              <a:gd name="T14" fmla="*/ 524 w 1149"/>
              <a:gd name="T15" fmla="*/ 427 h 983"/>
              <a:gd name="T16" fmla="*/ 417 w 1149"/>
              <a:gd name="T17" fmla="*/ 427 h 983"/>
              <a:gd name="T18" fmla="*/ 417 w 1149"/>
              <a:gd name="T19" fmla="*/ 427 h 983"/>
              <a:gd name="T20" fmla="*/ 241 w 1149"/>
              <a:gd name="T21" fmla="*/ 612 h 983"/>
              <a:gd name="T22" fmla="*/ 266 w 1149"/>
              <a:gd name="T23" fmla="*/ 801 h 983"/>
              <a:gd name="T24" fmla="*/ 443 w 1149"/>
              <a:gd name="T25" fmla="*/ 983 h 983"/>
              <a:gd name="T26" fmla="*/ 711 w 1149"/>
              <a:gd name="T27" fmla="*/ 983 h 983"/>
              <a:gd name="T28" fmla="*/ 888 w 1149"/>
              <a:gd name="T29" fmla="*/ 799 h 983"/>
              <a:gd name="T30" fmla="*/ 913 w 1149"/>
              <a:gd name="T31" fmla="*/ 609 h 983"/>
              <a:gd name="T32" fmla="*/ 737 w 1149"/>
              <a:gd name="T33" fmla="*/ 427 h 983"/>
              <a:gd name="T34" fmla="*/ 218 w 1149"/>
              <a:gd name="T35" fmla="*/ 308 h 983"/>
              <a:gd name="T36" fmla="*/ 330 w 1149"/>
              <a:gd name="T37" fmla="*/ 196 h 983"/>
              <a:gd name="T38" fmla="*/ 218 w 1149"/>
              <a:gd name="T39" fmla="*/ 83 h 983"/>
              <a:gd name="T40" fmla="*/ 105 w 1149"/>
              <a:gd name="T41" fmla="*/ 196 h 983"/>
              <a:gd name="T42" fmla="*/ 218 w 1149"/>
              <a:gd name="T43" fmla="*/ 308 h 983"/>
              <a:gd name="T44" fmla="*/ 318 w 1149"/>
              <a:gd name="T45" fmla="*/ 344 h 983"/>
              <a:gd name="T46" fmla="*/ 118 w 1149"/>
              <a:gd name="T47" fmla="*/ 344 h 983"/>
              <a:gd name="T48" fmla="*/ 118 w 1149"/>
              <a:gd name="T49" fmla="*/ 343 h 983"/>
              <a:gd name="T50" fmla="*/ 7 w 1149"/>
              <a:gd name="T51" fmla="*/ 458 h 983"/>
              <a:gd name="T52" fmla="*/ 23 w 1149"/>
              <a:gd name="T53" fmla="*/ 577 h 983"/>
              <a:gd name="T54" fmla="*/ 134 w 1149"/>
              <a:gd name="T55" fmla="*/ 689 h 983"/>
              <a:gd name="T56" fmla="*/ 191 w 1149"/>
              <a:gd name="T57" fmla="*/ 689 h 983"/>
              <a:gd name="T58" fmla="*/ 180 w 1149"/>
              <a:gd name="T59" fmla="*/ 606 h 983"/>
              <a:gd name="T60" fmla="*/ 180 w 1149"/>
              <a:gd name="T61" fmla="*/ 606 h 983"/>
              <a:gd name="T62" fmla="*/ 180 w 1149"/>
              <a:gd name="T63" fmla="*/ 606 h 983"/>
              <a:gd name="T64" fmla="*/ 231 w 1149"/>
              <a:gd name="T65" fmla="*/ 449 h 983"/>
              <a:gd name="T66" fmla="*/ 308 w 1149"/>
              <a:gd name="T67" fmla="*/ 393 h 983"/>
              <a:gd name="T68" fmla="*/ 387 w 1149"/>
              <a:gd name="T69" fmla="*/ 367 h 983"/>
              <a:gd name="T70" fmla="*/ 318 w 1149"/>
              <a:gd name="T71" fmla="*/ 344 h 983"/>
              <a:gd name="T72" fmla="*/ 931 w 1149"/>
              <a:gd name="T73" fmla="*/ 308 h 983"/>
              <a:gd name="T74" fmla="*/ 1043 w 1149"/>
              <a:gd name="T75" fmla="*/ 196 h 983"/>
              <a:gd name="T76" fmla="*/ 931 w 1149"/>
              <a:gd name="T77" fmla="*/ 83 h 983"/>
              <a:gd name="T78" fmla="*/ 819 w 1149"/>
              <a:gd name="T79" fmla="*/ 196 h 983"/>
              <a:gd name="T80" fmla="*/ 931 w 1149"/>
              <a:gd name="T81" fmla="*/ 308 h 983"/>
              <a:gd name="T82" fmla="*/ 1031 w 1149"/>
              <a:gd name="T83" fmla="*/ 344 h 983"/>
              <a:gd name="T84" fmla="*/ 831 w 1149"/>
              <a:gd name="T85" fmla="*/ 344 h 983"/>
              <a:gd name="T86" fmla="*/ 831 w 1149"/>
              <a:gd name="T87" fmla="*/ 343 h 983"/>
              <a:gd name="T88" fmla="*/ 763 w 1149"/>
              <a:gd name="T89" fmla="*/ 366 h 983"/>
              <a:gd name="T90" fmla="*/ 847 w 1149"/>
              <a:gd name="T91" fmla="*/ 393 h 983"/>
              <a:gd name="T92" fmla="*/ 925 w 1149"/>
              <a:gd name="T93" fmla="*/ 450 h 983"/>
              <a:gd name="T94" fmla="*/ 974 w 1149"/>
              <a:gd name="T95" fmla="*/ 603 h 983"/>
              <a:gd name="T96" fmla="*/ 974 w 1149"/>
              <a:gd name="T97" fmla="*/ 603 h 983"/>
              <a:gd name="T98" fmla="*/ 974 w 1149"/>
              <a:gd name="T99" fmla="*/ 603 h 983"/>
              <a:gd name="T100" fmla="*/ 962 w 1149"/>
              <a:gd name="T101" fmla="*/ 689 h 983"/>
              <a:gd name="T102" fmla="*/ 1015 w 1149"/>
              <a:gd name="T103" fmla="*/ 689 h 983"/>
              <a:gd name="T104" fmla="*/ 1126 w 1149"/>
              <a:gd name="T105" fmla="*/ 575 h 983"/>
              <a:gd name="T106" fmla="*/ 1142 w 1149"/>
              <a:gd name="T107" fmla="*/ 456 h 983"/>
              <a:gd name="T108" fmla="*/ 1031 w 1149"/>
              <a:gd name="T109" fmla="*/ 344 h 983"/>
              <a:gd name="T110" fmla="*/ 756 w 1149"/>
              <a:gd name="T111" fmla="*/ 184 h 983"/>
              <a:gd name="T112" fmla="*/ 577 w 1149"/>
              <a:gd name="T113" fmla="*/ 369 h 983"/>
              <a:gd name="T114" fmla="*/ 398 w 1149"/>
              <a:gd name="T115" fmla="*/ 184 h 983"/>
              <a:gd name="T116" fmla="*/ 577 w 1149"/>
              <a:gd name="T117" fmla="*/ 0 h 983"/>
              <a:gd name="T118" fmla="*/ 756 w 1149"/>
              <a:gd name="T119" fmla="*/ 184 h 9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49" h="983">
                <a:moveTo>
                  <a:pt x="737" y="427"/>
                </a:moveTo>
                <a:lnTo>
                  <a:pt x="640" y="427"/>
                </a:lnTo>
                <a:cubicBezTo>
                  <a:pt x="641" y="437"/>
                  <a:pt x="642" y="483"/>
                  <a:pt x="616" y="502"/>
                </a:cubicBezTo>
                <a:cubicBezTo>
                  <a:pt x="616" y="502"/>
                  <a:pt x="658" y="735"/>
                  <a:pt x="640" y="810"/>
                </a:cubicBezTo>
                <a:cubicBezTo>
                  <a:pt x="633" y="842"/>
                  <a:pt x="606" y="921"/>
                  <a:pt x="575" y="921"/>
                </a:cubicBezTo>
                <a:cubicBezTo>
                  <a:pt x="544" y="920"/>
                  <a:pt x="520" y="841"/>
                  <a:pt x="514" y="810"/>
                </a:cubicBezTo>
                <a:cubicBezTo>
                  <a:pt x="499" y="735"/>
                  <a:pt x="549" y="503"/>
                  <a:pt x="549" y="503"/>
                </a:cubicBezTo>
                <a:cubicBezTo>
                  <a:pt x="541" y="500"/>
                  <a:pt x="527" y="486"/>
                  <a:pt x="524" y="427"/>
                </a:cubicBezTo>
                <a:lnTo>
                  <a:pt x="417" y="427"/>
                </a:lnTo>
                <a:lnTo>
                  <a:pt x="417" y="427"/>
                </a:lnTo>
                <a:cubicBezTo>
                  <a:pt x="320" y="427"/>
                  <a:pt x="229" y="510"/>
                  <a:pt x="241" y="612"/>
                </a:cubicBezTo>
                <a:lnTo>
                  <a:pt x="266" y="801"/>
                </a:lnTo>
                <a:cubicBezTo>
                  <a:pt x="286" y="902"/>
                  <a:pt x="345" y="983"/>
                  <a:pt x="443" y="983"/>
                </a:cubicBezTo>
                <a:lnTo>
                  <a:pt x="711" y="983"/>
                </a:lnTo>
                <a:cubicBezTo>
                  <a:pt x="809" y="983"/>
                  <a:pt x="868" y="899"/>
                  <a:pt x="888" y="799"/>
                </a:cubicBezTo>
                <a:lnTo>
                  <a:pt x="913" y="609"/>
                </a:lnTo>
                <a:cubicBezTo>
                  <a:pt x="925" y="510"/>
                  <a:pt x="834" y="427"/>
                  <a:pt x="737" y="427"/>
                </a:cubicBezTo>
                <a:close/>
                <a:moveTo>
                  <a:pt x="218" y="308"/>
                </a:moveTo>
                <a:cubicBezTo>
                  <a:pt x="280" y="308"/>
                  <a:pt x="330" y="258"/>
                  <a:pt x="330" y="196"/>
                </a:cubicBezTo>
                <a:cubicBezTo>
                  <a:pt x="330" y="134"/>
                  <a:pt x="280" y="83"/>
                  <a:pt x="218" y="83"/>
                </a:cubicBezTo>
                <a:cubicBezTo>
                  <a:pt x="156" y="83"/>
                  <a:pt x="105" y="134"/>
                  <a:pt x="105" y="196"/>
                </a:cubicBezTo>
                <a:cubicBezTo>
                  <a:pt x="105" y="258"/>
                  <a:pt x="156" y="308"/>
                  <a:pt x="218" y="308"/>
                </a:cubicBezTo>
                <a:close/>
                <a:moveTo>
                  <a:pt x="318" y="344"/>
                </a:moveTo>
                <a:lnTo>
                  <a:pt x="118" y="344"/>
                </a:lnTo>
                <a:lnTo>
                  <a:pt x="118" y="343"/>
                </a:lnTo>
                <a:cubicBezTo>
                  <a:pt x="57" y="343"/>
                  <a:pt x="0" y="395"/>
                  <a:pt x="7" y="458"/>
                </a:cubicBezTo>
                <a:lnTo>
                  <a:pt x="23" y="577"/>
                </a:lnTo>
                <a:cubicBezTo>
                  <a:pt x="35" y="639"/>
                  <a:pt x="73" y="689"/>
                  <a:pt x="134" y="689"/>
                </a:cubicBezTo>
                <a:lnTo>
                  <a:pt x="191" y="689"/>
                </a:lnTo>
                <a:lnTo>
                  <a:pt x="180" y="606"/>
                </a:lnTo>
                <a:lnTo>
                  <a:pt x="180" y="606"/>
                </a:lnTo>
                <a:lnTo>
                  <a:pt x="180" y="606"/>
                </a:lnTo>
                <a:cubicBezTo>
                  <a:pt x="173" y="549"/>
                  <a:pt x="191" y="493"/>
                  <a:pt x="231" y="449"/>
                </a:cubicBezTo>
                <a:cubicBezTo>
                  <a:pt x="252" y="425"/>
                  <a:pt x="279" y="406"/>
                  <a:pt x="308" y="393"/>
                </a:cubicBezTo>
                <a:cubicBezTo>
                  <a:pt x="333" y="379"/>
                  <a:pt x="359" y="371"/>
                  <a:pt x="387" y="367"/>
                </a:cubicBezTo>
                <a:cubicBezTo>
                  <a:pt x="367" y="352"/>
                  <a:pt x="343" y="344"/>
                  <a:pt x="318" y="344"/>
                </a:cubicBezTo>
                <a:close/>
                <a:moveTo>
                  <a:pt x="931" y="308"/>
                </a:moveTo>
                <a:cubicBezTo>
                  <a:pt x="993" y="308"/>
                  <a:pt x="1043" y="258"/>
                  <a:pt x="1043" y="196"/>
                </a:cubicBezTo>
                <a:cubicBezTo>
                  <a:pt x="1043" y="134"/>
                  <a:pt x="993" y="83"/>
                  <a:pt x="931" y="83"/>
                </a:cubicBezTo>
                <a:cubicBezTo>
                  <a:pt x="869" y="83"/>
                  <a:pt x="819" y="134"/>
                  <a:pt x="819" y="196"/>
                </a:cubicBezTo>
                <a:cubicBezTo>
                  <a:pt x="819" y="258"/>
                  <a:pt x="869" y="308"/>
                  <a:pt x="931" y="308"/>
                </a:cubicBezTo>
                <a:close/>
                <a:moveTo>
                  <a:pt x="1031" y="344"/>
                </a:moveTo>
                <a:lnTo>
                  <a:pt x="831" y="344"/>
                </a:lnTo>
                <a:lnTo>
                  <a:pt x="831" y="343"/>
                </a:lnTo>
                <a:cubicBezTo>
                  <a:pt x="806" y="343"/>
                  <a:pt x="782" y="352"/>
                  <a:pt x="763" y="366"/>
                </a:cubicBezTo>
                <a:cubicBezTo>
                  <a:pt x="792" y="370"/>
                  <a:pt x="821" y="379"/>
                  <a:pt x="847" y="393"/>
                </a:cubicBezTo>
                <a:cubicBezTo>
                  <a:pt x="877" y="406"/>
                  <a:pt x="903" y="426"/>
                  <a:pt x="925" y="450"/>
                </a:cubicBezTo>
                <a:cubicBezTo>
                  <a:pt x="963" y="494"/>
                  <a:pt x="981" y="548"/>
                  <a:pt x="974" y="603"/>
                </a:cubicBezTo>
                <a:lnTo>
                  <a:pt x="974" y="603"/>
                </a:lnTo>
                <a:lnTo>
                  <a:pt x="974" y="603"/>
                </a:lnTo>
                <a:lnTo>
                  <a:pt x="962" y="689"/>
                </a:lnTo>
                <a:lnTo>
                  <a:pt x="1015" y="689"/>
                </a:lnTo>
                <a:cubicBezTo>
                  <a:pt x="1076" y="689"/>
                  <a:pt x="1114" y="637"/>
                  <a:pt x="1126" y="575"/>
                </a:cubicBezTo>
                <a:lnTo>
                  <a:pt x="1142" y="456"/>
                </a:lnTo>
                <a:cubicBezTo>
                  <a:pt x="1149" y="395"/>
                  <a:pt x="1092" y="344"/>
                  <a:pt x="1031" y="344"/>
                </a:cubicBezTo>
                <a:close/>
                <a:moveTo>
                  <a:pt x="756" y="184"/>
                </a:moveTo>
                <a:cubicBezTo>
                  <a:pt x="756" y="286"/>
                  <a:pt x="676" y="369"/>
                  <a:pt x="577" y="369"/>
                </a:cubicBezTo>
                <a:cubicBezTo>
                  <a:pt x="478" y="369"/>
                  <a:pt x="398" y="286"/>
                  <a:pt x="398" y="184"/>
                </a:cubicBezTo>
                <a:cubicBezTo>
                  <a:pt x="398" y="82"/>
                  <a:pt x="478" y="0"/>
                  <a:pt x="577" y="0"/>
                </a:cubicBezTo>
                <a:cubicBezTo>
                  <a:pt x="676" y="0"/>
                  <a:pt x="756" y="82"/>
                  <a:pt x="756" y="184"/>
                </a:cubicBezTo>
                <a:close/>
              </a:path>
            </a:pathLst>
          </a:custGeom>
          <a:solidFill>
            <a:srgbClr val="FFFFFF"/>
          </a:solidFill>
          <a:ln>
            <a:noFill/>
          </a:ln>
        </p:spPr>
        <p:txBody>
          <a:bodyPr vert="horz" wrap="square" lIns="91398" tIns="45698" rIns="91398" bIns="45698" numCol="1" anchor="t" anchorCtr="0" compatLnSpc="1"/>
          <a:lstStyle/>
          <a:p>
            <a:pPr defTabSz="1218565">
              <a:defRPr/>
            </a:pPr>
            <a:endParaRPr lang="zh-CN" altLang="en-US" sz="2000" kern="0">
              <a:solidFill>
                <a:schemeClr val="tx1">
                  <a:lumMod val="50000"/>
                  <a:lumOff val="50000"/>
                </a:schemeClr>
              </a:solidFill>
              <a:cs typeface="+mn-ea"/>
            </a:endParaRPr>
          </a:p>
        </p:txBody>
      </p:sp>
      <p:sp>
        <p:nvSpPr>
          <p:cNvPr id="39" name="Freeform 17"/>
          <p:cNvSpPr>
            <a:spLocks noEditPoints="1"/>
          </p:cNvSpPr>
          <p:nvPr/>
        </p:nvSpPr>
        <p:spPr bwMode="auto">
          <a:xfrm>
            <a:off x="7087575" y="3331140"/>
            <a:ext cx="612457" cy="614364"/>
          </a:xfrm>
          <a:custGeom>
            <a:avLst/>
            <a:gdLst>
              <a:gd name="T0" fmla="*/ 504 w 1008"/>
              <a:gd name="T1" fmla="*/ 1009 h 1009"/>
              <a:gd name="T2" fmla="*/ 0 w 1008"/>
              <a:gd name="T3" fmla="*/ 504 h 1009"/>
              <a:gd name="T4" fmla="*/ 504 w 1008"/>
              <a:gd name="T5" fmla="*/ 0 h 1009"/>
              <a:gd name="T6" fmla="*/ 1008 w 1008"/>
              <a:gd name="T7" fmla="*/ 504 h 1009"/>
              <a:gd name="T8" fmla="*/ 504 w 1008"/>
              <a:gd name="T9" fmla="*/ 1009 h 1009"/>
              <a:gd name="T10" fmla="*/ 725 w 1008"/>
              <a:gd name="T11" fmla="*/ 769 h 1009"/>
              <a:gd name="T12" fmla="*/ 725 w 1008"/>
              <a:gd name="T13" fmla="*/ 769 h 1009"/>
              <a:gd name="T14" fmla="*/ 538 w 1008"/>
              <a:gd name="T15" fmla="*/ 586 h 1009"/>
              <a:gd name="T16" fmla="*/ 504 w 1008"/>
              <a:gd name="T17" fmla="*/ 592 h 1009"/>
              <a:gd name="T18" fmla="*/ 416 w 1008"/>
              <a:gd name="T19" fmla="*/ 504 h 1009"/>
              <a:gd name="T20" fmla="*/ 456 w 1008"/>
              <a:gd name="T21" fmla="*/ 431 h 1009"/>
              <a:gd name="T22" fmla="*/ 456 w 1008"/>
              <a:gd name="T23" fmla="*/ 179 h 1009"/>
              <a:gd name="T24" fmla="*/ 553 w 1008"/>
              <a:gd name="T25" fmla="*/ 179 h 1009"/>
              <a:gd name="T26" fmla="*/ 553 w 1008"/>
              <a:gd name="T27" fmla="*/ 431 h 1009"/>
              <a:gd name="T28" fmla="*/ 592 w 1008"/>
              <a:gd name="T29" fmla="*/ 504 h 1009"/>
              <a:gd name="T30" fmla="*/ 586 w 1008"/>
              <a:gd name="T31" fmla="*/ 536 h 1009"/>
              <a:gd name="T32" fmla="*/ 774 w 1008"/>
              <a:gd name="T33" fmla="*/ 719 h 1009"/>
              <a:gd name="T34" fmla="*/ 725 w 1008"/>
              <a:gd name="T35" fmla="*/ 769 h 1009"/>
              <a:gd name="T36" fmla="*/ 168 w 1008"/>
              <a:gd name="T37" fmla="*/ 471 h 1009"/>
              <a:gd name="T38" fmla="*/ 168 w 1008"/>
              <a:gd name="T39" fmla="*/ 471 h 1009"/>
              <a:gd name="T40" fmla="*/ 234 w 1008"/>
              <a:gd name="T41" fmla="*/ 471 h 1009"/>
              <a:gd name="T42" fmla="*/ 234 w 1008"/>
              <a:gd name="T43" fmla="*/ 538 h 1009"/>
              <a:gd name="T44" fmla="*/ 168 w 1008"/>
              <a:gd name="T45" fmla="*/ 538 h 1009"/>
              <a:gd name="T46" fmla="*/ 168 w 1008"/>
              <a:gd name="T47" fmla="*/ 471 h 1009"/>
              <a:gd name="T48" fmla="*/ 774 w 1008"/>
              <a:gd name="T49" fmla="*/ 471 h 1009"/>
              <a:gd name="T50" fmla="*/ 774 w 1008"/>
              <a:gd name="T51" fmla="*/ 471 h 1009"/>
              <a:gd name="T52" fmla="*/ 840 w 1008"/>
              <a:gd name="T53" fmla="*/ 471 h 1009"/>
              <a:gd name="T54" fmla="*/ 840 w 1008"/>
              <a:gd name="T55" fmla="*/ 538 h 1009"/>
              <a:gd name="T56" fmla="*/ 774 w 1008"/>
              <a:gd name="T57" fmla="*/ 538 h 1009"/>
              <a:gd name="T58" fmla="*/ 774 w 1008"/>
              <a:gd name="T59" fmla="*/ 471 h 1009"/>
              <a:gd name="T60" fmla="*/ 470 w 1008"/>
              <a:gd name="T61" fmla="*/ 840 h 1009"/>
              <a:gd name="T62" fmla="*/ 470 w 1008"/>
              <a:gd name="T63" fmla="*/ 840 h 1009"/>
              <a:gd name="T64" fmla="*/ 470 w 1008"/>
              <a:gd name="T65" fmla="*/ 775 h 1009"/>
              <a:gd name="T66" fmla="*/ 538 w 1008"/>
              <a:gd name="T67" fmla="*/ 775 h 1009"/>
              <a:gd name="T68" fmla="*/ 538 w 1008"/>
              <a:gd name="T69" fmla="*/ 840 h 1009"/>
              <a:gd name="T70" fmla="*/ 470 w 1008"/>
              <a:gd name="T71" fmla="*/ 840 h 1009"/>
              <a:gd name="T72" fmla="*/ 504 w 1008"/>
              <a:gd name="T73" fmla="*/ 912 h 1009"/>
              <a:gd name="T74" fmla="*/ 504 w 1008"/>
              <a:gd name="T75" fmla="*/ 912 h 1009"/>
              <a:gd name="T76" fmla="*/ 912 w 1008"/>
              <a:gd name="T77" fmla="*/ 504 h 1009"/>
              <a:gd name="T78" fmla="*/ 504 w 1008"/>
              <a:gd name="T79" fmla="*/ 97 h 1009"/>
              <a:gd name="T80" fmla="*/ 96 w 1008"/>
              <a:gd name="T81" fmla="*/ 504 h 1009"/>
              <a:gd name="T82" fmla="*/ 504 w 1008"/>
              <a:gd name="T83" fmla="*/ 912 h 10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08" h="1009">
                <a:moveTo>
                  <a:pt x="504" y="1009"/>
                </a:moveTo>
                <a:cubicBezTo>
                  <a:pt x="226" y="1009"/>
                  <a:pt x="0" y="783"/>
                  <a:pt x="0" y="504"/>
                </a:cubicBezTo>
                <a:cubicBezTo>
                  <a:pt x="0" y="226"/>
                  <a:pt x="226" y="0"/>
                  <a:pt x="504" y="0"/>
                </a:cubicBezTo>
                <a:cubicBezTo>
                  <a:pt x="782" y="0"/>
                  <a:pt x="1008" y="226"/>
                  <a:pt x="1008" y="504"/>
                </a:cubicBezTo>
                <a:cubicBezTo>
                  <a:pt x="1008" y="783"/>
                  <a:pt x="782" y="1009"/>
                  <a:pt x="504" y="1009"/>
                </a:cubicBezTo>
                <a:close/>
                <a:moveTo>
                  <a:pt x="725" y="769"/>
                </a:moveTo>
                <a:lnTo>
                  <a:pt x="725" y="769"/>
                </a:lnTo>
                <a:lnTo>
                  <a:pt x="538" y="586"/>
                </a:lnTo>
                <a:cubicBezTo>
                  <a:pt x="528" y="590"/>
                  <a:pt x="516" y="592"/>
                  <a:pt x="504" y="592"/>
                </a:cubicBezTo>
                <a:cubicBezTo>
                  <a:pt x="455" y="592"/>
                  <a:pt x="416" y="553"/>
                  <a:pt x="416" y="504"/>
                </a:cubicBezTo>
                <a:cubicBezTo>
                  <a:pt x="416" y="474"/>
                  <a:pt x="432" y="447"/>
                  <a:pt x="456" y="431"/>
                </a:cubicBezTo>
                <a:lnTo>
                  <a:pt x="456" y="179"/>
                </a:lnTo>
                <a:cubicBezTo>
                  <a:pt x="456" y="115"/>
                  <a:pt x="553" y="115"/>
                  <a:pt x="553" y="179"/>
                </a:cubicBezTo>
                <a:lnTo>
                  <a:pt x="553" y="431"/>
                </a:lnTo>
                <a:cubicBezTo>
                  <a:pt x="576" y="447"/>
                  <a:pt x="592" y="474"/>
                  <a:pt x="592" y="504"/>
                </a:cubicBezTo>
                <a:cubicBezTo>
                  <a:pt x="592" y="516"/>
                  <a:pt x="590" y="526"/>
                  <a:pt x="586" y="536"/>
                </a:cubicBezTo>
                <a:lnTo>
                  <a:pt x="774" y="719"/>
                </a:lnTo>
                <a:cubicBezTo>
                  <a:pt x="806" y="751"/>
                  <a:pt x="758" y="801"/>
                  <a:pt x="725" y="769"/>
                </a:cubicBezTo>
                <a:close/>
                <a:moveTo>
                  <a:pt x="168" y="471"/>
                </a:moveTo>
                <a:lnTo>
                  <a:pt x="168" y="471"/>
                </a:lnTo>
                <a:lnTo>
                  <a:pt x="234" y="471"/>
                </a:lnTo>
                <a:cubicBezTo>
                  <a:pt x="278" y="471"/>
                  <a:pt x="278" y="538"/>
                  <a:pt x="234" y="538"/>
                </a:cubicBezTo>
                <a:lnTo>
                  <a:pt x="168" y="538"/>
                </a:lnTo>
                <a:cubicBezTo>
                  <a:pt x="123" y="538"/>
                  <a:pt x="123" y="471"/>
                  <a:pt x="168" y="471"/>
                </a:cubicBezTo>
                <a:close/>
                <a:moveTo>
                  <a:pt x="774" y="471"/>
                </a:moveTo>
                <a:lnTo>
                  <a:pt x="774" y="471"/>
                </a:lnTo>
                <a:lnTo>
                  <a:pt x="840" y="471"/>
                </a:lnTo>
                <a:cubicBezTo>
                  <a:pt x="885" y="471"/>
                  <a:pt x="885" y="538"/>
                  <a:pt x="840" y="538"/>
                </a:cubicBezTo>
                <a:lnTo>
                  <a:pt x="774" y="538"/>
                </a:lnTo>
                <a:cubicBezTo>
                  <a:pt x="730" y="538"/>
                  <a:pt x="730" y="471"/>
                  <a:pt x="774" y="471"/>
                </a:cubicBezTo>
                <a:close/>
                <a:moveTo>
                  <a:pt x="470" y="840"/>
                </a:moveTo>
                <a:lnTo>
                  <a:pt x="470" y="840"/>
                </a:lnTo>
                <a:lnTo>
                  <a:pt x="470" y="775"/>
                </a:lnTo>
                <a:cubicBezTo>
                  <a:pt x="470" y="730"/>
                  <a:pt x="538" y="730"/>
                  <a:pt x="538" y="775"/>
                </a:cubicBezTo>
                <a:lnTo>
                  <a:pt x="538" y="840"/>
                </a:lnTo>
                <a:cubicBezTo>
                  <a:pt x="538" y="885"/>
                  <a:pt x="470" y="885"/>
                  <a:pt x="470" y="840"/>
                </a:cubicBezTo>
                <a:close/>
                <a:moveTo>
                  <a:pt x="504" y="912"/>
                </a:moveTo>
                <a:lnTo>
                  <a:pt x="504" y="912"/>
                </a:lnTo>
                <a:cubicBezTo>
                  <a:pt x="729" y="912"/>
                  <a:pt x="912" y="730"/>
                  <a:pt x="912" y="504"/>
                </a:cubicBezTo>
                <a:cubicBezTo>
                  <a:pt x="912" y="279"/>
                  <a:pt x="729" y="97"/>
                  <a:pt x="504" y="97"/>
                </a:cubicBezTo>
                <a:cubicBezTo>
                  <a:pt x="279" y="97"/>
                  <a:pt x="96" y="279"/>
                  <a:pt x="96" y="504"/>
                </a:cubicBezTo>
                <a:cubicBezTo>
                  <a:pt x="96" y="730"/>
                  <a:pt x="279" y="912"/>
                  <a:pt x="504" y="912"/>
                </a:cubicBezTo>
                <a:close/>
              </a:path>
            </a:pathLst>
          </a:custGeom>
          <a:solidFill>
            <a:srgbClr val="FFFFFF"/>
          </a:solidFill>
          <a:ln>
            <a:noFill/>
          </a:ln>
        </p:spPr>
        <p:txBody>
          <a:bodyPr vert="horz" wrap="square" lIns="91398" tIns="45698" rIns="91398" bIns="45698" numCol="1" anchor="t" anchorCtr="0" compatLnSpc="1"/>
          <a:lstStyle/>
          <a:p>
            <a:pPr defTabSz="1218565">
              <a:defRPr/>
            </a:pPr>
            <a:endParaRPr lang="zh-CN" altLang="en-US" sz="2000" kern="0">
              <a:solidFill>
                <a:schemeClr val="tx1">
                  <a:lumMod val="50000"/>
                  <a:lumOff val="50000"/>
                </a:schemeClr>
              </a:solidFill>
              <a:cs typeface="+mn-ea"/>
            </a:endParaRPr>
          </a:p>
        </p:txBody>
      </p:sp>
      <p:sp>
        <p:nvSpPr>
          <p:cNvPr id="40" name="TextBox 39"/>
          <p:cNvSpPr txBox="1"/>
          <p:nvPr/>
        </p:nvSpPr>
        <p:spPr>
          <a:xfrm>
            <a:off x="1763605" y="1903553"/>
            <a:ext cx="1996307" cy="369287"/>
          </a:xfrm>
          <a:prstGeom prst="rect">
            <a:avLst/>
          </a:prstGeom>
          <a:noFill/>
        </p:spPr>
        <p:txBody>
          <a:bodyPr wrap="square" lIns="91398" tIns="45698" rIns="91398" bIns="45698" rtlCol="0">
            <a:spAutoFit/>
          </a:bodyPr>
          <a:lstStyle/>
          <a:p>
            <a:pPr algn="r" defTabSz="1218565">
              <a:defRPr/>
            </a:pPr>
            <a:r>
              <a:rPr lang="zh-CN" altLang="en-US" kern="0" dirty="0">
                <a:solidFill>
                  <a:schemeClr val="tx1">
                    <a:lumMod val="50000"/>
                    <a:lumOff val="50000"/>
                  </a:schemeClr>
                </a:solidFill>
                <a:latin typeface="+mn-ea"/>
                <a:cs typeface="+mn-ea"/>
              </a:rPr>
              <a:t>项目方面</a:t>
            </a:r>
          </a:p>
        </p:txBody>
      </p:sp>
      <p:sp>
        <p:nvSpPr>
          <p:cNvPr id="41" name="TextBox 40"/>
          <p:cNvSpPr txBox="1"/>
          <p:nvPr/>
        </p:nvSpPr>
        <p:spPr>
          <a:xfrm>
            <a:off x="1094995" y="2296979"/>
            <a:ext cx="2664916" cy="523176"/>
          </a:xfrm>
          <a:prstGeom prst="rect">
            <a:avLst/>
          </a:prstGeom>
          <a:noFill/>
        </p:spPr>
        <p:txBody>
          <a:bodyPr wrap="square" lIns="91398" tIns="45698" rIns="91398" bIns="45698" rtlCol="0">
            <a:spAutoFit/>
          </a:bodyPr>
          <a:lstStyle/>
          <a:p>
            <a:pPr algn="r" defTabSz="1218565">
              <a:defRPr/>
            </a:pPr>
            <a:r>
              <a:rPr lang="zh-CN" altLang="en-US" sz="1400" kern="0" dirty="0">
                <a:solidFill>
                  <a:schemeClr val="tx1">
                    <a:lumMod val="50000"/>
                    <a:lumOff val="50000"/>
                  </a:schemeClr>
                </a:solidFill>
                <a:latin typeface="+mn-ea"/>
                <a:cs typeface="+mn-ea"/>
              </a:rPr>
              <a:t>请在这里输入段落文本内容请在这里输入段落文本内容</a:t>
            </a:r>
          </a:p>
        </p:txBody>
      </p:sp>
      <p:sp>
        <p:nvSpPr>
          <p:cNvPr id="42" name="TextBox 41"/>
          <p:cNvSpPr txBox="1"/>
          <p:nvPr/>
        </p:nvSpPr>
        <p:spPr>
          <a:xfrm>
            <a:off x="8383856" y="1838814"/>
            <a:ext cx="1996307" cy="369287"/>
          </a:xfrm>
          <a:prstGeom prst="rect">
            <a:avLst/>
          </a:prstGeom>
          <a:noFill/>
        </p:spPr>
        <p:txBody>
          <a:bodyPr wrap="square" lIns="91398" tIns="45698" rIns="91398" bIns="45698" rtlCol="0">
            <a:spAutoFit/>
          </a:bodyPr>
          <a:lstStyle/>
          <a:p>
            <a:pPr defTabSz="1218565">
              <a:defRPr/>
            </a:pPr>
            <a:r>
              <a:rPr lang="zh-CN" altLang="en-US" kern="0" dirty="0">
                <a:solidFill>
                  <a:schemeClr val="tx1">
                    <a:lumMod val="50000"/>
                    <a:lumOff val="50000"/>
                  </a:schemeClr>
                </a:solidFill>
                <a:latin typeface="+mn-ea"/>
                <a:cs typeface="+mn-ea"/>
              </a:rPr>
              <a:t>管理方面</a:t>
            </a:r>
          </a:p>
        </p:txBody>
      </p:sp>
      <p:sp>
        <p:nvSpPr>
          <p:cNvPr id="43" name="TextBox 42"/>
          <p:cNvSpPr txBox="1"/>
          <p:nvPr/>
        </p:nvSpPr>
        <p:spPr>
          <a:xfrm>
            <a:off x="8383854" y="2232240"/>
            <a:ext cx="2664916" cy="523176"/>
          </a:xfrm>
          <a:prstGeom prst="rect">
            <a:avLst/>
          </a:prstGeom>
          <a:noFill/>
        </p:spPr>
        <p:txBody>
          <a:bodyPr wrap="square" lIns="91398" tIns="45698" rIns="91398" bIns="45698" rtlCol="0">
            <a:spAutoFit/>
          </a:bodyPr>
          <a:lstStyle/>
          <a:p>
            <a:pPr defTabSz="1218565">
              <a:defRPr/>
            </a:pPr>
            <a:r>
              <a:rPr lang="zh-CN" altLang="en-US" sz="1400" kern="0" dirty="0">
                <a:solidFill>
                  <a:schemeClr val="tx1">
                    <a:lumMod val="50000"/>
                    <a:lumOff val="50000"/>
                  </a:schemeClr>
                </a:solidFill>
                <a:latin typeface="+mn-ea"/>
                <a:cs typeface="+mn-ea"/>
              </a:rPr>
              <a:t>请在这里输入段落文本内容请在这里输入段落文本内容</a:t>
            </a:r>
          </a:p>
        </p:txBody>
      </p:sp>
      <p:sp>
        <p:nvSpPr>
          <p:cNvPr id="44" name="TextBox 43"/>
          <p:cNvSpPr txBox="1"/>
          <p:nvPr/>
        </p:nvSpPr>
        <p:spPr>
          <a:xfrm>
            <a:off x="1662036" y="3241945"/>
            <a:ext cx="1996307" cy="369287"/>
          </a:xfrm>
          <a:prstGeom prst="rect">
            <a:avLst/>
          </a:prstGeom>
          <a:noFill/>
        </p:spPr>
        <p:txBody>
          <a:bodyPr wrap="square" lIns="91398" tIns="45698" rIns="91398" bIns="45698" rtlCol="0">
            <a:spAutoFit/>
          </a:bodyPr>
          <a:lstStyle/>
          <a:p>
            <a:pPr algn="r" defTabSz="1218565">
              <a:defRPr/>
            </a:pPr>
            <a:r>
              <a:rPr lang="zh-CN" altLang="en-US" kern="0" dirty="0">
                <a:solidFill>
                  <a:schemeClr val="tx1">
                    <a:lumMod val="50000"/>
                    <a:lumOff val="50000"/>
                  </a:schemeClr>
                </a:solidFill>
                <a:latin typeface="+mn-ea"/>
                <a:cs typeface="+mn-ea"/>
              </a:rPr>
              <a:t>服务方面</a:t>
            </a:r>
          </a:p>
        </p:txBody>
      </p:sp>
      <p:sp>
        <p:nvSpPr>
          <p:cNvPr id="45" name="TextBox 44"/>
          <p:cNvSpPr txBox="1"/>
          <p:nvPr/>
        </p:nvSpPr>
        <p:spPr>
          <a:xfrm>
            <a:off x="993425" y="3635371"/>
            <a:ext cx="2664916" cy="523176"/>
          </a:xfrm>
          <a:prstGeom prst="rect">
            <a:avLst/>
          </a:prstGeom>
          <a:noFill/>
        </p:spPr>
        <p:txBody>
          <a:bodyPr wrap="square" lIns="91398" tIns="45698" rIns="91398" bIns="45698" rtlCol="0">
            <a:spAutoFit/>
          </a:bodyPr>
          <a:lstStyle/>
          <a:p>
            <a:pPr algn="r" defTabSz="1218565">
              <a:defRPr/>
            </a:pPr>
            <a:r>
              <a:rPr lang="zh-CN" altLang="en-US" sz="1400" kern="0" dirty="0">
                <a:solidFill>
                  <a:schemeClr val="tx1">
                    <a:lumMod val="50000"/>
                    <a:lumOff val="50000"/>
                  </a:schemeClr>
                </a:solidFill>
                <a:latin typeface="+mn-ea"/>
                <a:cs typeface="+mn-ea"/>
              </a:rPr>
              <a:t>请在这里输入段落文本内容请在这里输入段落文本内容</a:t>
            </a:r>
          </a:p>
        </p:txBody>
      </p:sp>
      <p:sp>
        <p:nvSpPr>
          <p:cNvPr id="46" name="TextBox 45"/>
          <p:cNvSpPr txBox="1"/>
          <p:nvPr/>
        </p:nvSpPr>
        <p:spPr>
          <a:xfrm>
            <a:off x="8383856" y="4582014"/>
            <a:ext cx="1996307" cy="369287"/>
          </a:xfrm>
          <a:prstGeom prst="rect">
            <a:avLst/>
          </a:prstGeom>
          <a:noFill/>
        </p:spPr>
        <p:txBody>
          <a:bodyPr wrap="square" lIns="91398" tIns="45698" rIns="91398" bIns="45698" rtlCol="0">
            <a:spAutoFit/>
          </a:bodyPr>
          <a:lstStyle/>
          <a:p>
            <a:pPr defTabSz="1218565">
              <a:defRPr/>
            </a:pPr>
            <a:r>
              <a:rPr lang="zh-CN" altLang="en-US" kern="0" dirty="0">
                <a:solidFill>
                  <a:schemeClr val="tx1">
                    <a:lumMod val="50000"/>
                    <a:lumOff val="50000"/>
                  </a:schemeClr>
                </a:solidFill>
                <a:latin typeface="+mn-ea"/>
                <a:cs typeface="+mn-ea"/>
              </a:rPr>
              <a:t>人力资源</a:t>
            </a:r>
          </a:p>
        </p:txBody>
      </p:sp>
      <p:sp>
        <p:nvSpPr>
          <p:cNvPr id="47" name="TextBox 46"/>
          <p:cNvSpPr txBox="1"/>
          <p:nvPr/>
        </p:nvSpPr>
        <p:spPr>
          <a:xfrm>
            <a:off x="8383854" y="4975440"/>
            <a:ext cx="2664916" cy="523176"/>
          </a:xfrm>
          <a:prstGeom prst="rect">
            <a:avLst/>
          </a:prstGeom>
          <a:noFill/>
        </p:spPr>
        <p:txBody>
          <a:bodyPr wrap="square" lIns="91398" tIns="45698" rIns="91398" bIns="45698" rtlCol="0">
            <a:spAutoFit/>
          </a:bodyPr>
          <a:lstStyle/>
          <a:p>
            <a:pPr defTabSz="1218565">
              <a:defRPr/>
            </a:pPr>
            <a:r>
              <a:rPr lang="zh-CN" altLang="en-US" sz="1400" kern="0" dirty="0">
                <a:solidFill>
                  <a:schemeClr val="tx1">
                    <a:lumMod val="50000"/>
                    <a:lumOff val="50000"/>
                  </a:schemeClr>
                </a:solidFill>
                <a:latin typeface="+mn-ea"/>
                <a:cs typeface="+mn-ea"/>
              </a:rPr>
              <a:t>请在这里输入段落文本内容请在这里输入段落文本内容</a:t>
            </a:r>
          </a:p>
        </p:txBody>
      </p:sp>
      <p:sp>
        <p:nvSpPr>
          <p:cNvPr id="48" name="TextBox 47"/>
          <p:cNvSpPr txBox="1"/>
          <p:nvPr/>
        </p:nvSpPr>
        <p:spPr>
          <a:xfrm>
            <a:off x="1763605" y="4662518"/>
            <a:ext cx="1996307" cy="369287"/>
          </a:xfrm>
          <a:prstGeom prst="rect">
            <a:avLst/>
          </a:prstGeom>
          <a:noFill/>
        </p:spPr>
        <p:txBody>
          <a:bodyPr wrap="square" lIns="91398" tIns="45698" rIns="91398" bIns="45698" rtlCol="0">
            <a:spAutoFit/>
          </a:bodyPr>
          <a:lstStyle/>
          <a:p>
            <a:pPr algn="r" defTabSz="1218565">
              <a:defRPr/>
            </a:pPr>
            <a:r>
              <a:rPr lang="zh-CN" altLang="en-US" kern="0" dirty="0">
                <a:solidFill>
                  <a:schemeClr val="tx1">
                    <a:lumMod val="50000"/>
                    <a:lumOff val="50000"/>
                  </a:schemeClr>
                </a:solidFill>
                <a:latin typeface="+mn-ea"/>
                <a:cs typeface="+mn-ea"/>
              </a:rPr>
              <a:t>维护方面</a:t>
            </a:r>
          </a:p>
        </p:txBody>
      </p:sp>
      <p:sp>
        <p:nvSpPr>
          <p:cNvPr id="49" name="TextBox 48"/>
          <p:cNvSpPr txBox="1"/>
          <p:nvPr/>
        </p:nvSpPr>
        <p:spPr>
          <a:xfrm>
            <a:off x="1094995" y="5055944"/>
            <a:ext cx="2664916" cy="523176"/>
          </a:xfrm>
          <a:prstGeom prst="rect">
            <a:avLst/>
          </a:prstGeom>
          <a:noFill/>
        </p:spPr>
        <p:txBody>
          <a:bodyPr wrap="square" lIns="91398" tIns="45698" rIns="91398" bIns="45698" rtlCol="0">
            <a:spAutoFit/>
          </a:bodyPr>
          <a:lstStyle/>
          <a:p>
            <a:pPr algn="r" defTabSz="1218565">
              <a:defRPr/>
            </a:pPr>
            <a:r>
              <a:rPr lang="zh-CN" altLang="en-US" sz="1400" kern="0" dirty="0">
                <a:solidFill>
                  <a:schemeClr val="tx1">
                    <a:lumMod val="50000"/>
                    <a:lumOff val="50000"/>
                  </a:schemeClr>
                </a:solidFill>
                <a:latin typeface="+mn-ea"/>
                <a:cs typeface="+mn-ea"/>
              </a:rPr>
              <a:t>请在这里输入段落文本内容请在这里输入段落文本内容</a:t>
            </a:r>
          </a:p>
        </p:txBody>
      </p:sp>
      <p:sp>
        <p:nvSpPr>
          <p:cNvPr id="50" name="TextBox 49"/>
          <p:cNvSpPr txBox="1"/>
          <p:nvPr/>
        </p:nvSpPr>
        <p:spPr>
          <a:xfrm>
            <a:off x="8407974" y="3160053"/>
            <a:ext cx="1996307" cy="369287"/>
          </a:xfrm>
          <a:prstGeom prst="rect">
            <a:avLst/>
          </a:prstGeom>
          <a:noFill/>
        </p:spPr>
        <p:txBody>
          <a:bodyPr wrap="square" lIns="91398" tIns="45698" rIns="91398" bIns="45698" rtlCol="0">
            <a:spAutoFit/>
          </a:bodyPr>
          <a:lstStyle/>
          <a:p>
            <a:pPr defTabSz="1218565">
              <a:defRPr/>
            </a:pPr>
            <a:r>
              <a:rPr lang="zh-CN" altLang="en-US" kern="0" dirty="0">
                <a:solidFill>
                  <a:schemeClr val="tx1">
                    <a:lumMod val="50000"/>
                    <a:lumOff val="50000"/>
                  </a:schemeClr>
                </a:solidFill>
                <a:latin typeface="+mn-ea"/>
                <a:cs typeface="+mn-ea"/>
              </a:rPr>
              <a:t>时间效率</a:t>
            </a:r>
          </a:p>
        </p:txBody>
      </p:sp>
      <p:sp>
        <p:nvSpPr>
          <p:cNvPr id="51" name="TextBox 50"/>
          <p:cNvSpPr txBox="1"/>
          <p:nvPr/>
        </p:nvSpPr>
        <p:spPr>
          <a:xfrm>
            <a:off x="8407972" y="3553479"/>
            <a:ext cx="2664916" cy="523176"/>
          </a:xfrm>
          <a:prstGeom prst="rect">
            <a:avLst/>
          </a:prstGeom>
          <a:noFill/>
        </p:spPr>
        <p:txBody>
          <a:bodyPr wrap="square" lIns="91398" tIns="45698" rIns="91398" bIns="45698" rtlCol="0">
            <a:spAutoFit/>
          </a:bodyPr>
          <a:lstStyle/>
          <a:p>
            <a:pPr defTabSz="1218565">
              <a:defRPr/>
            </a:pPr>
            <a:r>
              <a:rPr lang="zh-CN" altLang="en-US" sz="1400" kern="0" dirty="0">
                <a:solidFill>
                  <a:schemeClr val="tx1">
                    <a:lumMod val="50000"/>
                    <a:lumOff val="50000"/>
                  </a:schemeClr>
                </a:solidFill>
                <a:latin typeface="+mn-ea"/>
                <a:cs typeface="+mn-ea"/>
              </a:rPr>
              <a:t>请在这里输入段落文本内容请在这里输入段落文本内容</a:t>
            </a:r>
          </a:p>
        </p:txBody>
      </p:sp>
      <p:grpSp>
        <p:nvGrpSpPr>
          <p:cNvPr id="52" name="组合 51"/>
          <p:cNvGrpSpPr/>
          <p:nvPr/>
        </p:nvGrpSpPr>
        <p:grpSpPr>
          <a:xfrm>
            <a:off x="6363492" y="4553799"/>
            <a:ext cx="675054" cy="626497"/>
            <a:chOff x="5928340" y="670992"/>
            <a:chExt cx="506444" cy="470018"/>
          </a:xfrm>
          <a:solidFill>
            <a:schemeClr val="bg1"/>
          </a:solidFill>
        </p:grpSpPr>
        <p:sp>
          <p:nvSpPr>
            <p:cNvPr id="53" name="Freeform 36"/>
            <p:cNvSpPr>
              <a:spLocks noEditPoints="1"/>
            </p:cNvSpPr>
            <p:nvPr/>
          </p:nvSpPr>
          <p:spPr bwMode="auto">
            <a:xfrm>
              <a:off x="5993909" y="670992"/>
              <a:ext cx="241151" cy="160240"/>
            </a:xfrm>
            <a:custGeom>
              <a:avLst/>
              <a:gdLst>
                <a:gd name="T0" fmla="*/ 133 w 372"/>
                <a:gd name="T1" fmla="*/ 185 h 247"/>
                <a:gd name="T2" fmla="*/ 118 w 372"/>
                <a:gd name="T3" fmla="*/ 152 h 247"/>
                <a:gd name="T4" fmla="*/ 136 w 372"/>
                <a:gd name="T5" fmla="*/ 115 h 247"/>
                <a:gd name="T6" fmla="*/ 180 w 372"/>
                <a:gd name="T7" fmla="*/ 100 h 247"/>
                <a:gd name="T8" fmla="*/ 180 w 372"/>
                <a:gd name="T9" fmla="*/ 84 h 247"/>
                <a:gd name="T10" fmla="*/ 205 w 372"/>
                <a:gd name="T11" fmla="*/ 84 h 247"/>
                <a:gd name="T12" fmla="*/ 205 w 372"/>
                <a:gd name="T13" fmla="*/ 99 h 247"/>
                <a:gd name="T14" fmla="*/ 246 w 372"/>
                <a:gd name="T15" fmla="*/ 114 h 247"/>
                <a:gd name="T16" fmla="*/ 263 w 372"/>
                <a:gd name="T17" fmla="*/ 152 h 247"/>
                <a:gd name="T18" fmla="*/ 221 w 372"/>
                <a:gd name="T19" fmla="*/ 152 h 247"/>
                <a:gd name="T20" fmla="*/ 215 w 372"/>
                <a:gd name="T21" fmla="*/ 136 h 247"/>
                <a:gd name="T22" fmla="*/ 167 w 372"/>
                <a:gd name="T23" fmla="*/ 134 h 247"/>
                <a:gd name="T24" fmla="*/ 167 w 372"/>
                <a:gd name="T25" fmla="*/ 156 h 247"/>
                <a:gd name="T26" fmla="*/ 217 w 372"/>
                <a:gd name="T27" fmla="*/ 171 h 247"/>
                <a:gd name="T28" fmla="*/ 251 w 372"/>
                <a:gd name="T29" fmla="*/ 188 h 247"/>
                <a:gd name="T30" fmla="*/ 266 w 372"/>
                <a:gd name="T31" fmla="*/ 223 h 247"/>
                <a:gd name="T32" fmla="*/ 265 w 372"/>
                <a:gd name="T33" fmla="*/ 234 h 247"/>
                <a:gd name="T34" fmla="*/ 259 w 372"/>
                <a:gd name="T35" fmla="*/ 246 h 247"/>
                <a:gd name="T36" fmla="*/ 222 w 372"/>
                <a:gd name="T37" fmla="*/ 230 h 247"/>
                <a:gd name="T38" fmla="*/ 217 w 372"/>
                <a:gd name="T39" fmla="*/ 217 h 247"/>
                <a:gd name="T40" fmla="*/ 133 w 372"/>
                <a:gd name="T41" fmla="*/ 185 h 247"/>
                <a:gd name="T42" fmla="*/ 191 w 372"/>
                <a:gd name="T43" fmla="*/ 39 h 247"/>
                <a:gd name="T44" fmla="*/ 83 w 372"/>
                <a:gd name="T45" fmla="*/ 83 h 247"/>
                <a:gd name="T46" fmla="*/ 39 w 372"/>
                <a:gd name="T47" fmla="*/ 191 h 247"/>
                <a:gd name="T48" fmla="*/ 44 w 372"/>
                <a:gd name="T49" fmla="*/ 231 h 247"/>
                <a:gd name="T50" fmla="*/ 9 w 372"/>
                <a:gd name="T51" fmla="*/ 247 h 247"/>
                <a:gd name="T52" fmla="*/ 0 w 372"/>
                <a:gd name="T53" fmla="*/ 191 h 247"/>
                <a:gd name="T54" fmla="*/ 56 w 372"/>
                <a:gd name="T55" fmla="*/ 56 h 247"/>
                <a:gd name="T56" fmla="*/ 191 w 372"/>
                <a:gd name="T57" fmla="*/ 0 h 247"/>
                <a:gd name="T58" fmla="*/ 326 w 372"/>
                <a:gd name="T59" fmla="*/ 56 h 247"/>
                <a:gd name="T60" fmla="*/ 372 w 372"/>
                <a:gd name="T61" fmla="*/ 132 h 247"/>
                <a:gd name="T62" fmla="*/ 339 w 372"/>
                <a:gd name="T63" fmla="*/ 152 h 247"/>
                <a:gd name="T64" fmla="*/ 299 w 372"/>
                <a:gd name="T65" fmla="*/ 83 h 247"/>
                <a:gd name="T66" fmla="*/ 191 w 372"/>
                <a:gd name="T67" fmla="*/ 39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72" h="247">
                  <a:moveTo>
                    <a:pt x="133" y="185"/>
                  </a:moveTo>
                  <a:cubicBezTo>
                    <a:pt x="123" y="177"/>
                    <a:pt x="118" y="166"/>
                    <a:pt x="118" y="152"/>
                  </a:cubicBezTo>
                  <a:cubicBezTo>
                    <a:pt x="118" y="136"/>
                    <a:pt x="124" y="124"/>
                    <a:pt x="136" y="115"/>
                  </a:cubicBezTo>
                  <a:cubicBezTo>
                    <a:pt x="147" y="105"/>
                    <a:pt x="160" y="100"/>
                    <a:pt x="180" y="100"/>
                  </a:cubicBezTo>
                  <a:cubicBezTo>
                    <a:pt x="180" y="84"/>
                    <a:pt x="180" y="84"/>
                    <a:pt x="180" y="84"/>
                  </a:cubicBezTo>
                  <a:cubicBezTo>
                    <a:pt x="205" y="84"/>
                    <a:pt x="205" y="84"/>
                    <a:pt x="205" y="84"/>
                  </a:cubicBezTo>
                  <a:cubicBezTo>
                    <a:pt x="205" y="99"/>
                    <a:pt x="205" y="99"/>
                    <a:pt x="205" y="99"/>
                  </a:cubicBezTo>
                  <a:cubicBezTo>
                    <a:pt x="224" y="100"/>
                    <a:pt x="235" y="104"/>
                    <a:pt x="246" y="114"/>
                  </a:cubicBezTo>
                  <a:cubicBezTo>
                    <a:pt x="257" y="123"/>
                    <a:pt x="262" y="136"/>
                    <a:pt x="263" y="152"/>
                  </a:cubicBezTo>
                  <a:cubicBezTo>
                    <a:pt x="221" y="152"/>
                    <a:pt x="221" y="152"/>
                    <a:pt x="221" y="152"/>
                  </a:cubicBezTo>
                  <a:cubicBezTo>
                    <a:pt x="220" y="145"/>
                    <a:pt x="218" y="140"/>
                    <a:pt x="215" y="136"/>
                  </a:cubicBezTo>
                  <a:cubicBezTo>
                    <a:pt x="208" y="128"/>
                    <a:pt x="176" y="128"/>
                    <a:pt x="167" y="134"/>
                  </a:cubicBezTo>
                  <a:cubicBezTo>
                    <a:pt x="161" y="139"/>
                    <a:pt x="160" y="151"/>
                    <a:pt x="167" y="156"/>
                  </a:cubicBezTo>
                  <a:cubicBezTo>
                    <a:pt x="175" y="162"/>
                    <a:pt x="205" y="167"/>
                    <a:pt x="217" y="171"/>
                  </a:cubicBezTo>
                  <a:cubicBezTo>
                    <a:pt x="232" y="176"/>
                    <a:pt x="244" y="181"/>
                    <a:pt x="251" y="188"/>
                  </a:cubicBezTo>
                  <a:cubicBezTo>
                    <a:pt x="261" y="197"/>
                    <a:pt x="266" y="208"/>
                    <a:pt x="266" y="223"/>
                  </a:cubicBezTo>
                  <a:cubicBezTo>
                    <a:pt x="266" y="227"/>
                    <a:pt x="266" y="231"/>
                    <a:pt x="265" y="234"/>
                  </a:cubicBezTo>
                  <a:cubicBezTo>
                    <a:pt x="263" y="238"/>
                    <a:pt x="261" y="242"/>
                    <a:pt x="259" y="246"/>
                  </a:cubicBezTo>
                  <a:cubicBezTo>
                    <a:pt x="247" y="240"/>
                    <a:pt x="235" y="235"/>
                    <a:pt x="222" y="230"/>
                  </a:cubicBezTo>
                  <a:cubicBezTo>
                    <a:pt x="223" y="225"/>
                    <a:pt x="221" y="220"/>
                    <a:pt x="217" y="217"/>
                  </a:cubicBezTo>
                  <a:cubicBezTo>
                    <a:pt x="200" y="204"/>
                    <a:pt x="158" y="207"/>
                    <a:pt x="133" y="185"/>
                  </a:cubicBezTo>
                  <a:close/>
                  <a:moveTo>
                    <a:pt x="191" y="39"/>
                  </a:moveTo>
                  <a:cubicBezTo>
                    <a:pt x="149" y="39"/>
                    <a:pt x="111" y="56"/>
                    <a:pt x="83" y="83"/>
                  </a:cubicBezTo>
                  <a:cubicBezTo>
                    <a:pt x="56" y="111"/>
                    <a:pt x="39" y="149"/>
                    <a:pt x="39" y="191"/>
                  </a:cubicBezTo>
                  <a:cubicBezTo>
                    <a:pt x="39" y="205"/>
                    <a:pt x="40" y="219"/>
                    <a:pt x="44" y="231"/>
                  </a:cubicBezTo>
                  <a:cubicBezTo>
                    <a:pt x="32" y="236"/>
                    <a:pt x="20" y="241"/>
                    <a:pt x="9" y="247"/>
                  </a:cubicBezTo>
                  <a:cubicBezTo>
                    <a:pt x="3" y="229"/>
                    <a:pt x="0" y="210"/>
                    <a:pt x="0" y="191"/>
                  </a:cubicBezTo>
                  <a:cubicBezTo>
                    <a:pt x="0" y="138"/>
                    <a:pt x="22" y="91"/>
                    <a:pt x="56" y="56"/>
                  </a:cubicBezTo>
                  <a:cubicBezTo>
                    <a:pt x="91" y="22"/>
                    <a:pt x="138" y="0"/>
                    <a:pt x="191" y="0"/>
                  </a:cubicBezTo>
                  <a:cubicBezTo>
                    <a:pt x="244" y="0"/>
                    <a:pt x="291" y="22"/>
                    <a:pt x="326" y="56"/>
                  </a:cubicBezTo>
                  <a:cubicBezTo>
                    <a:pt x="347" y="77"/>
                    <a:pt x="363" y="103"/>
                    <a:pt x="372" y="132"/>
                  </a:cubicBezTo>
                  <a:cubicBezTo>
                    <a:pt x="361" y="138"/>
                    <a:pt x="349" y="145"/>
                    <a:pt x="339" y="152"/>
                  </a:cubicBezTo>
                  <a:cubicBezTo>
                    <a:pt x="332" y="126"/>
                    <a:pt x="318" y="102"/>
                    <a:pt x="299" y="83"/>
                  </a:cubicBezTo>
                  <a:cubicBezTo>
                    <a:pt x="271" y="56"/>
                    <a:pt x="233" y="39"/>
                    <a:pt x="191"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sz="1600">
                <a:solidFill>
                  <a:schemeClr val="tx1">
                    <a:lumMod val="50000"/>
                    <a:lumOff val="50000"/>
                  </a:schemeClr>
                </a:solidFill>
                <a:cs typeface="+mn-ea"/>
              </a:endParaRPr>
            </a:p>
          </p:txBody>
        </p:sp>
        <p:sp>
          <p:nvSpPr>
            <p:cNvPr id="54" name="Freeform 37"/>
            <p:cNvSpPr>
              <a:spLocks noEditPoints="1"/>
            </p:cNvSpPr>
            <p:nvPr/>
          </p:nvSpPr>
          <p:spPr bwMode="auto">
            <a:xfrm>
              <a:off x="6183208" y="766203"/>
              <a:ext cx="251576" cy="263409"/>
            </a:xfrm>
            <a:custGeom>
              <a:avLst/>
              <a:gdLst>
                <a:gd name="T0" fmla="*/ 41 w 388"/>
                <a:gd name="T1" fmla="*/ 59 h 406"/>
                <a:gd name="T2" fmla="*/ 185 w 388"/>
                <a:gd name="T3" fmla="*/ 0 h 406"/>
                <a:gd name="T4" fmla="*/ 329 w 388"/>
                <a:gd name="T5" fmla="*/ 59 h 406"/>
                <a:gd name="T6" fmla="*/ 388 w 388"/>
                <a:gd name="T7" fmla="*/ 203 h 406"/>
                <a:gd name="T8" fmla="*/ 329 w 388"/>
                <a:gd name="T9" fmla="*/ 347 h 406"/>
                <a:gd name="T10" fmla="*/ 185 w 388"/>
                <a:gd name="T11" fmla="*/ 406 h 406"/>
                <a:gd name="T12" fmla="*/ 111 w 388"/>
                <a:gd name="T13" fmla="*/ 393 h 406"/>
                <a:gd name="T14" fmla="*/ 116 w 388"/>
                <a:gd name="T15" fmla="*/ 342 h 406"/>
                <a:gd name="T16" fmla="*/ 36 w 388"/>
                <a:gd name="T17" fmla="*/ 149 h 406"/>
                <a:gd name="T18" fmla="*/ 0 w 388"/>
                <a:gd name="T19" fmla="*/ 119 h 406"/>
                <a:gd name="T20" fmla="*/ 41 w 388"/>
                <a:gd name="T21" fmla="*/ 59 h 406"/>
                <a:gd name="T22" fmla="*/ 123 w 388"/>
                <a:gd name="T23" fmla="*/ 197 h 406"/>
                <a:gd name="T24" fmla="*/ 107 w 388"/>
                <a:gd name="T25" fmla="*/ 161 h 406"/>
                <a:gd name="T26" fmla="*/ 126 w 388"/>
                <a:gd name="T27" fmla="*/ 121 h 406"/>
                <a:gd name="T28" fmla="*/ 173 w 388"/>
                <a:gd name="T29" fmla="*/ 105 h 406"/>
                <a:gd name="T30" fmla="*/ 173 w 388"/>
                <a:gd name="T31" fmla="*/ 88 h 406"/>
                <a:gd name="T32" fmla="*/ 200 w 388"/>
                <a:gd name="T33" fmla="*/ 88 h 406"/>
                <a:gd name="T34" fmla="*/ 200 w 388"/>
                <a:gd name="T35" fmla="*/ 104 h 406"/>
                <a:gd name="T36" fmla="*/ 244 w 388"/>
                <a:gd name="T37" fmla="*/ 120 h 406"/>
                <a:gd name="T38" fmla="*/ 262 w 388"/>
                <a:gd name="T39" fmla="*/ 161 h 406"/>
                <a:gd name="T40" fmla="*/ 217 w 388"/>
                <a:gd name="T41" fmla="*/ 161 h 406"/>
                <a:gd name="T42" fmla="*/ 211 w 388"/>
                <a:gd name="T43" fmla="*/ 144 h 406"/>
                <a:gd name="T44" fmla="*/ 160 w 388"/>
                <a:gd name="T45" fmla="*/ 142 h 406"/>
                <a:gd name="T46" fmla="*/ 159 w 388"/>
                <a:gd name="T47" fmla="*/ 165 h 406"/>
                <a:gd name="T48" fmla="*/ 213 w 388"/>
                <a:gd name="T49" fmla="*/ 181 h 406"/>
                <a:gd name="T50" fmla="*/ 250 w 388"/>
                <a:gd name="T51" fmla="*/ 200 h 406"/>
                <a:gd name="T52" fmla="*/ 265 w 388"/>
                <a:gd name="T53" fmla="*/ 237 h 406"/>
                <a:gd name="T54" fmla="*/ 248 w 388"/>
                <a:gd name="T55" fmla="*/ 279 h 406"/>
                <a:gd name="T56" fmla="*/ 198 w 388"/>
                <a:gd name="T57" fmla="*/ 296 h 406"/>
                <a:gd name="T58" fmla="*/ 198 w 388"/>
                <a:gd name="T59" fmla="*/ 318 h 406"/>
                <a:gd name="T60" fmla="*/ 172 w 388"/>
                <a:gd name="T61" fmla="*/ 318 h 406"/>
                <a:gd name="T62" fmla="*/ 172 w 388"/>
                <a:gd name="T63" fmla="*/ 296 h 406"/>
                <a:gd name="T64" fmla="*/ 123 w 388"/>
                <a:gd name="T65" fmla="*/ 279 h 406"/>
                <a:gd name="T66" fmla="*/ 105 w 388"/>
                <a:gd name="T67" fmla="*/ 233 h 406"/>
                <a:gd name="T68" fmla="*/ 152 w 388"/>
                <a:gd name="T69" fmla="*/ 233 h 406"/>
                <a:gd name="T70" fmla="*/ 158 w 388"/>
                <a:gd name="T71" fmla="*/ 254 h 406"/>
                <a:gd name="T72" fmla="*/ 212 w 388"/>
                <a:gd name="T73" fmla="*/ 256 h 406"/>
                <a:gd name="T74" fmla="*/ 213 w 388"/>
                <a:gd name="T75" fmla="*/ 231 h 406"/>
                <a:gd name="T76" fmla="*/ 123 w 388"/>
                <a:gd name="T77" fmla="*/ 197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88" h="406">
                  <a:moveTo>
                    <a:pt x="41" y="59"/>
                  </a:moveTo>
                  <a:cubicBezTo>
                    <a:pt x="78" y="22"/>
                    <a:pt x="129" y="0"/>
                    <a:pt x="185" y="0"/>
                  </a:cubicBezTo>
                  <a:cubicBezTo>
                    <a:pt x="241" y="0"/>
                    <a:pt x="292" y="22"/>
                    <a:pt x="329" y="59"/>
                  </a:cubicBezTo>
                  <a:cubicBezTo>
                    <a:pt x="366" y="96"/>
                    <a:pt x="388" y="147"/>
                    <a:pt x="388" y="203"/>
                  </a:cubicBezTo>
                  <a:cubicBezTo>
                    <a:pt x="388" y="259"/>
                    <a:pt x="366" y="310"/>
                    <a:pt x="329" y="347"/>
                  </a:cubicBezTo>
                  <a:cubicBezTo>
                    <a:pt x="292" y="384"/>
                    <a:pt x="241" y="406"/>
                    <a:pt x="185" y="406"/>
                  </a:cubicBezTo>
                  <a:cubicBezTo>
                    <a:pt x="159" y="406"/>
                    <a:pt x="134" y="401"/>
                    <a:pt x="111" y="393"/>
                  </a:cubicBezTo>
                  <a:cubicBezTo>
                    <a:pt x="114" y="376"/>
                    <a:pt x="116" y="359"/>
                    <a:pt x="116" y="342"/>
                  </a:cubicBezTo>
                  <a:cubicBezTo>
                    <a:pt x="116" y="270"/>
                    <a:pt x="87" y="200"/>
                    <a:pt x="36" y="149"/>
                  </a:cubicBezTo>
                  <a:cubicBezTo>
                    <a:pt x="25" y="138"/>
                    <a:pt x="13" y="128"/>
                    <a:pt x="0" y="119"/>
                  </a:cubicBezTo>
                  <a:cubicBezTo>
                    <a:pt x="10" y="96"/>
                    <a:pt x="24" y="76"/>
                    <a:pt x="41" y="59"/>
                  </a:cubicBezTo>
                  <a:close/>
                  <a:moveTo>
                    <a:pt x="123" y="197"/>
                  </a:moveTo>
                  <a:cubicBezTo>
                    <a:pt x="112" y="188"/>
                    <a:pt x="107" y="176"/>
                    <a:pt x="107" y="161"/>
                  </a:cubicBezTo>
                  <a:cubicBezTo>
                    <a:pt x="107" y="144"/>
                    <a:pt x="113" y="131"/>
                    <a:pt x="126" y="121"/>
                  </a:cubicBezTo>
                  <a:cubicBezTo>
                    <a:pt x="138" y="111"/>
                    <a:pt x="152" y="105"/>
                    <a:pt x="173" y="105"/>
                  </a:cubicBezTo>
                  <a:cubicBezTo>
                    <a:pt x="173" y="88"/>
                    <a:pt x="173" y="88"/>
                    <a:pt x="173" y="88"/>
                  </a:cubicBezTo>
                  <a:cubicBezTo>
                    <a:pt x="200" y="88"/>
                    <a:pt x="200" y="88"/>
                    <a:pt x="200" y="88"/>
                  </a:cubicBezTo>
                  <a:cubicBezTo>
                    <a:pt x="200" y="104"/>
                    <a:pt x="200" y="104"/>
                    <a:pt x="200" y="104"/>
                  </a:cubicBezTo>
                  <a:cubicBezTo>
                    <a:pt x="220" y="105"/>
                    <a:pt x="233" y="110"/>
                    <a:pt x="244" y="120"/>
                  </a:cubicBezTo>
                  <a:cubicBezTo>
                    <a:pt x="255" y="130"/>
                    <a:pt x="261" y="143"/>
                    <a:pt x="262" y="161"/>
                  </a:cubicBezTo>
                  <a:cubicBezTo>
                    <a:pt x="217" y="161"/>
                    <a:pt x="217" y="161"/>
                    <a:pt x="217" y="161"/>
                  </a:cubicBezTo>
                  <a:cubicBezTo>
                    <a:pt x="216" y="154"/>
                    <a:pt x="214" y="148"/>
                    <a:pt x="211" y="144"/>
                  </a:cubicBezTo>
                  <a:cubicBezTo>
                    <a:pt x="203" y="135"/>
                    <a:pt x="168" y="135"/>
                    <a:pt x="160" y="142"/>
                  </a:cubicBezTo>
                  <a:cubicBezTo>
                    <a:pt x="152" y="147"/>
                    <a:pt x="152" y="160"/>
                    <a:pt x="159" y="165"/>
                  </a:cubicBezTo>
                  <a:cubicBezTo>
                    <a:pt x="168" y="172"/>
                    <a:pt x="200" y="177"/>
                    <a:pt x="213" y="181"/>
                  </a:cubicBezTo>
                  <a:cubicBezTo>
                    <a:pt x="229" y="186"/>
                    <a:pt x="242" y="193"/>
                    <a:pt x="250" y="200"/>
                  </a:cubicBezTo>
                  <a:cubicBezTo>
                    <a:pt x="260" y="209"/>
                    <a:pt x="265" y="221"/>
                    <a:pt x="265" y="237"/>
                  </a:cubicBezTo>
                  <a:cubicBezTo>
                    <a:pt x="265" y="256"/>
                    <a:pt x="260" y="270"/>
                    <a:pt x="248" y="279"/>
                  </a:cubicBezTo>
                  <a:cubicBezTo>
                    <a:pt x="236" y="289"/>
                    <a:pt x="222" y="295"/>
                    <a:pt x="198" y="296"/>
                  </a:cubicBezTo>
                  <a:cubicBezTo>
                    <a:pt x="198" y="318"/>
                    <a:pt x="198" y="318"/>
                    <a:pt x="198" y="318"/>
                  </a:cubicBezTo>
                  <a:cubicBezTo>
                    <a:pt x="172" y="318"/>
                    <a:pt x="172" y="318"/>
                    <a:pt x="172" y="318"/>
                  </a:cubicBezTo>
                  <a:cubicBezTo>
                    <a:pt x="172" y="296"/>
                    <a:pt x="172" y="296"/>
                    <a:pt x="172" y="296"/>
                  </a:cubicBezTo>
                  <a:cubicBezTo>
                    <a:pt x="150" y="295"/>
                    <a:pt x="136" y="290"/>
                    <a:pt x="123" y="279"/>
                  </a:cubicBezTo>
                  <a:cubicBezTo>
                    <a:pt x="111" y="268"/>
                    <a:pt x="105" y="252"/>
                    <a:pt x="105" y="233"/>
                  </a:cubicBezTo>
                  <a:cubicBezTo>
                    <a:pt x="152" y="233"/>
                    <a:pt x="152" y="233"/>
                    <a:pt x="152" y="233"/>
                  </a:cubicBezTo>
                  <a:cubicBezTo>
                    <a:pt x="153" y="243"/>
                    <a:pt x="155" y="250"/>
                    <a:pt x="158" y="254"/>
                  </a:cubicBezTo>
                  <a:cubicBezTo>
                    <a:pt x="167" y="265"/>
                    <a:pt x="203" y="263"/>
                    <a:pt x="212" y="256"/>
                  </a:cubicBezTo>
                  <a:cubicBezTo>
                    <a:pt x="220" y="251"/>
                    <a:pt x="221" y="237"/>
                    <a:pt x="213" y="231"/>
                  </a:cubicBezTo>
                  <a:cubicBezTo>
                    <a:pt x="195" y="216"/>
                    <a:pt x="150" y="220"/>
                    <a:pt x="123"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sz="1600">
                <a:solidFill>
                  <a:schemeClr val="tx1">
                    <a:lumMod val="50000"/>
                    <a:lumOff val="50000"/>
                  </a:schemeClr>
                </a:solidFill>
                <a:cs typeface="+mn-ea"/>
              </a:endParaRPr>
            </a:p>
          </p:txBody>
        </p:sp>
        <p:sp>
          <p:nvSpPr>
            <p:cNvPr id="55" name="Freeform 38"/>
            <p:cNvSpPr>
              <a:spLocks noEditPoints="1"/>
            </p:cNvSpPr>
            <p:nvPr/>
          </p:nvSpPr>
          <p:spPr bwMode="auto">
            <a:xfrm>
              <a:off x="5928340" y="836444"/>
              <a:ext cx="304799" cy="304566"/>
            </a:xfrm>
            <a:custGeom>
              <a:avLst/>
              <a:gdLst>
                <a:gd name="T0" fmla="*/ 235 w 470"/>
                <a:gd name="T1" fmla="*/ 57 h 470"/>
                <a:gd name="T2" fmla="*/ 109 w 470"/>
                <a:gd name="T3" fmla="*/ 109 h 470"/>
                <a:gd name="T4" fmla="*/ 57 w 470"/>
                <a:gd name="T5" fmla="*/ 235 h 470"/>
                <a:gd name="T6" fmla="*/ 109 w 470"/>
                <a:gd name="T7" fmla="*/ 361 h 470"/>
                <a:gd name="T8" fmla="*/ 235 w 470"/>
                <a:gd name="T9" fmla="*/ 413 h 470"/>
                <a:gd name="T10" fmla="*/ 361 w 470"/>
                <a:gd name="T11" fmla="*/ 361 h 470"/>
                <a:gd name="T12" fmla="*/ 413 w 470"/>
                <a:gd name="T13" fmla="*/ 235 h 470"/>
                <a:gd name="T14" fmla="*/ 361 w 470"/>
                <a:gd name="T15" fmla="*/ 109 h 470"/>
                <a:gd name="T16" fmla="*/ 235 w 470"/>
                <a:gd name="T17" fmla="*/ 57 h 470"/>
                <a:gd name="T18" fmla="*/ 170 w 470"/>
                <a:gd name="T19" fmla="*/ 228 h 470"/>
                <a:gd name="T20" fmla="*/ 154 w 470"/>
                <a:gd name="T21" fmla="*/ 191 h 470"/>
                <a:gd name="T22" fmla="*/ 173 w 470"/>
                <a:gd name="T23" fmla="*/ 149 h 470"/>
                <a:gd name="T24" fmla="*/ 222 w 470"/>
                <a:gd name="T25" fmla="*/ 132 h 470"/>
                <a:gd name="T26" fmla="*/ 222 w 470"/>
                <a:gd name="T27" fmla="*/ 114 h 470"/>
                <a:gd name="T28" fmla="*/ 251 w 470"/>
                <a:gd name="T29" fmla="*/ 114 h 470"/>
                <a:gd name="T30" fmla="*/ 251 w 470"/>
                <a:gd name="T31" fmla="*/ 132 h 470"/>
                <a:gd name="T32" fmla="*/ 296 w 470"/>
                <a:gd name="T33" fmla="*/ 148 h 470"/>
                <a:gd name="T34" fmla="*/ 314 w 470"/>
                <a:gd name="T35" fmla="*/ 190 h 470"/>
                <a:gd name="T36" fmla="*/ 267 w 470"/>
                <a:gd name="T37" fmla="*/ 190 h 470"/>
                <a:gd name="T38" fmla="*/ 262 w 470"/>
                <a:gd name="T39" fmla="*/ 173 h 470"/>
                <a:gd name="T40" fmla="*/ 208 w 470"/>
                <a:gd name="T41" fmla="*/ 171 h 470"/>
                <a:gd name="T42" fmla="*/ 208 w 470"/>
                <a:gd name="T43" fmla="*/ 196 h 470"/>
                <a:gd name="T44" fmla="*/ 264 w 470"/>
                <a:gd name="T45" fmla="*/ 212 h 470"/>
                <a:gd name="T46" fmla="*/ 302 w 470"/>
                <a:gd name="T47" fmla="*/ 231 h 470"/>
                <a:gd name="T48" fmla="*/ 318 w 470"/>
                <a:gd name="T49" fmla="*/ 271 h 470"/>
                <a:gd name="T50" fmla="*/ 300 w 470"/>
                <a:gd name="T51" fmla="*/ 314 h 470"/>
                <a:gd name="T52" fmla="*/ 248 w 470"/>
                <a:gd name="T53" fmla="*/ 333 h 470"/>
                <a:gd name="T54" fmla="*/ 248 w 470"/>
                <a:gd name="T55" fmla="*/ 355 h 470"/>
                <a:gd name="T56" fmla="*/ 219 w 470"/>
                <a:gd name="T57" fmla="*/ 355 h 470"/>
                <a:gd name="T58" fmla="*/ 219 w 470"/>
                <a:gd name="T59" fmla="*/ 333 h 470"/>
                <a:gd name="T60" fmla="*/ 171 w 470"/>
                <a:gd name="T61" fmla="*/ 313 h 470"/>
                <a:gd name="T62" fmla="*/ 151 w 470"/>
                <a:gd name="T63" fmla="*/ 266 h 470"/>
                <a:gd name="T64" fmla="*/ 201 w 470"/>
                <a:gd name="T65" fmla="*/ 266 h 470"/>
                <a:gd name="T66" fmla="*/ 207 w 470"/>
                <a:gd name="T67" fmla="*/ 288 h 470"/>
                <a:gd name="T68" fmla="*/ 263 w 470"/>
                <a:gd name="T69" fmla="*/ 290 h 470"/>
                <a:gd name="T70" fmla="*/ 264 w 470"/>
                <a:gd name="T71" fmla="*/ 264 h 470"/>
                <a:gd name="T72" fmla="*/ 170 w 470"/>
                <a:gd name="T73" fmla="*/ 228 h 470"/>
                <a:gd name="T74" fmla="*/ 69 w 470"/>
                <a:gd name="T75" fmla="*/ 69 h 470"/>
                <a:gd name="T76" fmla="*/ 235 w 470"/>
                <a:gd name="T77" fmla="*/ 0 h 470"/>
                <a:gd name="T78" fmla="*/ 401 w 470"/>
                <a:gd name="T79" fmla="*/ 69 h 470"/>
                <a:gd name="T80" fmla="*/ 470 w 470"/>
                <a:gd name="T81" fmla="*/ 235 h 470"/>
                <a:gd name="T82" fmla="*/ 401 w 470"/>
                <a:gd name="T83" fmla="*/ 401 h 470"/>
                <a:gd name="T84" fmla="*/ 235 w 470"/>
                <a:gd name="T85" fmla="*/ 470 h 470"/>
                <a:gd name="T86" fmla="*/ 69 w 470"/>
                <a:gd name="T87" fmla="*/ 401 h 470"/>
                <a:gd name="T88" fmla="*/ 0 w 470"/>
                <a:gd name="T89" fmla="*/ 235 h 470"/>
                <a:gd name="T90" fmla="*/ 69 w 470"/>
                <a:gd name="T91" fmla="*/ 69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0" h="470">
                  <a:moveTo>
                    <a:pt x="235" y="57"/>
                  </a:moveTo>
                  <a:cubicBezTo>
                    <a:pt x="186" y="57"/>
                    <a:pt x="141" y="77"/>
                    <a:pt x="109" y="109"/>
                  </a:cubicBezTo>
                  <a:cubicBezTo>
                    <a:pt x="77" y="141"/>
                    <a:pt x="57" y="186"/>
                    <a:pt x="57" y="235"/>
                  </a:cubicBezTo>
                  <a:cubicBezTo>
                    <a:pt x="57" y="284"/>
                    <a:pt x="77" y="328"/>
                    <a:pt x="109" y="361"/>
                  </a:cubicBezTo>
                  <a:cubicBezTo>
                    <a:pt x="141" y="393"/>
                    <a:pt x="186" y="413"/>
                    <a:pt x="235" y="413"/>
                  </a:cubicBezTo>
                  <a:cubicBezTo>
                    <a:pt x="284" y="413"/>
                    <a:pt x="328" y="393"/>
                    <a:pt x="361" y="361"/>
                  </a:cubicBezTo>
                  <a:cubicBezTo>
                    <a:pt x="393" y="328"/>
                    <a:pt x="413" y="284"/>
                    <a:pt x="413" y="235"/>
                  </a:cubicBezTo>
                  <a:cubicBezTo>
                    <a:pt x="413" y="186"/>
                    <a:pt x="393" y="141"/>
                    <a:pt x="361" y="109"/>
                  </a:cubicBezTo>
                  <a:cubicBezTo>
                    <a:pt x="328" y="77"/>
                    <a:pt x="284" y="57"/>
                    <a:pt x="235" y="57"/>
                  </a:cubicBezTo>
                  <a:close/>
                  <a:moveTo>
                    <a:pt x="170" y="228"/>
                  </a:moveTo>
                  <a:cubicBezTo>
                    <a:pt x="159" y="219"/>
                    <a:pt x="154" y="207"/>
                    <a:pt x="154" y="191"/>
                  </a:cubicBezTo>
                  <a:cubicBezTo>
                    <a:pt x="154" y="174"/>
                    <a:pt x="160" y="160"/>
                    <a:pt x="173" y="149"/>
                  </a:cubicBezTo>
                  <a:cubicBezTo>
                    <a:pt x="186" y="139"/>
                    <a:pt x="200" y="133"/>
                    <a:pt x="222" y="132"/>
                  </a:cubicBezTo>
                  <a:cubicBezTo>
                    <a:pt x="222" y="114"/>
                    <a:pt x="222" y="114"/>
                    <a:pt x="222" y="114"/>
                  </a:cubicBezTo>
                  <a:cubicBezTo>
                    <a:pt x="251" y="114"/>
                    <a:pt x="251" y="114"/>
                    <a:pt x="251" y="114"/>
                  </a:cubicBezTo>
                  <a:cubicBezTo>
                    <a:pt x="251" y="132"/>
                    <a:pt x="251" y="132"/>
                    <a:pt x="251" y="132"/>
                  </a:cubicBezTo>
                  <a:cubicBezTo>
                    <a:pt x="272" y="133"/>
                    <a:pt x="284" y="138"/>
                    <a:pt x="296" y="148"/>
                  </a:cubicBezTo>
                  <a:cubicBezTo>
                    <a:pt x="308" y="158"/>
                    <a:pt x="313" y="172"/>
                    <a:pt x="314" y="190"/>
                  </a:cubicBezTo>
                  <a:cubicBezTo>
                    <a:pt x="267" y="190"/>
                    <a:pt x="267" y="190"/>
                    <a:pt x="267" y="190"/>
                  </a:cubicBezTo>
                  <a:cubicBezTo>
                    <a:pt x="266" y="182"/>
                    <a:pt x="265" y="177"/>
                    <a:pt x="262" y="173"/>
                  </a:cubicBezTo>
                  <a:cubicBezTo>
                    <a:pt x="254" y="164"/>
                    <a:pt x="218" y="164"/>
                    <a:pt x="208" y="171"/>
                  </a:cubicBezTo>
                  <a:cubicBezTo>
                    <a:pt x="201" y="177"/>
                    <a:pt x="200" y="190"/>
                    <a:pt x="208" y="196"/>
                  </a:cubicBezTo>
                  <a:cubicBezTo>
                    <a:pt x="217" y="203"/>
                    <a:pt x="250" y="208"/>
                    <a:pt x="264" y="212"/>
                  </a:cubicBezTo>
                  <a:cubicBezTo>
                    <a:pt x="281" y="218"/>
                    <a:pt x="294" y="224"/>
                    <a:pt x="302" y="231"/>
                  </a:cubicBezTo>
                  <a:cubicBezTo>
                    <a:pt x="313" y="241"/>
                    <a:pt x="318" y="254"/>
                    <a:pt x="318" y="271"/>
                  </a:cubicBezTo>
                  <a:cubicBezTo>
                    <a:pt x="319" y="290"/>
                    <a:pt x="312" y="304"/>
                    <a:pt x="300" y="314"/>
                  </a:cubicBezTo>
                  <a:cubicBezTo>
                    <a:pt x="288" y="325"/>
                    <a:pt x="272" y="332"/>
                    <a:pt x="248" y="333"/>
                  </a:cubicBezTo>
                  <a:cubicBezTo>
                    <a:pt x="248" y="355"/>
                    <a:pt x="248" y="355"/>
                    <a:pt x="248" y="355"/>
                  </a:cubicBezTo>
                  <a:cubicBezTo>
                    <a:pt x="219" y="355"/>
                    <a:pt x="219" y="355"/>
                    <a:pt x="219" y="355"/>
                  </a:cubicBezTo>
                  <a:cubicBezTo>
                    <a:pt x="219" y="333"/>
                    <a:pt x="219" y="333"/>
                    <a:pt x="219" y="333"/>
                  </a:cubicBezTo>
                  <a:cubicBezTo>
                    <a:pt x="196" y="333"/>
                    <a:pt x="183" y="325"/>
                    <a:pt x="171" y="313"/>
                  </a:cubicBezTo>
                  <a:cubicBezTo>
                    <a:pt x="158" y="302"/>
                    <a:pt x="151" y="286"/>
                    <a:pt x="151" y="266"/>
                  </a:cubicBezTo>
                  <a:cubicBezTo>
                    <a:pt x="201" y="266"/>
                    <a:pt x="201" y="266"/>
                    <a:pt x="201" y="266"/>
                  </a:cubicBezTo>
                  <a:cubicBezTo>
                    <a:pt x="202" y="276"/>
                    <a:pt x="204" y="283"/>
                    <a:pt x="207" y="288"/>
                  </a:cubicBezTo>
                  <a:cubicBezTo>
                    <a:pt x="216" y="299"/>
                    <a:pt x="254" y="297"/>
                    <a:pt x="263" y="290"/>
                  </a:cubicBezTo>
                  <a:cubicBezTo>
                    <a:pt x="272" y="284"/>
                    <a:pt x="272" y="271"/>
                    <a:pt x="264" y="264"/>
                  </a:cubicBezTo>
                  <a:cubicBezTo>
                    <a:pt x="245" y="249"/>
                    <a:pt x="198" y="252"/>
                    <a:pt x="170" y="228"/>
                  </a:cubicBezTo>
                  <a:close/>
                  <a:moveTo>
                    <a:pt x="69" y="69"/>
                  </a:moveTo>
                  <a:cubicBezTo>
                    <a:pt x="111" y="26"/>
                    <a:pt x="170" y="0"/>
                    <a:pt x="235" y="0"/>
                  </a:cubicBezTo>
                  <a:cubicBezTo>
                    <a:pt x="300" y="0"/>
                    <a:pt x="359" y="26"/>
                    <a:pt x="401" y="69"/>
                  </a:cubicBezTo>
                  <a:cubicBezTo>
                    <a:pt x="444" y="111"/>
                    <a:pt x="470" y="170"/>
                    <a:pt x="470" y="235"/>
                  </a:cubicBezTo>
                  <a:cubicBezTo>
                    <a:pt x="470" y="300"/>
                    <a:pt x="444" y="359"/>
                    <a:pt x="401" y="401"/>
                  </a:cubicBezTo>
                  <a:cubicBezTo>
                    <a:pt x="359" y="444"/>
                    <a:pt x="300" y="470"/>
                    <a:pt x="235" y="470"/>
                  </a:cubicBezTo>
                  <a:cubicBezTo>
                    <a:pt x="170" y="470"/>
                    <a:pt x="111" y="444"/>
                    <a:pt x="69" y="401"/>
                  </a:cubicBezTo>
                  <a:cubicBezTo>
                    <a:pt x="26" y="359"/>
                    <a:pt x="0" y="300"/>
                    <a:pt x="0" y="235"/>
                  </a:cubicBezTo>
                  <a:cubicBezTo>
                    <a:pt x="0" y="170"/>
                    <a:pt x="26" y="111"/>
                    <a:pt x="69"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sz="1600">
                <a:solidFill>
                  <a:schemeClr val="tx1">
                    <a:lumMod val="50000"/>
                    <a:lumOff val="50000"/>
                  </a:schemeClr>
                </a:solidFill>
                <a:cs typeface="+mn-ea"/>
              </a:endParaRPr>
            </a:p>
          </p:txBody>
        </p:sp>
      </p:grpSp>
      <p:grpSp>
        <p:nvGrpSpPr>
          <p:cNvPr id="56" name="组合 55"/>
          <p:cNvGrpSpPr/>
          <p:nvPr/>
        </p:nvGrpSpPr>
        <p:grpSpPr>
          <a:xfrm>
            <a:off x="4941737" y="4544337"/>
            <a:ext cx="570980" cy="624313"/>
            <a:chOff x="697828" y="4453123"/>
            <a:chExt cx="229831" cy="251300"/>
          </a:xfrm>
        </p:grpSpPr>
        <p:sp>
          <p:nvSpPr>
            <p:cNvPr id="57" name="Freeform 665"/>
            <p:cNvSpPr/>
            <p:nvPr/>
          </p:nvSpPr>
          <p:spPr bwMode="auto">
            <a:xfrm>
              <a:off x="697828" y="4453123"/>
              <a:ext cx="229831" cy="177458"/>
            </a:xfrm>
            <a:custGeom>
              <a:avLst/>
              <a:gdLst>
                <a:gd name="T0" fmla="*/ 179 w 193"/>
                <a:gd name="T1" fmla="*/ 54 h 149"/>
                <a:gd name="T2" fmla="*/ 193 w 193"/>
                <a:gd name="T3" fmla="*/ 0 h 149"/>
                <a:gd name="T4" fmla="*/ 138 w 193"/>
                <a:gd name="T5" fmla="*/ 13 h 149"/>
                <a:gd name="T6" fmla="*/ 152 w 193"/>
                <a:gd name="T7" fmla="*/ 27 h 149"/>
                <a:gd name="T8" fmla="*/ 99 w 193"/>
                <a:gd name="T9" fmla="*/ 79 h 149"/>
                <a:gd name="T10" fmla="*/ 77 w 193"/>
                <a:gd name="T11" fmla="*/ 57 h 149"/>
                <a:gd name="T12" fmla="*/ 0 w 193"/>
                <a:gd name="T13" fmla="*/ 134 h 149"/>
                <a:gd name="T14" fmla="*/ 15 w 193"/>
                <a:gd name="T15" fmla="*/ 149 h 149"/>
                <a:gd name="T16" fmla="*/ 15 w 193"/>
                <a:gd name="T17" fmla="*/ 149 h 149"/>
                <a:gd name="T18" fmla="*/ 77 w 193"/>
                <a:gd name="T19" fmla="*/ 87 h 149"/>
                <a:gd name="T20" fmla="*/ 99 w 193"/>
                <a:gd name="T21" fmla="*/ 108 h 149"/>
                <a:gd name="T22" fmla="*/ 167 w 193"/>
                <a:gd name="T23" fmla="*/ 41 h 149"/>
                <a:gd name="T24" fmla="*/ 179 w 193"/>
                <a:gd name="T25" fmla="*/ 5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3" h="149">
                  <a:moveTo>
                    <a:pt x="179" y="54"/>
                  </a:moveTo>
                  <a:lnTo>
                    <a:pt x="193" y="0"/>
                  </a:lnTo>
                  <a:lnTo>
                    <a:pt x="138" y="13"/>
                  </a:lnTo>
                  <a:lnTo>
                    <a:pt x="152" y="27"/>
                  </a:lnTo>
                  <a:lnTo>
                    <a:pt x="99" y="79"/>
                  </a:lnTo>
                  <a:lnTo>
                    <a:pt x="77" y="57"/>
                  </a:lnTo>
                  <a:lnTo>
                    <a:pt x="0" y="134"/>
                  </a:lnTo>
                  <a:lnTo>
                    <a:pt x="15" y="149"/>
                  </a:lnTo>
                  <a:lnTo>
                    <a:pt x="15" y="149"/>
                  </a:lnTo>
                  <a:lnTo>
                    <a:pt x="77" y="87"/>
                  </a:lnTo>
                  <a:lnTo>
                    <a:pt x="99" y="108"/>
                  </a:lnTo>
                  <a:lnTo>
                    <a:pt x="167" y="41"/>
                  </a:lnTo>
                  <a:lnTo>
                    <a:pt x="179" y="54"/>
                  </a:lnTo>
                  <a:close/>
                </a:path>
              </a:pathLst>
            </a:custGeom>
            <a:solidFill>
              <a:schemeClr val="bg1"/>
            </a:solidFill>
            <a:ln>
              <a:noFill/>
            </a:ln>
          </p:spPr>
          <p:txBody>
            <a:bodyPr vert="horz" wrap="square" lIns="68589" tIns="34295" rIns="68589" bIns="34295" numCol="1" anchor="t" anchorCtr="0" compatLnSpc="1"/>
            <a:lstStyle/>
            <a:p>
              <a:endParaRPr lang="zh-CN" altLang="en-US" sz="1600">
                <a:solidFill>
                  <a:schemeClr val="tx1">
                    <a:lumMod val="50000"/>
                    <a:lumOff val="50000"/>
                  </a:schemeClr>
                </a:solidFill>
                <a:cs typeface="+mn-ea"/>
              </a:endParaRPr>
            </a:p>
          </p:txBody>
        </p:sp>
        <p:sp>
          <p:nvSpPr>
            <p:cNvPr id="58" name="Rectangle 666"/>
            <p:cNvSpPr>
              <a:spLocks noChangeArrowheads="1"/>
            </p:cNvSpPr>
            <p:nvPr/>
          </p:nvSpPr>
          <p:spPr bwMode="auto">
            <a:xfrm>
              <a:off x="718073" y="4643682"/>
              <a:ext cx="33343" cy="60741"/>
            </a:xfrm>
            <a:prstGeom prst="rect">
              <a:avLst/>
            </a:prstGeom>
            <a:solidFill>
              <a:schemeClr val="bg1"/>
            </a:solidFill>
            <a:ln>
              <a:noFill/>
            </a:ln>
          </p:spPr>
          <p:txBody>
            <a:bodyPr vert="horz" wrap="square" lIns="68589" tIns="34295" rIns="68589" bIns="34295" numCol="1" anchor="t" anchorCtr="0" compatLnSpc="1"/>
            <a:lstStyle/>
            <a:p>
              <a:endParaRPr lang="zh-CN" altLang="en-US" sz="1600">
                <a:solidFill>
                  <a:schemeClr val="tx1">
                    <a:lumMod val="50000"/>
                    <a:lumOff val="50000"/>
                  </a:schemeClr>
                </a:solidFill>
                <a:cs typeface="+mn-ea"/>
              </a:endParaRPr>
            </a:p>
          </p:txBody>
        </p:sp>
        <p:sp>
          <p:nvSpPr>
            <p:cNvPr id="59" name="Rectangle 667"/>
            <p:cNvSpPr>
              <a:spLocks noChangeArrowheads="1"/>
            </p:cNvSpPr>
            <p:nvPr/>
          </p:nvSpPr>
          <p:spPr bwMode="auto">
            <a:xfrm>
              <a:off x="772851" y="4613906"/>
              <a:ext cx="33343" cy="90515"/>
            </a:xfrm>
            <a:prstGeom prst="rect">
              <a:avLst/>
            </a:prstGeom>
            <a:solidFill>
              <a:schemeClr val="bg1"/>
            </a:solidFill>
            <a:ln>
              <a:noFill/>
            </a:ln>
          </p:spPr>
          <p:txBody>
            <a:bodyPr vert="horz" wrap="square" lIns="68589" tIns="34295" rIns="68589" bIns="34295" numCol="1" anchor="t" anchorCtr="0" compatLnSpc="1"/>
            <a:lstStyle/>
            <a:p>
              <a:endParaRPr lang="zh-CN" altLang="en-US" sz="1600">
                <a:solidFill>
                  <a:schemeClr val="tx1">
                    <a:lumMod val="50000"/>
                    <a:lumOff val="50000"/>
                  </a:schemeClr>
                </a:solidFill>
                <a:cs typeface="+mn-ea"/>
              </a:endParaRPr>
            </a:p>
          </p:txBody>
        </p:sp>
        <p:sp>
          <p:nvSpPr>
            <p:cNvPr id="60" name="Rectangle 668"/>
            <p:cNvSpPr>
              <a:spLocks noChangeArrowheads="1"/>
            </p:cNvSpPr>
            <p:nvPr/>
          </p:nvSpPr>
          <p:spPr bwMode="auto">
            <a:xfrm>
              <a:off x="828820" y="4584131"/>
              <a:ext cx="33343" cy="120291"/>
            </a:xfrm>
            <a:prstGeom prst="rect">
              <a:avLst/>
            </a:prstGeom>
            <a:solidFill>
              <a:schemeClr val="bg1"/>
            </a:solidFill>
            <a:ln>
              <a:noFill/>
            </a:ln>
          </p:spPr>
          <p:txBody>
            <a:bodyPr vert="horz" wrap="square" lIns="68589" tIns="34295" rIns="68589" bIns="34295" numCol="1" anchor="t" anchorCtr="0" compatLnSpc="1"/>
            <a:lstStyle/>
            <a:p>
              <a:endParaRPr lang="zh-CN" altLang="en-US" sz="1600">
                <a:solidFill>
                  <a:schemeClr val="tx1">
                    <a:lumMod val="50000"/>
                    <a:lumOff val="50000"/>
                  </a:schemeClr>
                </a:solidFill>
                <a:cs typeface="+mn-ea"/>
              </a:endParaRPr>
            </a:p>
          </p:txBody>
        </p:sp>
        <p:sp>
          <p:nvSpPr>
            <p:cNvPr id="61" name="Rectangle 669"/>
            <p:cNvSpPr>
              <a:spLocks noChangeArrowheads="1"/>
            </p:cNvSpPr>
            <p:nvPr/>
          </p:nvSpPr>
          <p:spPr bwMode="auto">
            <a:xfrm>
              <a:off x="883598" y="4554357"/>
              <a:ext cx="33343" cy="150065"/>
            </a:xfrm>
            <a:prstGeom prst="rect">
              <a:avLst/>
            </a:prstGeom>
            <a:solidFill>
              <a:schemeClr val="bg1"/>
            </a:solidFill>
            <a:ln>
              <a:noFill/>
            </a:ln>
          </p:spPr>
          <p:txBody>
            <a:bodyPr vert="horz" wrap="square" lIns="68589" tIns="34295" rIns="68589" bIns="34295" numCol="1" anchor="t" anchorCtr="0" compatLnSpc="1"/>
            <a:lstStyle/>
            <a:p>
              <a:endParaRPr lang="zh-CN" altLang="en-US" sz="1600">
                <a:solidFill>
                  <a:schemeClr val="tx1">
                    <a:lumMod val="50000"/>
                    <a:lumOff val="50000"/>
                  </a:schemeClr>
                </a:solidFill>
                <a:cs typeface="+mn-ea"/>
              </a:endParaRPr>
            </a:p>
          </p:txBody>
        </p:sp>
      </p:grpSp>
      <p:sp>
        <p:nvSpPr>
          <p:cNvPr id="2" name="标题 1"/>
          <p:cNvSpPr>
            <a:spLocks noGrp="1"/>
          </p:cNvSpPr>
          <p:nvPr>
            <p:ph type="title"/>
          </p:nvPr>
        </p:nvSpPr>
        <p:spPr/>
        <p:txBody>
          <a:bodyPr>
            <a:normAutofit fontScale="90000"/>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childTnLst>
                              </p:cTn>
                            </p:par>
                            <p:par>
                              <p:cTn id="10" fill="hold">
                                <p:stCondLst>
                                  <p:cond delay="500"/>
                                </p:stCondLst>
                                <p:childTnLst>
                                  <p:par>
                                    <p:cTn id="11" presetID="2" presetClass="entr" presetSubtype="9" fill="hold" grpId="0" nodeType="afterEffect" p14:presetBounceEnd="40000">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14:bounceEnd="40000">
                                          <p:cBhvr additive="base">
                                            <p:cTn id="13" dur="500" fill="hold"/>
                                            <p:tgtEl>
                                              <p:spTgt spid="32"/>
                                            </p:tgtEl>
                                            <p:attrNameLst>
                                              <p:attrName>ppt_x</p:attrName>
                                            </p:attrNameLst>
                                          </p:cBhvr>
                                          <p:tavLst>
                                            <p:tav tm="0">
                                              <p:val>
                                                <p:strVal val="0-#ppt_w/2"/>
                                              </p:val>
                                            </p:tav>
                                            <p:tav tm="100000">
                                              <p:val>
                                                <p:strVal val="#ppt_x"/>
                                              </p:val>
                                            </p:tav>
                                          </p:tavLst>
                                        </p:anim>
                                        <p:anim calcmode="lin" valueType="num" p14:bounceEnd="40000">
                                          <p:cBhvr additive="base">
                                            <p:cTn id="14" dur="500" fill="hold"/>
                                            <p:tgtEl>
                                              <p:spTgt spid="32"/>
                                            </p:tgtEl>
                                            <p:attrNameLst>
                                              <p:attrName>ppt_y</p:attrName>
                                            </p:attrNameLst>
                                          </p:cBhvr>
                                          <p:tavLst>
                                            <p:tav tm="0">
                                              <p:val>
                                                <p:strVal val="0-#ppt_h/2"/>
                                              </p:val>
                                            </p:tav>
                                            <p:tav tm="100000">
                                              <p:val>
                                                <p:strVal val="#ppt_y"/>
                                              </p:val>
                                            </p:tav>
                                          </p:tavLst>
                                        </p:anim>
                                      </p:childTnLst>
                                    </p:cTn>
                                  </p:par>
                                  <p:par>
                                    <p:cTn id="15" presetID="2" presetClass="entr" presetSubtype="3" fill="hold" grpId="0" nodeType="withEffect" p14:presetBounceEnd="40000">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14:bounceEnd="40000">
                                          <p:cBhvr additive="base">
                                            <p:cTn id="17" dur="500" fill="hold"/>
                                            <p:tgtEl>
                                              <p:spTgt spid="33"/>
                                            </p:tgtEl>
                                            <p:attrNameLst>
                                              <p:attrName>ppt_x</p:attrName>
                                            </p:attrNameLst>
                                          </p:cBhvr>
                                          <p:tavLst>
                                            <p:tav tm="0">
                                              <p:val>
                                                <p:strVal val="1+#ppt_w/2"/>
                                              </p:val>
                                            </p:tav>
                                            <p:tav tm="100000">
                                              <p:val>
                                                <p:strVal val="#ppt_x"/>
                                              </p:val>
                                            </p:tav>
                                          </p:tavLst>
                                        </p:anim>
                                        <p:anim calcmode="lin" valueType="num" p14:bounceEnd="40000">
                                          <p:cBhvr additive="base">
                                            <p:cTn id="18" dur="500" fill="hold"/>
                                            <p:tgtEl>
                                              <p:spTgt spid="33"/>
                                            </p:tgtEl>
                                            <p:attrNameLst>
                                              <p:attrName>ppt_y</p:attrName>
                                            </p:attrNameLst>
                                          </p:cBhvr>
                                          <p:tavLst>
                                            <p:tav tm="0">
                                              <p:val>
                                                <p:strVal val="0-#ppt_h/2"/>
                                              </p:val>
                                            </p:tav>
                                            <p:tav tm="100000">
                                              <p:val>
                                                <p:strVal val="#ppt_y"/>
                                              </p:val>
                                            </p:tav>
                                          </p:tavLst>
                                        </p:anim>
                                      </p:childTnLst>
                                    </p:cTn>
                                  </p:par>
                                  <p:par>
                                    <p:cTn id="19" presetID="2" presetClass="entr" presetSubtype="2" fill="hold" grpId="0" nodeType="withEffect" p14:presetBounceEnd="40000">
                                      <p:stCondLst>
                                        <p:cond delay="0"/>
                                      </p:stCondLst>
                                      <p:childTnLst>
                                        <p:set>
                                          <p:cBhvr>
                                            <p:cTn id="20" dur="1" fill="hold">
                                              <p:stCondLst>
                                                <p:cond delay="0"/>
                                              </p:stCondLst>
                                            </p:cTn>
                                            <p:tgtEl>
                                              <p:spTgt spid="30"/>
                                            </p:tgtEl>
                                            <p:attrNameLst>
                                              <p:attrName>style.visibility</p:attrName>
                                            </p:attrNameLst>
                                          </p:cBhvr>
                                          <p:to>
                                            <p:strVal val="visible"/>
                                          </p:to>
                                        </p:set>
                                        <p:anim calcmode="lin" valueType="num" p14:bounceEnd="40000">
                                          <p:cBhvr additive="base">
                                            <p:cTn id="21" dur="500" fill="hold"/>
                                            <p:tgtEl>
                                              <p:spTgt spid="30"/>
                                            </p:tgtEl>
                                            <p:attrNameLst>
                                              <p:attrName>ppt_x</p:attrName>
                                            </p:attrNameLst>
                                          </p:cBhvr>
                                          <p:tavLst>
                                            <p:tav tm="0">
                                              <p:val>
                                                <p:strVal val="1+#ppt_w/2"/>
                                              </p:val>
                                            </p:tav>
                                            <p:tav tm="100000">
                                              <p:val>
                                                <p:strVal val="#ppt_x"/>
                                              </p:val>
                                            </p:tav>
                                          </p:tavLst>
                                        </p:anim>
                                        <p:anim calcmode="lin" valueType="num" p14:bounceEnd="40000">
                                          <p:cBhvr additive="base">
                                            <p:cTn id="22" dur="500" fill="hold"/>
                                            <p:tgtEl>
                                              <p:spTgt spid="30"/>
                                            </p:tgtEl>
                                            <p:attrNameLst>
                                              <p:attrName>ppt_y</p:attrName>
                                            </p:attrNameLst>
                                          </p:cBhvr>
                                          <p:tavLst>
                                            <p:tav tm="0">
                                              <p:val>
                                                <p:strVal val="#ppt_y"/>
                                              </p:val>
                                            </p:tav>
                                            <p:tav tm="100000">
                                              <p:val>
                                                <p:strVal val="#ppt_y"/>
                                              </p:val>
                                            </p:tav>
                                          </p:tavLst>
                                        </p:anim>
                                      </p:childTnLst>
                                    </p:cTn>
                                  </p:par>
                                  <p:par>
                                    <p:cTn id="23" presetID="2" presetClass="entr" presetSubtype="6" fill="hold" grpId="0" nodeType="withEffect" p14:presetBounceEnd="40000">
                                      <p:stCondLst>
                                        <p:cond delay="0"/>
                                      </p:stCondLst>
                                      <p:childTnLst>
                                        <p:set>
                                          <p:cBhvr>
                                            <p:cTn id="24" dur="1" fill="hold">
                                              <p:stCondLst>
                                                <p:cond delay="0"/>
                                              </p:stCondLst>
                                            </p:cTn>
                                            <p:tgtEl>
                                              <p:spTgt spid="35"/>
                                            </p:tgtEl>
                                            <p:attrNameLst>
                                              <p:attrName>style.visibility</p:attrName>
                                            </p:attrNameLst>
                                          </p:cBhvr>
                                          <p:to>
                                            <p:strVal val="visible"/>
                                          </p:to>
                                        </p:set>
                                        <p:anim calcmode="lin" valueType="num" p14:bounceEnd="40000">
                                          <p:cBhvr additive="base">
                                            <p:cTn id="25" dur="500" fill="hold"/>
                                            <p:tgtEl>
                                              <p:spTgt spid="35"/>
                                            </p:tgtEl>
                                            <p:attrNameLst>
                                              <p:attrName>ppt_x</p:attrName>
                                            </p:attrNameLst>
                                          </p:cBhvr>
                                          <p:tavLst>
                                            <p:tav tm="0">
                                              <p:val>
                                                <p:strVal val="1+#ppt_w/2"/>
                                              </p:val>
                                            </p:tav>
                                            <p:tav tm="100000">
                                              <p:val>
                                                <p:strVal val="#ppt_x"/>
                                              </p:val>
                                            </p:tav>
                                          </p:tavLst>
                                        </p:anim>
                                        <p:anim calcmode="lin" valueType="num" p14:bounceEnd="40000">
                                          <p:cBhvr additive="base">
                                            <p:cTn id="26" dur="500" fill="hold"/>
                                            <p:tgtEl>
                                              <p:spTgt spid="35"/>
                                            </p:tgtEl>
                                            <p:attrNameLst>
                                              <p:attrName>ppt_y</p:attrName>
                                            </p:attrNameLst>
                                          </p:cBhvr>
                                          <p:tavLst>
                                            <p:tav tm="0">
                                              <p:val>
                                                <p:strVal val="1+#ppt_h/2"/>
                                              </p:val>
                                            </p:tav>
                                            <p:tav tm="100000">
                                              <p:val>
                                                <p:strVal val="#ppt_y"/>
                                              </p:val>
                                            </p:tav>
                                          </p:tavLst>
                                        </p:anim>
                                      </p:childTnLst>
                                    </p:cTn>
                                  </p:par>
                                  <p:par>
                                    <p:cTn id="27" presetID="2" presetClass="entr" presetSubtype="12" fill="hold" grpId="0" nodeType="withEffect" p14:presetBounceEnd="40000">
                                      <p:stCondLst>
                                        <p:cond delay="0"/>
                                      </p:stCondLst>
                                      <p:childTnLst>
                                        <p:set>
                                          <p:cBhvr>
                                            <p:cTn id="28" dur="1" fill="hold">
                                              <p:stCondLst>
                                                <p:cond delay="0"/>
                                              </p:stCondLst>
                                            </p:cTn>
                                            <p:tgtEl>
                                              <p:spTgt spid="34"/>
                                            </p:tgtEl>
                                            <p:attrNameLst>
                                              <p:attrName>style.visibility</p:attrName>
                                            </p:attrNameLst>
                                          </p:cBhvr>
                                          <p:to>
                                            <p:strVal val="visible"/>
                                          </p:to>
                                        </p:set>
                                        <p:anim calcmode="lin" valueType="num" p14:bounceEnd="40000">
                                          <p:cBhvr additive="base">
                                            <p:cTn id="29" dur="500" fill="hold"/>
                                            <p:tgtEl>
                                              <p:spTgt spid="34"/>
                                            </p:tgtEl>
                                            <p:attrNameLst>
                                              <p:attrName>ppt_x</p:attrName>
                                            </p:attrNameLst>
                                          </p:cBhvr>
                                          <p:tavLst>
                                            <p:tav tm="0">
                                              <p:val>
                                                <p:strVal val="0-#ppt_w/2"/>
                                              </p:val>
                                            </p:tav>
                                            <p:tav tm="100000">
                                              <p:val>
                                                <p:strVal val="#ppt_x"/>
                                              </p:val>
                                            </p:tav>
                                          </p:tavLst>
                                        </p:anim>
                                        <p:anim calcmode="lin" valueType="num" p14:bounceEnd="40000">
                                          <p:cBhvr additive="base">
                                            <p:cTn id="30" dur="500" fill="hold"/>
                                            <p:tgtEl>
                                              <p:spTgt spid="34"/>
                                            </p:tgtEl>
                                            <p:attrNameLst>
                                              <p:attrName>ppt_y</p:attrName>
                                            </p:attrNameLst>
                                          </p:cBhvr>
                                          <p:tavLst>
                                            <p:tav tm="0">
                                              <p:val>
                                                <p:strVal val="1+#ppt_h/2"/>
                                              </p:val>
                                            </p:tav>
                                            <p:tav tm="100000">
                                              <p:val>
                                                <p:strVal val="#ppt_y"/>
                                              </p:val>
                                            </p:tav>
                                          </p:tavLst>
                                        </p:anim>
                                      </p:childTnLst>
                                    </p:cTn>
                                  </p:par>
                                  <p:par>
                                    <p:cTn id="31" presetID="2" presetClass="entr" presetSubtype="8" fill="hold" grpId="0" nodeType="withEffect" p14:presetBounceEnd="40000">
                                      <p:stCondLst>
                                        <p:cond delay="0"/>
                                      </p:stCondLst>
                                      <p:childTnLst>
                                        <p:set>
                                          <p:cBhvr>
                                            <p:cTn id="32" dur="1" fill="hold">
                                              <p:stCondLst>
                                                <p:cond delay="0"/>
                                              </p:stCondLst>
                                            </p:cTn>
                                            <p:tgtEl>
                                              <p:spTgt spid="31"/>
                                            </p:tgtEl>
                                            <p:attrNameLst>
                                              <p:attrName>style.visibility</p:attrName>
                                            </p:attrNameLst>
                                          </p:cBhvr>
                                          <p:to>
                                            <p:strVal val="visible"/>
                                          </p:to>
                                        </p:set>
                                        <p:anim calcmode="lin" valueType="num" p14:bounceEnd="40000">
                                          <p:cBhvr additive="base">
                                            <p:cTn id="33" dur="500" fill="hold"/>
                                            <p:tgtEl>
                                              <p:spTgt spid="31"/>
                                            </p:tgtEl>
                                            <p:attrNameLst>
                                              <p:attrName>ppt_x</p:attrName>
                                            </p:attrNameLst>
                                          </p:cBhvr>
                                          <p:tavLst>
                                            <p:tav tm="0">
                                              <p:val>
                                                <p:strVal val="0-#ppt_w/2"/>
                                              </p:val>
                                            </p:tav>
                                            <p:tav tm="100000">
                                              <p:val>
                                                <p:strVal val="#ppt_x"/>
                                              </p:val>
                                            </p:tav>
                                          </p:tavLst>
                                        </p:anim>
                                        <p:anim calcmode="lin" valueType="num" p14:bounceEnd="40000">
                                          <p:cBhvr additive="base">
                                            <p:cTn id="34" dur="500" fill="hold"/>
                                            <p:tgtEl>
                                              <p:spTgt spid="31"/>
                                            </p:tgtEl>
                                            <p:attrNameLst>
                                              <p:attrName>ppt_y</p:attrName>
                                            </p:attrNameLst>
                                          </p:cBhvr>
                                          <p:tavLst>
                                            <p:tav tm="0">
                                              <p:val>
                                                <p:strVal val="#ppt_y"/>
                                              </p:val>
                                            </p:tav>
                                            <p:tav tm="100000">
                                              <p:val>
                                                <p:strVal val="#ppt_y"/>
                                              </p:val>
                                            </p:tav>
                                          </p:tavLst>
                                        </p:anim>
                                      </p:childTnLst>
                                    </p:cTn>
                                  </p:par>
                                </p:childTnLst>
                              </p:cTn>
                            </p:par>
                            <p:par>
                              <p:cTn id="35" fill="hold">
                                <p:stCondLst>
                                  <p:cond delay="1000"/>
                                </p:stCondLst>
                                <p:childTnLst>
                                  <p:par>
                                    <p:cTn id="36" presetID="31" presetClass="entr" presetSubtype="0" fill="hold" grpId="0" nodeType="afterEffect">
                                      <p:stCondLst>
                                        <p:cond delay="0"/>
                                      </p:stCondLst>
                                      <p:childTnLst>
                                        <p:set>
                                          <p:cBhvr>
                                            <p:cTn id="37" dur="1" fill="hold">
                                              <p:stCondLst>
                                                <p:cond delay="0"/>
                                              </p:stCondLst>
                                            </p:cTn>
                                            <p:tgtEl>
                                              <p:spTgt spid="37"/>
                                            </p:tgtEl>
                                            <p:attrNameLst>
                                              <p:attrName>style.visibility</p:attrName>
                                            </p:attrNameLst>
                                          </p:cBhvr>
                                          <p:to>
                                            <p:strVal val="visible"/>
                                          </p:to>
                                        </p:set>
                                        <p:anim calcmode="lin" valueType="num">
                                          <p:cBhvr>
                                            <p:cTn id="38" dur="400" fill="hold"/>
                                            <p:tgtEl>
                                              <p:spTgt spid="37"/>
                                            </p:tgtEl>
                                            <p:attrNameLst>
                                              <p:attrName>ppt_w</p:attrName>
                                            </p:attrNameLst>
                                          </p:cBhvr>
                                          <p:tavLst>
                                            <p:tav tm="0">
                                              <p:val>
                                                <p:fltVal val="0"/>
                                              </p:val>
                                            </p:tav>
                                            <p:tav tm="100000">
                                              <p:val>
                                                <p:strVal val="#ppt_w"/>
                                              </p:val>
                                            </p:tav>
                                          </p:tavLst>
                                        </p:anim>
                                        <p:anim calcmode="lin" valueType="num">
                                          <p:cBhvr>
                                            <p:cTn id="39" dur="400" fill="hold"/>
                                            <p:tgtEl>
                                              <p:spTgt spid="37"/>
                                            </p:tgtEl>
                                            <p:attrNameLst>
                                              <p:attrName>ppt_h</p:attrName>
                                            </p:attrNameLst>
                                          </p:cBhvr>
                                          <p:tavLst>
                                            <p:tav tm="0">
                                              <p:val>
                                                <p:fltVal val="0"/>
                                              </p:val>
                                            </p:tav>
                                            <p:tav tm="100000">
                                              <p:val>
                                                <p:strVal val="#ppt_h"/>
                                              </p:val>
                                            </p:tav>
                                          </p:tavLst>
                                        </p:anim>
                                        <p:anim calcmode="lin" valueType="num">
                                          <p:cBhvr>
                                            <p:cTn id="40" dur="400" fill="hold"/>
                                            <p:tgtEl>
                                              <p:spTgt spid="37"/>
                                            </p:tgtEl>
                                            <p:attrNameLst>
                                              <p:attrName>style.rotation</p:attrName>
                                            </p:attrNameLst>
                                          </p:cBhvr>
                                          <p:tavLst>
                                            <p:tav tm="0">
                                              <p:val>
                                                <p:fltVal val="90"/>
                                              </p:val>
                                            </p:tav>
                                            <p:tav tm="100000">
                                              <p:val>
                                                <p:fltVal val="0"/>
                                              </p:val>
                                            </p:tav>
                                          </p:tavLst>
                                        </p:anim>
                                        <p:animEffect transition="in" filter="fade">
                                          <p:cBhvr>
                                            <p:cTn id="41" dur="400"/>
                                            <p:tgtEl>
                                              <p:spTgt spid="37"/>
                                            </p:tgtEl>
                                          </p:cBhvr>
                                        </p:animEffect>
                                      </p:childTnLst>
                                    </p:cTn>
                                  </p:par>
                                </p:childTnLst>
                              </p:cTn>
                            </p:par>
                            <p:par>
                              <p:cTn id="42" fill="hold">
                                <p:stCondLst>
                                  <p:cond delay="1500"/>
                                </p:stCondLst>
                                <p:childTnLst>
                                  <p:par>
                                    <p:cTn id="43" presetID="22" presetClass="entr" presetSubtype="2" fill="hold" grpId="0" nodeType="afterEffect">
                                      <p:stCondLst>
                                        <p:cond delay="0"/>
                                      </p:stCondLst>
                                      <p:childTnLst>
                                        <p:set>
                                          <p:cBhvr>
                                            <p:cTn id="44" dur="1" fill="hold">
                                              <p:stCondLst>
                                                <p:cond delay="0"/>
                                              </p:stCondLst>
                                            </p:cTn>
                                            <p:tgtEl>
                                              <p:spTgt spid="40"/>
                                            </p:tgtEl>
                                            <p:attrNameLst>
                                              <p:attrName>style.visibility</p:attrName>
                                            </p:attrNameLst>
                                          </p:cBhvr>
                                          <p:to>
                                            <p:strVal val="visible"/>
                                          </p:to>
                                        </p:set>
                                        <p:animEffect transition="in" filter="wipe(right)">
                                          <p:cBhvr>
                                            <p:cTn id="45" dur="500"/>
                                            <p:tgtEl>
                                              <p:spTgt spid="40"/>
                                            </p:tgtEl>
                                          </p:cBhvr>
                                        </p:animEffect>
                                      </p:childTnLst>
                                    </p:cTn>
                                  </p:par>
                                  <p:par>
                                    <p:cTn id="46" presetID="22" presetClass="entr" presetSubtype="2" fill="hold" grpId="0" nodeType="withEffect">
                                      <p:stCondLst>
                                        <p:cond delay="0"/>
                                      </p:stCondLst>
                                      <p:childTnLst>
                                        <p:set>
                                          <p:cBhvr>
                                            <p:cTn id="47" dur="1" fill="hold">
                                              <p:stCondLst>
                                                <p:cond delay="0"/>
                                              </p:stCondLst>
                                            </p:cTn>
                                            <p:tgtEl>
                                              <p:spTgt spid="41"/>
                                            </p:tgtEl>
                                            <p:attrNameLst>
                                              <p:attrName>style.visibility</p:attrName>
                                            </p:attrNameLst>
                                          </p:cBhvr>
                                          <p:to>
                                            <p:strVal val="visible"/>
                                          </p:to>
                                        </p:set>
                                        <p:animEffect transition="in" filter="wipe(right)">
                                          <p:cBhvr>
                                            <p:cTn id="48" dur="500"/>
                                            <p:tgtEl>
                                              <p:spTgt spid="41"/>
                                            </p:tgtEl>
                                          </p:cBhvr>
                                        </p:animEffect>
                                      </p:childTnLst>
                                    </p:cTn>
                                  </p:par>
                                </p:childTnLst>
                              </p:cTn>
                            </p:par>
                            <p:par>
                              <p:cTn id="49" fill="hold">
                                <p:stCondLst>
                                  <p:cond delay="2000"/>
                                </p:stCondLst>
                                <p:childTnLst>
                                  <p:par>
                                    <p:cTn id="50" presetID="31" presetClass="entr" presetSubtype="0" fill="hold" grpId="0" nodeType="afterEffect">
                                      <p:stCondLst>
                                        <p:cond delay="0"/>
                                      </p:stCondLst>
                                      <p:childTnLst>
                                        <p:set>
                                          <p:cBhvr>
                                            <p:cTn id="51" dur="1" fill="hold">
                                              <p:stCondLst>
                                                <p:cond delay="0"/>
                                              </p:stCondLst>
                                            </p:cTn>
                                            <p:tgtEl>
                                              <p:spTgt spid="38"/>
                                            </p:tgtEl>
                                            <p:attrNameLst>
                                              <p:attrName>style.visibility</p:attrName>
                                            </p:attrNameLst>
                                          </p:cBhvr>
                                          <p:to>
                                            <p:strVal val="visible"/>
                                          </p:to>
                                        </p:set>
                                        <p:anim calcmode="lin" valueType="num">
                                          <p:cBhvr>
                                            <p:cTn id="52" dur="400" fill="hold"/>
                                            <p:tgtEl>
                                              <p:spTgt spid="38"/>
                                            </p:tgtEl>
                                            <p:attrNameLst>
                                              <p:attrName>ppt_w</p:attrName>
                                            </p:attrNameLst>
                                          </p:cBhvr>
                                          <p:tavLst>
                                            <p:tav tm="0">
                                              <p:val>
                                                <p:fltVal val="0"/>
                                              </p:val>
                                            </p:tav>
                                            <p:tav tm="100000">
                                              <p:val>
                                                <p:strVal val="#ppt_w"/>
                                              </p:val>
                                            </p:tav>
                                          </p:tavLst>
                                        </p:anim>
                                        <p:anim calcmode="lin" valueType="num">
                                          <p:cBhvr>
                                            <p:cTn id="53" dur="400" fill="hold"/>
                                            <p:tgtEl>
                                              <p:spTgt spid="38"/>
                                            </p:tgtEl>
                                            <p:attrNameLst>
                                              <p:attrName>ppt_h</p:attrName>
                                            </p:attrNameLst>
                                          </p:cBhvr>
                                          <p:tavLst>
                                            <p:tav tm="0">
                                              <p:val>
                                                <p:fltVal val="0"/>
                                              </p:val>
                                            </p:tav>
                                            <p:tav tm="100000">
                                              <p:val>
                                                <p:strVal val="#ppt_h"/>
                                              </p:val>
                                            </p:tav>
                                          </p:tavLst>
                                        </p:anim>
                                        <p:anim calcmode="lin" valueType="num">
                                          <p:cBhvr>
                                            <p:cTn id="54" dur="400" fill="hold"/>
                                            <p:tgtEl>
                                              <p:spTgt spid="38"/>
                                            </p:tgtEl>
                                            <p:attrNameLst>
                                              <p:attrName>style.rotation</p:attrName>
                                            </p:attrNameLst>
                                          </p:cBhvr>
                                          <p:tavLst>
                                            <p:tav tm="0">
                                              <p:val>
                                                <p:fltVal val="90"/>
                                              </p:val>
                                            </p:tav>
                                            <p:tav tm="100000">
                                              <p:val>
                                                <p:fltVal val="0"/>
                                              </p:val>
                                            </p:tav>
                                          </p:tavLst>
                                        </p:anim>
                                        <p:animEffect transition="in" filter="fade">
                                          <p:cBhvr>
                                            <p:cTn id="55" dur="400"/>
                                            <p:tgtEl>
                                              <p:spTgt spid="38"/>
                                            </p:tgtEl>
                                          </p:cBhvr>
                                        </p:animEffect>
                                      </p:childTnLst>
                                    </p:cTn>
                                  </p:par>
                                </p:childTnLst>
                              </p:cTn>
                            </p:par>
                            <p:par>
                              <p:cTn id="56" fill="hold">
                                <p:stCondLst>
                                  <p:cond delay="2500"/>
                                </p:stCondLst>
                                <p:childTnLst>
                                  <p:par>
                                    <p:cTn id="57" presetID="22" presetClass="entr" presetSubtype="2" fill="hold" grpId="0" nodeType="afterEffect">
                                      <p:stCondLst>
                                        <p:cond delay="0"/>
                                      </p:stCondLst>
                                      <p:childTnLst>
                                        <p:set>
                                          <p:cBhvr>
                                            <p:cTn id="58" dur="1" fill="hold">
                                              <p:stCondLst>
                                                <p:cond delay="0"/>
                                              </p:stCondLst>
                                            </p:cTn>
                                            <p:tgtEl>
                                              <p:spTgt spid="42"/>
                                            </p:tgtEl>
                                            <p:attrNameLst>
                                              <p:attrName>style.visibility</p:attrName>
                                            </p:attrNameLst>
                                          </p:cBhvr>
                                          <p:to>
                                            <p:strVal val="visible"/>
                                          </p:to>
                                        </p:set>
                                        <p:animEffect transition="in" filter="wipe(right)">
                                          <p:cBhvr>
                                            <p:cTn id="59" dur="500"/>
                                            <p:tgtEl>
                                              <p:spTgt spid="42"/>
                                            </p:tgtEl>
                                          </p:cBhvr>
                                        </p:animEffect>
                                      </p:childTnLst>
                                    </p:cTn>
                                  </p:par>
                                  <p:par>
                                    <p:cTn id="60" presetID="22" presetClass="entr" presetSubtype="2" fill="hold" grpId="0" nodeType="withEffect">
                                      <p:stCondLst>
                                        <p:cond delay="0"/>
                                      </p:stCondLst>
                                      <p:childTnLst>
                                        <p:set>
                                          <p:cBhvr>
                                            <p:cTn id="61" dur="1" fill="hold">
                                              <p:stCondLst>
                                                <p:cond delay="0"/>
                                              </p:stCondLst>
                                            </p:cTn>
                                            <p:tgtEl>
                                              <p:spTgt spid="43"/>
                                            </p:tgtEl>
                                            <p:attrNameLst>
                                              <p:attrName>style.visibility</p:attrName>
                                            </p:attrNameLst>
                                          </p:cBhvr>
                                          <p:to>
                                            <p:strVal val="visible"/>
                                          </p:to>
                                        </p:set>
                                        <p:animEffect transition="in" filter="wipe(right)">
                                          <p:cBhvr>
                                            <p:cTn id="62" dur="500"/>
                                            <p:tgtEl>
                                              <p:spTgt spid="43"/>
                                            </p:tgtEl>
                                          </p:cBhvr>
                                        </p:animEffect>
                                      </p:childTnLst>
                                    </p:cTn>
                                  </p:par>
                                </p:childTnLst>
                              </p:cTn>
                            </p:par>
                            <p:par>
                              <p:cTn id="63" fill="hold">
                                <p:stCondLst>
                                  <p:cond delay="3000"/>
                                </p:stCondLst>
                                <p:childTnLst>
                                  <p:par>
                                    <p:cTn id="64" presetID="31" presetClass="entr" presetSubtype="0" fill="hold" grpId="0" nodeType="afterEffect">
                                      <p:stCondLst>
                                        <p:cond delay="0"/>
                                      </p:stCondLst>
                                      <p:childTnLst>
                                        <p:set>
                                          <p:cBhvr>
                                            <p:cTn id="65" dur="1" fill="hold">
                                              <p:stCondLst>
                                                <p:cond delay="0"/>
                                              </p:stCondLst>
                                            </p:cTn>
                                            <p:tgtEl>
                                              <p:spTgt spid="36"/>
                                            </p:tgtEl>
                                            <p:attrNameLst>
                                              <p:attrName>style.visibility</p:attrName>
                                            </p:attrNameLst>
                                          </p:cBhvr>
                                          <p:to>
                                            <p:strVal val="visible"/>
                                          </p:to>
                                        </p:set>
                                        <p:anim calcmode="lin" valueType="num">
                                          <p:cBhvr>
                                            <p:cTn id="66" dur="400" fill="hold"/>
                                            <p:tgtEl>
                                              <p:spTgt spid="36"/>
                                            </p:tgtEl>
                                            <p:attrNameLst>
                                              <p:attrName>ppt_w</p:attrName>
                                            </p:attrNameLst>
                                          </p:cBhvr>
                                          <p:tavLst>
                                            <p:tav tm="0">
                                              <p:val>
                                                <p:fltVal val="0"/>
                                              </p:val>
                                            </p:tav>
                                            <p:tav tm="100000">
                                              <p:val>
                                                <p:strVal val="#ppt_w"/>
                                              </p:val>
                                            </p:tav>
                                          </p:tavLst>
                                        </p:anim>
                                        <p:anim calcmode="lin" valueType="num">
                                          <p:cBhvr>
                                            <p:cTn id="67" dur="400" fill="hold"/>
                                            <p:tgtEl>
                                              <p:spTgt spid="36"/>
                                            </p:tgtEl>
                                            <p:attrNameLst>
                                              <p:attrName>ppt_h</p:attrName>
                                            </p:attrNameLst>
                                          </p:cBhvr>
                                          <p:tavLst>
                                            <p:tav tm="0">
                                              <p:val>
                                                <p:fltVal val="0"/>
                                              </p:val>
                                            </p:tav>
                                            <p:tav tm="100000">
                                              <p:val>
                                                <p:strVal val="#ppt_h"/>
                                              </p:val>
                                            </p:tav>
                                          </p:tavLst>
                                        </p:anim>
                                        <p:anim calcmode="lin" valueType="num">
                                          <p:cBhvr>
                                            <p:cTn id="68" dur="400" fill="hold"/>
                                            <p:tgtEl>
                                              <p:spTgt spid="36"/>
                                            </p:tgtEl>
                                            <p:attrNameLst>
                                              <p:attrName>style.rotation</p:attrName>
                                            </p:attrNameLst>
                                          </p:cBhvr>
                                          <p:tavLst>
                                            <p:tav tm="0">
                                              <p:val>
                                                <p:fltVal val="90"/>
                                              </p:val>
                                            </p:tav>
                                            <p:tav tm="100000">
                                              <p:val>
                                                <p:fltVal val="0"/>
                                              </p:val>
                                            </p:tav>
                                          </p:tavLst>
                                        </p:anim>
                                        <p:animEffect transition="in" filter="fade">
                                          <p:cBhvr>
                                            <p:cTn id="69" dur="400"/>
                                            <p:tgtEl>
                                              <p:spTgt spid="36"/>
                                            </p:tgtEl>
                                          </p:cBhvr>
                                        </p:animEffect>
                                      </p:childTnLst>
                                    </p:cTn>
                                  </p:par>
                                </p:childTnLst>
                              </p:cTn>
                            </p:par>
                            <p:par>
                              <p:cTn id="70" fill="hold">
                                <p:stCondLst>
                                  <p:cond delay="3500"/>
                                </p:stCondLst>
                                <p:childTnLst>
                                  <p:par>
                                    <p:cTn id="71" presetID="22" presetClass="entr" presetSubtype="2" fill="hold" grpId="0" nodeType="afterEffect">
                                      <p:stCondLst>
                                        <p:cond delay="0"/>
                                      </p:stCondLst>
                                      <p:childTnLst>
                                        <p:set>
                                          <p:cBhvr>
                                            <p:cTn id="72" dur="1" fill="hold">
                                              <p:stCondLst>
                                                <p:cond delay="0"/>
                                              </p:stCondLst>
                                            </p:cTn>
                                            <p:tgtEl>
                                              <p:spTgt spid="44"/>
                                            </p:tgtEl>
                                            <p:attrNameLst>
                                              <p:attrName>style.visibility</p:attrName>
                                            </p:attrNameLst>
                                          </p:cBhvr>
                                          <p:to>
                                            <p:strVal val="visible"/>
                                          </p:to>
                                        </p:set>
                                        <p:animEffect transition="in" filter="wipe(right)">
                                          <p:cBhvr>
                                            <p:cTn id="73" dur="500"/>
                                            <p:tgtEl>
                                              <p:spTgt spid="44"/>
                                            </p:tgtEl>
                                          </p:cBhvr>
                                        </p:animEffect>
                                      </p:childTnLst>
                                    </p:cTn>
                                  </p:par>
                                  <p:par>
                                    <p:cTn id="74" presetID="22" presetClass="entr" presetSubtype="2" fill="hold" grpId="0" nodeType="withEffect">
                                      <p:stCondLst>
                                        <p:cond delay="0"/>
                                      </p:stCondLst>
                                      <p:childTnLst>
                                        <p:set>
                                          <p:cBhvr>
                                            <p:cTn id="75" dur="1" fill="hold">
                                              <p:stCondLst>
                                                <p:cond delay="0"/>
                                              </p:stCondLst>
                                            </p:cTn>
                                            <p:tgtEl>
                                              <p:spTgt spid="45"/>
                                            </p:tgtEl>
                                            <p:attrNameLst>
                                              <p:attrName>style.visibility</p:attrName>
                                            </p:attrNameLst>
                                          </p:cBhvr>
                                          <p:to>
                                            <p:strVal val="visible"/>
                                          </p:to>
                                        </p:set>
                                        <p:animEffect transition="in" filter="wipe(right)">
                                          <p:cBhvr>
                                            <p:cTn id="76" dur="500"/>
                                            <p:tgtEl>
                                              <p:spTgt spid="45"/>
                                            </p:tgtEl>
                                          </p:cBhvr>
                                        </p:animEffect>
                                      </p:childTnLst>
                                    </p:cTn>
                                  </p:par>
                                </p:childTnLst>
                              </p:cTn>
                            </p:par>
                            <p:par>
                              <p:cTn id="77" fill="hold">
                                <p:stCondLst>
                                  <p:cond delay="4000"/>
                                </p:stCondLst>
                                <p:childTnLst>
                                  <p:par>
                                    <p:cTn id="78" presetID="31" presetClass="entr" presetSubtype="0" fill="hold" nodeType="afterEffect">
                                      <p:stCondLst>
                                        <p:cond delay="0"/>
                                      </p:stCondLst>
                                      <p:childTnLst>
                                        <p:set>
                                          <p:cBhvr>
                                            <p:cTn id="79" dur="1" fill="hold">
                                              <p:stCondLst>
                                                <p:cond delay="0"/>
                                              </p:stCondLst>
                                            </p:cTn>
                                            <p:tgtEl>
                                              <p:spTgt spid="52"/>
                                            </p:tgtEl>
                                            <p:attrNameLst>
                                              <p:attrName>style.visibility</p:attrName>
                                            </p:attrNameLst>
                                          </p:cBhvr>
                                          <p:to>
                                            <p:strVal val="visible"/>
                                          </p:to>
                                        </p:set>
                                        <p:anim calcmode="lin" valueType="num">
                                          <p:cBhvr>
                                            <p:cTn id="80" dur="500" fill="hold"/>
                                            <p:tgtEl>
                                              <p:spTgt spid="52"/>
                                            </p:tgtEl>
                                            <p:attrNameLst>
                                              <p:attrName>ppt_w</p:attrName>
                                            </p:attrNameLst>
                                          </p:cBhvr>
                                          <p:tavLst>
                                            <p:tav tm="0">
                                              <p:val>
                                                <p:fltVal val="0"/>
                                              </p:val>
                                            </p:tav>
                                            <p:tav tm="100000">
                                              <p:val>
                                                <p:strVal val="#ppt_w"/>
                                              </p:val>
                                            </p:tav>
                                          </p:tavLst>
                                        </p:anim>
                                        <p:anim calcmode="lin" valueType="num">
                                          <p:cBhvr>
                                            <p:cTn id="81" dur="500" fill="hold"/>
                                            <p:tgtEl>
                                              <p:spTgt spid="52"/>
                                            </p:tgtEl>
                                            <p:attrNameLst>
                                              <p:attrName>ppt_h</p:attrName>
                                            </p:attrNameLst>
                                          </p:cBhvr>
                                          <p:tavLst>
                                            <p:tav tm="0">
                                              <p:val>
                                                <p:fltVal val="0"/>
                                              </p:val>
                                            </p:tav>
                                            <p:tav tm="100000">
                                              <p:val>
                                                <p:strVal val="#ppt_h"/>
                                              </p:val>
                                            </p:tav>
                                          </p:tavLst>
                                        </p:anim>
                                        <p:anim calcmode="lin" valueType="num">
                                          <p:cBhvr>
                                            <p:cTn id="82" dur="500" fill="hold"/>
                                            <p:tgtEl>
                                              <p:spTgt spid="52"/>
                                            </p:tgtEl>
                                            <p:attrNameLst>
                                              <p:attrName>style.rotation</p:attrName>
                                            </p:attrNameLst>
                                          </p:cBhvr>
                                          <p:tavLst>
                                            <p:tav tm="0">
                                              <p:val>
                                                <p:fltVal val="90"/>
                                              </p:val>
                                            </p:tav>
                                            <p:tav tm="100000">
                                              <p:val>
                                                <p:fltVal val="0"/>
                                              </p:val>
                                            </p:tav>
                                          </p:tavLst>
                                        </p:anim>
                                        <p:animEffect transition="in" filter="fade">
                                          <p:cBhvr>
                                            <p:cTn id="83" dur="500"/>
                                            <p:tgtEl>
                                              <p:spTgt spid="52"/>
                                            </p:tgtEl>
                                          </p:cBhvr>
                                        </p:animEffect>
                                      </p:childTnLst>
                                    </p:cTn>
                                  </p:par>
                                </p:childTnLst>
                              </p:cTn>
                            </p:par>
                            <p:par>
                              <p:cTn id="84" fill="hold">
                                <p:stCondLst>
                                  <p:cond delay="4500"/>
                                </p:stCondLst>
                                <p:childTnLst>
                                  <p:par>
                                    <p:cTn id="85" presetID="22" presetClass="entr" presetSubtype="2" fill="hold" grpId="0" nodeType="afterEffect">
                                      <p:stCondLst>
                                        <p:cond delay="0"/>
                                      </p:stCondLst>
                                      <p:childTnLst>
                                        <p:set>
                                          <p:cBhvr>
                                            <p:cTn id="86" dur="1" fill="hold">
                                              <p:stCondLst>
                                                <p:cond delay="0"/>
                                              </p:stCondLst>
                                            </p:cTn>
                                            <p:tgtEl>
                                              <p:spTgt spid="46"/>
                                            </p:tgtEl>
                                            <p:attrNameLst>
                                              <p:attrName>style.visibility</p:attrName>
                                            </p:attrNameLst>
                                          </p:cBhvr>
                                          <p:to>
                                            <p:strVal val="visible"/>
                                          </p:to>
                                        </p:set>
                                        <p:animEffect transition="in" filter="wipe(right)">
                                          <p:cBhvr>
                                            <p:cTn id="87" dur="500"/>
                                            <p:tgtEl>
                                              <p:spTgt spid="46"/>
                                            </p:tgtEl>
                                          </p:cBhvr>
                                        </p:animEffect>
                                      </p:childTnLst>
                                    </p:cTn>
                                  </p:par>
                                  <p:par>
                                    <p:cTn id="88" presetID="22" presetClass="entr" presetSubtype="2" fill="hold" grpId="0" nodeType="withEffect">
                                      <p:stCondLst>
                                        <p:cond delay="0"/>
                                      </p:stCondLst>
                                      <p:childTnLst>
                                        <p:set>
                                          <p:cBhvr>
                                            <p:cTn id="89" dur="1" fill="hold">
                                              <p:stCondLst>
                                                <p:cond delay="0"/>
                                              </p:stCondLst>
                                            </p:cTn>
                                            <p:tgtEl>
                                              <p:spTgt spid="47"/>
                                            </p:tgtEl>
                                            <p:attrNameLst>
                                              <p:attrName>style.visibility</p:attrName>
                                            </p:attrNameLst>
                                          </p:cBhvr>
                                          <p:to>
                                            <p:strVal val="visible"/>
                                          </p:to>
                                        </p:set>
                                        <p:animEffect transition="in" filter="wipe(right)">
                                          <p:cBhvr>
                                            <p:cTn id="90" dur="500"/>
                                            <p:tgtEl>
                                              <p:spTgt spid="47"/>
                                            </p:tgtEl>
                                          </p:cBhvr>
                                        </p:animEffect>
                                      </p:childTnLst>
                                    </p:cTn>
                                  </p:par>
                                </p:childTnLst>
                              </p:cTn>
                            </p:par>
                            <p:par>
                              <p:cTn id="91" fill="hold">
                                <p:stCondLst>
                                  <p:cond delay="5000"/>
                                </p:stCondLst>
                                <p:childTnLst>
                                  <p:par>
                                    <p:cTn id="92" presetID="31" presetClass="entr" presetSubtype="0" fill="hold" nodeType="afterEffect">
                                      <p:stCondLst>
                                        <p:cond delay="0"/>
                                      </p:stCondLst>
                                      <p:childTnLst>
                                        <p:set>
                                          <p:cBhvr>
                                            <p:cTn id="93" dur="1" fill="hold">
                                              <p:stCondLst>
                                                <p:cond delay="0"/>
                                              </p:stCondLst>
                                            </p:cTn>
                                            <p:tgtEl>
                                              <p:spTgt spid="56"/>
                                            </p:tgtEl>
                                            <p:attrNameLst>
                                              <p:attrName>style.visibility</p:attrName>
                                            </p:attrNameLst>
                                          </p:cBhvr>
                                          <p:to>
                                            <p:strVal val="visible"/>
                                          </p:to>
                                        </p:set>
                                        <p:anim calcmode="lin" valueType="num">
                                          <p:cBhvr>
                                            <p:cTn id="94" dur="500" fill="hold"/>
                                            <p:tgtEl>
                                              <p:spTgt spid="56"/>
                                            </p:tgtEl>
                                            <p:attrNameLst>
                                              <p:attrName>ppt_w</p:attrName>
                                            </p:attrNameLst>
                                          </p:cBhvr>
                                          <p:tavLst>
                                            <p:tav tm="0">
                                              <p:val>
                                                <p:fltVal val="0"/>
                                              </p:val>
                                            </p:tav>
                                            <p:tav tm="100000">
                                              <p:val>
                                                <p:strVal val="#ppt_w"/>
                                              </p:val>
                                            </p:tav>
                                          </p:tavLst>
                                        </p:anim>
                                        <p:anim calcmode="lin" valueType="num">
                                          <p:cBhvr>
                                            <p:cTn id="95" dur="500" fill="hold"/>
                                            <p:tgtEl>
                                              <p:spTgt spid="56"/>
                                            </p:tgtEl>
                                            <p:attrNameLst>
                                              <p:attrName>ppt_h</p:attrName>
                                            </p:attrNameLst>
                                          </p:cBhvr>
                                          <p:tavLst>
                                            <p:tav tm="0">
                                              <p:val>
                                                <p:fltVal val="0"/>
                                              </p:val>
                                            </p:tav>
                                            <p:tav tm="100000">
                                              <p:val>
                                                <p:strVal val="#ppt_h"/>
                                              </p:val>
                                            </p:tav>
                                          </p:tavLst>
                                        </p:anim>
                                        <p:anim calcmode="lin" valueType="num">
                                          <p:cBhvr>
                                            <p:cTn id="96" dur="500" fill="hold"/>
                                            <p:tgtEl>
                                              <p:spTgt spid="56"/>
                                            </p:tgtEl>
                                            <p:attrNameLst>
                                              <p:attrName>style.rotation</p:attrName>
                                            </p:attrNameLst>
                                          </p:cBhvr>
                                          <p:tavLst>
                                            <p:tav tm="0">
                                              <p:val>
                                                <p:fltVal val="90"/>
                                              </p:val>
                                            </p:tav>
                                            <p:tav tm="100000">
                                              <p:val>
                                                <p:fltVal val="0"/>
                                              </p:val>
                                            </p:tav>
                                          </p:tavLst>
                                        </p:anim>
                                        <p:animEffect transition="in" filter="fade">
                                          <p:cBhvr>
                                            <p:cTn id="97" dur="500"/>
                                            <p:tgtEl>
                                              <p:spTgt spid="56"/>
                                            </p:tgtEl>
                                          </p:cBhvr>
                                        </p:animEffect>
                                      </p:childTnLst>
                                    </p:cTn>
                                  </p:par>
                                </p:childTnLst>
                              </p:cTn>
                            </p:par>
                            <p:par>
                              <p:cTn id="98" fill="hold">
                                <p:stCondLst>
                                  <p:cond delay="5500"/>
                                </p:stCondLst>
                                <p:childTnLst>
                                  <p:par>
                                    <p:cTn id="99" presetID="22" presetClass="entr" presetSubtype="2" fill="hold" grpId="0" nodeType="afterEffect">
                                      <p:stCondLst>
                                        <p:cond delay="0"/>
                                      </p:stCondLst>
                                      <p:childTnLst>
                                        <p:set>
                                          <p:cBhvr>
                                            <p:cTn id="100" dur="1" fill="hold">
                                              <p:stCondLst>
                                                <p:cond delay="0"/>
                                              </p:stCondLst>
                                            </p:cTn>
                                            <p:tgtEl>
                                              <p:spTgt spid="48"/>
                                            </p:tgtEl>
                                            <p:attrNameLst>
                                              <p:attrName>style.visibility</p:attrName>
                                            </p:attrNameLst>
                                          </p:cBhvr>
                                          <p:to>
                                            <p:strVal val="visible"/>
                                          </p:to>
                                        </p:set>
                                        <p:animEffect transition="in" filter="wipe(right)">
                                          <p:cBhvr>
                                            <p:cTn id="101" dur="500"/>
                                            <p:tgtEl>
                                              <p:spTgt spid="48"/>
                                            </p:tgtEl>
                                          </p:cBhvr>
                                        </p:animEffect>
                                      </p:childTnLst>
                                    </p:cTn>
                                  </p:par>
                                  <p:par>
                                    <p:cTn id="102" presetID="22" presetClass="entr" presetSubtype="2" fill="hold" grpId="0" nodeType="withEffect">
                                      <p:stCondLst>
                                        <p:cond delay="0"/>
                                      </p:stCondLst>
                                      <p:childTnLst>
                                        <p:set>
                                          <p:cBhvr>
                                            <p:cTn id="103" dur="1" fill="hold">
                                              <p:stCondLst>
                                                <p:cond delay="0"/>
                                              </p:stCondLst>
                                            </p:cTn>
                                            <p:tgtEl>
                                              <p:spTgt spid="49"/>
                                            </p:tgtEl>
                                            <p:attrNameLst>
                                              <p:attrName>style.visibility</p:attrName>
                                            </p:attrNameLst>
                                          </p:cBhvr>
                                          <p:to>
                                            <p:strVal val="visible"/>
                                          </p:to>
                                        </p:set>
                                        <p:animEffect transition="in" filter="wipe(right)">
                                          <p:cBhvr>
                                            <p:cTn id="104" dur="500"/>
                                            <p:tgtEl>
                                              <p:spTgt spid="49"/>
                                            </p:tgtEl>
                                          </p:cBhvr>
                                        </p:animEffect>
                                      </p:childTnLst>
                                    </p:cTn>
                                  </p:par>
                                </p:childTnLst>
                              </p:cTn>
                            </p:par>
                            <p:par>
                              <p:cTn id="105" fill="hold">
                                <p:stCondLst>
                                  <p:cond delay="6000"/>
                                </p:stCondLst>
                                <p:childTnLst>
                                  <p:par>
                                    <p:cTn id="106" presetID="31" presetClass="entr" presetSubtype="0" fill="hold" grpId="0" nodeType="afterEffect">
                                      <p:stCondLst>
                                        <p:cond delay="0"/>
                                      </p:stCondLst>
                                      <p:childTnLst>
                                        <p:set>
                                          <p:cBhvr>
                                            <p:cTn id="107" dur="1" fill="hold">
                                              <p:stCondLst>
                                                <p:cond delay="0"/>
                                              </p:stCondLst>
                                            </p:cTn>
                                            <p:tgtEl>
                                              <p:spTgt spid="39"/>
                                            </p:tgtEl>
                                            <p:attrNameLst>
                                              <p:attrName>style.visibility</p:attrName>
                                            </p:attrNameLst>
                                          </p:cBhvr>
                                          <p:to>
                                            <p:strVal val="visible"/>
                                          </p:to>
                                        </p:set>
                                        <p:anim calcmode="lin" valueType="num">
                                          <p:cBhvr>
                                            <p:cTn id="108" dur="400" fill="hold"/>
                                            <p:tgtEl>
                                              <p:spTgt spid="39"/>
                                            </p:tgtEl>
                                            <p:attrNameLst>
                                              <p:attrName>ppt_w</p:attrName>
                                            </p:attrNameLst>
                                          </p:cBhvr>
                                          <p:tavLst>
                                            <p:tav tm="0">
                                              <p:val>
                                                <p:fltVal val="0"/>
                                              </p:val>
                                            </p:tav>
                                            <p:tav tm="100000">
                                              <p:val>
                                                <p:strVal val="#ppt_w"/>
                                              </p:val>
                                            </p:tav>
                                          </p:tavLst>
                                        </p:anim>
                                        <p:anim calcmode="lin" valueType="num">
                                          <p:cBhvr>
                                            <p:cTn id="109" dur="400" fill="hold"/>
                                            <p:tgtEl>
                                              <p:spTgt spid="39"/>
                                            </p:tgtEl>
                                            <p:attrNameLst>
                                              <p:attrName>ppt_h</p:attrName>
                                            </p:attrNameLst>
                                          </p:cBhvr>
                                          <p:tavLst>
                                            <p:tav tm="0">
                                              <p:val>
                                                <p:fltVal val="0"/>
                                              </p:val>
                                            </p:tav>
                                            <p:tav tm="100000">
                                              <p:val>
                                                <p:strVal val="#ppt_h"/>
                                              </p:val>
                                            </p:tav>
                                          </p:tavLst>
                                        </p:anim>
                                        <p:anim calcmode="lin" valueType="num">
                                          <p:cBhvr>
                                            <p:cTn id="110" dur="400" fill="hold"/>
                                            <p:tgtEl>
                                              <p:spTgt spid="39"/>
                                            </p:tgtEl>
                                            <p:attrNameLst>
                                              <p:attrName>style.rotation</p:attrName>
                                            </p:attrNameLst>
                                          </p:cBhvr>
                                          <p:tavLst>
                                            <p:tav tm="0">
                                              <p:val>
                                                <p:fltVal val="90"/>
                                              </p:val>
                                            </p:tav>
                                            <p:tav tm="100000">
                                              <p:val>
                                                <p:fltVal val="0"/>
                                              </p:val>
                                            </p:tav>
                                          </p:tavLst>
                                        </p:anim>
                                        <p:animEffect transition="in" filter="fade">
                                          <p:cBhvr>
                                            <p:cTn id="111" dur="400"/>
                                            <p:tgtEl>
                                              <p:spTgt spid="39"/>
                                            </p:tgtEl>
                                          </p:cBhvr>
                                        </p:animEffect>
                                      </p:childTnLst>
                                    </p:cTn>
                                  </p:par>
                                </p:childTnLst>
                              </p:cTn>
                            </p:par>
                            <p:par>
                              <p:cTn id="112" fill="hold">
                                <p:stCondLst>
                                  <p:cond delay="6500"/>
                                </p:stCondLst>
                                <p:childTnLst>
                                  <p:par>
                                    <p:cTn id="113" presetID="22" presetClass="entr" presetSubtype="2" fill="hold" grpId="0" nodeType="afterEffect">
                                      <p:stCondLst>
                                        <p:cond delay="0"/>
                                      </p:stCondLst>
                                      <p:childTnLst>
                                        <p:set>
                                          <p:cBhvr>
                                            <p:cTn id="114" dur="1" fill="hold">
                                              <p:stCondLst>
                                                <p:cond delay="0"/>
                                              </p:stCondLst>
                                            </p:cTn>
                                            <p:tgtEl>
                                              <p:spTgt spid="50"/>
                                            </p:tgtEl>
                                            <p:attrNameLst>
                                              <p:attrName>style.visibility</p:attrName>
                                            </p:attrNameLst>
                                          </p:cBhvr>
                                          <p:to>
                                            <p:strVal val="visible"/>
                                          </p:to>
                                        </p:set>
                                        <p:animEffect transition="in" filter="wipe(right)">
                                          <p:cBhvr>
                                            <p:cTn id="115" dur="500"/>
                                            <p:tgtEl>
                                              <p:spTgt spid="50"/>
                                            </p:tgtEl>
                                          </p:cBhvr>
                                        </p:animEffect>
                                      </p:childTnLst>
                                    </p:cTn>
                                  </p:par>
                                  <p:par>
                                    <p:cTn id="116" presetID="22" presetClass="entr" presetSubtype="2" fill="hold" grpId="0" nodeType="withEffect">
                                      <p:stCondLst>
                                        <p:cond delay="0"/>
                                      </p:stCondLst>
                                      <p:childTnLst>
                                        <p:set>
                                          <p:cBhvr>
                                            <p:cTn id="117" dur="1" fill="hold">
                                              <p:stCondLst>
                                                <p:cond delay="0"/>
                                              </p:stCondLst>
                                            </p:cTn>
                                            <p:tgtEl>
                                              <p:spTgt spid="51"/>
                                            </p:tgtEl>
                                            <p:attrNameLst>
                                              <p:attrName>style.visibility</p:attrName>
                                            </p:attrNameLst>
                                          </p:cBhvr>
                                          <p:to>
                                            <p:strVal val="visible"/>
                                          </p:to>
                                        </p:set>
                                        <p:animEffect transition="in" filter="wipe(right)">
                                          <p:cBhvr>
                                            <p:cTn id="118"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p:bldP spid="41" grpId="0"/>
          <p:bldP spid="42" grpId="0"/>
          <p:bldP spid="43" grpId="0"/>
          <p:bldP spid="44" grpId="0"/>
          <p:bldP spid="45" grpId="0"/>
          <p:bldP spid="46" grpId="0"/>
          <p:bldP spid="47" grpId="0"/>
          <p:bldP spid="48" grpId="0"/>
          <p:bldP spid="49" grpId="0"/>
          <p:bldP spid="50" grpId="0"/>
          <p:bldP spid="5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childTnLst>
                              </p:cTn>
                            </p:par>
                            <p:par>
                              <p:cTn id="10" fill="hold">
                                <p:stCondLst>
                                  <p:cond delay="500"/>
                                </p:stCondLst>
                                <p:childTnLst>
                                  <p:par>
                                    <p:cTn id="11" presetID="2" presetClass="entr" presetSubtype="9" fill="hold" grpId="0" nodeType="after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additive="base">
                                            <p:cTn id="13" dur="500" fill="hold"/>
                                            <p:tgtEl>
                                              <p:spTgt spid="32"/>
                                            </p:tgtEl>
                                            <p:attrNameLst>
                                              <p:attrName>ppt_x</p:attrName>
                                            </p:attrNameLst>
                                          </p:cBhvr>
                                          <p:tavLst>
                                            <p:tav tm="0">
                                              <p:val>
                                                <p:strVal val="0-#ppt_w/2"/>
                                              </p:val>
                                            </p:tav>
                                            <p:tav tm="100000">
                                              <p:val>
                                                <p:strVal val="#ppt_x"/>
                                              </p:val>
                                            </p:tav>
                                          </p:tavLst>
                                        </p:anim>
                                        <p:anim calcmode="lin" valueType="num">
                                          <p:cBhvr additive="base">
                                            <p:cTn id="14" dur="500" fill="hold"/>
                                            <p:tgtEl>
                                              <p:spTgt spid="32"/>
                                            </p:tgtEl>
                                            <p:attrNameLst>
                                              <p:attrName>ppt_y</p:attrName>
                                            </p:attrNameLst>
                                          </p:cBhvr>
                                          <p:tavLst>
                                            <p:tav tm="0">
                                              <p:val>
                                                <p:strVal val="0-#ppt_h/2"/>
                                              </p:val>
                                            </p:tav>
                                            <p:tav tm="100000">
                                              <p:val>
                                                <p:strVal val="#ppt_y"/>
                                              </p:val>
                                            </p:tav>
                                          </p:tavLst>
                                        </p:anim>
                                      </p:childTnLst>
                                    </p:cTn>
                                  </p:par>
                                  <p:par>
                                    <p:cTn id="15" presetID="2" presetClass="entr" presetSubtype="3" fill="hold" grpId="0" nodeType="with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additive="base">
                                            <p:cTn id="17" dur="500" fill="hold"/>
                                            <p:tgtEl>
                                              <p:spTgt spid="33"/>
                                            </p:tgtEl>
                                            <p:attrNameLst>
                                              <p:attrName>ppt_x</p:attrName>
                                            </p:attrNameLst>
                                          </p:cBhvr>
                                          <p:tavLst>
                                            <p:tav tm="0">
                                              <p:val>
                                                <p:strVal val="1+#ppt_w/2"/>
                                              </p:val>
                                            </p:tav>
                                            <p:tav tm="100000">
                                              <p:val>
                                                <p:strVal val="#ppt_x"/>
                                              </p:val>
                                            </p:tav>
                                          </p:tavLst>
                                        </p:anim>
                                        <p:anim calcmode="lin" valueType="num">
                                          <p:cBhvr additive="base">
                                            <p:cTn id="18" dur="500" fill="hold"/>
                                            <p:tgtEl>
                                              <p:spTgt spid="33"/>
                                            </p:tgtEl>
                                            <p:attrNameLst>
                                              <p:attrName>ppt_y</p:attrName>
                                            </p:attrNameLst>
                                          </p:cBhvr>
                                          <p:tavLst>
                                            <p:tav tm="0">
                                              <p:val>
                                                <p:strVal val="0-#ppt_h/2"/>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30"/>
                                            </p:tgtEl>
                                            <p:attrNameLst>
                                              <p:attrName>style.visibility</p:attrName>
                                            </p:attrNameLst>
                                          </p:cBhvr>
                                          <p:to>
                                            <p:strVal val="visible"/>
                                          </p:to>
                                        </p:set>
                                        <p:anim calcmode="lin" valueType="num">
                                          <p:cBhvr additive="base">
                                            <p:cTn id="21" dur="500" fill="hold"/>
                                            <p:tgtEl>
                                              <p:spTgt spid="30"/>
                                            </p:tgtEl>
                                            <p:attrNameLst>
                                              <p:attrName>ppt_x</p:attrName>
                                            </p:attrNameLst>
                                          </p:cBhvr>
                                          <p:tavLst>
                                            <p:tav tm="0">
                                              <p:val>
                                                <p:strVal val="1+#ppt_w/2"/>
                                              </p:val>
                                            </p:tav>
                                            <p:tav tm="100000">
                                              <p:val>
                                                <p:strVal val="#ppt_x"/>
                                              </p:val>
                                            </p:tav>
                                          </p:tavLst>
                                        </p:anim>
                                        <p:anim calcmode="lin" valueType="num">
                                          <p:cBhvr additive="base">
                                            <p:cTn id="22" dur="500" fill="hold"/>
                                            <p:tgtEl>
                                              <p:spTgt spid="30"/>
                                            </p:tgtEl>
                                            <p:attrNameLst>
                                              <p:attrName>ppt_y</p:attrName>
                                            </p:attrNameLst>
                                          </p:cBhvr>
                                          <p:tavLst>
                                            <p:tav tm="0">
                                              <p:val>
                                                <p:strVal val="#ppt_y"/>
                                              </p:val>
                                            </p:tav>
                                            <p:tav tm="100000">
                                              <p:val>
                                                <p:strVal val="#ppt_y"/>
                                              </p:val>
                                            </p:tav>
                                          </p:tavLst>
                                        </p:anim>
                                      </p:childTnLst>
                                    </p:cTn>
                                  </p:par>
                                  <p:par>
                                    <p:cTn id="23" presetID="2" presetClass="entr" presetSubtype="6" fill="hold" grpId="0" nodeType="withEffect">
                                      <p:stCondLst>
                                        <p:cond delay="0"/>
                                      </p:stCondLst>
                                      <p:childTnLst>
                                        <p:set>
                                          <p:cBhvr>
                                            <p:cTn id="24" dur="1" fill="hold">
                                              <p:stCondLst>
                                                <p:cond delay="0"/>
                                              </p:stCondLst>
                                            </p:cTn>
                                            <p:tgtEl>
                                              <p:spTgt spid="35"/>
                                            </p:tgtEl>
                                            <p:attrNameLst>
                                              <p:attrName>style.visibility</p:attrName>
                                            </p:attrNameLst>
                                          </p:cBhvr>
                                          <p:to>
                                            <p:strVal val="visible"/>
                                          </p:to>
                                        </p:set>
                                        <p:anim calcmode="lin" valueType="num">
                                          <p:cBhvr additive="base">
                                            <p:cTn id="25" dur="500" fill="hold"/>
                                            <p:tgtEl>
                                              <p:spTgt spid="35"/>
                                            </p:tgtEl>
                                            <p:attrNameLst>
                                              <p:attrName>ppt_x</p:attrName>
                                            </p:attrNameLst>
                                          </p:cBhvr>
                                          <p:tavLst>
                                            <p:tav tm="0">
                                              <p:val>
                                                <p:strVal val="1+#ppt_w/2"/>
                                              </p:val>
                                            </p:tav>
                                            <p:tav tm="100000">
                                              <p:val>
                                                <p:strVal val="#ppt_x"/>
                                              </p:val>
                                            </p:tav>
                                          </p:tavLst>
                                        </p:anim>
                                        <p:anim calcmode="lin" valueType="num">
                                          <p:cBhvr additive="base">
                                            <p:cTn id="26" dur="500" fill="hold"/>
                                            <p:tgtEl>
                                              <p:spTgt spid="35"/>
                                            </p:tgtEl>
                                            <p:attrNameLst>
                                              <p:attrName>ppt_y</p:attrName>
                                            </p:attrNameLst>
                                          </p:cBhvr>
                                          <p:tavLst>
                                            <p:tav tm="0">
                                              <p:val>
                                                <p:strVal val="1+#ppt_h/2"/>
                                              </p:val>
                                            </p:tav>
                                            <p:tav tm="100000">
                                              <p:val>
                                                <p:strVal val="#ppt_y"/>
                                              </p:val>
                                            </p:tav>
                                          </p:tavLst>
                                        </p:anim>
                                      </p:childTnLst>
                                    </p:cTn>
                                  </p:par>
                                  <p:par>
                                    <p:cTn id="27" presetID="2" presetClass="entr" presetSubtype="12" fill="hold" grpId="0" nodeType="withEffect">
                                      <p:stCondLst>
                                        <p:cond delay="0"/>
                                      </p:stCondLst>
                                      <p:childTnLst>
                                        <p:set>
                                          <p:cBhvr>
                                            <p:cTn id="28" dur="1" fill="hold">
                                              <p:stCondLst>
                                                <p:cond delay="0"/>
                                              </p:stCondLst>
                                            </p:cTn>
                                            <p:tgtEl>
                                              <p:spTgt spid="34"/>
                                            </p:tgtEl>
                                            <p:attrNameLst>
                                              <p:attrName>style.visibility</p:attrName>
                                            </p:attrNameLst>
                                          </p:cBhvr>
                                          <p:to>
                                            <p:strVal val="visible"/>
                                          </p:to>
                                        </p:set>
                                        <p:anim calcmode="lin" valueType="num">
                                          <p:cBhvr additive="base">
                                            <p:cTn id="29" dur="500" fill="hold"/>
                                            <p:tgtEl>
                                              <p:spTgt spid="34"/>
                                            </p:tgtEl>
                                            <p:attrNameLst>
                                              <p:attrName>ppt_x</p:attrName>
                                            </p:attrNameLst>
                                          </p:cBhvr>
                                          <p:tavLst>
                                            <p:tav tm="0">
                                              <p:val>
                                                <p:strVal val="0-#ppt_w/2"/>
                                              </p:val>
                                            </p:tav>
                                            <p:tav tm="100000">
                                              <p:val>
                                                <p:strVal val="#ppt_x"/>
                                              </p:val>
                                            </p:tav>
                                          </p:tavLst>
                                        </p:anim>
                                        <p:anim calcmode="lin" valueType="num">
                                          <p:cBhvr additive="base">
                                            <p:cTn id="30" dur="500" fill="hold"/>
                                            <p:tgtEl>
                                              <p:spTgt spid="34"/>
                                            </p:tgtEl>
                                            <p:attrNameLst>
                                              <p:attrName>ppt_y</p:attrName>
                                            </p:attrNameLst>
                                          </p:cBhvr>
                                          <p:tavLst>
                                            <p:tav tm="0">
                                              <p:val>
                                                <p:strVal val="1+#ppt_h/2"/>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31"/>
                                            </p:tgtEl>
                                            <p:attrNameLst>
                                              <p:attrName>style.visibility</p:attrName>
                                            </p:attrNameLst>
                                          </p:cBhvr>
                                          <p:to>
                                            <p:strVal val="visible"/>
                                          </p:to>
                                        </p:set>
                                        <p:anim calcmode="lin" valueType="num">
                                          <p:cBhvr additive="base">
                                            <p:cTn id="33" dur="500" fill="hold"/>
                                            <p:tgtEl>
                                              <p:spTgt spid="31"/>
                                            </p:tgtEl>
                                            <p:attrNameLst>
                                              <p:attrName>ppt_x</p:attrName>
                                            </p:attrNameLst>
                                          </p:cBhvr>
                                          <p:tavLst>
                                            <p:tav tm="0">
                                              <p:val>
                                                <p:strVal val="0-#ppt_w/2"/>
                                              </p:val>
                                            </p:tav>
                                            <p:tav tm="100000">
                                              <p:val>
                                                <p:strVal val="#ppt_x"/>
                                              </p:val>
                                            </p:tav>
                                          </p:tavLst>
                                        </p:anim>
                                        <p:anim calcmode="lin" valueType="num">
                                          <p:cBhvr additive="base">
                                            <p:cTn id="34" dur="500" fill="hold"/>
                                            <p:tgtEl>
                                              <p:spTgt spid="31"/>
                                            </p:tgtEl>
                                            <p:attrNameLst>
                                              <p:attrName>ppt_y</p:attrName>
                                            </p:attrNameLst>
                                          </p:cBhvr>
                                          <p:tavLst>
                                            <p:tav tm="0">
                                              <p:val>
                                                <p:strVal val="#ppt_y"/>
                                              </p:val>
                                            </p:tav>
                                            <p:tav tm="100000">
                                              <p:val>
                                                <p:strVal val="#ppt_y"/>
                                              </p:val>
                                            </p:tav>
                                          </p:tavLst>
                                        </p:anim>
                                      </p:childTnLst>
                                    </p:cTn>
                                  </p:par>
                                </p:childTnLst>
                              </p:cTn>
                            </p:par>
                            <p:par>
                              <p:cTn id="35" fill="hold">
                                <p:stCondLst>
                                  <p:cond delay="1000"/>
                                </p:stCondLst>
                                <p:childTnLst>
                                  <p:par>
                                    <p:cTn id="36" presetID="31" presetClass="entr" presetSubtype="0" fill="hold" grpId="0" nodeType="afterEffect">
                                      <p:stCondLst>
                                        <p:cond delay="0"/>
                                      </p:stCondLst>
                                      <p:childTnLst>
                                        <p:set>
                                          <p:cBhvr>
                                            <p:cTn id="37" dur="1" fill="hold">
                                              <p:stCondLst>
                                                <p:cond delay="0"/>
                                              </p:stCondLst>
                                            </p:cTn>
                                            <p:tgtEl>
                                              <p:spTgt spid="37"/>
                                            </p:tgtEl>
                                            <p:attrNameLst>
                                              <p:attrName>style.visibility</p:attrName>
                                            </p:attrNameLst>
                                          </p:cBhvr>
                                          <p:to>
                                            <p:strVal val="visible"/>
                                          </p:to>
                                        </p:set>
                                        <p:anim calcmode="lin" valueType="num">
                                          <p:cBhvr>
                                            <p:cTn id="38" dur="400" fill="hold"/>
                                            <p:tgtEl>
                                              <p:spTgt spid="37"/>
                                            </p:tgtEl>
                                            <p:attrNameLst>
                                              <p:attrName>ppt_w</p:attrName>
                                            </p:attrNameLst>
                                          </p:cBhvr>
                                          <p:tavLst>
                                            <p:tav tm="0">
                                              <p:val>
                                                <p:fltVal val="0"/>
                                              </p:val>
                                            </p:tav>
                                            <p:tav tm="100000">
                                              <p:val>
                                                <p:strVal val="#ppt_w"/>
                                              </p:val>
                                            </p:tav>
                                          </p:tavLst>
                                        </p:anim>
                                        <p:anim calcmode="lin" valueType="num">
                                          <p:cBhvr>
                                            <p:cTn id="39" dur="400" fill="hold"/>
                                            <p:tgtEl>
                                              <p:spTgt spid="37"/>
                                            </p:tgtEl>
                                            <p:attrNameLst>
                                              <p:attrName>ppt_h</p:attrName>
                                            </p:attrNameLst>
                                          </p:cBhvr>
                                          <p:tavLst>
                                            <p:tav tm="0">
                                              <p:val>
                                                <p:fltVal val="0"/>
                                              </p:val>
                                            </p:tav>
                                            <p:tav tm="100000">
                                              <p:val>
                                                <p:strVal val="#ppt_h"/>
                                              </p:val>
                                            </p:tav>
                                          </p:tavLst>
                                        </p:anim>
                                        <p:anim calcmode="lin" valueType="num">
                                          <p:cBhvr>
                                            <p:cTn id="40" dur="400" fill="hold"/>
                                            <p:tgtEl>
                                              <p:spTgt spid="37"/>
                                            </p:tgtEl>
                                            <p:attrNameLst>
                                              <p:attrName>style.rotation</p:attrName>
                                            </p:attrNameLst>
                                          </p:cBhvr>
                                          <p:tavLst>
                                            <p:tav tm="0">
                                              <p:val>
                                                <p:fltVal val="90"/>
                                              </p:val>
                                            </p:tav>
                                            <p:tav tm="100000">
                                              <p:val>
                                                <p:fltVal val="0"/>
                                              </p:val>
                                            </p:tav>
                                          </p:tavLst>
                                        </p:anim>
                                        <p:animEffect transition="in" filter="fade">
                                          <p:cBhvr>
                                            <p:cTn id="41" dur="400"/>
                                            <p:tgtEl>
                                              <p:spTgt spid="37"/>
                                            </p:tgtEl>
                                          </p:cBhvr>
                                        </p:animEffect>
                                      </p:childTnLst>
                                    </p:cTn>
                                  </p:par>
                                </p:childTnLst>
                              </p:cTn>
                            </p:par>
                            <p:par>
                              <p:cTn id="42" fill="hold">
                                <p:stCondLst>
                                  <p:cond delay="1500"/>
                                </p:stCondLst>
                                <p:childTnLst>
                                  <p:par>
                                    <p:cTn id="43" presetID="22" presetClass="entr" presetSubtype="2" fill="hold" grpId="0" nodeType="afterEffect">
                                      <p:stCondLst>
                                        <p:cond delay="0"/>
                                      </p:stCondLst>
                                      <p:childTnLst>
                                        <p:set>
                                          <p:cBhvr>
                                            <p:cTn id="44" dur="1" fill="hold">
                                              <p:stCondLst>
                                                <p:cond delay="0"/>
                                              </p:stCondLst>
                                            </p:cTn>
                                            <p:tgtEl>
                                              <p:spTgt spid="40"/>
                                            </p:tgtEl>
                                            <p:attrNameLst>
                                              <p:attrName>style.visibility</p:attrName>
                                            </p:attrNameLst>
                                          </p:cBhvr>
                                          <p:to>
                                            <p:strVal val="visible"/>
                                          </p:to>
                                        </p:set>
                                        <p:animEffect transition="in" filter="wipe(right)">
                                          <p:cBhvr>
                                            <p:cTn id="45" dur="500"/>
                                            <p:tgtEl>
                                              <p:spTgt spid="40"/>
                                            </p:tgtEl>
                                          </p:cBhvr>
                                        </p:animEffect>
                                      </p:childTnLst>
                                    </p:cTn>
                                  </p:par>
                                  <p:par>
                                    <p:cTn id="46" presetID="22" presetClass="entr" presetSubtype="2" fill="hold" grpId="0" nodeType="withEffect">
                                      <p:stCondLst>
                                        <p:cond delay="0"/>
                                      </p:stCondLst>
                                      <p:childTnLst>
                                        <p:set>
                                          <p:cBhvr>
                                            <p:cTn id="47" dur="1" fill="hold">
                                              <p:stCondLst>
                                                <p:cond delay="0"/>
                                              </p:stCondLst>
                                            </p:cTn>
                                            <p:tgtEl>
                                              <p:spTgt spid="41"/>
                                            </p:tgtEl>
                                            <p:attrNameLst>
                                              <p:attrName>style.visibility</p:attrName>
                                            </p:attrNameLst>
                                          </p:cBhvr>
                                          <p:to>
                                            <p:strVal val="visible"/>
                                          </p:to>
                                        </p:set>
                                        <p:animEffect transition="in" filter="wipe(right)">
                                          <p:cBhvr>
                                            <p:cTn id="48" dur="500"/>
                                            <p:tgtEl>
                                              <p:spTgt spid="41"/>
                                            </p:tgtEl>
                                          </p:cBhvr>
                                        </p:animEffect>
                                      </p:childTnLst>
                                    </p:cTn>
                                  </p:par>
                                </p:childTnLst>
                              </p:cTn>
                            </p:par>
                            <p:par>
                              <p:cTn id="49" fill="hold">
                                <p:stCondLst>
                                  <p:cond delay="2000"/>
                                </p:stCondLst>
                                <p:childTnLst>
                                  <p:par>
                                    <p:cTn id="50" presetID="31" presetClass="entr" presetSubtype="0" fill="hold" grpId="0" nodeType="afterEffect">
                                      <p:stCondLst>
                                        <p:cond delay="0"/>
                                      </p:stCondLst>
                                      <p:childTnLst>
                                        <p:set>
                                          <p:cBhvr>
                                            <p:cTn id="51" dur="1" fill="hold">
                                              <p:stCondLst>
                                                <p:cond delay="0"/>
                                              </p:stCondLst>
                                            </p:cTn>
                                            <p:tgtEl>
                                              <p:spTgt spid="38"/>
                                            </p:tgtEl>
                                            <p:attrNameLst>
                                              <p:attrName>style.visibility</p:attrName>
                                            </p:attrNameLst>
                                          </p:cBhvr>
                                          <p:to>
                                            <p:strVal val="visible"/>
                                          </p:to>
                                        </p:set>
                                        <p:anim calcmode="lin" valueType="num">
                                          <p:cBhvr>
                                            <p:cTn id="52" dur="400" fill="hold"/>
                                            <p:tgtEl>
                                              <p:spTgt spid="38"/>
                                            </p:tgtEl>
                                            <p:attrNameLst>
                                              <p:attrName>ppt_w</p:attrName>
                                            </p:attrNameLst>
                                          </p:cBhvr>
                                          <p:tavLst>
                                            <p:tav tm="0">
                                              <p:val>
                                                <p:fltVal val="0"/>
                                              </p:val>
                                            </p:tav>
                                            <p:tav tm="100000">
                                              <p:val>
                                                <p:strVal val="#ppt_w"/>
                                              </p:val>
                                            </p:tav>
                                          </p:tavLst>
                                        </p:anim>
                                        <p:anim calcmode="lin" valueType="num">
                                          <p:cBhvr>
                                            <p:cTn id="53" dur="400" fill="hold"/>
                                            <p:tgtEl>
                                              <p:spTgt spid="38"/>
                                            </p:tgtEl>
                                            <p:attrNameLst>
                                              <p:attrName>ppt_h</p:attrName>
                                            </p:attrNameLst>
                                          </p:cBhvr>
                                          <p:tavLst>
                                            <p:tav tm="0">
                                              <p:val>
                                                <p:fltVal val="0"/>
                                              </p:val>
                                            </p:tav>
                                            <p:tav tm="100000">
                                              <p:val>
                                                <p:strVal val="#ppt_h"/>
                                              </p:val>
                                            </p:tav>
                                          </p:tavLst>
                                        </p:anim>
                                        <p:anim calcmode="lin" valueType="num">
                                          <p:cBhvr>
                                            <p:cTn id="54" dur="400" fill="hold"/>
                                            <p:tgtEl>
                                              <p:spTgt spid="38"/>
                                            </p:tgtEl>
                                            <p:attrNameLst>
                                              <p:attrName>style.rotation</p:attrName>
                                            </p:attrNameLst>
                                          </p:cBhvr>
                                          <p:tavLst>
                                            <p:tav tm="0">
                                              <p:val>
                                                <p:fltVal val="90"/>
                                              </p:val>
                                            </p:tav>
                                            <p:tav tm="100000">
                                              <p:val>
                                                <p:fltVal val="0"/>
                                              </p:val>
                                            </p:tav>
                                          </p:tavLst>
                                        </p:anim>
                                        <p:animEffect transition="in" filter="fade">
                                          <p:cBhvr>
                                            <p:cTn id="55" dur="400"/>
                                            <p:tgtEl>
                                              <p:spTgt spid="38"/>
                                            </p:tgtEl>
                                          </p:cBhvr>
                                        </p:animEffect>
                                      </p:childTnLst>
                                    </p:cTn>
                                  </p:par>
                                </p:childTnLst>
                              </p:cTn>
                            </p:par>
                            <p:par>
                              <p:cTn id="56" fill="hold">
                                <p:stCondLst>
                                  <p:cond delay="2500"/>
                                </p:stCondLst>
                                <p:childTnLst>
                                  <p:par>
                                    <p:cTn id="57" presetID="22" presetClass="entr" presetSubtype="2" fill="hold" grpId="0" nodeType="afterEffect">
                                      <p:stCondLst>
                                        <p:cond delay="0"/>
                                      </p:stCondLst>
                                      <p:childTnLst>
                                        <p:set>
                                          <p:cBhvr>
                                            <p:cTn id="58" dur="1" fill="hold">
                                              <p:stCondLst>
                                                <p:cond delay="0"/>
                                              </p:stCondLst>
                                            </p:cTn>
                                            <p:tgtEl>
                                              <p:spTgt spid="42"/>
                                            </p:tgtEl>
                                            <p:attrNameLst>
                                              <p:attrName>style.visibility</p:attrName>
                                            </p:attrNameLst>
                                          </p:cBhvr>
                                          <p:to>
                                            <p:strVal val="visible"/>
                                          </p:to>
                                        </p:set>
                                        <p:animEffect transition="in" filter="wipe(right)">
                                          <p:cBhvr>
                                            <p:cTn id="59" dur="500"/>
                                            <p:tgtEl>
                                              <p:spTgt spid="42"/>
                                            </p:tgtEl>
                                          </p:cBhvr>
                                        </p:animEffect>
                                      </p:childTnLst>
                                    </p:cTn>
                                  </p:par>
                                  <p:par>
                                    <p:cTn id="60" presetID="22" presetClass="entr" presetSubtype="2" fill="hold" grpId="0" nodeType="withEffect">
                                      <p:stCondLst>
                                        <p:cond delay="0"/>
                                      </p:stCondLst>
                                      <p:childTnLst>
                                        <p:set>
                                          <p:cBhvr>
                                            <p:cTn id="61" dur="1" fill="hold">
                                              <p:stCondLst>
                                                <p:cond delay="0"/>
                                              </p:stCondLst>
                                            </p:cTn>
                                            <p:tgtEl>
                                              <p:spTgt spid="43"/>
                                            </p:tgtEl>
                                            <p:attrNameLst>
                                              <p:attrName>style.visibility</p:attrName>
                                            </p:attrNameLst>
                                          </p:cBhvr>
                                          <p:to>
                                            <p:strVal val="visible"/>
                                          </p:to>
                                        </p:set>
                                        <p:animEffect transition="in" filter="wipe(right)">
                                          <p:cBhvr>
                                            <p:cTn id="62" dur="500"/>
                                            <p:tgtEl>
                                              <p:spTgt spid="43"/>
                                            </p:tgtEl>
                                          </p:cBhvr>
                                        </p:animEffect>
                                      </p:childTnLst>
                                    </p:cTn>
                                  </p:par>
                                </p:childTnLst>
                              </p:cTn>
                            </p:par>
                            <p:par>
                              <p:cTn id="63" fill="hold">
                                <p:stCondLst>
                                  <p:cond delay="3000"/>
                                </p:stCondLst>
                                <p:childTnLst>
                                  <p:par>
                                    <p:cTn id="64" presetID="31" presetClass="entr" presetSubtype="0" fill="hold" grpId="0" nodeType="afterEffect">
                                      <p:stCondLst>
                                        <p:cond delay="0"/>
                                      </p:stCondLst>
                                      <p:childTnLst>
                                        <p:set>
                                          <p:cBhvr>
                                            <p:cTn id="65" dur="1" fill="hold">
                                              <p:stCondLst>
                                                <p:cond delay="0"/>
                                              </p:stCondLst>
                                            </p:cTn>
                                            <p:tgtEl>
                                              <p:spTgt spid="36"/>
                                            </p:tgtEl>
                                            <p:attrNameLst>
                                              <p:attrName>style.visibility</p:attrName>
                                            </p:attrNameLst>
                                          </p:cBhvr>
                                          <p:to>
                                            <p:strVal val="visible"/>
                                          </p:to>
                                        </p:set>
                                        <p:anim calcmode="lin" valueType="num">
                                          <p:cBhvr>
                                            <p:cTn id="66" dur="400" fill="hold"/>
                                            <p:tgtEl>
                                              <p:spTgt spid="36"/>
                                            </p:tgtEl>
                                            <p:attrNameLst>
                                              <p:attrName>ppt_w</p:attrName>
                                            </p:attrNameLst>
                                          </p:cBhvr>
                                          <p:tavLst>
                                            <p:tav tm="0">
                                              <p:val>
                                                <p:fltVal val="0"/>
                                              </p:val>
                                            </p:tav>
                                            <p:tav tm="100000">
                                              <p:val>
                                                <p:strVal val="#ppt_w"/>
                                              </p:val>
                                            </p:tav>
                                          </p:tavLst>
                                        </p:anim>
                                        <p:anim calcmode="lin" valueType="num">
                                          <p:cBhvr>
                                            <p:cTn id="67" dur="400" fill="hold"/>
                                            <p:tgtEl>
                                              <p:spTgt spid="36"/>
                                            </p:tgtEl>
                                            <p:attrNameLst>
                                              <p:attrName>ppt_h</p:attrName>
                                            </p:attrNameLst>
                                          </p:cBhvr>
                                          <p:tavLst>
                                            <p:tav tm="0">
                                              <p:val>
                                                <p:fltVal val="0"/>
                                              </p:val>
                                            </p:tav>
                                            <p:tav tm="100000">
                                              <p:val>
                                                <p:strVal val="#ppt_h"/>
                                              </p:val>
                                            </p:tav>
                                          </p:tavLst>
                                        </p:anim>
                                        <p:anim calcmode="lin" valueType="num">
                                          <p:cBhvr>
                                            <p:cTn id="68" dur="400" fill="hold"/>
                                            <p:tgtEl>
                                              <p:spTgt spid="36"/>
                                            </p:tgtEl>
                                            <p:attrNameLst>
                                              <p:attrName>style.rotation</p:attrName>
                                            </p:attrNameLst>
                                          </p:cBhvr>
                                          <p:tavLst>
                                            <p:tav tm="0">
                                              <p:val>
                                                <p:fltVal val="90"/>
                                              </p:val>
                                            </p:tav>
                                            <p:tav tm="100000">
                                              <p:val>
                                                <p:fltVal val="0"/>
                                              </p:val>
                                            </p:tav>
                                          </p:tavLst>
                                        </p:anim>
                                        <p:animEffect transition="in" filter="fade">
                                          <p:cBhvr>
                                            <p:cTn id="69" dur="400"/>
                                            <p:tgtEl>
                                              <p:spTgt spid="36"/>
                                            </p:tgtEl>
                                          </p:cBhvr>
                                        </p:animEffect>
                                      </p:childTnLst>
                                    </p:cTn>
                                  </p:par>
                                </p:childTnLst>
                              </p:cTn>
                            </p:par>
                            <p:par>
                              <p:cTn id="70" fill="hold">
                                <p:stCondLst>
                                  <p:cond delay="3500"/>
                                </p:stCondLst>
                                <p:childTnLst>
                                  <p:par>
                                    <p:cTn id="71" presetID="22" presetClass="entr" presetSubtype="2" fill="hold" grpId="0" nodeType="afterEffect">
                                      <p:stCondLst>
                                        <p:cond delay="0"/>
                                      </p:stCondLst>
                                      <p:childTnLst>
                                        <p:set>
                                          <p:cBhvr>
                                            <p:cTn id="72" dur="1" fill="hold">
                                              <p:stCondLst>
                                                <p:cond delay="0"/>
                                              </p:stCondLst>
                                            </p:cTn>
                                            <p:tgtEl>
                                              <p:spTgt spid="44"/>
                                            </p:tgtEl>
                                            <p:attrNameLst>
                                              <p:attrName>style.visibility</p:attrName>
                                            </p:attrNameLst>
                                          </p:cBhvr>
                                          <p:to>
                                            <p:strVal val="visible"/>
                                          </p:to>
                                        </p:set>
                                        <p:animEffect transition="in" filter="wipe(right)">
                                          <p:cBhvr>
                                            <p:cTn id="73" dur="500"/>
                                            <p:tgtEl>
                                              <p:spTgt spid="44"/>
                                            </p:tgtEl>
                                          </p:cBhvr>
                                        </p:animEffect>
                                      </p:childTnLst>
                                    </p:cTn>
                                  </p:par>
                                  <p:par>
                                    <p:cTn id="74" presetID="22" presetClass="entr" presetSubtype="2" fill="hold" grpId="0" nodeType="withEffect">
                                      <p:stCondLst>
                                        <p:cond delay="0"/>
                                      </p:stCondLst>
                                      <p:childTnLst>
                                        <p:set>
                                          <p:cBhvr>
                                            <p:cTn id="75" dur="1" fill="hold">
                                              <p:stCondLst>
                                                <p:cond delay="0"/>
                                              </p:stCondLst>
                                            </p:cTn>
                                            <p:tgtEl>
                                              <p:spTgt spid="45"/>
                                            </p:tgtEl>
                                            <p:attrNameLst>
                                              <p:attrName>style.visibility</p:attrName>
                                            </p:attrNameLst>
                                          </p:cBhvr>
                                          <p:to>
                                            <p:strVal val="visible"/>
                                          </p:to>
                                        </p:set>
                                        <p:animEffect transition="in" filter="wipe(right)">
                                          <p:cBhvr>
                                            <p:cTn id="76" dur="500"/>
                                            <p:tgtEl>
                                              <p:spTgt spid="45"/>
                                            </p:tgtEl>
                                          </p:cBhvr>
                                        </p:animEffect>
                                      </p:childTnLst>
                                    </p:cTn>
                                  </p:par>
                                </p:childTnLst>
                              </p:cTn>
                            </p:par>
                            <p:par>
                              <p:cTn id="77" fill="hold">
                                <p:stCondLst>
                                  <p:cond delay="4000"/>
                                </p:stCondLst>
                                <p:childTnLst>
                                  <p:par>
                                    <p:cTn id="78" presetID="31" presetClass="entr" presetSubtype="0" fill="hold" nodeType="afterEffect">
                                      <p:stCondLst>
                                        <p:cond delay="0"/>
                                      </p:stCondLst>
                                      <p:childTnLst>
                                        <p:set>
                                          <p:cBhvr>
                                            <p:cTn id="79" dur="1" fill="hold">
                                              <p:stCondLst>
                                                <p:cond delay="0"/>
                                              </p:stCondLst>
                                            </p:cTn>
                                            <p:tgtEl>
                                              <p:spTgt spid="52"/>
                                            </p:tgtEl>
                                            <p:attrNameLst>
                                              <p:attrName>style.visibility</p:attrName>
                                            </p:attrNameLst>
                                          </p:cBhvr>
                                          <p:to>
                                            <p:strVal val="visible"/>
                                          </p:to>
                                        </p:set>
                                        <p:anim calcmode="lin" valueType="num">
                                          <p:cBhvr>
                                            <p:cTn id="80" dur="500" fill="hold"/>
                                            <p:tgtEl>
                                              <p:spTgt spid="52"/>
                                            </p:tgtEl>
                                            <p:attrNameLst>
                                              <p:attrName>ppt_w</p:attrName>
                                            </p:attrNameLst>
                                          </p:cBhvr>
                                          <p:tavLst>
                                            <p:tav tm="0">
                                              <p:val>
                                                <p:fltVal val="0"/>
                                              </p:val>
                                            </p:tav>
                                            <p:tav tm="100000">
                                              <p:val>
                                                <p:strVal val="#ppt_w"/>
                                              </p:val>
                                            </p:tav>
                                          </p:tavLst>
                                        </p:anim>
                                        <p:anim calcmode="lin" valueType="num">
                                          <p:cBhvr>
                                            <p:cTn id="81" dur="500" fill="hold"/>
                                            <p:tgtEl>
                                              <p:spTgt spid="52"/>
                                            </p:tgtEl>
                                            <p:attrNameLst>
                                              <p:attrName>ppt_h</p:attrName>
                                            </p:attrNameLst>
                                          </p:cBhvr>
                                          <p:tavLst>
                                            <p:tav tm="0">
                                              <p:val>
                                                <p:fltVal val="0"/>
                                              </p:val>
                                            </p:tav>
                                            <p:tav tm="100000">
                                              <p:val>
                                                <p:strVal val="#ppt_h"/>
                                              </p:val>
                                            </p:tav>
                                          </p:tavLst>
                                        </p:anim>
                                        <p:anim calcmode="lin" valueType="num">
                                          <p:cBhvr>
                                            <p:cTn id="82" dur="500" fill="hold"/>
                                            <p:tgtEl>
                                              <p:spTgt spid="52"/>
                                            </p:tgtEl>
                                            <p:attrNameLst>
                                              <p:attrName>style.rotation</p:attrName>
                                            </p:attrNameLst>
                                          </p:cBhvr>
                                          <p:tavLst>
                                            <p:tav tm="0">
                                              <p:val>
                                                <p:fltVal val="90"/>
                                              </p:val>
                                            </p:tav>
                                            <p:tav tm="100000">
                                              <p:val>
                                                <p:fltVal val="0"/>
                                              </p:val>
                                            </p:tav>
                                          </p:tavLst>
                                        </p:anim>
                                        <p:animEffect transition="in" filter="fade">
                                          <p:cBhvr>
                                            <p:cTn id="83" dur="500"/>
                                            <p:tgtEl>
                                              <p:spTgt spid="52"/>
                                            </p:tgtEl>
                                          </p:cBhvr>
                                        </p:animEffect>
                                      </p:childTnLst>
                                    </p:cTn>
                                  </p:par>
                                </p:childTnLst>
                              </p:cTn>
                            </p:par>
                            <p:par>
                              <p:cTn id="84" fill="hold">
                                <p:stCondLst>
                                  <p:cond delay="4500"/>
                                </p:stCondLst>
                                <p:childTnLst>
                                  <p:par>
                                    <p:cTn id="85" presetID="22" presetClass="entr" presetSubtype="2" fill="hold" grpId="0" nodeType="afterEffect">
                                      <p:stCondLst>
                                        <p:cond delay="0"/>
                                      </p:stCondLst>
                                      <p:childTnLst>
                                        <p:set>
                                          <p:cBhvr>
                                            <p:cTn id="86" dur="1" fill="hold">
                                              <p:stCondLst>
                                                <p:cond delay="0"/>
                                              </p:stCondLst>
                                            </p:cTn>
                                            <p:tgtEl>
                                              <p:spTgt spid="46"/>
                                            </p:tgtEl>
                                            <p:attrNameLst>
                                              <p:attrName>style.visibility</p:attrName>
                                            </p:attrNameLst>
                                          </p:cBhvr>
                                          <p:to>
                                            <p:strVal val="visible"/>
                                          </p:to>
                                        </p:set>
                                        <p:animEffect transition="in" filter="wipe(right)">
                                          <p:cBhvr>
                                            <p:cTn id="87" dur="500"/>
                                            <p:tgtEl>
                                              <p:spTgt spid="46"/>
                                            </p:tgtEl>
                                          </p:cBhvr>
                                        </p:animEffect>
                                      </p:childTnLst>
                                    </p:cTn>
                                  </p:par>
                                  <p:par>
                                    <p:cTn id="88" presetID="22" presetClass="entr" presetSubtype="2" fill="hold" grpId="0" nodeType="withEffect">
                                      <p:stCondLst>
                                        <p:cond delay="0"/>
                                      </p:stCondLst>
                                      <p:childTnLst>
                                        <p:set>
                                          <p:cBhvr>
                                            <p:cTn id="89" dur="1" fill="hold">
                                              <p:stCondLst>
                                                <p:cond delay="0"/>
                                              </p:stCondLst>
                                            </p:cTn>
                                            <p:tgtEl>
                                              <p:spTgt spid="47"/>
                                            </p:tgtEl>
                                            <p:attrNameLst>
                                              <p:attrName>style.visibility</p:attrName>
                                            </p:attrNameLst>
                                          </p:cBhvr>
                                          <p:to>
                                            <p:strVal val="visible"/>
                                          </p:to>
                                        </p:set>
                                        <p:animEffect transition="in" filter="wipe(right)">
                                          <p:cBhvr>
                                            <p:cTn id="90" dur="500"/>
                                            <p:tgtEl>
                                              <p:spTgt spid="47"/>
                                            </p:tgtEl>
                                          </p:cBhvr>
                                        </p:animEffect>
                                      </p:childTnLst>
                                    </p:cTn>
                                  </p:par>
                                </p:childTnLst>
                              </p:cTn>
                            </p:par>
                            <p:par>
                              <p:cTn id="91" fill="hold">
                                <p:stCondLst>
                                  <p:cond delay="5000"/>
                                </p:stCondLst>
                                <p:childTnLst>
                                  <p:par>
                                    <p:cTn id="92" presetID="31" presetClass="entr" presetSubtype="0" fill="hold" nodeType="afterEffect">
                                      <p:stCondLst>
                                        <p:cond delay="0"/>
                                      </p:stCondLst>
                                      <p:childTnLst>
                                        <p:set>
                                          <p:cBhvr>
                                            <p:cTn id="93" dur="1" fill="hold">
                                              <p:stCondLst>
                                                <p:cond delay="0"/>
                                              </p:stCondLst>
                                            </p:cTn>
                                            <p:tgtEl>
                                              <p:spTgt spid="56"/>
                                            </p:tgtEl>
                                            <p:attrNameLst>
                                              <p:attrName>style.visibility</p:attrName>
                                            </p:attrNameLst>
                                          </p:cBhvr>
                                          <p:to>
                                            <p:strVal val="visible"/>
                                          </p:to>
                                        </p:set>
                                        <p:anim calcmode="lin" valueType="num">
                                          <p:cBhvr>
                                            <p:cTn id="94" dur="500" fill="hold"/>
                                            <p:tgtEl>
                                              <p:spTgt spid="56"/>
                                            </p:tgtEl>
                                            <p:attrNameLst>
                                              <p:attrName>ppt_w</p:attrName>
                                            </p:attrNameLst>
                                          </p:cBhvr>
                                          <p:tavLst>
                                            <p:tav tm="0">
                                              <p:val>
                                                <p:fltVal val="0"/>
                                              </p:val>
                                            </p:tav>
                                            <p:tav tm="100000">
                                              <p:val>
                                                <p:strVal val="#ppt_w"/>
                                              </p:val>
                                            </p:tav>
                                          </p:tavLst>
                                        </p:anim>
                                        <p:anim calcmode="lin" valueType="num">
                                          <p:cBhvr>
                                            <p:cTn id="95" dur="500" fill="hold"/>
                                            <p:tgtEl>
                                              <p:spTgt spid="56"/>
                                            </p:tgtEl>
                                            <p:attrNameLst>
                                              <p:attrName>ppt_h</p:attrName>
                                            </p:attrNameLst>
                                          </p:cBhvr>
                                          <p:tavLst>
                                            <p:tav tm="0">
                                              <p:val>
                                                <p:fltVal val="0"/>
                                              </p:val>
                                            </p:tav>
                                            <p:tav tm="100000">
                                              <p:val>
                                                <p:strVal val="#ppt_h"/>
                                              </p:val>
                                            </p:tav>
                                          </p:tavLst>
                                        </p:anim>
                                        <p:anim calcmode="lin" valueType="num">
                                          <p:cBhvr>
                                            <p:cTn id="96" dur="500" fill="hold"/>
                                            <p:tgtEl>
                                              <p:spTgt spid="56"/>
                                            </p:tgtEl>
                                            <p:attrNameLst>
                                              <p:attrName>style.rotation</p:attrName>
                                            </p:attrNameLst>
                                          </p:cBhvr>
                                          <p:tavLst>
                                            <p:tav tm="0">
                                              <p:val>
                                                <p:fltVal val="90"/>
                                              </p:val>
                                            </p:tav>
                                            <p:tav tm="100000">
                                              <p:val>
                                                <p:fltVal val="0"/>
                                              </p:val>
                                            </p:tav>
                                          </p:tavLst>
                                        </p:anim>
                                        <p:animEffect transition="in" filter="fade">
                                          <p:cBhvr>
                                            <p:cTn id="97" dur="500"/>
                                            <p:tgtEl>
                                              <p:spTgt spid="56"/>
                                            </p:tgtEl>
                                          </p:cBhvr>
                                        </p:animEffect>
                                      </p:childTnLst>
                                    </p:cTn>
                                  </p:par>
                                </p:childTnLst>
                              </p:cTn>
                            </p:par>
                            <p:par>
                              <p:cTn id="98" fill="hold">
                                <p:stCondLst>
                                  <p:cond delay="5500"/>
                                </p:stCondLst>
                                <p:childTnLst>
                                  <p:par>
                                    <p:cTn id="99" presetID="22" presetClass="entr" presetSubtype="2" fill="hold" grpId="0" nodeType="afterEffect">
                                      <p:stCondLst>
                                        <p:cond delay="0"/>
                                      </p:stCondLst>
                                      <p:childTnLst>
                                        <p:set>
                                          <p:cBhvr>
                                            <p:cTn id="100" dur="1" fill="hold">
                                              <p:stCondLst>
                                                <p:cond delay="0"/>
                                              </p:stCondLst>
                                            </p:cTn>
                                            <p:tgtEl>
                                              <p:spTgt spid="48"/>
                                            </p:tgtEl>
                                            <p:attrNameLst>
                                              <p:attrName>style.visibility</p:attrName>
                                            </p:attrNameLst>
                                          </p:cBhvr>
                                          <p:to>
                                            <p:strVal val="visible"/>
                                          </p:to>
                                        </p:set>
                                        <p:animEffect transition="in" filter="wipe(right)">
                                          <p:cBhvr>
                                            <p:cTn id="101" dur="500"/>
                                            <p:tgtEl>
                                              <p:spTgt spid="48"/>
                                            </p:tgtEl>
                                          </p:cBhvr>
                                        </p:animEffect>
                                      </p:childTnLst>
                                    </p:cTn>
                                  </p:par>
                                  <p:par>
                                    <p:cTn id="102" presetID="22" presetClass="entr" presetSubtype="2" fill="hold" grpId="0" nodeType="withEffect">
                                      <p:stCondLst>
                                        <p:cond delay="0"/>
                                      </p:stCondLst>
                                      <p:childTnLst>
                                        <p:set>
                                          <p:cBhvr>
                                            <p:cTn id="103" dur="1" fill="hold">
                                              <p:stCondLst>
                                                <p:cond delay="0"/>
                                              </p:stCondLst>
                                            </p:cTn>
                                            <p:tgtEl>
                                              <p:spTgt spid="49"/>
                                            </p:tgtEl>
                                            <p:attrNameLst>
                                              <p:attrName>style.visibility</p:attrName>
                                            </p:attrNameLst>
                                          </p:cBhvr>
                                          <p:to>
                                            <p:strVal val="visible"/>
                                          </p:to>
                                        </p:set>
                                        <p:animEffect transition="in" filter="wipe(right)">
                                          <p:cBhvr>
                                            <p:cTn id="104" dur="500"/>
                                            <p:tgtEl>
                                              <p:spTgt spid="49"/>
                                            </p:tgtEl>
                                          </p:cBhvr>
                                        </p:animEffect>
                                      </p:childTnLst>
                                    </p:cTn>
                                  </p:par>
                                </p:childTnLst>
                              </p:cTn>
                            </p:par>
                            <p:par>
                              <p:cTn id="105" fill="hold">
                                <p:stCondLst>
                                  <p:cond delay="6000"/>
                                </p:stCondLst>
                                <p:childTnLst>
                                  <p:par>
                                    <p:cTn id="106" presetID="31" presetClass="entr" presetSubtype="0" fill="hold" grpId="0" nodeType="afterEffect">
                                      <p:stCondLst>
                                        <p:cond delay="0"/>
                                      </p:stCondLst>
                                      <p:childTnLst>
                                        <p:set>
                                          <p:cBhvr>
                                            <p:cTn id="107" dur="1" fill="hold">
                                              <p:stCondLst>
                                                <p:cond delay="0"/>
                                              </p:stCondLst>
                                            </p:cTn>
                                            <p:tgtEl>
                                              <p:spTgt spid="39"/>
                                            </p:tgtEl>
                                            <p:attrNameLst>
                                              <p:attrName>style.visibility</p:attrName>
                                            </p:attrNameLst>
                                          </p:cBhvr>
                                          <p:to>
                                            <p:strVal val="visible"/>
                                          </p:to>
                                        </p:set>
                                        <p:anim calcmode="lin" valueType="num">
                                          <p:cBhvr>
                                            <p:cTn id="108" dur="400" fill="hold"/>
                                            <p:tgtEl>
                                              <p:spTgt spid="39"/>
                                            </p:tgtEl>
                                            <p:attrNameLst>
                                              <p:attrName>ppt_w</p:attrName>
                                            </p:attrNameLst>
                                          </p:cBhvr>
                                          <p:tavLst>
                                            <p:tav tm="0">
                                              <p:val>
                                                <p:fltVal val="0"/>
                                              </p:val>
                                            </p:tav>
                                            <p:tav tm="100000">
                                              <p:val>
                                                <p:strVal val="#ppt_w"/>
                                              </p:val>
                                            </p:tav>
                                          </p:tavLst>
                                        </p:anim>
                                        <p:anim calcmode="lin" valueType="num">
                                          <p:cBhvr>
                                            <p:cTn id="109" dur="400" fill="hold"/>
                                            <p:tgtEl>
                                              <p:spTgt spid="39"/>
                                            </p:tgtEl>
                                            <p:attrNameLst>
                                              <p:attrName>ppt_h</p:attrName>
                                            </p:attrNameLst>
                                          </p:cBhvr>
                                          <p:tavLst>
                                            <p:tav tm="0">
                                              <p:val>
                                                <p:fltVal val="0"/>
                                              </p:val>
                                            </p:tav>
                                            <p:tav tm="100000">
                                              <p:val>
                                                <p:strVal val="#ppt_h"/>
                                              </p:val>
                                            </p:tav>
                                          </p:tavLst>
                                        </p:anim>
                                        <p:anim calcmode="lin" valueType="num">
                                          <p:cBhvr>
                                            <p:cTn id="110" dur="400" fill="hold"/>
                                            <p:tgtEl>
                                              <p:spTgt spid="39"/>
                                            </p:tgtEl>
                                            <p:attrNameLst>
                                              <p:attrName>style.rotation</p:attrName>
                                            </p:attrNameLst>
                                          </p:cBhvr>
                                          <p:tavLst>
                                            <p:tav tm="0">
                                              <p:val>
                                                <p:fltVal val="90"/>
                                              </p:val>
                                            </p:tav>
                                            <p:tav tm="100000">
                                              <p:val>
                                                <p:fltVal val="0"/>
                                              </p:val>
                                            </p:tav>
                                          </p:tavLst>
                                        </p:anim>
                                        <p:animEffect transition="in" filter="fade">
                                          <p:cBhvr>
                                            <p:cTn id="111" dur="400"/>
                                            <p:tgtEl>
                                              <p:spTgt spid="39"/>
                                            </p:tgtEl>
                                          </p:cBhvr>
                                        </p:animEffect>
                                      </p:childTnLst>
                                    </p:cTn>
                                  </p:par>
                                </p:childTnLst>
                              </p:cTn>
                            </p:par>
                            <p:par>
                              <p:cTn id="112" fill="hold">
                                <p:stCondLst>
                                  <p:cond delay="6500"/>
                                </p:stCondLst>
                                <p:childTnLst>
                                  <p:par>
                                    <p:cTn id="113" presetID="22" presetClass="entr" presetSubtype="2" fill="hold" grpId="0" nodeType="afterEffect">
                                      <p:stCondLst>
                                        <p:cond delay="0"/>
                                      </p:stCondLst>
                                      <p:childTnLst>
                                        <p:set>
                                          <p:cBhvr>
                                            <p:cTn id="114" dur="1" fill="hold">
                                              <p:stCondLst>
                                                <p:cond delay="0"/>
                                              </p:stCondLst>
                                            </p:cTn>
                                            <p:tgtEl>
                                              <p:spTgt spid="50"/>
                                            </p:tgtEl>
                                            <p:attrNameLst>
                                              <p:attrName>style.visibility</p:attrName>
                                            </p:attrNameLst>
                                          </p:cBhvr>
                                          <p:to>
                                            <p:strVal val="visible"/>
                                          </p:to>
                                        </p:set>
                                        <p:animEffect transition="in" filter="wipe(right)">
                                          <p:cBhvr>
                                            <p:cTn id="115" dur="500"/>
                                            <p:tgtEl>
                                              <p:spTgt spid="50"/>
                                            </p:tgtEl>
                                          </p:cBhvr>
                                        </p:animEffect>
                                      </p:childTnLst>
                                    </p:cTn>
                                  </p:par>
                                  <p:par>
                                    <p:cTn id="116" presetID="22" presetClass="entr" presetSubtype="2" fill="hold" grpId="0" nodeType="withEffect">
                                      <p:stCondLst>
                                        <p:cond delay="0"/>
                                      </p:stCondLst>
                                      <p:childTnLst>
                                        <p:set>
                                          <p:cBhvr>
                                            <p:cTn id="117" dur="1" fill="hold">
                                              <p:stCondLst>
                                                <p:cond delay="0"/>
                                              </p:stCondLst>
                                            </p:cTn>
                                            <p:tgtEl>
                                              <p:spTgt spid="51"/>
                                            </p:tgtEl>
                                            <p:attrNameLst>
                                              <p:attrName>style.visibility</p:attrName>
                                            </p:attrNameLst>
                                          </p:cBhvr>
                                          <p:to>
                                            <p:strVal val="visible"/>
                                          </p:to>
                                        </p:set>
                                        <p:animEffect transition="in" filter="wipe(right)">
                                          <p:cBhvr>
                                            <p:cTn id="118"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p:bldP spid="41" grpId="0"/>
          <p:bldP spid="42" grpId="0"/>
          <p:bldP spid="43" grpId="0"/>
          <p:bldP spid="44" grpId="0"/>
          <p:bldP spid="45" grpId="0"/>
          <p:bldP spid="46" grpId="0"/>
          <p:bldP spid="47" grpId="0"/>
          <p:bldP spid="48" grpId="0"/>
          <p:bldP spid="49" grpId="0"/>
          <p:bldP spid="50" grpId="0"/>
          <p:bldP spid="51"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椭圆 8"/>
          <p:cNvSpPr>
            <a:spLocks noChangeArrowheads="1"/>
          </p:cNvSpPr>
          <p:nvPr/>
        </p:nvSpPr>
        <p:spPr bwMode="auto">
          <a:xfrm>
            <a:off x="1535949" y="4460719"/>
            <a:ext cx="9376102" cy="1053775"/>
          </a:xfrm>
          <a:custGeom>
            <a:avLst/>
            <a:gdLst>
              <a:gd name="T0" fmla="*/ 3516831 w 7034766"/>
              <a:gd name="T1" fmla="*/ 0 h 791278"/>
              <a:gd name="T2" fmla="*/ 7033661 w 7034766"/>
              <a:gd name="T3" fmla="*/ 789873 h 791278"/>
              <a:gd name="T4" fmla="*/ 3516831 w 7034766"/>
              <a:gd name="T5" fmla="*/ 215640 h 791278"/>
              <a:gd name="T6" fmla="*/ 0 w 7034766"/>
              <a:gd name="T7" fmla="*/ 789873 h 791278"/>
              <a:gd name="T8" fmla="*/ 3516831 w 7034766"/>
              <a:gd name="T9" fmla="*/ 0 h 791278"/>
              <a:gd name="T10" fmla="*/ 0 60000 65536"/>
              <a:gd name="T11" fmla="*/ 0 60000 65536"/>
              <a:gd name="T12" fmla="*/ 0 60000 65536"/>
              <a:gd name="T13" fmla="*/ 0 60000 65536"/>
              <a:gd name="T14" fmla="*/ 0 60000 65536"/>
              <a:gd name="T15" fmla="*/ 0 w 7034766"/>
              <a:gd name="T16" fmla="*/ 0 h 791278"/>
              <a:gd name="T17" fmla="*/ 7034766 w 7034766"/>
              <a:gd name="T18" fmla="*/ 791278 h 791278"/>
            </a:gdLst>
            <a:ahLst/>
            <a:cxnLst>
              <a:cxn ang="T10">
                <a:pos x="T0" y="T1"/>
              </a:cxn>
              <a:cxn ang="T11">
                <a:pos x="T2" y="T3"/>
              </a:cxn>
              <a:cxn ang="T12">
                <a:pos x="T4" y="T5"/>
              </a:cxn>
              <a:cxn ang="T13">
                <a:pos x="T6" y="T7"/>
              </a:cxn>
              <a:cxn ang="T14">
                <a:pos x="T8" y="T9"/>
              </a:cxn>
            </a:cxnLst>
            <a:rect l="T15" t="T16" r="T17" b="T18"/>
            <a:pathLst>
              <a:path w="7034766" h="791278">
                <a:moveTo>
                  <a:pt x="3517383" y="0"/>
                </a:moveTo>
                <a:cubicBezTo>
                  <a:pt x="5027813" y="0"/>
                  <a:pt x="6344283" y="318829"/>
                  <a:pt x="7034766" y="791278"/>
                </a:cubicBezTo>
                <a:cubicBezTo>
                  <a:pt x="6205735" y="440222"/>
                  <a:pt x="4938050" y="216024"/>
                  <a:pt x="3517383" y="216024"/>
                </a:cubicBezTo>
                <a:cubicBezTo>
                  <a:pt x="2096717" y="216024"/>
                  <a:pt x="829032" y="440222"/>
                  <a:pt x="0" y="791278"/>
                </a:cubicBezTo>
                <a:cubicBezTo>
                  <a:pt x="690483" y="318829"/>
                  <a:pt x="2006953" y="0"/>
                  <a:pt x="3517383" y="0"/>
                </a:cubicBezTo>
                <a:close/>
              </a:path>
            </a:pathLst>
          </a:cu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880" tIns="60940" rIns="121880" bIns="60940" anchor="ctr"/>
          <a:lstStyle/>
          <a:p>
            <a:pPr defTabSz="1218565">
              <a:defRPr/>
            </a:pPr>
            <a:endParaRPr lang="zh-CN" altLang="en-US" sz="2400" kern="0">
              <a:solidFill>
                <a:sysClr val="windowText" lastClr="000000"/>
              </a:solidFill>
              <a:cs typeface="+mn-ea"/>
            </a:endParaRPr>
          </a:p>
        </p:txBody>
      </p:sp>
      <p:grpSp>
        <p:nvGrpSpPr>
          <p:cNvPr id="32" name="Group 5"/>
          <p:cNvGrpSpPr/>
          <p:nvPr/>
        </p:nvGrpSpPr>
        <p:grpSpPr bwMode="auto">
          <a:xfrm>
            <a:off x="5076058" y="2270645"/>
            <a:ext cx="2304349" cy="2304338"/>
            <a:chOff x="0" y="0"/>
            <a:chExt cx="1728192" cy="1728192"/>
          </a:xfrm>
          <a:solidFill>
            <a:schemeClr val="tx2"/>
          </a:solidFill>
        </p:grpSpPr>
        <p:sp>
          <p:nvSpPr>
            <p:cNvPr id="33" name="五角星 68"/>
            <p:cNvSpPr>
              <a:spLocks noChangeArrowheads="1"/>
            </p:cNvSpPr>
            <p:nvPr/>
          </p:nvSpPr>
          <p:spPr bwMode="auto">
            <a:xfrm>
              <a:off x="0" y="0"/>
              <a:ext cx="1728192" cy="1728192"/>
            </a:xfrm>
            <a:prstGeom prst="star5">
              <a:avLst/>
            </a:prstGeom>
            <a:gradFill>
              <a:gsLst>
                <a:gs pos="0">
                  <a:schemeClr val="tx2"/>
                </a:gs>
                <a:gs pos="100000">
                  <a:schemeClr val="tx2">
                    <a:lumMod val="50000"/>
                  </a:schemeClr>
                </a:gs>
              </a:gsLst>
              <a:lin ang="16200000" scaled="1"/>
            </a:gradFill>
            <a:ln>
              <a:noFill/>
            </a:ln>
          </p:spPr>
          <p:txBody>
            <a:bodyPr anchor="ctr"/>
            <a:lstStyle/>
            <a:p>
              <a:pPr algn="ctr" defTabSz="1218565">
                <a:defRPr/>
              </a:pPr>
              <a:endParaRPr lang="zh-CN" altLang="zh-CN" sz="2400" kern="0">
                <a:solidFill>
                  <a:srgbClr val="FFFFFF"/>
                </a:solidFill>
                <a:latin typeface="+mn-ea"/>
                <a:cs typeface="+mn-ea"/>
                <a:sym typeface="微软雅黑" panose="020B0503020204020204" pitchFamily="34" charset="-122"/>
              </a:endParaRPr>
            </a:p>
          </p:txBody>
        </p:sp>
        <p:sp>
          <p:nvSpPr>
            <p:cNvPr id="34"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gradFill>
              <a:gsLst>
                <a:gs pos="0">
                  <a:schemeClr val="tx2"/>
                </a:gs>
                <a:gs pos="100000">
                  <a:schemeClr val="tx2">
                    <a:lumMod val="50000"/>
                  </a:schemeClr>
                </a:gs>
              </a:gsLst>
              <a:lin ang="162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defTabSz="1218565">
                <a:defRPr/>
              </a:pPr>
              <a:endParaRPr lang="zh-CN" altLang="en-US" sz="2400" kern="0">
                <a:solidFill>
                  <a:sysClr val="windowText" lastClr="000000"/>
                </a:solidFill>
                <a:cs typeface="+mn-ea"/>
              </a:endParaRPr>
            </a:p>
          </p:txBody>
        </p:sp>
        <p:sp>
          <p:nvSpPr>
            <p:cNvPr id="35" name="TextBox 70"/>
            <p:cNvSpPr>
              <a:spLocks noChangeArrowheads="1"/>
            </p:cNvSpPr>
            <p:nvPr/>
          </p:nvSpPr>
          <p:spPr bwMode="auto">
            <a:xfrm>
              <a:off x="628343" y="479375"/>
              <a:ext cx="471504" cy="75017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1218565">
                <a:defRPr/>
              </a:pPr>
              <a:r>
                <a:rPr lang="en-US" altLang="zh-CN" sz="5900" kern="0" dirty="0">
                  <a:solidFill>
                    <a:srgbClr val="FFFFFF"/>
                  </a:solidFill>
                  <a:latin typeface="+mn-ea"/>
                  <a:cs typeface="+mn-ea"/>
                  <a:sym typeface="微软雅黑" panose="020B0503020204020204" pitchFamily="34" charset="-122"/>
                </a:rPr>
                <a:t>1</a:t>
              </a:r>
              <a:endParaRPr lang="zh-CN" altLang="en-US" sz="5900" kern="0" dirty="0">
                <a:solidFill>
                  <a:srgbClr val="FFFFFF"/>
                </a:solidFill>
                <a:latin typeface="+mn-ea"/>
                <a:cs typeface="+mn-ea"/>
                <a:sym typeface="微软雅黑" panose="020B0503020204020204" pitchFamily="34" charset="-122"/>
              </a:endParaRPr>
            </a:p>
          </p:txBody>
        </p:sp>
      </p:grpSp>
      <p:grpSp>
        <p:nvGrpSpPr>
          <p:cNvPr id="36" name="Group 9"/>
          <p:cNvGrpSpPr/>
          <p:nvPr/>
        </p:nvGrpSpPr>
        <p:grpSpPr bwMode="auto">
          <a:xfrm rot="-480000">
            <a:off x="3283784" y="2886403"/>
            <a:ext cx="1864218" cy="1862092"/>
            <a:chOff x="0" y="0"/>
            <a:chExt cx="1728192" cy="1728192"/>
          </a:xfrm>
          <a:gradFill>
            <a:gsLst>
              <a:gs pos="0">
                <a:schemeClr val="accent1"/>
              </a:gs>
              <a:gs pos="100000">
                <a:schemeClr val="accent1">
                  <a:lumMod val="50000"/>
                </a:schemeClr>
              </a:gs>
            </a:gsLst>
            <a:lin ang="16200000" scaled="1"/>
          </a:gradFill>
        </p:grpSpPr>
        <p:sp>
          <p:nvSpPr>
            <p:cNvPr id="37" name="五角星 72"/>
            <p:cNvSpPr>
              <a:spLocks noChangeArrowheads="1"/>
            </p:cNvSpPr>
            <p:nvPr/>
          </p:nvSpPr>
          <p:spPr bwMode="auto">
            <a:xfrm>
              <a:off x="0" y="0"/>
              <a:ext cx="1728192" cy="1728192"/>
            </a:xfrm>
            <a:prstGeom prst="star5">
              <a:avLst/>
            </a:prstGeom>
            <a:grpFill/>
            <a:ln>
              <a:noFill/>
            </a:ln>
          </p:spPr>
          <p:txBody>
            <a:bodyPr anchor="ctr"/>
            <a:lstStyle/>
            <a:p>
              <a:pPr algn="ctr" defTabSz="1218565">
                <a:defRPr/>
              </a:pPr>
              <a:endParaRPr lang="zh-CN" altLang="zh-CN" sz="2400" kern="0">
                <a:solidFill>
                  <a:srgbClr val="FFFFFF"/>
                </a:solidFill>
                <a:latin typeface="+mn-ea"/>
                <a:cs typeface="+mn-ea"/>
                <a:sym typeface="微软雅黑" panose="020B0503020204020204" pitchFamily="34" charset="-122"/>
              </a:endParaRPr>
            </a:p>
          </p:txBody>
        </p:sp>
        <p:sp>
          <p:nvSpPr>
            <p:cNvPr id="38"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gradFill>
              <a:gsLst>
                <a:gs pos="0">
                  <a:schemeClr val="accent1"/>
                </a:gs>
                <a:gs pos="100000">
                  <a:schemeClr val="accent1">
                    <a:lumMod val="50000"/>
                  </a:schemeClr>
                </a:gs>
              </a:gsLst>
              <a:lin ang="162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defTabSz="1218565">
                <a:defRPr/>
              </a:pPr>
              <a:endParaRPr lang="zh-CN" altLang="en-US" sz="2400" kern="0">
                <a:solidFill>
                  <a:sysClr val="windowText" lastClr="000000"/>
                </a:solidFill>
                <a:cs typeface="+mn-ea"/>
              </a:endParaRPr>
            </a:p>
          </p:txBody>
        </p:sp>
        <p:sp>
          <p:nvSpPr>
            <p:cNvPr id="39" name="TextBox 74"/>
            <p:cNvSpPr>
              <a:spLocks noChangeArrowheads="1"/>
            </p:cNvSpPr>
            <p:nvPr/>
          </p:nvSpPr>
          <p:spPr bwMode="auto">
            <a:xfrm>
              <a:off x="611321" y="493226"/>
              <a:ext cx="505549" cy="77124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1218565">
                <a:defRPr/>
              </a:pPr>
              <a:r>
                <a:rPr lang="en-US" altLang="zh-CN" sz="4800" kern="0" dirty="0">
                  <a:solidFill>
                    <a:srgbClr val="FFFFFF"/>
                  </a:solidFill>
                  <a:latin typeface="+mn-ea"/>
                  <a:cs typeface="+mn-ea"/>
                  <a:sym typeface="微软雅黑" panose="020B0503020204020204" pitchFamily="34" charset="-122"/>
                </a:rPr>
                <a:t>2</a:t>
              </a:r>
              <a:endParaRPr lang="zh-CN" altLang="en-US" sz="4800" kern="0" dirty="0">
                <a:solidFill>
                  <a:srgbClr val="FFFFFF"/>
                </a:solidFill>
                <a:latin typeface="+mn-ea"/>
                <a:cs typeface="+mn-ea"/>
                <a:sym typeface="微软雅黑" panose="020B0503020204020204" pitchFamily="34" charset="-122"/>
              </a:endParaRPr>
            </a:p>
          </p:txBody>
        </p:sp>
      </p:grpSp>
      <p:grpSp>
        <p:nvGrpSpPr>
          <p:cNvPr id="40" name="Group 13"/>
          <p:cNvGrpSpPr/>
          <p:nvPr/>
        </p:nvGrpSpPr>
        <p:grpSpPr bwMode="auto">
          <a:xfrm rot="-981927">
            <a:off x="1732741" y="3423871"/>
            <a:ext cx="1622989" cy="1625098"/>
            <a:chOff x="0" y="0"/>
            <a:chExt cx="1728192" cy="1728192"/>
          </a:xfrm>
          <a:solidFill>
            <a:schemeClr val="tx2"/>
          </a:solidFill>
        </p:grpSpPr>
        <p:sp>
          <p:nvSpPr>
            <p:cNvPr id="41" name="五角星 76"/>
            <p:cNvSpPr>
              <a:spLocks noChangeArrowheads="1"/>
            </p:cNvSpPr>
            <p:nvPr/>
          </p:nvSpPr>
          <p:spPr bwMode="auto">
            <a:xfrm>
              <a:off x="0" y="0"/>
              <a:ext cx="1728192" cy="1728192"/>
            </a:xfrm>
            <a:prstGeom prst="star5">
              <a:avLst/>
            </a:prstGeom>
            <a:gradFill>
              <a:gsLst>
                <a:gs pos="0">
                  <a:schemeClr val="tx2"/>
                </a:gs>
                <a:gs pos="100000">
                  <a:schemeClr val="tx2">
                    <a:lumMod val="50000"/>
                  </a:schemeClr>
                </a:gs>
              </a:gsLst>
              <a:lin ang="16200000" scaled="1"/>
            </a:gradFill>
            <a:ln>
              <a:noFill/>
            </a:ln>
          </p:spPr>
          <p:txBody>
            <a:bodyPr anchor="ctr"/>
            <a:lstStyle/>
            <a:p>
              <a:pPr algn="ctr" defTabSz="1218565">
                <a:defRPr/>
              </a:pPr>
              <a:endParaRPr lang="zh-CN" altLang="zh-CN" sz="2400" kern="0">
                <a:solidFill>
                  <a:srgbClr val="FFFFFF"/>
                </a:solidFill>
                <a:latin typeface="+mn-ea"/>
                <a:cs typeface="+mn-ea"/>
                <a:sym typeface="微软雅黑" panose="020B0503020204020204" pitchFamily="34" charset="-122"/>
              </a:endParaRPr>
            </a:p>
          </p:txBody>
        </p:sp>
        <p:sp>
          <p:nvSpPr>
            <p:cNvPr id="42"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gradFill>
              <a:gsLst>
                <a:gs pos="0">
                  <a:schemeClr val="tx2"/>
                </a:gs>
                <a:gs pos="100000">
                  <a:schemeClr val="tx2">
                    <a:lumMod val="50000"/>
                  </a:schemeClr>
                </a:gs>
              </a:gsLst>
              <a:lin ang="162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defTabSz="1218565">
                <a:defRPr/>
              </a:pPr>
              <a:endParaRPr lang="zh-CN" altLang="en-US" sz="2400" kern="0">
                <a:solidFill>
                  <a:sysClr val="windowText" lastClr="000000"/>
                </a:solidFill>
                <a:cs typeface="+mn-ea"/>
              </a:endParaRPr>
            </a:p>
          </p:txBody>
        </p:sp>
        <p:sp>
          <p:nvSpPr>
            <p:cNvPr id="43" name="TextBox 78"/>
            <p:cNvSpPr>
              <a:spLocks noChangeArrowheads="1"/>
            </p:cNvSpPr>
            <p:nvPr/>
          </p:nvSpPr>
          <p:spPr bwMode="auto">
            <a:xfrm>
              <a:off x="605327" y="509521"/>
              <a:ext cx="517535" cy="75279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1218565">
                <a:defRPr/>
              </a:pPr>
              <a:r>
                <a:rPr lang="en-US" altLang="zh-CN" sz="4000" kern="0" dirty="0">
                  <a:solidFill>
                    <a:srgbClr val="FFFFFF"/>
                  </a:solidFill>
                  <a:latin typeface="+mn-ea"/>
                  <a:cs typeface="+mn-ea"/>
                  <a:sym typeface="微软雅黑" panose="020B0503020204020204" pitchFamily="34" charset="-122"/>
                </a:rPr>
                <a:t>4</a:t>
              </a:r>
              <a:endParaRPr lang="zh-CN" altLang="en-US" sz="4000" kern="0" dirty="0">
                <a:solidFill>
                  <a:srgbClr val="FFFFFF"/>
                </a:solidFill>
                <a:latin typeface="+mn-ea"/>
                <a:cs typeface="+mn-ea"/>
                <a:sym typeface="微软雅黑" panose="020B0503020204020204" pitchFamily="34" charset="-122"/>
              </a:endParaRPr>
            </a:p>
          </p:txBody>
        </p:sp>
      </p:grpSp>
      <p:grpSp>
        <p:nvGrpSpPr>
          <p:cNvPr id="44" name="Group 17"/>
          <p:cNvGrpSpPr/>
          <p:nvPr/>
        </p:nvGrpSpPr>
        <p:grpSpPr bwMode="auto">
          <a:xfrm rot="480000">
            <a:off x="7306346" y="2831387"/>
            <a:ext cx="1864216" cy="1864208"/>
            <a:chOff x="0" y="0"/>
            <a:chExt cx="1728192" cy="1728192"/>
          </a:xfrm>
          <a:gradFill>
            <a:gsLst>
              <a:gs pos="0">
                <a:schemeClr val="accent1"/>
              </a:gs>
              <a:gs pos="100000">
                <a:schemeClr val="accent1">
                  <a:lumMod val="50000"/>
                </a:schemeClr>
              </a:gs>
            </a:gsLst>
            <a:lin ang="16200000" scaled="1"/>
          </a:gradFill>
        </p:grpSpPr>
        <p:sp>
          <p:nvSpPr>
            <p:cNvPr id="45" name="五角星 80"/>
            <p:cNvSpPr>
              <a:spLocks noChangeArrowheads="1"/>
            </p:cNvSpPr>
            <p:nvPr/>
          </p:nvSpPr>
          <p:spPr bwMode="auto">
            <a:xfrm>
              <a:off x="0" y="0"/>
              <a:ext cx="1728192" cy="1728192"/>
            </a:xfrm>
            <a:prstGeom prst="star5">
              <a:avLst/>
            </a:prstGeom>
            <a:grpFill/>
            <a:ln>
              <a:noFill/>
            </a:ln>
          </p:spPr>
          <p:txBody>
            <a:bodyPr anchor="ctr"/>
            <a:lstStyle/>
            <a:p>
              <a:pPr algn="ctr" defTabSz="1218565">
                <a:defRPr/>
              </a:pPr>
              <a:endParaRPr lang="zh-CN" altLang="zh-CN" sz="2400" kern="0">
                <a:solidFill>
                  <a:srgbClr val="FFFFFF"/>
                </a:solidFill>
                <a:latin typeface="+mn-ea"/>
                <a:cs typeface="+mn-ea"/>
                <a:sym typeface="微软雅黑" panose="020B0503020204020204" pitchFamily="34" charset="-122"/>
              </a:endParaRPr>
            </a:p>
          </p:txBody>
        </p:sp>
        <p:sp>
          <p:nvSpPr>
            <p:cNvPr id="46"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gradFill>
              <a:gsLst>
                <a:gs pos="0">
                  <a:schemeClr val="accent1"/>
                </a:gs>
                <a:gs pos="100000">
                  <a:schemeClr val="accent1">
                    <a:lumMod val="50000"/>
                  </a:schemeClr>
                </a:gs>
              </a:gsLst>
              <a:lin ang="162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defTabSz="1218565">
                <a:defRPr/>
              </a:pPr>
              <a:endParaRPr lang="zh-CN" altLang="en-US" sz="2400" kern="0">
                <a:solidFill>
                  <a:sysClr val="windowText" lastClr="000000"/>
                </a:solidFill>
                <a:cs typeface="+mn-ea"/>
              </a:endParaRPr>
            </a:p>
          </p:txBody>
        </p:sp>
        <p:sp>
          <p:nvSpPr>
            <p:cNvPr id="47" name="TextBox 82"/>
            <p:cNvSpPr>
              <a:spLocks noChangeArrowheads="1"/>
            </p:cNvSpPr>
            <p:nvPr/>
          </p:nvSpPr>
          <p:spPr bwMode="auto">
            <a:xfrm>
              <a:off x="611321" y="493663"/>
              <a:ext cx="505550" cy="77036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1218565">
                <a:defRPr/>
              </a:pPr>
              <a:r>
                <a:rPr lang="en-US" altLang="zh-CN" sz="4800" kern="0" dirty="0">
                  <a:solidFill>
                    <a:srgbClr val="FFFFFF"/>
                  </a:solidFill>
                  <a:latin typeface="+mn-ea"/>
                  <a:cs typeface="+mn-ea"/>
                  <a:sym typeface="微软雅黑" panose="020B0503020204020204" pitchFamily="34" charset="-122"/>
                </a:rPr>
                <a:t>3</a:t>
              </a:r>
              <a:endParaRPr lang="zh-CN" altLang="en-US" sz="4800" kern="0" dirty="0">
                <a:solidFill>
                  <a:srgbClr val="FFFFFF"/>
                </a:solidFill>
                <a:latin typeface="+mn-ea"/>
                <a:cs typeface="+mn-ea"/>
                <a:sym typeface="微软雅黑" panose="020B0503020204020204" pitchFamily="34" charset="-122"/>
              </a:endParaRPr>
            </a:p>
          </p:txBody>
        </p:sp>
      </p:grpSp>
      <p:grpSp>
        <p:nvGrpSpPr>
          <p:cNvPr id="48" name="Group 21"/>
          <p:cNvGrpSpPr/>
          <p:nvPr/>
        </p:nvGrpSpPr>
        <p:grpSpPr bwMode="auto">
          <a:xfrm rot="967929">
            <a:off x="9098619" y="3423871"/>
            <a:ext cx="1622991" cy="1625098"/>
            <a:chOff x="0" y="0"/>
            <a:chExt cx="1728192" cy="1728192"/>
          </a:xfrm>
          <a:solidFill>
            <a:schemeClr val="tx2"/>
          </a:solidFill>
        </p:grpSpPr>
        <p:sp>
          <p:nvSpPr>
            <p:cNvPr id="49" name="五角星 84"/>
            <p:cNvSpPr>
              <a:spLocks noChangeArrowheads="1"/>
            </p:cNvSpPr>
            <p:nvPr/>
          </p:nvSpPr>
          <p:spPr bwMode="auto">
            <a:xfrm>
              <a:off x="0" y="0"/>
              <a:ext cx="1728192" cy="1728192"/>
            </a:xfrm>
            <a:prstGeom prst="star5">
              <a:avLst/>
            </a:prstGeom>
            <a:gradFill>
              <a:gsLst>
                <a:gs pos="0">
                  <a:schemeClr val="tx2"/>
                </a:gs>
                <a:gs pos="100000">
                  <a:schemeClr val="tx2">
                    <a:lumMod val="50000"/>
                  </a:schemeClr>
                </a:gs>
              </a:gsLst>
              <a:lin ang="16200000" scaled="1"/>
            </a:gradFill>
            <a:ln>
              <a:noFill/>
            </a:ln>
          </p:spPr>
          <p:txBody>
            <a:bodyPr anchor="ctr"/>
            <a:lstStyle/>
            <a:p>
              <a:pPr algn="ctr" defTabSz="1218565">
                <a:defRPr/>
              </a:pPr>
              <a:endParaRPr lang="zh-CN" altLang="zh-CN" sz="2400" kern="0">
                <a:solidFill>
                  <a:srgbClr val="FFFFFF"/>
                </a:solidFill>
                <a:latin typeface="+mn-ea"/>
                <a:cs typeface="+mn-ea"/>
                <a:sym typeface="微软雅黑" panose="020B0503020204020204" pitchFamily="34" charset="-122"/>
              </a:endParaRPr>
            </a:p>
          </p:txBody>
        </p:sp>
        <p:sp>
          <p:nvSpPr>
            <p:cNvPr id="50"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gradFill>
              <a:gsLst>
                <a:gs pos="0">
                  <a:schemeClr val="tx2"/>
                </a:gs>
                <a:gs pos="100000">
                  <a:schemeClr val="tx2">
                    <a:lumMod val="50000"/>
                  </a:schemeClr>
                </a:gs>
              </a:gsLst>
              <a:lin ang="162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defTabSz="1218565">
                <a:defRPr/>
              </a:pPr>
              <a:endParaRPr lang="zh-CN" altLang="en-US" sz="2400" kern="0">
                <a:solidFill>
                  <a:sysClr val="windowText" lastClr="000000"/>
                </a:solidFill>
                <a:cs typeface="+mn-ea"/>
              </a:endParaRPr>
            </a:p>
          </p:txBody>
        </p:sp>
        <p:sp>
          <p:nvSpPr>
            <p:cNvPr id="51" name="TextBox 86"/>
            <p:cNvSpPr>
              <a:spLocks noChangeArrowheads="1"/>
            </p:cNvSpPr>
            <p:nvPr/>
          </p:nvSpPr>
          <p:spPr bwMode="auto">
            <a:xfrm>
              <a:off x="605328" y="509521"/>
              <a:ext cx="517534" cy="75279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1218565">
                <a:defRPr/>
              </a:pPr>
              <a:r>
                <a:rPr lang="en-US" altLang="zh-CN" sz="4000" kern="0" dirty="0">
                  <a:solidFill>
                    <a:srgbClr val="FFFFFF"/>
                  </a:solidFill>
                  <a:latin typeface="+mn-ea"/>
                  <a:cs typeface="+mn-ea"/>
                  <a:sym typeface="微软雅黑" panose="020B0503020204020204" pitchFamily="34" charset="-122"/>
                </a:rPr>
                <a:t>5</a:t>
              </a:r>
              <a:endParaRPr lang="zh-CN" altLang="en-US" sz="4000" kern="0" dirty="0">
                <a:solidFill>
                  <a:srgbClr val="FFFFFF"/>
                </a:solidFill>
                <a:latin typeface="+mn-ea"/>
                <a:cs typeface="+mn-ea"/>
                <a:sym typeface="微软雅黑" panose="020B0503020204020204" pitchFamily="34" charset="-122"/>
              </a:endParaRPr>
            </a:p>
          </p:txBody>
        </p:sp>
      </p:grpSp>
      <p:grpSp>
        <p:nvGrpSpPr>
          <p:cNvPr id="52" name="Group 42"/>
          <p:cNvGrpSpPr/>
          <p:nvPr/>
        </p:nvGrpSpPr>
        <p:grpSpPr bwMode="auto">
          <a:xfrm>
            <a:off x="3118734" y="5533537"/>
            <a:ext cx="6432712" cy="680294"/>
            <a:chOff x="0" y="0"/>
            <a:chExt cx="4826746" cy="510348"/>
          </a:xfrm>
        </p:grpSpPr>
        <p:sp>
          <p:nvSpPr>
            <p:cNvPr id="53" name="矩形 154"/>
            <p:cNvSpPr>
              <a:spLocks noChangeArrowheads="1"/>
            </p:cNvSpPr>
            <p:nvPr/>
          </p:nvSpPr>
          <p:spPr bwMode="auto">
            <a:xfrm>
              <a:off x="580278" y="0"/>
              <a:ext cx="3666189" cy="288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1218565">
                <a:defRPr/>
              </a:pPr>
              <a:r>
                <a:rPr lang="zh-CN" altLang="en-US" sz="1900" kern="0" dirty="0">
                  <a:solidFill>
                    <a:schemeClr val="tx1">
                      <a:lumMod val="50000"/>
                      <a:lumOff val="50000"/>
                    </a:schemeClr>
                  </a:solidFill>
                  <a:latin typeface="+mn-ea"/>
                  <a:cs typeface="+mn-ea"/>
                  <a:sym typeface="微软雅黑" panose="020B0503020204020204" pitchFamily="34" charset="-122"/>
                </a:rPr>
                <a:t>文字标题内容</a:t>
              </a:r>
            </a:p>
          </p:txBody>
        </p:sp>
        <p:sp>
          <p:nvSpPr>
            <p:cNvPr id="54" name="矩形 155"/>
            <p:cNvSpPr>
              <a:spLocks noChangeArrowheads="1"/>
            </p:cNvSpPr>
            <p:nvPr/>
          </p:nvSpPr>
          <p:spPr bwMode="auto">
            <a:xfrm>
              <a:off x="0" y="256369"/>
              <a:ext cx="4826746" cy="253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1218565">
                <a:defRPr/>
              </a:pPr>
              <a:r>
                <a:rPr lang="zh-CN" altLang="en-US" sz="1600" kern="0" dirty="0">
                  <a:solidFill>
                    <a:schemeClr val="tx1">
                      <a:lumMod val="50000"/>
                      <a:lumOff val="50000"/>
                    </a:schemeClr>
                  </a:solidFill>
                  <a:latin typeface="+mn-ea"/>
                  <a:cs typeface="+mn-ea"/>
                  <a:sym typeface="微软雅黑" panose="020B0503020204020204" pitchFamily="34" charset="-122"/>
                </a:rPr>
                <a:t>文字详细内容文字详细内容文字详细内容</a:t>
              </a:r>
            </a:p>
          </p:txBody>
        </p:sp>
      </p:grpSp>
      <p:sp>
        <p:nvSpPr>
          <p:cNvPr id="55" name="矩形 17"/>
          <p:cNvSpPr>
            <a:spLocks noChangeArrowheads="1"/>
          </p:cNvSpPr>
          <p:nvPr/>
        </p:nvSpPr>
        <p:spPr bwMode="auto">
          <a:xfrm>
            <a:off x="1152306" y="2348477"/>
            <a:ext cx="1947660" cy="590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22" tIns="45712" rIns="91422" bIns="45712">
            <a:spAutoFit/>
          </a:bodyPr>
          <a:lstStyle/>
          <a:p>
            <a:pPr algn="ctr" defTabSz="1218565">
              <a:lnSpc>
                <a:spcPct val="120000"/>
              </a:lnSpc>
              <a:defRPr/>
            </a:pPr>
            <a:r>
              <a:rPr lang="zh-CN" altLang="en-US" sz="900" kern="0" dirty="0">
                <a:solidFill>
                  <a:schemeClr val="tx1">
                    <a:lumMod val="50000"/>
                    <a:lumOff val="50000"/>
                  </a:schemeClr>
                </a:solidFill>
                <a:latin typeface="+mn-ea"/>
                <a:cs typeface="+mn-ea"/>
                <a:sym typeface="方正兰亭黑_GBK" pitchFamily="2" charset="-122"/>
              </a:rPr>
              <a:t>在此录入上述图片的综合分析说明，在此录入上述图片的综合分析说明，在此录入上述图片的综合分析说明。</a:t>
            </a:r>
            <a:endParaRPr lang="zh-CN" altLang="en-US" sz="900" kern="0" dirty="0">
              <a:solidFill>
                <a:schemeClr val="tx1">
                  <a:lumMod val="50000"/>
                  <a:lumOff val="50000"/>
                </a:schemeClr>
              </a:solidFill>
              <a:latin typeface="+mn-ea"/>
              <a:cs typeface="+mn-ea"/>
            </a:endParaRPr>
          </a:p>
        </p:txBody>
      </p:sp>
      <p:sp>
        <p:nvSpPr>
          <p:cNvPr id="56" name="矩形 17"/>
          <p:cNvSpPr>
            <a:spLocks noChangeArrowheads="1"/>
          </p:cNvSpPr>
          <p:nvPr/>
        </p:nvSpPr>
        <p:spPr bwMode="auto">
          <a:xfrm>
            <a:off x="3006161" y="1772615"/>
            <a:ext cx="1947660" cy="590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22" tIns="45712" rIns="91422" bIns="45712">
            <a:spAutoFit/>
          </a:bodyPr>
          <a:lstStyle/>
          <a:p>
            <a:pPr algn="ctr" defTabSz="1218565">
              <a:lnSpc>
                <a:spcPct val="120000"/>
              </a:lnSpc>
              <a:defRPr/>
            </a:pPr>
            <a:r>
              <a:rPr lang="zh-CN" altLang="en-US" sz="900" kern="0" dirty="0">
                <a:solidFill>
                  <a:schemeClr val="tx1">
                    <a:lumMod val="50000"/>
                    <a:lumOff val="50000"/>
                  </a:schemeClr>
                </a:solidFill>
                <a:latin typeface="+mn-ea"/>
                <a:cs typeface="+mn-ea"/>
                <a:sym typeface="方正兰亭黑_GBK" pitchFamily="2" charset="-122"/>
              </a:rPr>
              <a:t>在此录入上述图片的综合分析说明，在此录入上述图片的综合分析说明，在此录入上述图片的综合分析说明。</a:t>
            </a:r>
            <a:endParaRPr lang="zh-CN" altLang="en-US" sz="900" kern="0" dirty="0">
              <a:solidFill>
                <a:schemeClr val="tx1">
                  <a:lumMod val="50000"/>
                  <a:lumOff val="50000"/>
                </a:schemeClr>
              </a:solidFill>
              <a:latin typeface="+mn-ea"/>
              <a:cs typeface="+mn-ea"/>
            </a:endParaRPr>
          </a:p>
        </p:txBody>
      </p:sp>
      <p:sp>
        <p:nvSpPr>
          <p:cNvPr id="57" name="矩形 17"/>
          <p:cNvSpPr>
            <a:spLocks noChangeArrowheads="1"/>
          </p:cNvSpPr>
          <p:nvPr/>
        </p:nvSpPr>
        <p:spPr bwMode="auto">
          <a:xfrm>
            <a:off x="5279338" y="1196753"/>
            <a:ext cx="1947660" cy="590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22" tIns="45712" rIns="91422" bIns="45712">
            <a:spAutoFit/>
          </a:bodyPr>
          <a:lstStyle/>
          <a:p>
            <a:pPr algn="ctr" defTabSz="1218565">
              <a:lnSpc>
                <a:spcPct val="120000"/>
              </a:lnSpc>
              <a:defRPr/>
            </a:pPr>
            <a:r>
              <a:rPr lang="zh-CN" altLang="en-US" sz="900" kern="0" dirty="0">
                <a:solidFill>
                  <a:schemeClr val="tx1">
                    <a:lumMod val="50000"/>
                    <a:lumOff val="50000"/>
                  </a:schemeClr>
                </a:solidFill>
                <a:latin typeface="+mn-ea"/>
                <a:cs typeface="+mn-ea"/>
                <a:sym typeface="方正兰亭黑_GBK" pitchFamily="2" charset="-122"/>
              </a:rPr>
              <a:t>在此录入上述图片的综合分析说明，在此录入上述图片的综合分析说明，在此录入上述图片的综合分析说明。</a:t>
            </a:r>
            <a:endParaRPr lang="zh-CN" altLang="en-US" sz="900" kern="0" dirty="0">
              <a:solidFill>
                <a:schemeClr val="tx1">
                  <a:lumMod val="50000"/>
                  <a:lumOff val="50000"/>
                </a:schemeClr>
              </a:solidFill>
              <a:latin typeface="+mn-ea"/>
              <a:cs typeface="+mn-ea"/>
            </a:endParaRPr>
          </a:p>
        </p:txBody>
      </p:sp>
      <p:sp>
        <p:nvSpPr>
          <p:cNvPr id="58" name="矩形 17"/>
          <p:cNvSpPr>
            <a:spLocks noChangeArrowheads="1"/>
          </p:cNvSpPr>
          <p:nvPr/>
        </p:nvSpPr>
        <p:spPr bwMode="auto">
          <a:xfrm>
            <a:off x="7407490" y="1772615"/>
            <a:ext cx="1947660" cy="590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22" tIns="45712" rIns="91422" bIns="45712">
            <a:spAutoFit/>
          </a:bodyPr>
          <a:lstStyle/>
          <a:p>
            <a:pPr algn="ctr" defTabSz="1218565">
              <a:lnSpc>
                <a:spcPct val="120000"/>
              </a:lnSpc>
              <a:defRPr/>
            </a:pPr>
            <a:r>
              <a:rPr lang="zh-CN" altLang="en-US" sz="900" kern="0" dirty="0">
                <a:solidFill>
                  <a:schemeClr val="tx1">
                    <a:lumMod val="50000"/>
                    <a:lumOff val="50000"/>
                  </a:schemeClr>
                </a:solidFill>
                <a:latin typeface="+mn-ea"/>
                <a:cs typeface="+mn-ea"/>
                <a:sym typeface="方正兰亭黑_GBK" pitchFamily="2" charset="-122"/>
              </a:rPr>
              <a:t>在此录入上述图片的综合分析说明，在此录入上述图片的综合分析说明，在此录入上述图片的综合分析说明。</a:t>
            </a:r>
            <a:endParaRPr lang="zh-CN" altLang="en-US" sz="900" kern="0" dirty="0">
              <a:solidFill>
                <a:schemeClr val="tx1">
                  <a:lumMod val="50000"/>
                  <a:lumOff val="50000"/>
                </a:schemeClr>
              </a:solidFill>
              <a:latin typeface="+mn-ea"/>
              <a:cs typeface="+mn-ea"/>
            </a:endParaRPr>
          </a:p>
        </p:txBody>
      </p:sp>
      <p:sp>
        <p:nvSpPr>
          <p:cNvPr id="59" name="矩形 17"/>
          <p:cNvSpPr>
            <a:spLocks noChangeArrowheads="1"/>
          </p:cNvSpPr>
          <p:nvPr/>
        </p:nvSpPr>
        <p:spPr bwMode="auto">
          <a:xfrm>
            <a:off x="9260908" y="2348477"/>
            <a:ext cx="1947660" cy="590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22" tIns="45712" rIns="91422" bIns="45712">
            <a:spAutoFit/>
          </a:bodyPr>
          <a:lstStyle/>
          <a:p>
            <a:pPr algn="ctr" defTabSz="1218565">
              <a:lnSpc>
                <a:spcPct val="120000"/>
              </a:lnSpc>
              <a:defRPr/>
            </a:pPr>
            <a:r>
              <a:rPr lang="zh-CN" altLang="en-US" sz="900" kern="0" dirty="0">
                <a:solidFill>
                  <a:schemeClr val="tx1">
                    <a:lumMod val="50000"/>
                    <a:lumOff val="50000"/>
                  </a:schemeClr>
                </a:solidFill>
                <a:latin typeface="+mn-ea"/>
                <a:cs typeface="+mn-ea"/>
                <a:sym typeface="方正兰亭黑_GBK" pitchFamily="2" charset="-122"/>
              </a:rPr>
              <a:t>在此录入上述图片的综合分析说明，在此录入上述图片的综合分析说明，在此录入上述图片的综合分析说明。</a:t>
            </a:r>
            <a:endParaRPr lang="zh-CN" altLang="en-US" sz="900" kern="0" dirty="0">
              <a:solidFill>
                <a:schemeClr val="tx1">
                  <a:lumMod val="50000"/>
                  <a:lumOff val="50000"/>
                </a:schemeClr>
              </a:solidFill>
              <a:latin typeface="+mn-ea"/>
              <a:cs typeface="+mn-ea"/>
            </a:endParaRPr>
          </a:p>
        </p:txBody>
      </p:sp>
      <p:sp>
        <p:nvSpPr>
          <p:cNvPr id="2" name="标题 1"/>
          <p:cNvSpPr>
            <a:spLocks noGrp="1"/>
          </p:cNvSpPr>
          <p:nvPr>
            <p:ph type="title"/>
          </p:nvPr>
        </p:nvSpPr>
        <p:spPr/>
        <p:txBody>
          <a:bodyPr>
            <a:normAutofit fontScale="90000"/>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barn(inVertical)">
                                      <p:cBhvr>
                                        <p:cTn id="7" dur="500"/>
                                        <p:tgtEl>
                                          <p:spTgt spid="31"/>
                                        </p:tgtEl>
                                      </p:cBhvr>
                                    </p:animEffect>
                                  </p:childTnLst>
                                </p:cTn>
                              </p:par>
                            </p:childTnLst>
                          </p:cTn>
                        </p:par>
                        <p:par>
                          <p:cTn id="8" fill="hold">
                            <p:stCondLst>
                              <p:cond delay="500"/>
                            </p:stCondLst>
                            <p:childTnLst>
                              <p:par>
                                <p:cTn id="9" presetID="15" presetClass="entr" presetSubtype="0"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p:cTn id="11" dur="1000" fill="hold"/>
                                        <p:tgtEl>
                                          <p:spTgt spid="32"/>
                                        </p:tgtEl>
                                        <p:attrNameLst>
                                          <p:attrName>ppt_w</p:attrName>
                                        </p:attrNameLst>
                                      </p:cBhvr>
                                      <p:tavLst>
                                        <p:tav tm="0">
                                          <p:val>
                                            <p:fltVal val="0"/>
                                          </p:val>
                                        </p:tav>
                                        <p:tav tm="100000">
                                          <p:val>
                                            <p:strVal val="#ppt_w"/>
                                          </p:val>
                                        </p:tav>
                                      </p:tavLst>
                                    </p:anim>
                                    <p:anim calcmode="lin" valueType="num">
                                      <p:cBhvr>
                                        <p:cTn id="12" dur="1000" fill="hold"/>
                                        <p:tgtEl>
                                          <p:spTgt spid="32"/>
                                        </p:tgtEl>
                                        <p:attrNameLst>
                                          <p:attrName>ppt_h</p:attrName>
                                        </p:attrNameLst>
                                      </p:cBhvr>
                                      <p:tavLst>
                                        <p:tav tm="0">
                                          <p:val>
                                            <p:fltVal val="0"/>
                                          </p:val>
                                        </p:tav>
                                        <p:tav tm="100000">
                                          <p:val>
                                            <p:strVal val="#ppt_h"/>
                                          </p:val>
                                        </p:tav>
                                      </p:tavLst>
                                    </p:anim>
                                    <p:anim calcmode="lin" valueType="num">
                                      <p:cBhvr>
                                        <p:cTn id="13" dur="1000" fill="hold"/>
                                        <p:tgtEl>
                                          <p:spTgt spid="32"/>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32"/>
                                        </p:tgtEl>
                                        <p:attrNameLst>
                                          <p:attrName>ppt_y</p:attrName>
                                        </p:attrNameLst>
                                      </p:cBhvr>
                                      <p:tavLst>
                                        <p:tav tm="0" fmla="#ppt_y+(sin(-2*pi*(1-$))*-#ppt_x+cos(-2*pi*(1-$))*(1-#ppt_y))*(1-$)">
                                          <p:val>
                                            <p:fltVal val="0"/>
                                          </p:val>
                                        </p:tav>
                                        <p:tav tm="100000">
                                          <p:val>
                                            <p:fltVal val="1"/>
                                          </p:val>
                                        </p:tav>
                                      </p:tavLst>
                                    </p:anim>
                                  </p:childTnLst>
                                </p:cTn>
                              </p:par>
                              <p:par>
                                <p:cTn id="15" presetID="15" presetClass="entr" presetSubtype="0" fill="hold" nodeType="withEffect">
                                  <p:stCondLst>
                                    <p:cond delay="500"/>
                                  </p:stCondLst>
                                  <p:childTnLst>
                                    <p:set>
                                      <p:cBhvr>
                                        <p:cTn id="16" dur="1" fill="hold">
                                          <p:stCondLst>
                                            <p:cond delay="0"/>
                                          </p:stCondLst>
                                        </p:cTn>
                                        <p:tgtEl>
                                          <p:spTgt spid="36"/>
                                        </p:tgtEl>
                                        <p:attrNameLst>
                                          <p:attrName>style.visibility</p:attrName>
                                        </p:attrNameLst>
                                      </p:cBhvr>
                                      <p:to>
                                        <p:strVal val="visible"/>
                                      </p:to>
                                    </p:set>
                                    <p:anim calcmode="lin" valueType="num">
                                      <p:cBhvr>
                                        <p:cTn id="17" dur="1000" fill="hold"/>
                                        <p:tgtEl>
                                          <p:spTgt spid="36"/>
                                        </p:tgtEl>
                                        <p:attrNameLst>
                                          <p:attrName>ppt_w</p:attrName>
                                        </p:attrNameLst>
                                      </p:cBhvr>
                                      <p:tavLst>
                                        <p:tav tm="0">
                                          <p:val>
                                            <p:fltVal val="0"/>
                                          </p:val>
                                        </p:tav>
                                        <p:tav tm="100000">
                                          <p:val>
                                            <p:strVal val="#ppt_w"/>
                                          </p:val>
                                        </p:tav>
                                      </p:tavLst>
                                    </p:anim>
                                    <p:anim calcmode="lin" valueType="num">
                                      <p:cBhvr>
                                        <p:cTn id="18" dur="1000" fill="hold"/>
                                        <p:tgtEl>
                                          <p:spTgt spid="36"/>
                                        </p:tgtEl>
                                        <p:attrNameLst>
                                          <p:attrName>ppt_h</p:attrName>
                                        </p:attrNameLst>
                                      </p:cBhvr>
                                      <p:tavLst>
                                        <p:tav tm="0">
                                          <p:val>
                                            <p:fltVal val="0"/>
                                          </p:val>
                                        </p:tav>
                                        <p:tav tm="100000">
                                          <p:val>
                                            <p:strVal val="#ppt_h"/>
                                          </p:val>
                                        </p:tav>
                                      </p:tavLst>
                                    </p:anim>
                                    <p:anim calcmode="lin" valueType="num">
                                      <p:cBhvr>
                                        <p:cTn id="19" dur="1000" fill="hold"/>
                                        <p:tgtEl>
                                          <p:spTgt spid="36"/>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36"/>
                                        </p:tgtEl>
                                        <p:attrNameLst>
                                          <p:attrName>ppt_y</p:attrName>
                                        </p:attrNameLst>
                                      </p:cBhvr>
                                      <p:tavLst>
                                        <p:tav tm="0" fmla="#ppt_y+(sin(-2*pi*(1-$))*-#ppt_x+cos(-2*pi*(1-$))*(1-#ppt_y))*(1-$)">
                                          <p:val>
                                            <p:fltVal val="0"/>
                                          </p:val>
                                        </p:tav>
                                        <p:tav tm="100000">
                                          <p:val>
                                            <p:fltVal val="1"/>
                                          </p:val>
                                        </p:tav>
                                      </p:tavLst>
                                    </p:anim>
                                  </p:childTnLst>
                                </p:cTn>
                              </p:par>
                              <p:par>
                                <p:cTn id="21" presetID="15" presetClass="entr" presetSubtype="0" fill="hold" nodeType="withEffect">
                                  <p:stCondLst>
                                    <p:cond delay="1000"/>
                                  </p:stCondLst>
                                  <p:childTnLst>
                                    <p:set>
                                      <p:cBhvr>
                                        <p:cTn id="22" dur="1" fill="hold">
                                          <p:stCondLst>
                                            <p:cond delay="0"/>
                                          </p:stCondLst>
                                        </p:cTn>
                                        <p:tgtEl>
                                          <p:spTgt spid="44"/>
                                        </p:tgtEl>
                                        <p:attrNameLst>
                                          <p:attrName>style.visibility</p:attrName>
                                        </p:attrNameLst>
                                      </p:cBhvr>
                                      <p:to>
                                        <p:strVal val="visible"/>
                                      </p:to>
                                    </p:set>
                                    <p:anim calcmode="lin" valueType="num">
                                      <p:cBhvr>
                                        <p:cTn id="23" dur="1000" fill="hold"/>
                                        <p:tgtEl>
                                          <p:spTgt spid="44"/>
                                        </p:tgtEl>
                                        <p:attrNameLst>
                                          <p:attrName>ppt_w</p:attrName>
                                        </p:attrNameLst>
                                      </p:cBhvr>
                                      <p:tavLst>
                                        <p:tav tm="0">
                                          <p:val>
                                            <p:fltVal val="0"/>
                                          </p:val>
                                        </p:tav>
                                        <p:tav tm="100000">
                                          <p:val>
                                            <p:strVal val="#ppt_w"/>
                                          </p:val>
                                        </p:tav>
                                      </p:tavLst>
                                    </p:anim>
                                    <p:anim calcmode="lin" valueType="num">
                                      <p:cBhvr>
                                        <p:cTn id="24" dur="1000" fill="hold"/>
                                        <p:tgtEl>
                                          <p:spTgt spid="44"/>
                                        </p:tgtEl>
                                        <p:attrNameLst>
                                          <p:attrName>ppt_h</p:attrName>
                                        </p:attrNameLst>
                                      </p:cBhvr>
                                      <p:tavLst>
                                        <p:tav tm="0">
                                          <p:val>
                                            <p:fltVal val="0"/>
                                          </p:val>
                                        </p:tav>
                                        <p:tav tm="100000">
                                          <p:val>
                                            <p:strVal val="#ppt_h"/>
                                          </p:val>
                                        </p:tav>
                                      </p:tavLst>
                                    </p:anim>
                                    <p:anim calcmode="lin" valueType="num">
                                      <p:cBhvr>
                                        <p:cTn id="25" dur="1000" fill="hold"/>
                                        <p:tgtEl>
                                          <p:spTgt spid="44"/>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44"/>
                                        </p:tgtEl>
                                        <p:attrNameLst>
                                          <p:attrName>ppt_y</p:attrName>
                                        </p:attrNameLst>
                                      </p:cBhvr>
                                      <p:tavLst>
                                        <p:tav tm="0" fmla="#ppt_y+(sin(-2*pi*(1-$))*-#ppt_x+cos(-2*pi*(1-$))*(1-#ppt_y))*(1-$)">
                                          <p:val>
                                            <p:fltVal val="0"/>
                                          </p:val>
                                        </p:tav>
                                        <p:tav tm="100000">
                                          <p:val>
                                            <p:fltVal val="1"/>
                                          </p:val>
                                        </p:tav>
                                      </p:tavLst>
                                    </p:anim>
                                  </p:childTnLst>
                                </p:cTn>
                              </p:par>
                              <p:par>
                                <p:cTn id="27" presetID="15" presetClass="entr" presetSubtype="0" fill="hold" nodeType="withEffect">
                                  <p:stCondLst>
                                    <p:cond delay="1500"/>
                                  </p:stCondLst>
                                  <p:childTnLst>
                                    <p:set>
                                      <p:cBhvr>
                                        <p:cTn id="28" dur="1" fill="hold">
                                          <p:stCondLst>
                                            <p:cond delay="0"/>
                                          </p:stCondLst>
                                        </p:cTn>
                                        <p:tgtEl>
                                          <p:spTgt spid="40"/>
                                        </p:tgtEl>
                                        <p:attrNameLst>
                                          <p:attrName>style.visibility</p:attrName>
                                        </p:attrNameLst>
                                      </p:cBhvr>
                                      <p:to>
                                        <p:strVal val="visible"/>
                                      </p:to>
                                    </p:set>
                                    <p:anim calcmode="lin" valueType="num">
                                      <p:cBhvr>
                                        <p:cTn id="29" dur="1000" fill="hold"/>
                                        <p:tgtEl>
                                          <p:spTgt spid="40"/>
                                        </p:tgtEl>
                                        <p:attrNameLst>
                                          <p:attrName>ppt_w</p:attrName>
                                        </p:attrNameLst>
                                      </p:cBhvr>
                                      <p:tavLst>
                                        <p:tav tm="0">
                                          <p:val>
                                            <p:fltVal val="0"/>
                                          </p:val>
                                        </p:tav>
                                        <p:tav tm="100000">
                                          <p:val>
                                            <p:strVal val="#ppt_w"/>
                                          </p:val>
                                        </p:tav>
                                      </p:tavLst>
                                    </p:anim>
                                    <p:anim calcmode="lin" valueType="num">
                                      <p:cBhvr>
                                        <p:cTn id="30" dur="1000" fill="hold"/>
                                        <p:tgtEl>
                                          <p:spTgt spid="40"/>
                                        </p:tgtEl>
                                        <p:attrNameLst>
                                          <p:attrName>ppt_h</p:attrName>
                                        </p:attrNameLst>
                                      </p:cBhvr>
                                      <p:tavLst>
                                        <p:tav tm="0">
                                          <p:val>
                                            <p:fltVal val="0"/>
                                          </p:val>
                                        </p:tav>
                                        <p:tav tm="100000">
                                          <p:val>
                                            <p:strVal val="#ppt_h"/>
                                          </p:val>
                                        </p:tav>
                                      </p:tavLst>
                                    </p:anim>
                                    <p:anim calcmode="lin" valueType="num">
                                      <p:cBhvr>
                                        <p:cTn id="31" dur="1000" fill="hold"/>
                                        <p:tgtEl>
                                          <p:spTgt spid="40"/>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40"/>
                                        </p:tgtEl>
                                        <p:attrNameLst>
                                          <p:attrName>ppt_y</p:attrName>
                                        </p:attrNameLst>
                                      </p:cBhvr>
                                      <p:tavLst>
                                        <p:tav tm="0" fmla="#ppt_y+(sin(-2*pi*(1-$))*-#ppt_x+cos(-2*pi*(1-$))*(1-#ppt_y))*(1-$)">
                                          <p:val>
                                            <p:fltVal val="0"/>
                                          </p:val>
                                        </p:tav>
                                        <p:tav tm="100000">
                                          <p:val>
                                            <p:fltVal val="1"/>
                                          </p:val>
                                        </p:tav>
                                      </p:tavLst>
                                    </p:anim>
                                  </p:childTnLst>
                                </p:cTn>
                              </p:par>
                              <p:par>
                                <p:cTn id="33" presetID="15" presetClass="entr" presetSubtype="0" fill="hold" nodeType="withEffect">
                                  <p:stCondLst>
                                    <p:cond delay="2000"/>
                                  </p:stCondLst>
                                  <p:childTnLst>
                                    <p:set>
                                      <p:cBhvr>
                                        <p:cTn id="34" dur="1" fill="hold">
                                          <p:stCondLst>
                                            <p:cond delay="0"/>
                                          </p:stCondLst>
                                        </p:cTn>
                                        <p:tgtEl>
                                          <p:spTgt spid="48"/>
                                        </p:tgtEl>
                                        <p:attrNameLst>
                                          <p:attrName>style.visibility</p:attrName>
                                        </p:attrNameLst>
                                      </p:cBhvr>
                                      <p:to>
                                        <p:strVal val="visible"/>
                                      </p:to>
                                    </p:set>
                                    <p:anim calcmode="lin" valueType="num">
                                      <p:cBhvr>
                                        <p:cTn id="35" dur="1000" fill="hold"/>
                                        <p:tgtEl>
                                          <p:spTgt spid="48"/>
                                        </p:tgtEl>
                                        <p:attrNameLst>
                                          <p:attrName>ppt_w</p:attrName>
                                        </p:attrNameLst>
                                      </p:cBhvr>
                                      <p:tavLst>
                                        <p:tav tm="0">
                                          <p:val>
                                            <p:fltVal val="0"/>
                                          </p:val>
                                        </p:tav>
                                        <p:tav tm="100000">
                                          <p:val>
                                            <p:strVal val="#ppt_w"/>
                                          </p:val>
                                        </p:tav>
                                      </p:tavLst>
                                    </p:anim>
                                    <p:anim calcmode="lin" valueType="num">
                                      <p:cBhvr>
                                        <p:cTn id="36" dur="1000" fill="hold"/>
                                        <p:tgtEl>
                                          <p:spTgt spid="48"/>
                                        </p:tgtEl>
                                        <p:attrNameLst>
                                          <p:attrName>ppt_h</p:attrName>
                                        </p:attrNameLst>
                                      </p:cBhvr>
                                      <p:tavLst>
                                        <p:tav tm="0">
                                          <p:val>
                                            <p:fltVal val="0"/>
                                          </p:val>
                                        </p:tav>
                                        <p:tav tm="100000">
                                          <p:val>
                                            <p:strVal val="#ppt_h"/>
                                          </p:val>
                                        </p:tav>
                                      </p:tavLst>
                                    </p:anim>
                                    <p:anim calcmode="lin" valueType="num">
                                      <p:cBhvr>
                                        <p:cTn id="37" dur="1000" fill="hold"/>
                                        <p:tgtEl>
                                          <p:spTgt spid="48"/>
                                        </p:tgtEl>
                                        <p:attrNameLst>
                                          <p:attrName>ppt_x</p:attrName>
                                        </p:attrNameLst>
                                      </p:cBhvr>
                                      <p:tavLst>
                                        <p:tav tm="0" fmla="#ppt_x+(cos(-2*pi*(1-$))*-#ppt_x-sin(-2*pi*(1-$))*(1-#ppt_y))*(1-$)">
                                          <p:val>
                                            <p:fltVal val="0"/>
                                          </p:val>
                                        </p:tav>
                                        <p:tav tm="100000">
                                          <p:val>
                                            <p:fltVal val="1"/>
                                          </p:val>
                                        </p:tav>
                                      </p:tavLst>
                                    </p:anim>
                                    <p:anim calcmode="lin" valueType="num">
                                      <p:cBhvr>
                                        <p:cTn id="38" dur="1000" fill="hold"/>
                                        <p:tgtEl>
                                          <p:spTgt spid="48"/>
                                        </p:tgtEl>
                                        <p:attrNameLst>
                                          <p:attrName>ppt_y</p:attrName>
                                        </p:attrNameLst>
                                      </p:cBhvr>
                                      <p:tavLst>
                                        <p:tav tm="0" fmla="#ppt_y+(sin(-2*pi*(1-$))*-#ppt_x+cos(-2*pi*(1-$))*(1-#ppt_y))*(1-$)">
                                          <p:val>
                                            <p:fltVal val="0"/>
                                          </p:val>
                                        </p:tav>
                                        <p:tav tm="100000">
                                          <p:val>
                                            <p:fltVal val="1"/>
                                          </p:val>
                                        </p:tav>
                                      </p:tavLst>
                                    </p:anim>
                                  </p:childTnLst>
                                </p:cTn>
                              </p:par>
                            </p:childTnLst>
                          </p:cTn>
                        </p:par>
                        <p:par>
                          <p:cTn id="39" fill="hold">
                            <p:stCondLst>
                              <p:cond delay="1500"/>
                            </p:stCondLst>
                            <p:childTnLst>
                              <p:par>
                                <p:cTn id="40" presetID="42" presetClass="entr" presetSubtype="0" fill="hold" grpId="0" nodeType="afterEffect">
                                  <p:stCondLst>
                                    <p:cond delay="0"/>
                                  </p:stCondLst>
                                  <p:childTnLst>
                                    <p:set>
                                      <p:cBhvr>
                                        <p:cTn id="41" dur="1" fill="hold">
                                          <p:stCondLst>
                                            <p:cond delay="0"/>
                                          </p:stCondLst>
                                        </p:cTn>
                                        <p:tgtEl>
                                          <p:spTgt spid="55"/>
                                        </p:tgtEl>
                                        <p:attrNameLst>
                                          <p:attrName>style.visibility</p:attrName>
                                        </p:attrNameLst>
                                      </p:cBhvr>
                                      <p:to>
                                        <p:strVal val="visible"/>
                                      </p:to>
                                    </p:set>
                                    <p:animEffect>
                                      <p:cBhvr>
                                        <p:cTn id="42" dur="750"/>
                                        <p:tgtEl>
                                          <p:spTgt spid="55"/>
                                        </p:tgtEl>
                                      </p:cBhvr>
                                    </p:animEffect>
                                    <p:anim calcmode="lin" valueType="num">
                                      <p:cBhvr>
                                        <p:cTn id="43" dur="750" fill="hold"/>
                                        <p:tgtEl>
                                          <p:spTgt spid="55"/>
                                        </p:tgtEl>
                                        <p:attrNameLst>
                                          <p:attrName>ppt_x</p:attrName>
                                        </p:attrNameLst>
                                      </p:cBhvr>
                                      <p:tavLst>
                                        <p:tav tm="0">
                                          <p:val>
                                            <p:strVal val="#ppt_x"/>
                                          </p:val>
                                        </p:tav>
                                        <p:tav tm="100000">
                                          <p:val>
                                            <p:strVal val="#ppt_x"/>
                                          </p:val>
                                        </p:tav>
                                      </p:tavLst>
                                    </p:anim>
                                    <p:anim calcmode="lin" valueType="num">
                                      <p:cBhvr>
                                        <p:cTn id="44" dur="750" fill="hold"/>
                                        <p:tgtEl>
                                          <p:spTgt spid="55"/>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56"/>
                                        </p:tgtEl>
                                        <p:attrNameLst>
                                          <p:attrName>style.visibility</p:attrName>
                                        </p:attrNameLst>
                                      </p:cBhvr>
                                      <p:to>
                                        <p:strVal val="visible"/>
                                      </p:to>
                                    </p:set>
                                    <p:animEffect>
                                      <p:cBhvr>
                                        <p:cTn id="47" dur="750"/>
                                        <p:tgtEl>
                                          <p:spTgt spid="56"/>
                                        </p:tgtEl>
                                      </p:cBhvr>
                                    </p:animEffect>
                                    <p:anim calcmode="lin" valueType="num">
                                      <p:cBhvr>
                                        <p:cTn id="48" dur="750" fill="hold"/>
                                        <p:tgtEl>
                                          <p:spTgt spid="56"/>
                                        </p:tgtEl>
                                        <p:attrNameLst>
                                          <p:attrName>ppt_x</p:attrName>
                                        </p:attrNameLst>
                                      </p:cBhvr>
                                      <p:tavLst>
                                        <p:tav tm="0">
                                          <p:val>
                                            <p:strVal val="#ppt_x"/>
                                          </p:val>
                                        </p:tav>
                                        <p:tav tm="100000">
                                          <p:val>
                                            <p:strVal val="#ppt_x"/>
                                          </p:val>
                                        </p:tav>
                                      </p:tavLst>
                                    </p:anim>
                                    <p:anim calcmode="lin" valueType="num">
                                      <p:cBhvr>
                                        <p:cTn id="49" dur="750" fill="hold"/>
                                        <p:tgtEl>
                                          <p:spTgt spid="56"/>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57"/>
                                        </p:tgtEl>
                                        <p:attrNameLst>
                                          <p:attrName>style.visibility</p:attrName>
                                        </p:attrNameLst>
                                      </p:cBhvr>
                                      <p:to>
                                        <p:strVal val="visible"/>
                                      </p:to>
                                    </p:set>
                                    <p:animEffect>
                                      <p:cBhvr>
                                        <p:cTn id="52" dur="750"/>
                                        <p:tgtEl>
                                          <p:spTgt spid="57"/>
                                        </p:tgtEl>
                                      </p:cBhvr>
                                    </p:animEffect>
                                    <p:anim calcmode="lin" valueType="num">
                                      <p:cBhvr>
                                        <p:cTn id="53" dur="750" fill="hold"/>
                                        <p:tgtEl>
                                          <p:spTgt spid="57"/>
                                        </p:tgtEl>
                                        <p:attrNameLst>
                                          <p:attrName>ppt_x</p:attrName>
                                        </p:attrNameLst>
                                      </p:cBhvr>
                                      <p:tavLst>
                                        <p:tav tm="0">
                                          <p:val>
                                            <p:strVal val="#ppt_x"/>
                                          </p:val>
                                        </p:tav>
                                        <p:tav tm="100000">
                                          <p:val>
                                            <p:strVal val="#ppt_x"/>
                                          </p:val>
                                        </p:tav>
                                      </p:tavLst>
                                    </p:anim>
                                    <p:anim calcmode="lin" valueType="num">
                                      <p:cBhvr>
                                        <p:cTn id="54" dur="750" fill="hold"/>
                                        <p:tgtEl>
                                          <p:spTgt spid="57"/>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58"/>
                                        </p:tgtEl>
                                        <p:attrNameLst>
                                          <p:attrName>style.visibility</p:attrName>
                                        </p:attrNameLst>
                                      </p:cBhvr>
                                      <p:to>
                                        <p:strVal val="visible"/>
                                      </p:to>
                                    </p:set>
                                    <p:animEffect>
                                      <p:cBhvr>
                                        <p:cTn id="57" dur="750"/>
                                        <p:tgtEl>
                                          <p:spTgt spid="58"/>
                                        </p:tgtEl>
                                      </p:cBhvr>
                                    </p:animEffect>
                                    <p:anim calcmode="lin" valueType="num">
                                      <p:cBhvr>
                                        <p:cTn id="58" dur="750" fill="hold"/>
                                        <p:tgtEl>
                                          <p:spTgt spid="58"/>
                                        </p:tgtEl>
                                        <p:attrNameLst>
                                          <p:attrName>ppt_x</p:attrName>
                                        </p:attrNameLst>
                                      </p:cBhvr>
                                      <p:tavLst>
                                        <p:tav tm="0">
                                          <p:val>
                                            <p:strVal val="#ppt_x"/>
                                          </p:val>
                                        </p:tav>
                                        <p:tav tm="100000">
                                          <p:val>
                                            <p:strVal val="#ppt_x"/>
                                          </p:val>
                                        </p:tav>
                                      </p:tavLst>
                                    </p:anim>
                                    <p:anim calcmode="lin" valueType="num">
                                      <p:cBhvr>
                                        <p:cTn id="59" dur="750" fill="hold"/>
                                        <p:tgtEl>
                                          <p:spTgt spid="58"/>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59"/>
                                        </p:tgtEl>
                                        <p:attrNameLst>
                                          <p:attrName>style.visibility</p:attrName>
                                        </p:attrNameLst>
                                      </p:cBhvr>
                                      <p:to>
                                        <p:strVal val="visible"/>
                                      </p:to>
                                    </p:set>
                                    <p:animEffect>
                                      <p:cBhvr>
                                        <p:cTn id="62" dur="750"/>
                                        <p:tgtEl>
                                          <p:spTgt spid="59"/>
                                        </p:tgtEl>
                                      </p:cBhvr>
                                    </p:animEffect>
                                    <p:anim calcmode="lin" valueType="num">
                                      <p:cBhvr>
                                        <p:cTn id="63" dur="750" fill="hold"/>
                                        <p:tgtEl>
                                          <p:spTgt spid="59"/>
                                        </p:tgtEl>
                                        <p:attrNameLst>
                                          <p:attrName>ppt_x</p:attrName>
                                        </p:attrNameLst>
                                      </p:cBhvr>
                                      <p:tavLst>
                                        <p:tav tm="0">
                                          <p:val>
                                            <p:strVal val="#ppt_x"/>
                                          </p:val>
                                        </p:tav>
                                        <p:tav tm="100000">
                                          <p:val>
                                            <p:strVal val="#ppt_x"/>
                                          </p:val>
                                        </p:tav>
                                      </p:tavLst>
                                    </p:anim>
                                    <p:anim calcmode="lin" valueType="num">
                                      <p:cBhvr>
                                        <p:cTn id="64" dur="750" fill="hold"/>
                                        <p:tgtEl>
                                          <p:spTgt spid="59"/>
                                        </p:tgtEl>
                                        <p:attrNameLst>
                                          <p:attrName>ppt_y</p:attrName>
                                        </p:attrNameLst>
                                      </p:cBhvr>
                                      <p:tavLst>
                                        <p:tav tm="0">
                                          <p:val>
                                            <p:strVal val="#ppt_y+.1"/>
                                          </p:val>
                                        </p:tav>
                                        <p:tav tm="100000">
                                          <p:val>
                                            <p:strVal val="#ppt_y"/>
                                          </p:val>
                                        </p:tav>
                                      </p:tavLst>
                                    </p:anim>
                                  </p:childTnLst>
                                </p:cTn>
                              </p:par>
                            </p:childTnLst>
                          </p:cTn>
                        </p:par>
                        <p:par>
                          <p:cTn id="65" fill="hold">
                            <p:stCondLst>
                              <p:cond delay="2500"/>
                            </p:stCondLst>
                            <p:childTnLst>
                              <p:par>
                                <p:cTn id="66" presetID="42" presetClass="entr" presetSubtype="0" fill="hold" nodeType="afterEffect">
                                  <p:stCondLst>
                                    <p:cond delay="0"/>
                                  </p:stCondLst>
                                  <p:childTnLst>
                                    <p:set>
                                      <p:cBhvr>
                                        <p:cTn id="67" dur="1" fill="hold">
                                          <p:stCondLst>
                                            <p:cond delay="0"/>
                                          </p:stCondLst>
                                        </p:cTn>
                                        <p:tgtEl>
                                          <p:spTgt spid="52"/>
                                        </p:tgtEl>
                                        <p:attrNameLst>
                                          <p:attrName>style.visibility</p:attrName>
                                        </p:attrNameLst>
                                      </p:cBhvr>
                                      <p:to>
                                        <p:strVal val="visible"/>
                                      </p:to>
                                    </p:set>
                                    <p:animEffect transition="in" filter="fade">
                                      <p:cBhvr>
                                        <p:cTn id="68" dur="1000"/>
                                        <p:tgtEl>
                                          <p:spTgt spid="52"/>
                                        </p:tgtEl>
                                      </p:cBhvr>
                                    </p:animEffect>
                                    <p:anim calcmode="lin" valueType="num">
                                      <p:cBhvr>
                                        <p:cTn id="69" dur="1000" fill="hold"/>
                                        <p:tgtEl>
                                          <p:spTgt spid="52"/>
                                        </p:tgtEl>
                                        <p:attrNameLst>
                                          <p:attrName>ppt_x</p:attrName>
                                        </p:attrNameLst>
                                      </p:cBhvr>
                                      <p:tavLst>
                                        <p:tav tm="0">
                                          <p:val>
                                            <p:strVal val="#ppt_x"/>
                                          </p:val>
                                        </p:tav>
                                        <p:tav tm="100000">
                                          <p:val>
                                            <p:strVal val="#ppt_x"/>
                                          </p:val>
                                        </p:tav>
                                      </p:tavLst>
                                    </p:anim>
                                    <p:anim calcmode="lin" valueType="num">
                                      <p:cBhvr>
                                        <p:cTn id="70"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55" grpId="0" bldLvl="0" autoUpdateAnimBg="0"/>
      <p:bldP spid="56" grpId="0" bldLvl="0" autoUpdateAnimBg="0"/>
      <p:bldP spid="57" grpId="0" bldLvl="0" autoUpdateAnimBg="0"/>
      <p:bldP spid="58" grpId="0" bldLvl="0" autoUpdateAnimBg="0"/>
      <p:bldP spid="59" grpId="0" bldLvl="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907568" y="4005065"/>
            <a:ext cx="2230363" cy="1630572"/>
            <a:chOff x="1458841" y="2943034"/>
            <a:chExt cx="1887144" cy="1379472"/>
          </a:xfrm>
          <a:solidFill>
            <a:schemeClr val="accent4"/>
          </a:solidFill>
        </p:grpSpPr>
        <p:sp>
          <p:nvSpPr>
            <p:cNvPr id="3" name="矩形 7"/>
            <p:cNvSpPr/>
            <p:nvPr/>
          </p:nvSpPr>
          <p:spPr>
            <a:xfrm flipH="1" flipV="1">
              <a:off x="1458841" y="2943034"/>
              <a:ext cx="1862287" cy="1379472"/>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grpFill/>
            <a:ln w="28575" cap="flat" cmpd="sng" algn="ctr">
              <a:noFill/>
              <a:prstDash val="solid"/>
            </a:ln>
            <a:effectLst/>
          </p:spPr>
          <p:txBody>
            <a:bodyPr rtlCol="0" anchor="ctr"/>
            <a:lstStyle/>
            <a:p>
              <a:pPr algn="ctr">
                <a:defRPr/>
              </a:pPr>
              <a:endParaRPr lang="en-US" kern="0">
                <a:solidFill>
                  <a:schemeClr val="bg1"/>
                </a:solidFill>
                <a:latin typeface="微软雅黑" panose="020B0503020204020204" pitchFamily="34" charset="-122"/>
                <a:ea typeface="微软雅黑" panose="020B0503020204020204" pitchFamily="34" charset="-122"/>
              </a:endParaRPr>
            </a:p>
          </p:txBody>
        </p:sp>
        <p:cxnSp>
          <p:nvCxnSpPr>
            <p:cNvPr id="4" name="直接连接符 3"/>
            <p:cNvCxnSpPr/>
            <p:nvPr/>
          </p:nvCxnSpPr>
          <p:spPr>
            <a:xfrm flipH="1">
              <a:off x="1639942" y="4060156"/>
              <a:ext cx="1706043" cy="0"/>
            </a:xfrm>
            <a:prstGeom prst="line">
              <a:avLst/>
            </a:prstGeom>
            <a:grpFill/>
            <a:ln w="19050" cap="flat" cmpd="sng" algn="ctr">
              <a:noFill/>
              <a:prstDash val="sysDash"/>
            </a:ln>
            <a:effectLst/>
          </p:spPr>
        </p:cxnSp>
        <p:sp>
          <p:nvSpPr>
            <p:cNvPr id="5" name="TextBox 4"/>
            <p:cNvSpPr txBox="1"/>
            <p:nvPr/>
          </p:nvSpPr>
          <p:spPr>
            <a:xfrm>
              <a:off x="1780574" y="3240784"/>
              <a:ext cx="1198749" cy="296834"/>
            </a:xfrm>
            <a:prstGeom prst="rect">
              <a:avLst/>
            </a:prstGeom>
            <a:grpFill/>
            <a:ln>
              <a:noFill/>
            </a:ln>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defRPr/>
              </a:pPr>
              <a:r>
                <a:rPr lang="zh-CN" altLang="en-US" sz="2100" b="0" dirty="0">
                  <a:solidFill>
                    <a:schemeClr val="bg1"/>
                  </a:solidFill>
                  <a:latin typeface="微软雅黑" panose="020B0503020204020204" pitchFamily="34" charset="-122"/>
                  <a:cs typeface="Times New Roman" panose="02020603050405020304" pitchFamily="18" charset="0"/>
                </a:rPr>
                <a:t>标题文字</a:t>
              </a:r>
            </a:p>
          </p:txBody>
        </p:sp>
        <p:sp>
          <p:nvSpPr>
            <p:cNvPr id="6" name="TextBox 5"/>
            <p:cNvSpPr txBox="1"/>
            <p:nvPr/>
          </p:nvSpPr>
          <p:spPr>
            <a:xfrm>
              <a:off x="1671500" y="3486992"/>
              <a:ext cx="1462734" cy="416609"/>
            </a:xfrm>
            <a:prstGeom prst="rect">
              <a:avLst/>
            </a:prstGeom>
            <a:grpFill/>
            <a:ln>
              <a:noFill/>
            </a:ln>
          </p:spPr>
          <p:txBody>
            <a:bodyPr wrap="square" rtlCol="0">
              <a:spAutoFit/>
            </a:bodyPr>
            <a:lstStyle/>
            <a:p>
              <a:pPr>
                <a:defRPr/>
              </a:pPr>
              <a:r>
                <a:rPr lang="zh-CN" altLang="en-US" sz="1300" kern="0" dirty="0">
                  <a:solidFill>
                    <a:schemeClr val="bg1"/>
                  </a:solidFill>
                  <a:latin typeface="微软雅黑" panose="020B0503020204020204" pitchFamily="34" charset="-122"/>
                  <a:ea typeface="微软雅黑" panose="020B0503020204020204" pitchFamily="34" charset="-122"/>
                </a:rPr>
                <a:t>单击此处添加段落文本单击字单击</a:t>
              </a:r>
            </a:p>
          </p:txBody>
        </p:sp>
      </p:grpSp>
      <p:grpSp>
        <p:nvGrpSpPr>
          <p:cNvPr id="7" name="组合 6"/>
          <p:cNvGrpSpPr/>
          <p:nvPr/>
        </p:nvGrpSpPr>
        <p:grpSpPr>
          <a:xfrm>
            <a:off x="1045807" y="1700810"/>
            <a:ext cx="3007201" cy="2170207"/>
            <a:chOff x="685067" y="915566"/>
            <a:chExt cx="2728160" cy="1968576"/>
          </a:xfrm>
          <a:solidFill>
            <a:schemeClr val="accent1"/>
          </a:solidFill>
        </p:grpSpPr>
        <p:sp>
          <p:nvSpPr>
            <p:cNvPr id="8" name="矩形 7"/>
            <p:cNvSpPr/>
            <p:nvPr/>
          </p:nvSpPr>
          <p:spPr>
            <a:xfrm flipH="1">
              <a:off x="685067" y="915566"/>
              <a:ext cx="2728160" cy="1968576"/>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grpFill/>
            <a:ln w="28575" cap="flat" cmpd="sng" algn="ctr">
              <a:noFill/>
              <a:prstDash val="solid"/>
            </a:ln>
            <a:effectLst/>
          </p:spPr>
          <p:txBody>
            <a:bodyPr rtlCol="0" anchor="ctr"/>
            <a:lstStyle/>
            <a:p>
              <a:pPr algn="ctr">
                <a:defRPr/>
              </a:pPr>
              <a:endParaRPr lang="en-US" kern="0">
                <a:solidFill>
                  <a:schemeClr val="bg1"/>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755576" y="1351018"/>
              <a:ext cx="1825587" cy="318267"/>
            </a:xfrm>
            <a:prstGeom prst="rect">
              <a:avLst/>
            </a:prstGeom>
            <a:grpFill/>
            <a:ln>
              <a:noFill/>
            </a:ln>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defRPr/>
              </a:pPr>
              <a:r>
                <a:rPr lang="zh-CN" altLang="en-US" sz="2100" b="0" dirty="0">
                  <a:solidFill>
                    <a:schemeClr val="bg1"/>
                  </a:solidFill>
                  <a:latin typeface="微软雅黑" panose="020B0503020204020204" pitchFamily="34" charset="-122"/>
                  <a:cs typeface="Times New Roman" panose="02020603050405020304" pitchFamily="18" charset="0"/>
                </a:rPr>
                <a:t>标题文字</a:t>
              </a:r>
            </a:p>
          </p:txBody>
        </p:sp>
        <p:sp>
          <p:nvSpPr>
            <p:cNvPr id="10" name="TextBox 9"/>
            <p:cNvSpPr txBox="1"/>
            <p:nvPr/>
          </p:nvSpPr>
          <p:spPr>
            <a:xfrm>
              <a:off x="915027" y="1635645"/>
              <a:ext cx="2062774" cy="809626"/>
            </a:xfrm>
            <a:prstGeom prst="rect">
              <a:avLst/>
            </a:prstGeom>
            <a:grpFill/>
            <a:ln>
              <a:noFill/>
            </a:ln>
          </p:spPr>
          <p:txBody>
            <a:bodyPr wrap="square" rtlCol="0">
              <a:spAutoFit/>
            </a:bodyPr>
            <a:lstStyle/>
            <a:p>
              <a:pPr>
                <a:defRPr/>
              </a:pPr>
              <a:r>
                <a:rPr lang="zh-CN" altLang="en-US" sz="1300" kern="0" dirty="0">
                  <a:solidFill>
                    <a:schemeClr val="bg1"/>
                  </a:solidFill>
                  <a:latin typeface="微软雅黑" panose="020B0503020204020204" pitchFamily="34" charset="-122"/>
                  <a:ea typeface="微软雅黑" panose="020B0503020204020204" pitchFamily="34" charset="-122"/>
                </a:rPr>
                <a:t>单击此处添加段落文本单击字单击此处添加段落文本单击字单击此处此处添加单击此处添加</a:t>
              </a:r>
            </a:p>
          </p:txBody>
        </p:sp>
      </p:grpSp>
      <p:grpSp>
        <p:nvGrpSpPr>
          <p:cNvPr id="11" name="组合 10"/>
          <p:cNvGrpSpPr/>
          <p:nvPr/>
        </p:nvGrpSpPr>
        <p:grpSpPr>
          <a:xfrm>
            <a:off x="4178271" y="3982836"/>
            <a:ext cx="2635938" cy="1972661"/>
            <a:chOff x="3390310" y="2983512"/>
            <a:chExt cx="2333818" cy="1746336"/>
          </a:xfrm>
          <a:solidFill>
            <a:schemeClr val="accent2"/>
          </a:solidFill>
        </p:grpSpPr>
        <p:sp>
          <p:nvSpPr>
            <p:cNvPr id="12" name="矩形 7"/>
            <p:cNvSpPr/>
            <p:nvPr/>
          </p:nvSpPr>
          <p:spPr>
            <a:xfrm flipH="1">
              <a:off x="3390310" y="2983512"/>
              <a:ext cx="2333818" cy="1746336"/>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grpFill/>
            <a:ln w="28575" cap="flat" cmpd="sng" algn="ctr">
              <a:noFill/>
              <a:prstDash val="solid"/>
            </a:ln>
            <a:effectLst/>
          </p:spPr>
          <p:txBody>
            <a:bodyPr rtlCol="0" anchor="ctr"/>
            <a:lstStyle/>
            <a:p>
              <a:pPr algn="ctr">
                <a:defRPr/>
              </a:pPr>
              <a:endParaRPr lang="en-US" kern="0">
                <a:solidFill>
                  <a:schemeClr val="bg1"/>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3640702" y="3281209"/>
              <a:ext cx="1352006" cy="310610"/>
            </a:xfrm>
            <a:prstGeom prst="rect">
              <a:avLst/>
            </a:prstGeom>
            <a:grp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defRPr/>
              </a:pPr>
              <a:r>
                <a:rPr lang="zh-CN" altLang="en-US" sz="2100" b="0" dirty="0">
                  <a:solidFill>
                    <a:schemeClr val="bg1"/>
                  </a:solidFill>
                  <a:latin typeface="微软雅黑" panose="020B0503020204020204" pitchFamily="34" charset="-122"/>
                  <a:cs typeface="Times New Roman" panose="02020603050405020304" pitchFamily="18" charset="0"/>
                </a:rPr>
                <a:t>标题文字</a:t>
              </a:r>
            </a:p>
          </p:txBody>
        </p:sp>
        <p:sp>
          <p:nvSpPr>
            <p:cNvPr id="14" name="TextBox 13"/>
            <p:cNvSpPr txBox="1"/>
            <p:nvPr/>
          </p:nvSpPr>
          <p:spPr>
            <a:xfrm>
              <a:off x="3540613" y="3598912"/>
              <a:ext cx="2062773" cy="613046"/>
            </a:xfrm>
            <a:prstGeom prst="rect">
              <a:avLst/>
            </a:prstGeom>
            <a:grpFill/>
          </p:spPr>
          <p:txBody>
            <a:bodyPr wrap="square" rtlCol="0">
              <a:spAutoFit/>
            </a:bodyPr>
            <a:lstStyle/>
            <a:p>
              <a:pPr>
                <a:defRPr/>
              </a:pPr>
              <a:r>
                <a:rPr lang="zh-CN" altLang="en-US" sz="1300" kern="0" dirty="0">
                  <a:solidFill>
                    <a:schemeClr val="bg1"/>
                  </a:solidFill>
                  <a:latin typeface="微软雅黑" panose="020B0503020204020204" pitchFamily="34" charset="-122"/>
                  <a:ea typeface="微软雅黑" panose="020B0503020204020204" pitchFamily="34" charset="-122"/>
                </a:rPr>
                <a:t>单击此处添加段落文本单击字单击此处添加段落文本单击字单击此处</a:t>
              </a:r>
            </a:p>
          </p:txBody>
        </p:sp>
      </p:grpSp>
      <p:grpSp>
        <p:nvGrpSpPr>
          <p:cNvPr id="15" name="组合 14"/>
          <p:cNvGrpSpPr/>
          <p:nvPr/>
        </p:nvGrpSpPr>
        <p:grpSpPr>
          <a:xfrm>
            <a:off x="4176039" y="2241065"/>
            <a:ext cx="2200987" cy="1630572"/>
            <a:chOff x="3467029" y="1542643"/>
            <a:chExt cx="1862287" cy="1379472"/>
          </a:xfrm>
          <a:solidFill>
            <a:schemeClr val="accent3"/>
          </a:solidFill>
        </p:grpSpPr>
        <p:sp>
          <p:nvSpPr>
            <p:cNvPr id="16" name="矩形 7"/>
            <p:cNvSpPr/>
            <p:nvPr/>
          </p:nvSpPr>
          <p:spPr>
            <a:xfrm flipH="1" flipV="1">
              <a:off x="3467029" y="1542643"/>
              <a:ext cx="1862287" cy="1379472"/>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grpFill/>
            <a:ln w="28575" cap="flat" cmpd="sng" algn="ctr">
              <a:noFill/>
              <a:prstDash val="solid"/>
            </a:ln>
            <a:effectLst/>
          </p:spPr>
          <p:txBody>
            <a:bodyPr rtlCol="0" anchor="ctr"/>
            <a:lstStyle/>
            <a:p>
              <a:pPr algn="ctr">
                <a:defRPr/>
              </a:pPr>
              <a:endParaRPr lang="en-US" kern="0">
                <a:solidFill>
                  <a:schemeClr val="bg1"/>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3681730" y="1885058"/>
              <a:ext cx="1395882" cy="296834"/>
            </a:xfrm>
            <a:prstGeom prst="rect">
              <a:avLst/>
            </a:prstGeom>
            <a:grp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defRPr/>
              </a:pPr>
              <a:r>
                <a:rPr lang="zh-CN" altLang="en-US" sz="2100" b="0" dirty="0">
                  <a:solidFill>
                    <a:schemeClr val="bg1"/>
                  </a:solidFill>
                  <a:latin typeface="微软雅黑" panose="020B0503020204020204" pitchFamily="34" charset="-122"/>
                  <a:cs typeface="Times New Roman" panose="02020603050405020304" pitchFamily="18" charset="0"/>
                </a:rPr>
                <a:t>标题文字</a:t>
              </a:r>
            </a:p>
          </p:txBody>
        </p:sp>
        <p:sp>
          <p:nvSpPr>
            <p:cNvPr id="18" name="TextBox 17"/>
            <p:cNvSpPr txBox="1"/>
            <p:nvPr/>
          </p:nvSpPr>
          <p:spPr>
            <a:xfrm>
              <a:off x="3735565" y="2148963"/>
              <a:ext cx="1496959" cy="416609"/>
            </a:xfrm>
            <a:prstGeom prst="rect">
              <a:avLst/>
            </a:prstGeom>
            <a:grpFill/>
          </p:spPr>
          <p:txBody>
            <a:bodyPr wrap="square" rtlCol="0">
              <a:spAutoFit/>
            </a:bodyPr>
            <a:lstStyle/>
            <a:p>
              <a:pPr>
                <a:defRPr/>
              </a:pPr>
              <a:r>
                <a:rPr lang="zh-CN" altLang="en-US" sz="1300" kern="0" dirty="0">
                  <a:solidFill>
                    <a:schemeClr val="bg1"/>
                  </a:solidFill>
                  <a:latin typeface="微软雅黑" panose="020B0503020204020204" pitchFamily="34" charset="-122"/>
                  <a:ea typeface="微软雅黑" panose="020B0503020204020204" pitchFamily="34" charset="-122"/>
                </a:rPr>
                <a:t>单击此处添加段落文本单击字单击</a:t>
              </a:r>
            </a:p>
          </p:txBody>
        </p:sp>
      </p:grpSp>
      <p:grpSp>
        <p:nvGrpSpPr>
          <p:cNvPr id="19" name="组合 18"/>
          <p:cNvGrpSpPr/>
          <p:nvPr/>
        </p:nvGrpSpPr>
        <p:grpSpPr>
          <a:xfrm>
            <a:off x="7450590" y="1641148"/>
            <a:ext cx="3829312" cy="1481005"/>
            <a:chOff x="755576" y="1770370"/>
            <a:chExt cx="2872358" cy="1110754"/>
          </a:xfrm>
        </p:grpSpPr>
        <p:sp>
          <p:nvSpPr>
            <p:cNvPr id="20" name="TextBox 19"/>
            <p:cNvSpPr txBox="1"/>
            <p:nvPr/>
          </p:nvSpPr>
          <p:spPr>
            <a:xfrm>
              <a:off x="755576" y="1770370"/>
              <a:ext cx="2800350" cy="276999"/>
            </a:xfrm>
            <a:prstGeom prst="rect">
              <a:avLst/>
            </a:prstGeom>
            <a:noFill/>
          </p:spPr>
          <p:txBody>
            <a:bodyPr wrap="square" rtlCol="0">
              <a:spAutoFit/>
            </a:bodyPr>
            <a:lstStyle/>
            <a:p>
              <a:pPr algn="ct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标题文字</a:t>
              </a:r>
            </a:p>
          </p:txBody>
        </p:sp>
        <p:sp>
          <p:nvSpPr>
            <p:cNvPr id="21" name="TextBox 20"/>
            <p:cNvSpPr txBox="1"/>
            <p:nvPr/>
          </p:nvSpPr>
          <p:spPr>
            <a:xfrm>
              <a:off x="830317" y="2211710"/>
              <a:ext cx="2797617" cy="669414"/>
            </a:xfrm>
            <a:prstGeom prst="rect">
              <a:avLst/>
            </a:prstGeom>
            <a:noFill/>
          </p:spPr>
          <p:txBody>
            <a:bodyPr wrap="square" rtlCol="0">
              <a:spAutoFit/>
            </a:bodyPr>
            <a:lstStyle/>
            <a:p>
              <a:r>
                <a:rPr lang="zh-CN" altLang="en-US" sz="1300" spc="-13" dirty="0">
                  <a:solidFill>
                    <a:schemeClr val="tx1">
                      <a:lumMod val="50000"/>
                      <a:lumOff val="50000"/>
                    </a:schemeClr>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请输入内容请输入文字内容请输入内容请输入文字内容请输入内容请输入文字内容请输入内容请输入文字内容请输入内容请输入文字内容请输入内容</a:t>
              </a:r>
            </a:p>
          </p:txBody>
        </p:sp>
      </p:grpSp>
      <p:sp>
        <p:nvSpPr>
          <p:cNvPr id="22" name="TextBox 21"/>
          <p:cNvSpPr txBox="1"/>
          <p:nvPr/>
        </p:nvSpPr>
        <p:spPr>
          <a:xfrm>
            <a:off x="7550232" y="3445259"/>
            <a:ext cx="3729670" cy="923318"/>
          </a:xfrm>
          <a:prstGeom prst="rect">
            <a:avLst/>
          </a:prstGeom>
          <a:noFill/>
        </p:spPr>
        <p:txBody>
          <a:bodyPr wrap="square" lIns="121908" tIns="60954" rIns="121908" bIns="60954" rtlCol="0">
            <a:spAutoFit/>
          </a:bodyPr>
          <a:lstStyle/>
          <a:p>
            <a:r>
              <a:rPr lang="zh-CN" altLang="en-US" sz="1300" spc="-13" dirty="0">
                <a:solidFill>
                  <a:schemeClr val="tx1">
                    <a:lumMod val="50000"/>
                    <a:lumOff val="50000"/>
                  </a:schemeClr>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请输入内容请输入文字内容请输入内容请输入文字内容请输入内容请输入文字内容请输入内容请输入文字内容请输入内容请输入文字内容请输入内容</a:t>
            </a:r>
            <a:r>
              <a:rPr lang="en-US" altLang="zh-CN" sz="1300" spc="-13"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300" spc="-13" dirty="0">
                <a:solidFill>
                  <a:schemeClr val="tx1">
                    <a:lumMod val="50000"/>
                    <a:lumOff val="50000"/>
                  </a:schemeClr>
                </a:solidFill>
                <a:latin typeface="微软雅黑" panose="020B0503020204020204" pitchFamily="34" charset="-122"/>
                <a:ea typeface="微软雅黑" panose="020B0503020204020204" pitchFamily="34" charset="-122"/>
              </a:rPr>
              <a:t>婷婷</a:t>
            </a:r>
            <a:r>
              <a:rPr lang="en-US" altLang="zh-CN" sz="1300" spc="-13"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300" spc="-13" dirty="0">
                <a:solidFill>
                  <a:schemeClr val="tx1">
                    <a:lumMod val="50000"/>
                    <a:lumOff val="50000"/>
                  </a:schemeClr>
                </a:solidFill>
                <a:latin typeface="微软雅黑" panose="020B0503020204020204" pitchFamily="34" charset="-122"/>
                <a:ea typeface="微软雅黑" panose="020B0503020204020204" pitchFamily="34" charset="-122"/>
              </a:rPr>
              <a:t>旗舰店</a:t>
            </a:r>
            <a:r>
              <a:rPr lang="en-US" altLang="zh-CN" sz="1300" spc="-13" dirty="0">
                <a:solidFill>
                  <a:schemeClr val="tx1">
                    <a:lumMod val="50000"/>
                    <a:lumOff val="50000"/>
                  </a:schemeClr>
                </a:solidFill>
                <a:latin typeface="微软雅黑" panose="020B0503020204020204" pitchFamily="34" charset="-122"/>
                <a:ea typeface="微软雅黑" panose="020B0503020204020204" pitchFamily="34" charset="-122"/>
              </a:rPr>
              <a:t>https://[-</a:t>
            </a:r>
            <a:r>
              <a:rPr lang="zh-CN" altLang="en-US" sz="1300" spc="-13" dirty="0">
                <a:solidFill>
                  <a:schemeClr val="tx1">
                    <a:lumMod val="50000"/>
                    <a:lumOff val="50000"/>
                  </a:schemeClr>
                </a:solidFill>
                <a:latin typeface="微软雅黑" panose="020B0503020204020204" pitchFamily="34" charset="-122"/>
                <a:ea typeface="微软雅黑" panose="020B0503020204020204" pitchFamily="34" charset="-122"/>
              </a:rPr>
              <a:t>婷婷</a:t>
            </a:r>
            <a:r>
              <a:rPr lang="en-US" altLang="zh-CN" sz="1300" spc="-13" dirty="0">
                <a:solidFill>
                  <a:schemeClr val="tx1">
                    <a:lumMod val="50000"/>
                    <a:lumOff val="50000"/>
                  </a:schemeClr>
                </a:solidFill>
                <a:latin typeface="微软雅黑" panose="020B0503020204020204" pitchFamily="34" charset="-122"/>
                <a:ea typeface="微软雅黑" panose="020B0503020204020204" pitchFamily="34" charset="-122"/>
              </a:rPr>
              <a:t>]</a:t>
            </a:r>
            <a:endParaRPr lang="zh-CN" altLang="en-US" sz="1300" spc="-13"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3" name="标题 22"/>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6"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1+#ppt_w/2"/>
                                          </p:val>
                                        </p:tav>
                                        <p:tav tm="100000">
                                          <p:val>
                                            <p:strVal val="#ppt_x"/>
                                          </p:val>
                                        </p:tav>
                                      </p:tavLst>
                                    </p:anim>
                                    <p:anim calcmode="lin" valueType="num">
                                      <p:cBhvr additive="base">
                                        <p:cTn id="13" dur="500" fill="hold"/>
                                        <p:tgtEl>
                                          <p:spTgt spid="11"/>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3"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1+#ppt_w/2"/>
                                          </p:val>
                                        </p:tav>
                                        <p:tav tm="100000">
                                          <p:val>
                                            <p:strVal val="#ppt_x"/>
                                          </p:val>
                                        </p:tav>
                                      </p:tavLst>
                                    </p:anim>
                                    <p:anim calcmode="lin" valueType="num">
                                      <p:cBhvr additive="base">
                                        <p:cTn id="18" dur="500" fill="hold"/>
                                        <p:tgtEl>
                                          <p:spTgt spid="15"/>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2"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0-#ppt_w/2"/>
                                          </p:val>
                                        </p:tav>
                                        <p:tav tm="100000">
                                          <p:val>
                                            <p:strVal val="#ppt_x"/>
                                          </p:val>
                                        </p:tav>
                                      </p:tavLst>
                                    </p:anim>
                                    <p:anim calcmode="lin" valueType="num">
                                      <p:cBhvr additive="base">
                                        <p:cTn id="23" dur="500" fill="hold"/>
                                        <p:tgtEl>
                                          <p:spTgt spid="2"/>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47" presetClass="entr" presetSubtype="0"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anim calcmode="lin" valueType="num">
                                      <p:cBhvr>
                                        <p:cTn id="28" dur="500" fill="hold"/>
                                        <p:tgtEl>
                                          <p:spTgt spid="19"/>
                                        </p:tgtEl>
                                        <p:attrNameLst>
                                          <p:attrName>ppt_x</p:attrName>
                                        </p:attrNameLst>
                                      </p:cBhvr>
                                      <p:tavLst>
                                        <p:tav tm="0">
                                          <p:val>
                                            <p:strVal val="#ppt_x"/>
                                          </p:val>
                                        </p:tav>
                                        <p:tav tm="100000">
                                          <p:val>
                                            <p:strVal val="#ppt_x"/>
                                          </p:val>
                                        </p:tav>
                                      </p:tavLst>
                                    </p:anim>
                                    <p:anim calcmode="lin" valueType="num">
                                      <p:cBhvr>
                                        <p:cTn id="29" dur="500" fill="hold"/>
                                        <p:tgtEl>
                                          <p:spTgt spid="19"/>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47" presetClass="entr" presetSubtype="0" fill="hold" grpId="0" nodeType="after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500"/>
                                        <p:tgtEl>
                                          <p:spTgt spid="22"/>
                                        </p:tgtEl>
                                      </p:cBhvr>
                                    </p:animEffect>
                                    <p:anim calcmode="lin" valueType="num">
                                      <p:cBhvr>
                                        <p:cTn id="34" dur="500" fill="hold"/>
                                        <p:tgtEl>
                                          <p:spTgt spid="22"/>
                                        </p:tgtEl>
                                        <p:attrNameLst>
                                          <p:attrName>ppt_x</p:attrName>
                                        </p:attrNameLst>
                                      </p:cBhvr>
                                      <p:tavLst>
                                        <p:tav tm="0">
                                          <p:val>
                                            <p:strVal val="#ppt_x"/>
                                          </p:val>
                                        </p:tav>
                                        <p:tav tm="100000">
                                          <p:val>
                                            <p:strVal val="#ppt_x"/>
                                          </p:val>
                                        </p:tav>
                                      </p:tavLst>
                                    </p:anim>
                                    <p:anim calcmode="lin" valueType="num">
                                      <p:cBhvr>
                                        <p:cTn id="35"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tags/tag1.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自定义 1652">
      <a:dk1>
        <a:sysClr val="windowText" lastClr="000000"/>
      </a:dk1>
      <a:lt1>
        <a:sysClr val="window" lastClr="FFFFFF"/>
      </a:lt1>
      <a:dk2>
        <a:srgbClr val="768CC6"/>
      </a:dk2>
      <a:lt2>
        <a:srgbClr val="3855A3"/>
      </a:lt2>
      <a:accent1>
        <a:srgbClr val="3855A3"/>
      </a:accent1>
      <a:accent2>
        <a:srgbClr val="768CC6"/>
      </a:accent2>
      <a:accent3>
        <a:srgbClr val="3855A3"/>
      </a:accent3>
      <a:accent4>
        <a:srgbClr val="768CC6"/>
      </a:accent4>
      <a:accent5>
        <a:srgbClr val="3855A3"/>
      </a:accent5>
      <a:accent6>
        <a:srgbClr val="768CC6"/>
      </a:accent6>
      <a:hlink>
        <a:srgbClr val="0563C1"/>
      </a:hlink>
      <a:folHlink>
        <a:srgbClr val="954F7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3172</Words>
  <Application>Microsoft Office PowerPoint</Application>
  <PresentationFormat>宽屏</PresentationFormat>
  <Paragraphs>471</Paragraphs>
  <Slides>38</Slides>
  <Notes>31</Notes>
  <HiddenSlides>0</HiddenSlides>
  <MMClips>1</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38</vt:i4>
      </vt:variant>
    </vt:vector>
  </HeadingPairs>
  <TitlesOfParts>
    <vt:vector size="57" baseType="lpstr">
      <vt:lpstr>Arial Unicode MS</vt:lpstr>
      <vt:lpstr>DFGothic-EB</vt:lpstr>
      <vt:lpstr>Gill Sans</vt:lpstr>
      <vt:lpstr>Lato</vt:lpstr>
      <vt:lpstr>Lato Black</vt:lpstr>
      <vt:lpstr>MS PGothic</vt:lpstr>
      <vt:lpstr>方正兰亭黑_GBK</vt:lpstr>
      <vt:lpstr>方正兰亭纤黑_GBK</vt:lpstr>
      <vt:lpstr>宋体</vt:lpstr>
      <vt:lpstr>微软雅黑</vt:lpstr>
      <vt:lpstr>禹卫书法行书简体
</vt:lpstr>
      <vt:lpstr>Arial</vt:lpstr>
      <vt:lpstr>Arial Black</vt:lpstr>
      <vt:lpstr>Calibri</vt:lpstr>
      <vt:lpstr>Impact</vt:lpstr>
      <vt:lpstr>Modern No. 20</vt:lpstr>
      <vt:lpstr>Tahoma</vt:lpstr>
      <vt:lpstr>Times New Roman</vt:lpstr>
      <vt:lpstr>Office 主题</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MICHAEL</dc:creator>
  <cp:lastModifiedBy>Administrator</cp:lastModifiedBy>
  <cp:revision>21</cp:revision>
  <dcterms:created xsi:type="dcterms:W3CDTF">2015-05-05T08:02:00Z</dcterms:created>
  <dcterms:modified xsi:type="dcterms:W3CDTF">2018-04-07T03:08:18Z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2052-10.1.0.6554</vt:lpwstr>
  </property>
</Properties>
</file>