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90" r:id="rId4"/>
    <p:sldId id="288" r:id="rId5"/>
    <p:sldId id="262" r:id="rId6"/>
    <p:sldId id="263" r:id="rId7"/>
    <p:sldId id="264" r:id="rId8"/>
    <p:sldId id="265" r:id="rId9"/>
    <p:sldId id="266" r:id="rId10"/>
    <p:sldId id="267" r:id="rId11"/>
    <p:sldId id="268" r:id="rId12"/>
    <p:sldId id="269" r:id="rId13"/>
    <p:sldId id="270" r:id="rId14"/>
    <p:sldId id="291" r:id="rId15"/>
    <p:sldId id="272" r:id="rId16"/>
    <p:sldId id="274" r:id="rId17"/>
    <p:sldId id="277" r:id="rId18"/>
    <p:sldId id="278" r:id="rId19"/>
    <p:sldId id="279" r:id="rId20"/>
    <p:sldId id="280" r:id="rId21"/>
    <p:sldId id="281" r:id="rId22"/>
    <p:sldId id="287" r:id="rId23"/>
    <p:sldId id="282" r:id="rId24"/>
    <p:sldId id="284" r:id="rId25"/>
    <p:sldId id="275" r:id="rId26"/>
    <p:sldId id="286"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CAA8"/>
    <a:srgbClr val="FBB448"/>
    <a:srgbClr val="AFAFAF"/>
    <a:srgbClr val="255796"/>
    <a:srgbClr val="1F8984"/>
    <a:srgbClr val="B02623"/>
    <a:srgbClr val="1C91A0"/>
    <a:srgbClr val="FFC966"/>
    <a:srgbClr val="E742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19" d="100"/>
          <a:sy n="119" d="100"/>
        </p:scale>
        <p:origin x="192" y="96"/>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ndard"/>
        <c:varyColors val="0"/>
        <c:ser>
          <c:idx val="0"/>
          <c:order val="0"/>
          <c:tx>
            <c:strRef>
              <c:f>Sheet1!$B$1</c:f>
              <c:strCache>
                <c:ptCount val="1"/>
                <c:pt idx="0">
                  <c:v>Series 1</c:v>
                </c:pt>
              </c:strCache>
            </c:strRef>
          </c:tx>
          <c:spPr>
            <a:solidFill>
              <a:srgbClr val="FBB448"/>
            </a:solidFill>
            <a:ln>
              <a:noFill/>
            </a:ln>
          </c:spPr>
          <c:cat>
            <c:numRef>
              <c:f>Sheet1!$A$2:$A$6</c:f>
              <c:numCache>
                <c:formatCode>m/d/yyyy</c:formatCode>
                <c:ptCount val="5"/>
                <c:pt idx="0">
                  <c:v>41852</c:v>
                </c:pt>
                <c:pt idx="1">
                  <c:v>41883</c:v>
                </c:pt>
                <c:pt idx="2">
                  <c:v>41913</c:v>
                </c:pt>
                <c:pt idx="3">
                  <c:v>41944</c:v>
                </c:pt>
                <c:pt idx="4">
                  <c:v>41974</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6849-423A-87B8-00C267790798}"/>
            </c:ext>
          </c:extLst>
        </c:ser>
        <c:ser>
          <c:idx val="1"/>
          <c:order val="1"/>
          <c:tx>
            <c:strRef>
              <c:f>Sheet1!$C$1</c:f>
              <c:strCache>
                <c:ptCount val="1"/>
                <c:pt idx="0">
                  <c:v>Series 12</c:v>
                </c:pt>
              </c:strCache>
            </c:strRef>
          </c:tx>
          <c:spPr>
            <a:solidFill>
              <a:srgbClr val="1F8984"/>
            </a:solidFill>
            <a:ln>
              <a:noFill/>
            </a:ln>
          </c:spPr>
          <c:cat>
            <c:numRef>
              <c:f>Sheet1!$A$2:$A$6</c:f>
              <c:numCache>
                <c:formatCode>m/d/yyyy</c:formatCode>
                <c:ptCount val="5"/>
                <c:pt idx="0">
                  <c:v>41852</c:v>
                </c:pt>
                <c:pt idx="1">
                  <c:v>41883</c:v>
                </c:pt>
                <c:pt idx="2">
                  <c:v>41913</c:v>
                </c:pt>
                <c:pt idx="3">
                  <c:v>41944</c:v>
                </c:pt>
                <c:pt idx="4">
                  <c:v>41974</c:v>
                </c:pt>
              </c:numCache>
            </c:numRef>
          </c:cat>
          <c:val>
            <c:numRef>
              <c:f>Sheet1!$C$2:$C$6</c:f>
              <c:numCache>
                <c:formatCode>General</c:formatCode>
                <c:ptCount val="5"/>
                <c:pt idx="0">
                  <c:v>25</c:v>
                </c:pt>
                <c:pt idx="1">
                  <c:v>35</c:v>
                </c:pt>
                <c:pt idx="2">
                  <c:v>20</c:v>
                </c:pt>
                <c:pt idx="3">
                  <c:v>30</c:v>
                </c:pt>
                <c:pt idx="4">
                  <c:v>26</c:v>
                </c:pt>
              </c:numCache>
            </c:numRef>
          </c:val>
          <c:extLst>
            <c:ext xmlns:c16="http://schemas.microsoft.com/office/drawing/2014/chart" uri="{C3380CC4-5D6E-409C-BE32-E72D297353CC}">
              <c16:uniqueId val="{00000001-6849-423A-87B8-00C267790798}"/>
            </c:ext>
          </c:extLst>
        </c:ser>
        <c:ser>
          <c:idx val="2"/>
          <c:order val="2"/>
          <c:tx>
            <c:strRef>
              <c:f>Sheet1!$D$1</c:f>
              <c:strCache>
                <c:ptCount val="1"/>
                <c:pt idx="0">
                  <c:v>Series 2</c:v>
                </c:pt>
              </c:strCache>
            </c:strRef>
          </c:tx>
          <c:spPr>
            <a:solidFill>
              <a:srgbClr val="93CAA8"/>
            </a:solidFill>
            <a:ln w="25400">
              <a:noFill/>
            </a:ln>
          </c:spPr>
          <c:cat>
            <c:numRef>
              <c:f>Sheet1!$A$2:$A$6</c:f>
              <c:numCache>
                <c:formatCode>m/d/yyyy</c:formatCode>
                <c:ptCount val="5"/>
                <c:pt idx="0">
                  <c:v>41852</c:v>
                </c:pt>
                <c:pt idx="1">
                  <c:v>41883</c:v>
                </c:pt>
                <c:pt idx="2">
                  <c:v>41913</c:v>
                </c:pt>
                <c:pt idx="3">
                  <c:v>41944</c:v>
                </c:pt>
                <c:pt idx="4">
                  <c:v>41974</c:v>
                </c:pt>
              </c:numCache>
            </c:numRef>
          </c:cat>
          <c:val>
            <c:numRef>
              <c:f>Sheet1!$D$2:$D$6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2-6849-423A-87B8-00C267790798}"/>
            </c:ext>
          </c:extLst>
        </c:ser>
        <c:dLbls>
          <c:showLegendKey val="0"/>
          <c:showVal val="0"/>
          <c:showCatName val="0"/>
          <c:showSerName val="0"/>
          <c:showPercent val="0"/>
          <c:showBubbleSize val="0"/>
        </c:dLbls>
        <c:axId val="800001568"/>
        <c:axId val="800001960"/>
      </c:areaChart>
      <c:dateAx>
        <c:axId val="800001568"/>
        <c:scaling>
          <c:orientation val="minMax"/>
        </c:scaling>
        <c:delete val="0"/>
        <c:axPos val="b"/>
        <c:numFmt formatCode="m/d/yyyy" sourceLinked="1"/>
        <c:majorTickMark val="out"/>
        <c:minorTickMark val="none"/>
        <c:tickLblPos val="nextTo"/>
        <c:txPr>
          <a:bodyPr/>
          <a:lstStyle/>
          <a:p>
            <a:pPr>
              <a:defRPr sz="1000">
                <a:solidFill>
                  <a:schemeClr val="tx1">
                    <a:lumMod val="50000"/>
                    <a:lumOff val="50000"/>
                  </a:schemeClr>
                </a:solidFill>
              </a:defRPr>
            </a:pPr>
            <a:endParaRPr lang="zh-CN"/>
          </a:p>
        </c:txPr>
        <c:crossAx val="800001960"/>
        <c:crosses val="autoZero"/>
        <c:auto val="1"/>
        <c:lblOffset val="100"/>
        <c:baseTimeUnit val="months"/>
      </c:dateAx>
      <c:valAx>
        <c:axId val="800001960"/>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1000">
                <a:solidFill>
                  <a:schemeClr val="tx1">
                    <a:lumMod val="50000"/>
                    <a:lumOff val="50000"/>
                  </a:schemeClr>
                </a:solidFill>
              </a:defRPr>
            </a:pPr>
            <a:endParaRPr lang="zh-CN"/>
          </a:p>
        </c:txPr>
        <c:crossAx val="800001568"/>
        <c:crosses val="autoZero"/>
        <c:crossBetween val="midCat"/>
      </c:valAx>
      <c:spPr>
        <a:noFill/>
        <a:ln>
          <a:noFill/>
        </a:ln>
      </c:spPr>
    </c:plotArea>
    <c:plotVisOnly val="1"/>
    <c:dispBlanksAs val="zero"/>
    <c:showDLblsOverMax val="0"/>
  </c:chart>
  <c:txPr>
    <a:bodyPr/>
    <a:lstStyle/>
    <a:p>
      <a:pPr>
        <a:defRPr sz="800"/>
      </a:pPr>
      <a:endParaRPr lang="zh-CN"/>
    </a:p>
  </c:tx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Nipic_1754547_6a8daf56dd91c731\Nipic_1754547_2015040904402512960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8744"/>
          <a:stretch/>
        </p:blipFill>
        <p:spPr bwMode="auto">
          <a:xfrm>
            <a:off x="3" y="-4663"/>
            <a:ext cx="9158420" cy="514816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11"/>
          <p:cNvGrpSpPr>
            <a:grpSpLocks/>
          </p:cNvGrpSpPr>
          <p:nvPr/>
        </p:nvGrpSpPr>
        <p:grpSpPr bwMode="auto">
          <a:xfrm>
            <a:off x="0" y="309871"/>
            <a:ext cx="6300192" cy="1253767"/>
            <a:chOff x="0" y="0"/>
            <a:chExt cx="12192000" cy="2952750"/>
          </a:xfrm>
        </p:grpSpPr>
        <p:sp>
          <p:nvSpPr>
            <p:cNvPr id="6" name="矩形 5"/>
            <p:cNvSpPr>
              <a:spLocks noChangeArrowheads="1"/>
            </p:cNvSpPr>
            <p:nvPr/>
          </p:nvSpPr>
          <p:spPr bwMode="auto">
            <a:xfrm>
              <a:off x="0" y="209550"/>
              <a:ext cx="12192000" cy="251460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defTabSz="913500"/>
              <a:endParaRPr lang="zh-CN" altLang="zh-CN" sz="2800" dirty="0">
                <a:solidFill>
                  <a:srgbClr val="FFFFFF"/>
                </a:solidFill>
                <a:latin typeface="宋体" panose="02010600030101010101" pitchFamily="2" charset="-122"/>
                <a:ea typeface="微软雅黑"/>
                <a:sym typeface="宋体" panose="02010600030101010101" pitchFamily="2" charset="-122"/>
              </a:endParaRPr>
            </a:p>
          </p:txBody>
        </p:sp>
        <p:sp>
          <p:nvSpPr>
            <p:cNvPr id="7" name="矩形 6"/>
            <p:cNvSpPr>
              <a:spLocks noChangeArrowheads="1"/>
            </p:cNvSpPr>
            <p:nvPr/>
          </p:nvSpPr>
          <p:spPr bwMode="auto">
            <a:xfrm flipV="1">
              <a:off x="0" y="0"/>
              <a:ext cx="12192000" cy="13335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defTabSz="913500"/>
              <a:endParaRPr lang="zh-CN" altLang="zh-CN" sz="2800">
                <a:solidFill>
                  <a:srgbClr val="FFFFFF"/>
                </a:solidFill>
                <a:latin typeface="宋体" panose="02010600030101010101" pitchFamily="2" charset="-122"/>
                <a:ea typeface="微软雅黑"/>
                <a:sym typeface="宋体" panose="02010600030101010101" pitchFamily="2" charset="-122"/>
              </a:endParaRPr>
            </a:p>
          </p:txBody>
        </p:sp>
        <p:sp>
          <p:nvSpPr>
            <p:cNvPr id="8" name="矩形 10"/>
            <p:cNvSpPr>
              <a:spLocks noChangeArrowheads="1"/>
            </p:cNvSpPr>
            <p:nvPr/>
          </p:nvSpPr>
          <p:spPr bwMode="auto">
            <a:xfrm flipV="1">
              <a:off x="0" y="2819400"/>
              <a:ext cx="12192000" cy="13335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defTabSz="913500"/>
              <a:endParaRPr lang="zh-CN" altLang="zh-CN" sz="2800">
                <a:solidFill>
                  <a:srgbClr val="FFFFFF"/>
                </a:solidFill>
                <a:latin typeface="宋体" panose="02010600030101010101" pitchFamily="2" charset="-122"/>
                <a:ea typeface="微软雅黑"/>
                <a:sym typeface="宋体" panose="02010600030101010101" pitchFamily="2" charset="-122"/>
              </a:endParaRPr>
            </a:p>
          </p:txBody>
        </p:sp>
      </p:grpSp>
      <p:sp>
        <p:nvSpPr>
          <p:cNvPr id="10" name="文本框 18"/>
          <p:cNvSpPr txBox="1"/>
          <p:nvPr/>
        </p:nvSpPr>
        <p:spPr>
          <a:xfrm>
            <a:off x="212989" y="1635646"/>
            <a:ext cx="2715263" cy="584771"/>
          </a:xfrm>
          <a:prstGeom prst="rect">
            <a:avLst/>
          </a:prstGeom>
          <a:noFill/>
        </p:spPr>
        <p:txBody>
          <a:bodyPr wrap="square" lIns="91436" tIns="45718" rIns="91436" bIns="45718" rtlCol="0">
            <a:spAutoFit/>
          </a:bodyPr>
          <a:lstStyle/>
          <a:p>
            <a:pPr defTabSz="914354"/>
            <a:r>
              <a:rPr lang="zh-CN" altLang="en-US" sz="3200" dirty="0">
                <a:solidFill>
                  <a:schemeClr val="bg1">
                    <a:lumMod val="95000"/>
                  </a:schemeClr>
                </a:solidFill>
                <a:latin typeface="Arial"/>
                <a:ea typeface="微软雅黑"/>
                <a:cs typeface="+mn-ea"/>
                <a:sym typeface="+mn-lt"/>
              </a:rPr>
              <a:t>博龙图旗舰店</a:t>
            </a:r>
          </a:p>
        </p:txBody>
      </p:sp>
      <p:sp>
        <p:nvSpPr>
          <p:cNvPr id="11" name="TextBox 10"/>
          <p:cNvSpPr txBox="1"/>
          <p:nvPr/>
        </p:nvSpPr>
        <p:spPr>
          <a:xfrm>
            <a:off x="179512" y="483518"/>
            <a:ext cx="5878524" cy="923326"/>
          </a:xfrm>
          <a:prstGeom prst="rect">
            <a:avLst/>
          </a:prstGeom>
          <a:noFill/>
          <a:effectLst>
            <a:outerShdw blurRad="63500" sx="102000" sy="102000" algn="ctr" rotWithShape="0">
              <a:prstClr val="black">
                <a:alpha val="40000"/>
              </a:prstClr>
            </a:outerShdw>
          </a:effectLst>
        </p:spPr>
        <p:txBody>
          <a:bodyPr wrap="none" lIns="91436" tIns="45718" rIns="91436" bIns="45718" rtlCol="0">
            <a:spAutoFit/>
          </a:bodyPr>
          <a:lstStyle/>
          <a:p>
            <a:pPr defTabSz="914354"/>
            <a:r>
              <a:rPr lang="en-US" altLang="zh-CN" sz="5400" b="1" dirty="0">
                <a:solidFill>
                  <a:prstClr val="white"/>
                </a:solidFill>
                <a:latin typeface="Arial"/>
                <a:ea typeface="微软雅黑"/>
              </a:rPr>
              <a:t>2020</a:t>
            </a:r>
            <a:r>
              <a:rPr lang="zh-CN" altLang="en-US" sz="5400" b="1" dirty="0">
                <a:solidFill>
                  <a:prstClr val="white"/>
                </a:solidFill>
                <a:latin typeface="Arial"/>
                <a:ea typeface="微软雅黑"/>
                <a:cs typeface="+mn-ea"/>
                <a:sym typeface="+mn-lt"/>
              </a:rPr>
              <a:t>工作总结</a:t>
            </a:r>
            <a:r>
              <a:rPr lang="zh-CN" altLang="en-US" sz="5400" b="1" dirty="0">
                <a:solidFill>
                  <a:prstClr val="white"/>
                </a:solidFill>
                <a:latin typeface="Arial"/>
                <a:ea typeface="微软雅黑"/>
                <a:sym typeface="+mn-lt"/>
              </a:rPr>
              <a:t>报告</a:t>
            </a:r>
            <a:endParaRPr lang="zh-CN" altLang="en-US" sz="5400" b="1" dirty="0">
              <a:solidFill>
                <a:prstClr val="white"/>
              </a:solidFill>
              <a:latin typeface="Arial"/>
              <a:ea typeface="微软雅黑"/>
              <a:cs typeface="+mn-ea"/>
              <a:sym typeface="+mn-lt"/>
            </a:endParaRPr>
          </a:p>
        </p:txBody>
      </p:sp>
    </p:spTree>
    <p:extLst>
      <p:ext uri="{BB962C8B-B14F-4D97-AF65-F5344CB8AC3E}">
        <p14:creationId xmlns:p14="http://schemas.microsoft.com/office/powerpoint/2010/main" val="3254687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1"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down)">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cxnSp>
        <p:nvCxnSpPr>
          <p:cNvPr id="8" name="直接连接符 7"/>
          <p:cNvCxnSpPr/>
          <p:nvPr/>
        </p:nvCxnSpPr>
        <p:spPr>
          <a:xfrm>
            <a:off x="3779912" y="997855"/>
            <a:ext cx="0" cy="3529013"/>
          </a:xfrm>
          <a:prstGeom prst="line">
            <a:avLst/>
          </a:prstGeom>
          <a:noFill/>
          <a:ln w="12700" cap="flat" cmpd="sng" algn="ctr">
            <a:solidFill>
              <a:srgbClr val="2E324E"/>
            </a:solidFill>
            <a:prstDash val="solid"/>
            <a:miter lim="800000"/>
          </a:ln>
          <a:effectLst/>
        </p:spPr>
      </p:cxnSp>
      <p:sp>
        <p:nvSpPr>
          <p:cNvPr id="9" name="文本框 5"/>
          <p:cNvSpPr txBox="1"/>
          <p:nvPr/>
        </p:nvSpPr>
        <p:spPr>
          <a:xfrm>
            <a:off x="688210" y="1131590"/>
            <a:ext cx="3307726" cy="1177233"/>
          </a:xfrm>
          <a:prstGeom prst="rect">
            <a:avLst/>
          </a:prstGeom>
          <a:noFill/>
        </p:spPr>
        <p:txBody>
          <a:bodyPr wrap="square" lIns="68551" tIns="34284" rIns="68551" bIns="34284" rtlCol="0">
            <a:spAutoFit/>
          </a:bodyPr>
          <a:lstStyle/>
          <a:p>
            <a:pPr defTabSz="685579"/>
            <a:r>
              <a:rPr lang="zh-CN" altLang="en-US" sz="7200" b="1" dirty="0">
                <a:solidFill>
                  <a:srgbClr val="ED1A22"/>
                </a:solidFill>
                <a:latin typeface="微软雅黑"/>
                <a:ea typeface="微软雅黑"/>
              </a:rPr>
              <a:t>文本</a:t>
            </a:r>
          </a:p>
        </p:txBody>
      </p:sp>
      <p:sp>
        <p:nvSpPr>
          <p:cNvPr id="10" name="Lorem Ipsum"/>
          <p:cNvSpPr>
            <a:spLocks/>
          </p:cNvSpPr>
          <p:nvPr/>
        </p:nvSpPr>
        <p:spPr bwMode="auto">
          <a:xfrm>
            <a:off x="688212" y="2528138"/>
            <a:ext cx="2542832" cy="810812"/>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53979" tIns="24295" rIns="53979" bIns="24295"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426" fontAlgn="base">
              <a:lnSpc>
                <a:spcPct val="150000"/>
              </a:lnSpc>
              <a:spcBef>
                <a:spcPct val="0"/>
              </a:spcBef>
              <a:spcAft>
                <a:spcPct val="0"/>
              </a:spcAft>
            </a:pPr>
            <a:r>
              <a:rPr lang="zh-CN" altLang="en-US" sz="11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1100" dirty="0">
                <a:solidFill>
                  <a:prstClr val="black">
                    <a:lumMod val="50000"/>
                    <a:lumOff val="50000"/>
                  </a:prstClr>
                </a:solidFill>
                <a:latin typeface="微软雅黑"/>
                <a:ea typeface="微软雅黑"/>
              </a:rPr>
              <a:t>单击此处添加文本文字内容</a:t>
            </a:r>
            <a:endParaRPr lang="en-US" altLang="zh-CN" sz="1100" dirty="0">
              <a:solidFill>
                <a:prstClr val="black">
                  <a:lumMod val="50000"/>
                  <a:lumOff val="50000"/>
                </a:prstClr>
              </a:solidFill>
              <a:latin typeface="微软雅黑"/>
              <a:ea typeface="微软雅黑"/>
            </a:endParaRPr>
          </a:p>
          <a:p>
            <a:pPr defTabSz="685426" fontAlgn="base">
              <a:lnSpc>
                <a:spcPct val="150000"/>
              </a:lnSpc>
              <a:spcBef>
                <a:spcPct val="0"/>
              </a:spcBef>
              <a:spcAft>
                <a:spcPct val="0"/>
              </a:spcAft>
            </a:pPr>
            <a:r>
              <a:rPr lang="zh-CN" altLang="en-US" sz="1100" dirty="0">
                <a:solidFill>
                  <a:prstClr val="black">
                    <a:lumMod val="50000"/>
                    <a:lumOff val="50000"/>
                  </a:prstClr>
                </a:solidFill>
                <a:latin typeface="微软雅黑"/>
                <a:ea typeface="微软雅黑"/>
              </a:rPr>
              <a:t>单击此处添加文本文字内容</a:t>
            </a:r>
          </a:p>
        </p:txBody>
      </p:sp>
      <p:grpSp>
        <p:nvGrpSpPr>
          <p:cNvPr id="11" name="组合 10"/>
          <p:cNvGrpSpPr/>
          <p:nvPr/>
        </p:nvGrpSpPr>
        <p:grpSpPr>
          <a:xfrm>
            <a:off x="688201" y="3401341"/>
            <a:ext cx="2780958" cy="1125527"/>
            <a:chOff x="902156" y="4192951"/>
            <a:chExt cx="3707944" cy="1500703"/>
          </a:xfrm>
        </p:grpSpPr>
        <p:sp>
          <p:nvSpPr>
            <p:cNvPr id="12" name="文本框 8"/>
            <p:cNvSpPr txBox="1"/>
            <p:nvPr/>
          </p:nvSpPr>
          <p:spPr>
            <a:xfrm>
              <a:off x="902156" y="4192951"/>
              <a:ext cx="3707944" cy="451405"/>
            </a:xfrm>
            <a:prstGeom prst="rect">
              <a:avLst/>
            </a:prstGeom>
            <a:noFill/>
          </p:spPr>
          <p:txBody>
            <a:bodyPr wrap="square" rtlCol="0">
              <a:spAutoFit/>
            </a:bodyPr>
            <a:lstStyle/>
            <a:p>
              <a:pPr defTabSz="685783"/>
              <a:r>
                <a:rPr lang="zh-CN" altLang="en-US" sz="1600" dirty="0">
                  <a:solidFill>
                    <a:srgbClr val="B02623"/>
                  </a:solidFill>
                  <a:latin typeface="微软雅黑"/>
                  <a:ea typeface="微软雅黑"/>
                </a:rPr>
                <a:t>单击此处添加标题</a:t>
              </a:r>
            </a:p>
          </p:txBody>
        </p:sp>
        <p:sp>
          <p:nvSpPr>
            <p:cNvPr id="13" name="Lorem Ipsum"/>
            <p:cNvSpPr>
              <a:spLocks/>
            </p:cNvSpPr>
            <p:nvPr/>
          </p:nvSpPr>
          <p:spPr bwMode="auto">
            <a:xfrm>
              <a:off x="902157" y="4590750"/>
              <a:ext cx="3390443" cy="1102904"/>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426" fontAlgn="base">
                <a:lnSpc>
                  <a:spcPct val="150000"/>
                </a:lnSpc>
                <a:spcBef>
                  <a:spcPct val="0"/>
                </a:spcBef>
                <a:spcAft>
                  <a:spcPct val="0"/>
                </a:spcAft>
              </a:pPr>
              <a:r>
                <a:rPr lang="zh-CN" altLang="en-US" sz="11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11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1100" dirty="0">
                  <a:solidFill>
                    <a:prstClr val="black">
                      <a:lumMod val="50000"/>
                      <a:lumOff val="50000"/>
                    </a:prstClr>
                  </a:solidFill>
                  <a:latin typeface="微软雅黑"/>
                  <a:ea typeface="微软雅黑"/>
                </a:rPr>
                <a:t>单击此处添加文本文字内容</a:t>
              </a:r>
            </a:p>
          </p:txBody>
        </p:sp>
      </p:grpSp>
      <p:graphicFrame>
        <p:nvGraphicFramePr>
          <p:cNvPr id="14" name="Chart 4"/>
          <p:cNvGraphicFramePr/>
          <p:nvPr>
            <p:extLst>
              <p:ext uri="{D42A27DB-BD31-4B8C-83A1-F6EECF244321}">
                <p14:modId xmlns:p14="http://schemas.microsoft.com/office/powerpoint/2010/main" val="992035991"/>
              </p:ext>
            </p:extLst>
          </p:nvPr>
        </p:nvGraphicFramePr>
        <p:xfrm>
          <a:off x="4165249" y="885917"/>
          <a:ext cx="4672812" cy="362348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Graphic spid="14"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grpSp>
        <p:nvGrpSpPr>
          <p:cNvPr id="17" name="组合 16"/>
          <p:cNvGrpSpPr/>
          <p:nvPr/>
        </p:nvGrpSpPr>
        <p:grpSpPr>
          <a:xfrm>
            <a:off x="644534" y="1536840"/>
            <a:ext cx="2638614" cy="2537211"/>
            <a:chOff x="644534" y="1536840"/>
            <a:chExt cx="2638614" cy="2537211"/>
          </a:xfrm>
        </p:grpSpPr>
        <p:sp>
          <p:nvSpPr>
            <p:cNvPr id="7" name="弦形 6"/>
            <p:cNvSpPr/>
            <p:nvPr/>
          </p:nvSpPr>
          <p:spPr>
            <a:xfrm rot="14609422">
              <a:off x="852501" y="1643404"/>
              <a:ext cx="2430646" cy="2430648"/>
            </a:xfrm>
            <a:prstGeom prst="chord">
              <a:avLst>
                <a:gd name="adj1" fmla="val 4490374"/>
                <a:gd name="adj2" fmla="val 15123660"/>
              </a:avLst>
            </a:prstGeom>
            <a:solidFill>
              <a:srgbClr val="B02623"/>
            </a:solidFill>
            <a:ln>
              <a:noFill/>
            </a:ln>
            <a:extLst/>
          </p:spPr>
          <p:txBody>
            <a:bodyPr vert="horz" wrap="square" lIns="91426" tIns="45712" rIns="91426" bIns="45712" numCol="1" anchor="t" anchorCtr="0" compatLnSpc="1">
              <a:prstTxWarp prst="textNoShape">
                <a:avLst/>
              </a:prstTxWarp>
            </a:body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8" name="Freeform 231"/>
            <p:cNvSpPr>
              <a:spLocks/>
            </p:cNvSpPr>
            <p:nvPr/>
          </p:nvSpPr>
          <p:spPr bwMode="auto">
            <a:xfrm>
              <a:off x="644534" y="1569149"/>
              <a:ext cx="1245074" cy="2493130"/>
            </a:xfrm>
            <a:custGeom>
              <a:avLst/>
              <a:gdLst>
                <a:gd name="T0" fmla="*/ 0 w 213"/>
                <a:gd name="T1" fmla="*/ 213 h 427"/>
                <a:gd name="T2" fmla="*/ 0 w 213"/>
                <a:gd name="T3" fmla="*/ 213 h 427"/>
                <a:gd name="T4" fmla="*/ 62 w 213"/>
                <a:gd name="T5" fmla="*/ 364 h 427"/>
                <a:gd name="T6" fmla="*/ 213 w 213"/>
                <a:gd name="T7" fmla="*/ 427 h 427"/>
                <a:gd name="T8" fmla="*/ 213 w 213"/>
                <a:gd name="T9" fmla="*/ 213 h 427"/>
                <a:gd name="T10" fmla="*/ 213 w 213"/>
                <a:gd name="T11" fmla="*/ 0 h 427"/>
                <a:gd name="T12" fmla="*/ 0 w 213"/>
                <a:gd name="T13" fmla="*/ 213 h 427"/>
              </a:gdLst>
              <a:ahLst/>
              <a:cxnLst>
                <a:cxn ang="0">
                  <a:pos x="T0" y="T1"/>
                </a:cxn>
                <a:cxn ang="0">
                  <a:pos x="T2" y="T3"/>
                </a:cxn>
                <a:cxn ang="0">
                  <a:pos x="T4" y="T5"/>
                </a:cxn>
                <a:cxn ang="0">
                  <a:pos x="T6" y="T7"/>
                </a:cxn>
                <a:cxn ang="0">
                  <a:pos x="T8" y="T9"/>
                </a:cxn>
                <a:cxn ang="0">
                  <a:pos x="T10" y="T11"/>
                </a:cxn>
                <a:cxn ang="0">
                  <a:pos x="T12" y="T13"/>
                </a:cxn>
              </a:cxnLst>
              <a:rect l="0" t="0" r="r" b="b"/>
              <a:pathLst>
                <a:path w="213" h="427">
                  <a:moveTo>
                    <a:pt x="0" y="213"/>
                  </a:moveTo>
                  <a:cubicBezTo>
                    <a:pt x="0" y="213"/>
                    <a:pt x="0" y="213"/>
                    <a:pt x="0" y="213"/>
                  </a:cubicBezTo>
                  <a:cubicBezTo>
                    <a:pt x="0" y="272"/>
                    <a:pt x="24" y="326"/>
                    <a:pt x="62" y="364"/>
                  </a:cubicBezTo>
                  <a:cubicBezTo>
                    <a:pt x="101" y="403"/>
                    <a:pt x="154" y="427"/>
                    <a:pt x="213" y="427"/>
                  </a:cubicBezTo>
                  <a:cubicBezTo>
                    <a:pt x="213" y="213"/>
                    <a:pt x="213" y="213"/>
                    <a:pt x="213" y="213"/>
                  </a:cubicBezTo>
                  <a:cubicBezTo>
                    <a:pt x="213" y="0"/>
                    <a:pt x="213" y="0"/>
                    <a:pt x="213" y="0"/>
                  </a:cubicBezTo>
                  <a:cubicBezTo>
                    <a:pt x="95" y="0"/>
                    <a:pt x="0" y="96"/>
                    <a:pt x="0" y="213"/>
                  </a:cubicBezTo>
                  <a:close/>
                </a:path>
              </a:pathLst>
            </a:custGeom>
            <a:solidFill>
              <a:srgbClr val="1F8984"/>
            </a:solidFill>
            <a:ln>
              <a:noFill/>
            </a:ln>
            <a:extLst/>
          </p:spPr>
          <p:txBody>
            <a:bodyPr vert="horz" wrap="square" lIns="91426" tIns="45712" rIns="91426" bIns="45712" numCol="1" anchor="t" anchorCtr="0" compatLnSpc="1">
              <a:prstTxWarp prst="textNoShape">
                <a:avLst/>
              </a:prstTxWarp>
            </a:body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 name="饼形 8"/>
            <p:cNvSpPr/>
            <p:nvPr/>
          </p:nvSpPr>
          <p:spPr>
            <a:xfrm rot="9129311">
              <a:off x="816239" y="1536840"/>
              <a:ext cx="2455038" cy="2455038"/>
            </a:xfrm>
            <a:prstGeom prst="pie">
              <a:avLst>
                <a:gd name="adj1" fmla="val 7008901"/>
                <a:gd name="adj2" fmla="val 9707978"/>
              </a:avLst>
            </a:prstGeom>
            <a:solidFill>
              <a:srgbClr val="FBB448"/>
            </a:solidFill>
            <a:ln>
              <a:noFill/>
            </a:ln>
            <a:extLst/>
          </p:spPr>
          <p:txBody>
            <a:bodyPr vert="horz" wrap="square" lIns="91426" tIns="45712" rIns="91426" bIns="45712" numCol="1" anchor="t" anchorCtr="0" compatLnSpc="1">
              <a:prstTxWarp prst="textNoShape">
                <a:avLst/>
              </a:prstTxWarp>
            </a:body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微软雅黑"/>
              </a:endParaRPr>
            </a:p>
          </p:txBody>
        </p:sp>
      </p:grpSp>
      <p:grpSp>
        <p:nvGrpSpPr>
          <p:cNvPr id="18" name="组合 17"/>
          <p:cNvGrpSpPr/>
          <p:nvPr/>
        </p:nvGrpSpPr>
        <p:grpSpPr>
          <a:xfrm>
            <a:off x="6895048" y="3017682"/>
            <a:ext cx="1449915" cy="346239"/>
            <a:chOff x="6895048" y="3017682"/>
            <a:chExt cx="1449915" cy="346239"/>
          </a:xfrm>
        </p:grpSpPr>
        <p:sp>
          <p:nvSpPr>
            <p:cNvPr id="10" name="五边形 9"/>
            <p:cNvSpPr/>
            <p:nvPr/>
          </p:nvSpPr>
          <p:spPr>
            <a:xfrm flipH="1">
              <a:off x="6895048" y="3064289"/>
              <a:ext cx="1449915" cy="272430"/>
            </a:xfrm>
            <a:prstGeom prst="homePlate">
              <a:avLst/>
            </a:prstGeom>
            <a:solidFill>
              <a:srgbClr val="FBB448"/>
            </a:solidFill>
            <a:ln>
              <a:noFill/>
            </a:ln>
            <a:extLst/>
          </p:spPr>
          <p:txBody>
            <a:bodyPr vert="horz" wrap="square" lIns="91426" tIns="45712" rIns="91426" bIns="45712" numCol="1" anchor="t" anchorCtr="0" compatLnSpc="1">
              <a:prstTxWarp prst="textNoShape">
                <a:avLst/>
              </a:prstTxWarp>
            </a:body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微软雅黑"/>
              </a:endParaRPr>
            </a:p>
          </p:txBody>
        </p:sp>
        <p:sp>
          <p:nvSpPr>
            <p:cNvPr id="13" name="TextBox 556"/>
            <p:cNvSpPr txBox="1"/>
            <p:nvPr/>
          </p:nvSpPr>
          <p:spPr>
            <a:xfrm>
              <a:off x="7696497" y="3017682"/>
              <a:ext cx="600142" cy="346239"/>
            </a:xfrm>
            <a:prstGeom prst="rect">
              <a:avLst/>
            </a:prstGeom>
            <a:noFill/>
          </p:spPr>
          <p:txBody>
            <a:bodyPr wrap="none" lIns="68569" tIns="34285" rIns="68569" bIns="34285" rtlCol="0">
              <a:spAutoFit/>
            </a:bodyPr>
            <a:lstStyle/>
            <a:p>
              <a:pPr marL="0" marR="0" lvl="0" indent="0" defTabSz="685783"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ea typeface="微软雅黑"/>
                </a:rPr>
                <a:t>文本</a:t>
              </a:r>
            </a:p>
          </p:txBody>
        </p:sp>
      </p:grpSp>
      <p:grpSp>
        <p:nvGrpSpPr>
          <p:cNvPr id="19" name="组合 18"/>
          <p:cNvGrpSpPr/>
          <p:nvPr/>
        </p:nvGrpSpPr>
        <p:grpSpPr>
          <a:xfrm>
            <a:off x="6069542" y="3503204"/>
            <a:ext cx="2282256" cy="346239"/>
            <a:chOff x="6069542" y="3503204"/>
            <a:chExt cx="2282256" cy="346239"/>
          </a:xfrm>
        </p:grpSpPr>
        <p:sp>
          <p:nvSpPr>
            <p:cNvPr id="11" name="五边形 10"/>
            <p:cNvSpPr/>
            <p:nvPr/>
          </p:nvSpPr>
          <p:spPr>
            <a:xfrm flipH="1">
              <a:off x="6069542" y="3551654"/>
              <a:ext cx="2282256" cy="272430"/>
            </a:xfrm>
            <a:prstGeom prst="homePlate">
              <a:avLst/>
            </a:prstGeom>
            <a:solidFill>
              <a:srgbClr val="1F8984"/>
            </a:solidFill>
            <a:ln>
              <a:noFill/>
            </a:ln>
            <a:extLst/>
          </p:spPr>
          <p:txBody>
            <a:bodyPr vert="horz" wrap="square" lIns="91426" tIns="45712" rIns="91426" bIns="45712" numCol="1" anchor="t" anchorCtr="0" compatLnSpc="1">
              <a:prstTxWarp prst="textNoShape">
                <a:avLst/>
              </a:prstTxWarp>
            </a:body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微软雅黑"/>
              </a:endParaRPr>
            </a:p>
          </p:txBody>
        </p:sp>
        <p:sp>
          <p:nvSpPr>
            <p:cNvPr id="14" name="TextBox 833"/>
            <p:cNvSpPr txBox="1"/>
            <p:nvPr/>
          </p:nvSpPr>
          <p:spPr>
            <a:xfrm>
              <a:off x="7696497" y="3503204"/>
              <a:ext cx="600142" cy="346239"/>
            </a:xfrm>
            <a:prstGeom prst="rect">
              <a:avLst/>
            </a:prstGeom>
            <a:noFill/>
          </p:spPr>
          <p:txBody>
            <a:bodyPr wrap="none" lIns="68569" tIns="34285" rIns="68569" bIns="34285" rtlCol="0">
              <a:spAutoFit/>
            </a:bodyPr>
            <a:lstStyle/>
            <a:p>
              <a:pPr marL="0" marR="0" lvl="0" indent="0" defTabSz="685783"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ea typeface="微软雅黑"/>
                </a:rPr>
                <a:t>文本</a:t>
              </a:r>
            </a:p>
          </p:txBody>
        </p:sp>
      </p:grpSp>
      <p:grpSp>
        <p:nvGrpSpPr>
          <p:cNvPr id="20" name="组合 19"/>
          <p:cNvGrpSpPr/>
          <p:nvPr/>
        </p:nvGrpSpPr>
        <p:grpSpPr>
          <a:xfrm>
            <a:off x="5178088" y="4012742"/>
            <a:ext cx="3170470" cy="346239"/>
            <a:chOff x="5178088" y="4012742"/>
            <a:chExt cx="3170470" cy="346239"/>
          </a:xfrm>
        </p:grpSpPr>
        <p:sp>
          <p:nvSpPr>
            <p:cNvPr id="12" name="五边形 11"/>
            <p:cNvSpPr/>
            <p:nvPr/>
          </p:nvSpPr>
          <p:spPr>
            <a:xfrm flipH="1">
              <a:off x="5178088" y="4062271"/>
              <a:ext cx="3170470" cy="272430"/>
            </a:xfrm>
            <a:prstGeom prst="homePlate">
              <a:avLst/>
            </a:prstGeom>
            <a:solidFill>
              <a:srgbClr val="B02623"/>
            </a:solidFill>
            <a:ln>
              <a:noFill/>
            </a:ln>
            <a:extLst/>
          </p:spPr>
          <p:txBody>
            <a:bodyPr vert="horz" wrap="square" lIns="91426" tIns="45712" rIns="91426" bIns="45712" numCol="1" anchor="t" anchorCtr="0" compatLnSpc="1">
              <a:prstTxWarp prst="textNoShape">
                <a:avLst/>
              </a:prstTxWarp>
            </a:body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5" name="TextBox 834"/>
            <p:cNvSpPr txBox="1"/>
            <p:nvPr/>
          </p:nvSpPr>
          <p:spPr>
            <a:xfrm>
              <a:off x="7696497" y="4012742"/>
              <a:ext cx="600142" cy="346239"/>
            </a:xfrm>
            <a:prstGeom prst="rect">
              <a:avLst/>
            </a:prstGeom>
            <a:noFill/>
          </p:spPr>
          <p:txBody>
            <a:bodyPr wrap="none" lIns="68569" tIns="34285" rIns="68569" bIns="34285" rtlCol="0">
              <a:spAutoFit/>
            </a:bodyPr>
            <a:lstStyle/>
            <a:p>
              <a:pPr marL="0" marR="0" lvl="0" indent="0" defTabSz="685783"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ea typeface="微软雅黑"/>
                </a:rPr>
                <a:t>文本</a:t>
              </a:r>
            </a:p>
          </p:txBody>
        </p:sp>
      </p:grpSp>
      <p:sp>
        <p:nvSpPr>
          <p:cNvPr id="16" name="TextBox 634"/>
          <p:cNvSpPr txBox="1"/>
          <p:nvPr/>
        </p:nvSpPr>
        <p:spPr>
          <a:xfrm>
            <a:off x="4136702" y="1188346"/>
            <a:ext cx="4332937" cy="1546567"/>
          </a:xfrm>
          <a:prstGeom prst="rect">
            <a:avLst/>
          </a:prstGeom>
          <a:noFill/>
        </p:spPr>
        <p:txBody>
          <a:bodyPr wrap="square" lIns="68569" tIns="34285" rIns="68569" bIns="34285" rtlCol="0">
            <a:spAutoFit/>
          </a:bodyPr>
          <a:lstStyle/>
          <a:p>
            <a:pPr defTabSz="685426" fontAlgn="base">
              <a:lnSpc>
                <a:spcPct val="150000"/>
              </a:lnSpc>
              <a:spcBef>
                <a:spcPct val="0"/>
              </a:spcBef>
              <a:spcAft>
                <a:spcPct val="0"/>
              </a:spcAft>
            </a:pPr>
            <a:r>
              <a:rPr lang="zh-CN" altLang="en-US" sz="1600" dirty="0">
                <a:solidFill>
                  <a:schemeClr val="tx1">
                    <a:lumMod val="65000"/>
                    <a:lumOff val="35000"/>
                  </a:schemeClr>
                </a:solidFill>
                <a:latin typeface="微软雅黑"/>
                <a:ea typeface="微软雅黑"/>
              </a:rPr>
              <a:t>单击此处添加文本文字内容单击此处添加文本文字内容单击此处添加文本文字内容单击此处添加文本文字内容单击此处添加文本文字内容单击此处添加文本文字内容</a:t>
            </a: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par>
                                <p:cTn id="16" presetID="22" presetClass="entr" presetSubtype="2"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right)">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grpSp>
        <p:nvGrpSpPr>
          <p:cNvPr id="13" name="组合 12"/>
          <p:cNvGrpSpPr/>
          <p:nvPr/>
        </p:nvGrpSpPr>
        <p:grpSpPr>
          <a:xfrm>
            <a:off x="1115616" y="3880496"/>
            <a:ext cx="2860675" cy="455613"/>
            <a:chOff x="1115616" y="3880496"/>
            <a:chExt cx="2860675" cy="455613"/>
          </a:xfrm>
        </p:grpSpPr>
        <p:sp>
          <p:nvSpPr>
            <p:cNvPr id="10" name="Freeform 9"/>
            <p:cNvSpPr>
              <a:spLocks/>
            </p:cNvSpPr>
            <p:nvPr/>
          </p:nvSpPr>
          <p:spPr bwMode="auto">
            <a:xfrm>
              <a:off x="1115616" y="3880496"/>
              <a:ext cx="2860675" cy="455613"/>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rgbClr val="1F8984"/>
            </a:solidFill>
            <a:ln>
              <a:noFill/>
            </a:ln>
            <a:extLst/>
          </p:spPr>
          <p:txBody>
            <a:bodyPr vert="horz" wrap="square" lIns="91270" tIns="45635" rIns="91270" bIns="45635" numCol="1" anchor="t" anchorCtr="0" compatLnSpc="1">
              <a:prstTxWarp prst="textNoShape">
                <a:avLst/>
              </a:prstTxWarp>
            </a:bodyPr>
            <a:lstStyle/>
            <a:p>
              <a:pPr marL="0" marR="0" lvl="0" indent="0" defTabSz="684457"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 name="矩形 1"/>
            <p:cNvSpPr>
              <a:spLocks noChangeArrowheads="1"/>
            </p:cNvSpPr>
            <p:nvPr/>
          </p:nvSpPr>
          <p:spPr bwMode="auto">
            <a:xfrm>
              <a:off x="1415084" y="3936474"/>
              <a:ext cx="2297626" cy="27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51" tIns="34283" rIns="68451" bIns="34283">
              <a:spAutoFit/>
            </a:bodyPr>
            <a:lstStyle/>
            <a:p>
              <a:pPr algn="ctr" defTabSz="684457" fontAlgn="base">
                <a:lnSpc>
                  <a:spcPct val="150000"/>
                </a:lnSpc>
                <a:spcBef>
                  <a:spcPct val="0"/>
                </a:spcBef>
                <a:spcAft>
                  <a:spcPct val="0"/>
                </a:spcAft>
              </a:pPr>
              <a:r>
                <a:rPr lang="zh-CN" altLang="en-US" sz="1000" b="1" dirty="0">
                  <a:solidFill>
                    <a:prstClr val="white"/>
                  </a:solidFill>
                  <a:latin typeface="微软雅黑"/>
                  <a:ea typeface="微软雅黑"/>
                </a:rPr>
                <a:t>文本</a:t>
              </a:r>
              <a:endParaRPr lang="zh-CN" altLang="zh-CN" sz="1000" b="1" dirty="0">
                <a:solidFill>
                  <a:prstClr val="white"/>
                </a:solidFill>
                <a:latin typeface="微软雅黑"/>
                <a:ea typeface="微软雅黑"/>
              </a:endParaRPr>
            </a:p>
          </p:txBody>
        </p:sp>
      </p:grpSp>
      <p:grpSp>
        <p:nvGrpSpPr>
          <p:cNvPr id="22" name="组合 21"/>
          <p:cNvGrpSpPr/>
          <p:nvPr/>
        </p:nvGrpSpPr>
        <p:grpSpPr>
          <a:xfrm>
            <a:off x="1379086" y="3353447"/>
            <a:ext cx="2333625" cy="455613"/>
            <a:chOff x="1379086" y="3353447"/>
            <a:chExt cx="2333625" cy="455613"/>
          </a:xfrm>
        </p:grpSpPr>
        <p:sp>
          <p:nvSpPr>
            <p:cNvPr id="11" name="Freeform 10"/>
            <p:cNvSpPr>
              <a:spLocks/>
            </p:cNvSpPr>
            <p:nvPr/>
          </p:nvSpPr>
          <p:spPr bwMode="auto">
            <a:xfrm>
              <a:off x="1379086" y="3353447"/>
              <a:ext cx="2333625" cy="455613"/>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rgbClr val="1C91A0"/>
            </a:solidFill>
            <a:ln>
              <a:noFill/>
            </a:ln>
            <a:extLst/>
          </p:spPr>
          <p:txBody>
            <a:bodyPr vert="horz" wrap="square" lIns="91270" tIns="45635" rIns="91270" bIns="45635" numCol="1" anchor="t" anchorCtr="0" compatLnSpc="1">
              <a:prstTxWarp prst="textNoShape">
                <a:avLst/>
              </a:prstTxWarp>
            </a:bodyPr>
            <a:lstStyle/>
            <a:p>
              <a:pPr marL="0" marR="0" lvl="0" indent="0" defTabSz="684457"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 name="矩形 1"/>
            <p:cNvSpPr>
              <a:spLocks noChangeArrowheads="1"/>
            </p:cNvSpPr>
            <p:nvPr/>
          </p:nvSpPr>
          <p:spPr bwMode="auto">
            <a:xfrm>
              <a:off x="1694977" y="3419667"/>
              <a:ext cx="1699326" cy="27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51" tIns="34283" rIns="68451" bIns="34283">
              <a:spAutoFit/>
            </a:bodyPr>
            <a:lstStyle/>
            <a:p>
              <a:pPr algn="ctr" defTabSz="684457" fontAlgn="base">
                <a:lnSpc>
                  <a:spcPct val="150000"/>
                </a:lnSpc>
                <a:spcBef>
                  <a:spcPct val="0"/>
                </a:spcBef>
                <a:spcAft>
                  <a:spcPct val="0"/>
                </a:spcAft>
              </a:pPr>
              <a:r>
                <a:rPr lang="zh-CN" altLang="en-US" sz="1000" b="1" dirty="0">
                  <a:solidFill>
                    <a:prstClr val="white"/>
                  </a:solidFill>
                  <a:latin typeface="微软雅黑"/>
                  <a:ea typeface="微软雅黑"/>
                </a:rPr>
                <a:t>文本</a:t>
              </a:r>
              <a:endParaRPr lang="zh-CN" altLang="zh-CN" sz="1000" b="1" dirty="0">
                <a:solidFill>
                  <a:prstClr val="white"/>
                </a:solidFill>
                <a:latin typeface="微软雅黑"/>
                <a:ea typeface="微软雅黑"/>
              </a:endParaRPr>
            </a:p>
          </p:txBody>
        </p:sp>
      </p:grpSp>
      <p:grpSp>
        <p:nvGrpSpPr>
          <p:cNvPr id="23" name="组合 22"/>
          <p:cNvGrpSpPr/>
          <p:nvPr/>
        </p:nvGrpSpPr>
        <p:grpSpPr>
          <a:xfrm>
            <a:off x="1642685" y="2826395"/>
            <a:ext cx="1806575" cy="455613"/>
            <a:chOff x="1642685" y="2826395"/>
            <a:chExt cx="1806575" cy="455613"/>
          </a:xfrm>
        </p:grpSpPr>
        <p:sp>
          <p:nvSpPr>
            <p:cNvPr id="7" name="Freeform 6"/>
            <p:cNvSpPr>
              <a:spLocks/>
            </p:cNvSpPr>
            <p:nvPr/>
          </p:nvSpPr>
          <p:spPr bwMode="auto">
            <a:xfrm>
              <a:off x="1642685" y="2826395"/>
              <a:ext cx="1806575" cy="455613"/>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rgbClr val="93CAA8"/>
            </a:solidFill>
            <a:ln>
              <a:noFill/>
            </a:ln>
            <a:extLst/>
          </p:spPr>
          <p:txBody>
            <a:bodyPr vert="horz" wrap="square" lIns="91270" tIns="45635" rIns="91270" bIns="45635" numCol="1" anchor="t" anchorCtr="0" compatLnSpc="1">
              <a:prstTxWarp prst="textNoShape">
                <a:avLst/>
              </a:prstTxWarp>
            </a:bodyPr>
            <a:lstStyle/>
            <a:p>
              <a:pPr marL="0" marR="0" lvl="0" indent="0" defTabSz="684457"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endParaRPr>
            </a:p>
          </p:txBody>
        </p:sp>
        <p:sp>
          <p:nvSpPr>
            <p:cNvPr id="15" name="矩形 1"/>
            <p:cNvSpPr>
              <a:spLocks noChangeArrowheads="1"/>
            </p:cNvSpPr>
            <p:nvPr/>
          </p:nvSpPr>
          <p:spPr bwMode="auto">
            <a:xfrm>
              <a:off x="2098549" y="2893269"/>
              <a:ext cx="984515" cy="27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51" tIns="34283" rIns="68451" bIns="34283">
              <a:spAutoFit/>
            </a:bodyPr>
            <a:lstStyle/>
            <a:p>
              <a:pPr algn="ctr" defTabSz="684457" fontAlgn="base">
                <a:lnSpc>
                  <a:spcPct val="150000"/>
                </a:lnSpc>
                <a:spcBef>
                  <a:spcPct val="0"/>
                </a:spcBef>
                <a:spcAft>
                  <a:spcPct val="0"/>
                </a:spcAft>
              </a:pPr>
              <a:r>
                <a:rPr lang="zh-CN" altLang="en-US" sz="1000" b="1" dirty="0">
                  <a:solidFill>
                    <a:prstClr val="white"/>
                  </a:solidFill>
                  <a:latin typeface="微软雅黑"/>
                  <a:ea typeface="微软雅黑"/>
                </a:rPr>
                <a:t>文本</a:t>
              </a:r>
              <a:endParaRPr lang="zh-CN" altLang="zh-CN" sz="1000" b="1" dirty="0">
                <a:solidFill>
                  <a:prstClr val="white"/>
                </a:solidFill>
                <a:latin typeface="微软雅黑"/>
                <a:ea typeface="微软雅黑"/>
              </a:endParaRPr>
            </a:p>
          </p:txBody>
        </p:sp>
      </p:grpSp>
      <p:grpSp>
        <p:nvGrpSpPr>
          <p:cNvPr id="24" name="组合 23"/>
          <p:cNvGrpSpPr/>
          <p:nvPr/>
        </p:nvGrpSpPr>
        <p:grpSpPr>
          <a:xfrm>
            <a:off x="1906211" y="2299346"/>
            <a:ext cx="1279525" cy="455613"/>
            <a:chOff x="1906211" y="2299346"/>
            <a:chExt cx="1279525" cy="455613"/>
          </a:xfrm>
        </p:grpSpPr>
        <p:sp>
          <p:nvSpPr>
            <p:cNvPr id="9" name="Freeform 8"/>
            <p:cNvSpPr>
              <a:spLocks/>
            </p:cNvSpPr>
            <p:nvPr/>
          </p:nvSpPr>
          <p:spPr bwMode="auto">
            <a:xfrm>
              <a:off x="1906211" y="2299346"/>
              <a:ext cx="1279525" cy="455613"/>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rgbClr val="FBB448"/>
            </a:solidFill>
            <a:ln>
              <a:noFill/>
            </a:ln>
            <a:extLst/>
          </p:spPr>
          <p:txBody>
            <a:bodyPr vert="horz" wrap="square" lIns="91270" tIns="45635" rIns="91270" bIns="45635" numCol="1" anchor="t" anchorCtr="0" compatLnSpc="1">
              <a:prstTxWarp prst="textNoShape">
                <a:avLst/>
              </a:prstTxWarp>
            </a:bodyPr>
            <a:lstStyle/>
            <a:p>
              <a:pPr marL="0" marR="0" lvl="0" indent="0" defTabSz="684457"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endParaRPr>
            </a:p>
          </p:txBody>
        </p:sp>
        <p:sp>
          <p:nvSpPr>
            <p:cNvPr id="16" name="矩形 1"/>
            <p:cNvSpPr>
              <a:spLocks noChangeArrowheads="1"/>
            </p:cNvSpPr>
            <p:nvPr/>
          </p:nvSpPr>
          <p:spPr bwMode="auto">
            <a:xfrm>
              <a:off x="2073292" y="2365566"/>
              <a:ext cx="952067" cy="27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51" tIns="34283" rIns="68451" bIns="34283">
              <a:spAutoFit/>
            </a:bodyPr>
            <a:lstStyle/>
            <a:p>
              <a:pPr algn="ctr" defTabSz="684457" fontAlgn="base">
                <a:lnSpc>
                  <a:spcPct val="150000"/>
                </a:lnSpc>
                <a:spcBef>
                  <a:spcPct val="0"/>
                </a:spcBef>
                <a:spcAft>
                  <a:spcPct val="0"/>
                </a:spcAft>
              </a:pPr>
              <a:r>
                <a:rPr lang="zh-CN" altLang="en-US" sz="1000" b="1" dirty="0">
                  <a:solidFill>
                    <a:prstClr val="white"/>
                  </a:solidFill>
                  <a:latin typeface="微软雅黑"/>
                  <a:ea typeface="微软雅黑"/>
                </a:rPr>
                <a:t>文本</a:t>
              </a:r>
              <a:endParaRPr lang="zh-CN" altLang="zh-CN" sz="1000" b="1" dirty="0">
                <a:solidFill>
                  <a:prstClr val="white"/>
                </a:solidFill>
                <a:latin typeface="微软雅黑"/>
                <a:ea typeface="微软雅黑"/>
              </a:endParaRPr>
            </a:p>
          </p:txBody>
        </p:sp>
      </p:grpSp>
      <p:grpSp>
        <p:nvGrpSpPr>
          <p:cNvPr id="25" name="组合 24"/>
          <p:cNvGrpSpPr/>
          <p:nvPr/>
        </p:nvGrpSpPr>
        <p:grpSpPr>
          <a:xfrm>
            <a:off x="2169661" y="1469144"/>
            <a:ext cx="752475" cy="758825"/>
            <a:chOff x="2169661" y="1469144"/>
            <a:chExt cx="752475" cy="758825"/>
          </a:xfrm>
        </p:grpSpPr>
        <p:sp>
          <p:nvSpPr>
            <p:cNvPr id="8" name="Freeform 7"/>
            <p:cNvSpPr>
              <a:spLocks/>
            </p:cNvSpPr>
            <p:nvPr/>
          </p:nvSpPr>
          <p:spPr bwMode="auto">
            <a:xfrm>
              <a:off x="2169661" y="1469144"/>
              <a:ext cx="752475" cy="758825"/>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rgbClr val="B02623"/>
            </a:solidFill>
            <a:ln>
              <a:noFill/>
            </a:ln>
            <a:extLst/>
          </p:spPr>
          <p:txBody>
            <a:bodyPr vert="horz" wrap="square" lIns="91270" tIns="45635" rIns="91270" bIns="45635" numCol="1" anchor="t" anchorCtr="0" compatLnSpc="1">
              <a:prstTxWarp prst="textNoShape">
                <a:avLst/>
              </a:prstTxWarp>
            </a:bodyPr>
            <a:lstStyle/>
            <a:p>
              <a:pPr marL="0" marR="0" lvl="0" indent="0" defTabSz="684457"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680701"/>
                </a:solidFill>
                <a:effectLst/>
                <a:uLnTx/>
                <a:uFillTx/>
              </a:endParaRPr>
            </a:p>
          </p:txBody>
        </p:sp>
        <p:sp>
          <p:nvSpPr>
            <p:cNvPr id="17" name="矩形 1"/>
            <p:cNvSpPr>
              <a:spLocks noChangeArrowheads="1"/>
            </p:cNvSpPr>
            <p:nvPr/>
          </p:nvSpPr>
          <p:spPr bwMode="auto">
            <a:xfrm>
              <a:off x="2186876" y="1904739"/>
              <a:ext cx="724782" cy="27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51" tIns="34283" rIns="68451" bIns="34283">
              <a:spAutoFit/>
            </a:bodyPr>
            <a:lstStyle/>
            <a:p>
              <a:pPr algn="ctr" defTabSz="684457" fontAlgn="base">
                <a:lnSpc>
                  <a:spcPct val="150000"/>
                </a:lnSpc>
                <a:spcBef>
                  <a:spcPct val="0"/>
                </a:spcBef>
                <a:spcAft>
                  <a:spcPct val="0"/>
                </a:spcAft>
              </a:pPr>
              <a:r>
                <a:rPr lang="zh-CN" altLang="en-US" sz="1000" b="1" dirty="0">
                  <a:solidFill>
                    <a:prstClr val="white"/>
                  </a:solidFill>
                  <a:latin typeface="微软雅黑"/>
                  <a:ea typeface="微软雅黑"/>
                </a:rPr>
                <a:t>文本</a:t>
              </a:r>
              <a:endParaRPr lang="zh-CN" altLang="zh-CN" sz="1000" b="1" dirty="0">
                <a:solidFill>
                  <a:prstClr val="white"/>
                </a:solidFill>
                <a:latin typeface="微软雅黑"/>
                <a:ea typeface="微软雅黑"/>
              </a:endParaRPr>
            </a:p>
          </p:txBody>
        </p:sp>
      </p:grpSp>
      <p:sp>
        <p:nvSpPr>
          <p:cNvPr id="18" name="TextBox 174"/>
          <p:cNvSpPr txBox="1"/>
          <p:nvPr/>
        </p:nvSpPr>
        <p:spPr>
          <a:xfrm>
            <a:off x="4870693" y="1438959"/>
            <a:ext cx="2984219" cy="1177231"/>
          </a:xfrm>
          <a:prstGeom prst="rect">
            <a:avLst/>
          </a:prstGeom>
          <a:noFill/>
        </p:spPr>
        <p:txBody>
          <a:bodyPr wrap="square" lIns="68451" tIns="34283" rIns="68451" bIns="34283" rtlCol="0">
            <a:spAutoFit/>
          </a:bodyPr>
          <a:lstStyle/>
          <a:p>
            <a:pPr defTabSz="685426" fontAlgn="base">
              <a:lnSpc>
                <a:spcPct val="150000"/>
              </a:lnSpc>
              <a:spcBef>
                <a:spcPct val="0"/>
              </a:spcBef>
              <a:spcAft>
                <a:spcPct val="0"/>
              </a:spcAft>
            </a:pPr>
            <a:r>
              <a:rPr lang="zh-CN" altLang="en-US" sz="1200" dirty="0">
                <a:solidFill>
                  <a:schemeClr val="tx1">
                    <a:lumMod val="65000"/>
                    <a:lumOff val="35000"/>
                  </a:schemeClr>
                </a:solidFill>
                <a:latin typeface="微软雅黑"/>
                <a:ea typeface="微软雅黑"/>
              </a:rPr>
              <a:t>单击此处添加文本文字内容单击此处添加文本文字内容单击此处添加文本文字内容单击此处添加文本文字内容单击此处添加文本文字内容单击此处添加文本文字内容</a:t>
            </a:r>
          </a:p>
        </p:txBody>
      </p:sp>
      <p:sp>
        <p:nvSpPr>
          <p:cNvPr id="19" name="TextBox 175"/>
          <p:cNvSpPr txBox="1"/>
          <p:nvPr/>
        </p:nvSpPr>
        <p:spPr>
          <a:xfrm>
            <a:off x="4860032" y="1059582"/>
            <a:ext cx="2423530" cy="392415"/>
          </a:xfrm>
          <a:prstGeom prst="rect">
            <a:avLst/>
          </a:prstGeom>
          <a:noFill/>
        </p:spPr>
        <p:txBody>
          <a:bodyPr wrap="square" lIns="68451" tIns="34283" rIns="68451" bIns="34283" rtlCol="0">
            <a:spAutoFit/>
          </a:bodyPr>
          <a:lstStyle/>
          <a:p>
            <a:pPr defTabSz="684457" fontAlgn="base">
              <a:spcBef>
                <a:spcPct val="0"/>
              </a:spcBef>
              <a:spcAft>
                <a:spcPct val="0"/>
              </a:spcAft>
            </a:pPr>
            <a:r>
              <a:rPr lang="zh-CN" altLang="en-US" sz="2100" b="1" dirty="0">
                <a:solidFill>
                  <a:srgbClr val="014258"/>
                </a:solidFill>
                <a:latin typeface="微软雅黑"/>
                <a:ea typeface="微软雅黑"/>
              </a:rPr>
              <a:t>单击此处添加标题</a:t>
            </a:r>
          </a:p>
        </p:txBody>
      </p:sp>
      <p:sp>
        <p:nvSpPr>
          <p:cNvPr id="20" name="TextBox 174"/>
          <p:cNvSpPr txBox="1"/>
          <p:nvPr/>
        </p:nvSpPr>
        <p:spPr>
          <a:xfrm>
            <a:off x="4870693" y="3209715"/>
            <a:ext cx="2984219" cy="1177231"/>
          </a:xfrm>
          <a:prstGeom prst="rect">
            <a:avLst/>
          </a:prstGeom>
          <a:noFill/>
        </p:spPr>
        <p:txBody>
          <a:bodyPr wrap="square" lIns="68451" tIns="34283" rIns="68451" bIns="34283" rtlCol="0">
            <a:spAutoFit/>
          </a:bodyPr>
          <a:lstStyle/>
          <a:p>
            <a:pPr defTabSz="685426" fontAlgn="base">
              <a:lnSpc>
                <a:spcPct val="150000"/>
              </a:lnSpc>
              <a:spcBef>
                <a:spcPct val="0"/>
              </a:spcBef>
              <a:spcAft>
                <a:spcPct val="0"/>
              </a:spcAft>
            </a:pPr>
            <a:r>
              <a:rPr lang="zh-CN" altLang="en-US" sz="1200" dirty="0">
                <a:solidFill>
                  <a:schemeClr val="tx1">
                    <a:lumMod val="65000"/>
                    <a:lumOff val="35000"/>
                  </a:schemeClr>
                </a:solidFill>
                <a:latin typeface="微软雅黑"/>
                <a:ea typeface="微软雅黑"/>
              </a:rPr>
              <a:t>单击此处添加文本文字内容单击此处添加文本文字内容单击此处添加文本文字内容单击此处添加文本文字内容单击此处添加文本文字内容单击此处添加文本文字内容</a:t>
            </a:r>
          </a:p>
        </p:txBody>
      </p:sp>
      <p:sp>
        <p:nvSpPr>
          <p:cNvPr id="21" name="TextBox 175"/>
          <p:cNvSpPr txBox="1"/>
          <p:nvPr/>
        </p:nvSpPr>
        <p:spPr>
          <a:xfrm>
            <a:off x="4860032" y="2830338"/>
            <a:ext cx="2423530" cy="392415"/>
          </a:xfrm>
          <a:prstGeom prst="rect">
            <a:avLst/>
          </a:prstGeom>
          <a:noFill/>
        </p:spPr>
        <p:txBody>
          <a:bodyPr wrap="square" lIns="68451" tIns="34283" rIns="68451" bIns="34283" rtlCol="0">
            <a:spAutoFit/>
          </a:bodyPr>
          <a:lstStyle/>
          <a:p>
            <a:pPr defTabSz="684457" fontAlgn="base">
              <a:spcBef>
                <a:spcPct val="0"/>
              </a:spcBef>
              <a:spcAft>
                <a:spcPct val="0"/>
              </a:spcAft>
            </a:pPr>
            <a:r>
              <a:rPr lang="zh-CN" altLang="en-US" sz="2100" b="1" dirty="0">
                <a:solidFill>
                  <a:srgbClr val="014258"/>
                </a:solidFill>
                <a:latin typeface="微软雅黑"/>
                <a:ea typeface="微软雅黑"/>
              </a:rPr>
              <a:t>单击此处添加标题</a:t>
            </a: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par>
                                <p:cTn id="11" presetID="22" presetClass="entr" presetSubtype="4"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500"/>
                                        <p:tgtEl>
                                          <p:spTgt spid="23"/>
                                        </p:tgtEl>
                                      </p:cBhvr>
                                    </p:animEffect>
                                  </p:childTnLst>
                                </p:cTn>
                              </p:par>
                              <p:par>
                                <p:cTn id="14" presetID="22" presetClass="entr" presetSubtype="4"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down)">
                                      <p:cBhvr>
                                        <p:cTn id="16" dur="500"/>
                                        <p:tgtEl>
                                          <p:spTgt spid="24"/>
                                        </p:tgtEl>
                                      </p:cBhvr>
                                    </p:animEffect>
                                  </p:childTnLst>
                                </p:cTn>
                              </p:par>
                              <p:par>
                                <p:cTn id="17" presetID="22" presetClass="entr" presetSubtype="4"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ppt_y</p:attrName>
                                        </p:attrNameLst>
                                      </p:cBhvr>
                                      <p:tavLst>
                                        <p:tav tm="0">
                                          <p:val>
                                            <p:strVal val="#ppt_y+#ppt_h*1.125000"/>
                                          </p:val>
                                        </p:tav>
                                        <p:tav tm="100000">
                                          <p:val>
                                            <p:strVal val="#ppt_y"/>
                                          </p:val>
                                        </p:tav>
                                      </p:tavLst>
                                    </p:anim>
                                    <p:animEffect transition="in" filter="wipe(up)">
                                      <p:cBhvr>
                                        <p:cTn id="25" dur="500"/>
                                        <p:tgtEl>
                                          <p:spTgt spid="19"/>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ppt_y</p:attrName>
                                        </p:attrNameLst>
                                      </p:cBhvr>
                                      <p:tavLst>
                                        <p:tav tm="0">
                                          <p:val>
                                            <p:strVal val="#ppt_y-#ppt_h*1.125000"/>
                                          </p:val>
                                        </p:tav>
                                        <p:tav tm="100000">
                                          <p:val>
                                            <p:strVal val="#ppt_y"/>
                                          </p:val>
                                        </p:tav>
                                      </p:tavLst>
                                    </p:anim>
                                    <p:animEffect transition="in" filter="wipe(down)">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1"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p:tgtEl>
                                          <p:spTgt spid="20"/>
                                        </p:tgtEl>
                                        <p:attrNameLst>
                                          <p:attrName>ppt_y</p:attrName>
                                        </p:attrNameLst>
                                      </p:cBhvr>
                                      <p:tavLst>
                                        <p:tav tm="0">
                                          <p:val>
                                            <p:strVal val="#ppt_y-#ppt_h*1.125000"/>
                                          </p:val>
                                        </p:tav>
                                        <p:tav tm="100000">
                                          <p:val>
                                            <p:strVal val="#ppt_y"/>
                                          </p:val>
                                        </p:tav>
                                      </p:tavLst>
                                    </p:anim>
                                    <p:animEffect transition="in" filter="wipe(down)">
                                      <p:cBhvr>
                                        <p:cTn id="35" dur="500"/>
                                        <p:tgtEl>
                                          <p:spTgt spid="20"/>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p:tgtEl>
                                          <p:spTgt spid="21"/>
                                        </p:tgtEl>
                                        <p:attrNameLst>
                                          <p:attrName>ppt_y</p:attrName>
                                        </p:attrNameLst>
                                      </p:cBhvr>
                                      <p:tavLst>
                                        <p:tav tm="0">
                                          <p:val>
                                            <p:strVal val="#ppt_y+#ppt_h*1.125000"/>
                                          </p:val>
                                        </p:tav>
                                        <p:tav tm="100000">
                                          <p:val>
                                            <p:strVal val="#ppt_y"/>
                                          </p:val>
                                        </p:tav>
                                      </p:tavLst>
                                    </p:anim>
                                    <p:animEffect transition="in" filter="wipe(up)">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cxnSp>
        <p:nvCxnSpPr>
          <p:cNvPr id="8" name="直接连接符 19"/>
          <p:cNvCxnSpPr>
            <a:cxnSpLocks noChangeShapeType="1"/>
          </p:cNvCxnSpPr>
          <p:nvPr/>
        </p:nvCxnSpPr>
        <p:spPr bwMode="auto">
          <a:xfrm>
            <a:off x="2189264" y="2316228"/>
            <a:ext cx="1055687" cy="717550"/>
          </a:xfrm>
          <a:prstGeom prst="line">
            <a:avLst/>
          </a:prstGeom>
          <a:noFill/>
          <a:ln w="9525" cap="flat" cmpd="sng">
            <a:solidFill>
              <a:sysClr val="windowText" lastClr="000000">
                <a:lumMod val="50000"/>
                <a:lumOff val="50000"/>
              </a:sysClr>
            </a:solidFill>
            <a:prstDash val="dash"/>
            <a:round/>
            <a:headEnd/>
            <a:tailEnd/>
          </a:ln>
          <a:extLst>
            <a:ext uri="{909E8E84-426E-40DD-AFC4-6F175D3DCCD1}">
              <a14:hiddenFill xmlns:a14="http://schemas.microsoft.com/office/drawing/2010/main">
                <a:noFill/>
              </a14:hiddenFill>
            </a:ext>
          </a:extLst>
        </p:spPr>
      </p:cxnSp>
      <p:cxnSp>
        <p:nvCxnSpPr>
          <p:cNvPr id="9" name="直接连接符 21"/>
          <p:cNvCxnSpPr>
            <a:cxnSpLocks noChangeShapeType="1"/>
          </p:cNvCxnSpPr>
          <p:nvPr/>
        </p:nvCxnSpPr>
        <p:spPr bwMode="auto">
          <a:xfrm flipH="1">
            <a:off x="4076771" y="2360661"/>
            <a:ext cx="1057275" cy="673100"/>
          </a:xfrm>
          <a:prstGeom prst="line">
            <a:avLst/>
          </a:prstGeom>
          <a:noFill/>
          <a:ln w="9525" cap="flat" cmpd="sng">
            <a:solidFill>
              <a:sysClr val="windowText" lastClr="000000">
                <a:lumMod val="50000"/>
                <a:lumOff val="50000"/>
              </a:sysClr>
            </a:solidFill>
            <a:prstDash val="dash"/>
            <a:round/>
            <a:headEnd/>
            <a:tailEnd/>
          </a:ln>
          <a:extLst>
            <a:ext uri="{909E8E84-426E-40DD-AFC4-6F175D3DCCD1}">
              <a14:hiddenFill xmlns:a14="http://schemas.microsoft.com/office/drawing/2010/main">
                <a:noFill/>
              </a14:hiddenFill>
            </a:ext>
          </a:extLst>
        </p:spPr>
      </p:cxnSp>
      <p:cxnSp>
        <p:nvCxnSpPr>
          <p:cNvPr id="10" name="直接连接符 24"/>
          <p:cNvCxnSpPr>
            <a:cxnSpLocks noChangeShapeType="1"/>
          </p:cNvCxnSpPr>
          <p:nvPr/>
        </p:nvCxnSpPr>
        <p:spPr bwMode="auto">
          <a:xfrm flipH="1" flipV="1">
            <a:off x="5648413" y="2360661"/>
            <a:ext cx="1055688" cy="673100"/>
          </a:xfrm>
          <a:prstGeom prst="line">
            <a:avLst/>
          </a:prstGeom>
          <a:noFill/>
          <a:ln w="9525" cap="flat" cmpd="sng">
            <a:solidFill>
              <a:sysClr val="windowText" lastClr="000000">
                <a:lumMod val="50000"/>
                <a:lumOff val="50000"/>
              </a:sysClr>
            </a:solidFill>
            <a:prstDash val="dash"/>
            <a:round/>
            <a:headEnd/>
            <a:tailEnd/>
          </a:ln>
          <a:extLst>
            <a:ext uri="{909E8E84-426E-40DD-AFC4-6F175D3DCCD1}">
              <a14:hiddenFill xmlns:a14="http://schemas.microsoft.com/office/drawing/2010/main">
                <a:noFill/>
              </a14:hiddenFill>
            </a:ext>
          </a:extLst>
        </p:spPr>
      </p:cxnSp>
      <p:grpSp>
        <p:nvGrpSpPr>
          <p:cNvPr id="39" name="组合 38"/>
          <p:cNvGrpSpPr/>
          <p:nvPr/>
        </p:nvGrpSpPr>
        <p:grpSpPr>
          <a:xfrm>
            <a:off x="673953" y="2706044"/>
            <a:ext cx="1944688" cy="1137902"/>
            <a:chOff x="673953" y="2706044"/>
            <a:chExt cx="1944688" cy="1137902"/>
          </a:xfrm>
        </p:grpSpPr>
        <p:sp>
          <p:nvSpPr>
            <p:cNvPr id="7" name="TextBox 7"/>
            <p:cNvSpPr>
              <a:spLocks noChangeArrowheads="1"/>
            </p:cNvSpPr>
            <p:nvPr/>
          </p:nvSpPr>
          <p:spPr bwMode="auto">
            <a:xfrm>
              <a:off x="673954" y="3116825"/>
              <a:ext cx="1944687" cy="7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25" tIns="34284" rIns="68325" bIns="34284">
              <a:spAutoFit/>
            </a:bodyPr>
            <a:lstStyle/>
            <a:p>
              <a:pPr defTabSz="683012"/>
              <a:r>
                <a:rPr lang="zh-CN" altLang="en-US" sz="1400" dirty="0">
                  <a:solidFill>
                    <a:prstClr val="black">
                      <a:lumMod val="50000"/>
                      <a:lumOff val="50000"/>
                    </a:prstClr>
                  </a:solidFill>
                  <a:latin typeface="微软雅黑"/>
                  <a:ea typeface="微软雅黑"/>
                  <a:sym typeface="宋体" panose="02010600030101010101" pitchFamily="2" charset="-122"/>
                </a:rPr>
                <a:t>文字文字文字文字文字文字文字文字文字文字文字文字</a:t>
              </a:r>
            </a:p>
          </p:txBody>
        </p:sp>
        <p:sp>
          <p:nvSpPr>
            <p:cNvPr id="22" name="文本框 19"/>
            <p:cNvSpPr>
              <a:spLocks noChangeArrowheads="1"/>
            </p:cNvSpPr>
            <p:nvPr/>
          </p:nvSpPr>
          <p:spPr bwMode="auto">
            <a:xfrm>
              <a:off x="673953" y="2706044"/>
              <a:ext cx="176154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25" tIns="34284" rIns="68325" bIns="342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3012" eaLnBrk="1" hangingPunct="1"/>
              <a:r>
                <a:rPr lang="zh-CN" altLang="en-US" sz="2100" b="1" dirty="0">
                  <a:solidFill>
                    <a:srgbClr val="014258"/>
                  </a:solidFill>
                  <a:latin typeface="微软雅黑"/>
                  <a:ea typeface="微软雅黑"/>
                  <a:cs typeface="Calibri" panose="020F0502020204030204" pitchFamily="34" charset="0"/>
                  <a:sym typeface="Calibri" panose="020F0502020204030204" pitchFamily="34" charset="0"/>
                </a:rPr>
                <a:t>输入你的标题</a:t>
              </a:r>
              <a:endParaRPr lang="en-US" altLang="zh-CN" sz="1200" b="1" dirty="0">
                <a:solidFill>
                  <a:srgbClr val="014258"/>
                </a:solidFill>
                <a:latin typeface="微软雅黑"/>
                <a:ea typeface="微软雅黑"/>
                <a:cs typeface="Calibri" panose="020F0502020204030204" pitchFamily="34" charset="0"/>
                <a:sym typeface="Calibri" panose="020F0502020204030204" pitchFamily="34" charset="0"/>
              </a:endParaRPr>
            </a:p>
          </p:txBody>
        </p:sp>
      </p:grpSp>
      <p:grpSp>
        <p:nvGrpSpPr>
          <p:cNvPr id="40" name="组合 39"/>
          <p:cNvGrpSpPr/>
          <p:nvPr/>
        </p:nvGrpSpPr>
        <p:grpSpPr>
          <a:xfrm>
            <a:off x="2701329" y="1616148"/>
            <a:ext cx="1944690" cy="1119536"/>
            <a:chOff x="2701329" y="1616148"/>
            <a:chExt cx="1944690" cy="1119536"/>
          </a:xfrm>
        </p:grpSpPr>
        <p:sp>
          <p:nvSpPr>
            <p:cNvPr id="19" name="TextBox 7"/>
            <p:cNvSpPr>
              <a:spLocks noChangeArrowheads="1"/>
            </p:cNvSpPr>
            <p:nvPr/>
          </p:nvSpPr>
          <p:spPr bwMode="auto">
            <a:xfrm>
              <a:off x="2701332" y="2008563"/>
              <a:ext cx="1944687" cy="7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25" tIns="34284" rIns="68325" bIns="34284">
              <a:spAutoFit/>
            </a:bodyPr>
            <a:lstStyle/>
            <a:p>
              <a:pPr defTabSz="683012"/>
              <a:r>
                <a:rPr lang="zh-CN" altLang="en-US" sz="1400" dirty="0">
                  <a:solidFill>
                    <a:prstClr val="black">
                      <a:lumMod val="50000"/>
                      <a:lumOff val="50000"/>
                    </a:prstClr>
                  </a:solidFill>
                  <a:latin typeface="微软雅黑"/>
                  <a:ea typeface="微软雅黑"/>
                  <a:sym typeface="宋体" panose="02010600030101010101" pitchFamily="2" charset="-122"/>
                </a:rPr>
                <a:t>文字文字文字文字文字文字文字文字文字文字文字文字</a:t>
              </a:r>
            </a:p>
          </p:txBody>
        </p:sp>
        <p:sp>
          <p:nvSpPr>
            <p:cNvPr id="23" name="文本框 19"/>
            <p:cNvSpPr>
              <a:spLocks noChangeArrowheads="1"/>
            </p:cNvSpPr>
            <p:nvPr/>
          </p:nvSpPr>
          <p:spPr bwMode="auto">
            <a:xfrm>
              <a:off x="2701329" y="1616148"/>
              <a:ext cx="176154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25" tIns="34284" rIns="68325" bIns="342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3012" eaLnBrk="1" hangingPunct="1"/>
              <a:r>
                <a:rPr lang="zh-CN" altLang="en-US" sz="2100" b="1" dirty="0">
                  <a:solidFill>
                    <a:srgbClr val="1F8972"/>
                  </a:solidFill>
                  <a:latin typeface="微软雅黑"/>
                  <a:ea typeface="微软雅黑"/>
                  <a:cs typeface="Calibri" panose="020F0502020204030204" pitchFamily="34" charset="0"/>
                  <a:sym typeface="Calibri" panose="020F0502020204030204" pitchFamily="34" charset="0"/>
                </a:rPr>
                <a:t>输入你的标题</a:t>
              </a:r>
              <a:endParaRPr lang="en-US" altLang="zh-CN" sz="1200" b="1" dirty="0">
                <a:solidFill>
                  <a:srgbClr val="1F8972"/>
                </a:solidFill>
                <a:latin typeface="微软雅黑"/>
                <a:ea typeface="微软雅黑"/>
                <a:cs typeface="Calibri" panose="020F0502020204030204" pitchFamily="34" charset="0"/>
                <a:sym typeface="Calibri" panose="020F0502020204030204" pitchFamily="34" charset="0"/>
              </a:endParaRPr>
            </a:p>
          </p:txBody>
        </p:sp>
      </p:grpSp>
      <p:grpSp>
        <p:nvGrpSpPr>
          <p:cNvPr id="41" name="组合 40"/>
          <p:cNvGrpSpPr/>
          <p:nvPr/>
        </p:nvGrpSpPr>
        <p:grpSpPr>
          <a:xfrm>
            <a:off x="4512113" y="2803223"/>
            <a:ext cx="1944687" cy="1105661"/>
            <a:chOff x="4512113" y="2803223"/>
            <a:chExt cx="1944687" cy="1105661"/>
          </a:xfrm>
        </p:grpSpPr>
        <p:sp>
          <p:nvSpPr>
            <p:cNvPr id="20" name="TextBox 7"/>
            <p:cNvSpPr>
              <a:spLocks noChangeArrowheads="1"/>
            </p:cNvSpPr>
            <p:nvPr/>
          </p:nvSpPr>
          <p:spPr bwMode="auto">
            <a:xfrm>
              <a:off x="4512113" y="3181763"/>
              <a:ext cx="1944687" cy="7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25" tIns="34284" rIns="68325" bIns="34284">
              <a:spAutoFit/>
            </a:bodyPr>
            <a:lstStyle/>
            <a:p>
              <a:pPr defTabSz="683012"/>
              <a:r>
                <a:rPr lang="zh-CN" altLang="en-US" sz="1400" dirty="0">
                  <a:solidFill>
                    <a:prstClr val="black">
                      <a:lumMod val="50000"/>
                      <a:lumOff val="50000"/>
                    </a:prstClr>
                  </a:solidFill>
                  <a:latin typeface="微软雅黑"/>
                  <a:ea typeface="微软雅黑"/>
                  <a:sym typeface="宋体" panose="02010600030101010101" pitchFamily="2" charset="-122"/>
                </a:rPr>
                <a:t>文字文字文字文字文字文字文字文字文字文字文字文字</a:t>
              </a:r>
            </a:p>
          </p:txBody>
        </p:sp>
        <p:sp>
          <p:nvSpPr>
            <p:cNvPr id="24" name="文本框 19"/>
            <p:cNvSpPr>
              <a:spLocks noChangeArrowheads="1"/>
            </p:cNvSpPr>
            <p:nvPr/>
          </p:nvSpPr>
          <p:spPr bwMode="auto">
            <a:xfrm>
              <a:off x="4512404" y="2803223"/>
              <a:ext cx="176154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25" tIns="34284" rIns="68325" bIns="342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3012" eaLnBrk="1" hangingPunct="1"/>
              <a:r>
                <a:rPr lang="zh-CN" altLang="en-US" sz="2100" b="1" dirty="0">
                  <a:solidFill>
                    <a:srgbClr val="BFDB33"/>
                  </a:solidFill>
                  <a:latin typeface="微软雅黑"/>
                  <a:ea typeface="微软雅黑"/>
                  <a:cs typeface="Calibri" panose="020F0502020204030204" pitchFamily="34" charset="0"/>
                  <a:sym typeface="Calibri" panose="020F0502020204030204" pitchFamily="34" charset="0"/>
                </a:rPr>
                <a:t>输入你的标题</a:t>
              </a:r>
              <a:endParaRPr lang="en-US" altLang="zh-CN" sz="1200" b="1" dirty="0">
                <a:solidFill>
                  <a:srgbClr val="BFDB33"/>
                </a:solidFill>
                <a:latin typeface="微软雅黑"/>
                <a:ea typeface="微软雅黑"/>
                <a:cs typeface="Calibri" panose="020F0502020204030204" pitchFamily="34" charset="0"/>
                <a:sym typeface="Calibri" panose="020F0502020204030204" pitchFamily="34" charset="0"/>
              </a:endParaRPr>
            </a:p>
          </p:txBody>
        </p:sp>
      </p:grpSp>
      <p:grpSp>
        <p:nvGrpSpPr>
          <p:cNvPr id="42" name="组合 41"/>
          <p:cNvGrpSpPr/>
          <p:nvPr/>
        </p:nvGrpSpPr>
        <p:grpSpPr>
          <a:xfrm>
            <a:off x="6438524" y="1166331"/>
            <a:ext cx="1962913" cy="1165156"/>
            <a:chOff x="6438524" y="1166331"/>
            <a:chExt cx="1962913" cy="1165156"/>
          </a:xfrm>
        </p:grpSpPr>
        <p:sp>
          <p:nvSpPr>
            <p:cNvPr id="21" name="TextBox 7"/>
            <p:cNvSpPr>
              <a:spLocks noChangeArrowheads="1"/>
            </p:cNvSpPr>
            <p:nvPr/>
          </p:nvSpPr>
          <p:spPr bwMode="auto">
            <a:xfrm>
              <a:off x="6456750" y="1604366"/>
              <a:ext cx="1944687" cy="7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25" tIns="34284" rIns="68325" bIns="34284">
              <a:spAutoFit/>
            </a:bodyPr>
            <a:lstStyle/>
            <a:p>
              <a:pPr defTabSz="683012"/>
              <a:r>
                <a:rPr lang="zh-CN" altLang="en-US" sz="1400" dirty="0">
                  <a:solidFill>
                    <a:prstClr val="black">
                      <a:lumMod val="50000"/>
                      <a:lumOff val="50000"/>
                    </a:prstClr>
                  </a:solidFill>
                  <a:latin typeface="微软雅黑"/>
                  <a:ea typeface="微软雅黑"/>
                  <a:sym typeface="宋体" panose="02010600030101010101" pitchFamily="2" charset="-122"/>
                </a:rPr>
                <a:t>文字文字文字文字文字文字文字文字文字文字文字文字</a:t>
              </a:r>
            </a:p>
          </p:txBody>
        </p:sp>
        <p:sp>
          <p:nvSpPr>
            <p:cNvPr id="25" name="文本框 19"/>
            <p:cNvSpPr>
              <a:spLocks noChangeArrowheads="1"/>
            </p:cNvSpPr>
            <p:nvPr/>
          </p:nvSpPr>
          <p:spPr bwMode="auto">
            <a:xfrm>
              <a:off x="6438524" y="1166331"/>
              <a:ext cx="176154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25" tIns="34284" rIns="68325" bIns="342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3012" eaLnBrk="1" hangingPunct="1"/>
              <a:r>
                <a:rPr lang="zh-CN" altLang="en-US" sz="2100" b="1" dirty="0">
                  <a:solidFill>
                    <a:srgbClr val="FD7400"/>
                  </a:solidFill>
                  <a:latin typeface="微软雅黑"/>
                  <a:ea typeface="微软雅黑"/>
                  <a:cs typeface="Calibri" panose="020F0502020204030204" pitchFamily="34" charset="0"/>
                  <a:sym typeface="Calibri" panose="020F0502020204030204" pitchFamily="34" charset="0"/>
                </a:rPr>
                <a:t>输入你的标题</a:t>
              </a:r>
              <a:endParaRPr lang="en-US" altLang="zh-CN" sz="1200" b="1" dirty="0">
                <a:solidFill>
                  <a:srgbClr val="FD7400"/>
                </a:solidFill>
                <a:latin typeface="微软雅黑"/>
                <a:ea typeface="微软雅黑"/>
                <a:cs typeface="Calibri" panose="020F0502020204030204" pitchFamily="34" charset="0"/>
                <a:sym typeface="Calibri" panose="020F0502020204030204" pitchFamily="34" charset="0"/>
              </a:endParaRPr>
            </a:p>
          </p:txBody>
        </p:sp>
      </p:grpSp>
      <p:grpSp>
        <p:nvGrpSpPr>
          <p:cNvPr id="35" name="组合 34"/>
          <p:cNvGrpSpPr/>
          <p:nvPr/>
        </p:nvGrpSpPr>
        <p:grpSpPr>
          <a:xfrm>
            <a:off x="1026368" y="1320235"/>
            <a:ext cx="1243970" cy="1243970"/>
            <a:chOff x="1026368" y="1320235"/>
            <a:chExt cx="1243970" cy="1243970"/>
          </a:xfrm>
        </p:grpSpPr>
        <p:sp>
          <p:nvSpPr>
            <p:cNvPr id="11" name="椭圆 10"/>
            <p:cNvSpPr/>
            <p:nvPr/>
          </p:nvSpPr>
          <p:spPr bwMode="auto">
            <a:xfrm>
              <a:off x="1026368" y="1320235"/>
              <a:ext cx="1243970" cy="1243970"/>
            </a:xfrm>
            <a:prstGeom prst="ellipse">
              <a:avLst/>
            </a:prstGeom>
            <a:noFill/>
            <a:ln>
              <a:solidFill>
                <a:sysClr val="windowText" lastClr="000000">
                  <a:lumMod val="50000"/>
                  <a:lumOff val="50000"/>
                </a:sysClr>
              </a:solidFill>
              <a:prstDash val="dash"/>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a typeface="微软雅黑"/>
              </a:endParaRPr>
            </a:p>
          </p:txBody>
        </p:sp>
        <p:sp>
          <p:nvSpPr>
            <p:cNvPr id="12" name="椭圆 11"/>
            <p:cNvSpPr/>
            <p:nvPr/>
          </p:nvSpPr>
          <p:spPr bwMode="auto">
            <a:xfrm>
              <a:off x="1109038" y="1401735"/>
              <a:ext cx="1078592" cy="1078592"/>
            </a:xfrm>
            <a:prstGeom prst="ellipse">
              <a:avLst/>
            </a:prstGeom>
            <a:solidFill>
              <a:srgbClr val="FBB448"/>
            </a:solidFill>
            <a:ln>
              <a:noFill/>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a typeface="微软雅黑"/>
              </a:endParaRPr>
            </a:p>
          </p:txBody>
        </p:sp>
        <p:grpSp>
          <p:nvGrpSpPr>
            <p:cNvPr id="26" name="组合 26"/>
            <p:cNvGrpSpPr>
              <a:grpSpLocks/>
            </p:cNvGrpSpPr>
            <p:nvPr/>
          </p:nvGrpSpPr>
          <p:grpSpPr bwMode="auto">
            <a:xfrm>
              <a:off x="1365978" y="1732281"/>
              <a:ext cx="588169" cy="369094"/>
              <a:chOff x="0" y="0"/>
              <a:chExt cx="573088" cy="360363"/>
            </a:xfrm>
          </p:grpSpPr>
          <p:sp>
            <p:nvSpPr>
              <p:cNvPr id="27" name="Oval 89"/>
              <p:cNvSpPr>
                <a:spLocks noChangeArrowheads="1"/>
              </p:cNvSpPr>
              <p:nvPr/>
            </p:nvSpPr>
            <p:spPr bwMode="auto">
              <a:xfrm>
                <a:off x="66675" y="247650"/>
                <a:ext cx="112713" cy="112713"/>
              </a:xfrm>
              <a:prstGeom prst="ellipse">
                <a:avLst/>
              </a:prstGeom>
              <a:solidFill>
                <a:srgbClr val="FFFFFF">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683012"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pitchFamily="34" charset="0"/>
                  <a:ea typeface="微软雅黑"/>
                  <a:sym typeface="宋体" panose="02010600030101010101" pitchFamily="2" charset="-122"/>
                </a:endParaRPr>
              </a:p>
            </p:txBody>
          </p:sp>
          <p:sp>
            <p:nvSpPr>
              <p:cNvPr id="28" name="Oval 90"/>
              <p:cNvSpPr>
                <a:spLocks noChangeArrowheads="1"/>
              </p:cNvSpPr>
              <p:nvPr/>
            </p:nvSpPr>
            <p:spPr bwMode="auto">
              <a:xfrm>
                <a:off x="385763" y="247650"/>
                <a:ext cx="115888" cy="112713"/>
              </a:xfrm>
              <a:prstGeom prst="ellipse">
                <a:avLst/>
              </a:prstGeom>
              <a:solidFill>
                <a:srgbClr val="FFFFFF">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683012"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pitchFamily="34" charset="0"/>
                  <a:ea typeface="微软雅黑"/>
                  <a:sym typeface="宋体" panose="02010600030101010101" pitchFamily="2" charset="-122"/>
                </a:endParaRPr>
              </a:p>
            </p:txBody>
          </p:sp>
          <p:sp>
            <p:nvSpPr>
              <p:cNvPr id="29" name="Freeform 91"/>
              <p:cNvSpPr>
                <a:spLocks noEditPoints="1"/>
              </p:cNvSpPr>
              <p:nvPr/>
            </p:nvSpPr>
            <p:spPr bwMode="auto">
              <a:xfrm>
                <a:off x="0" y="0"/>
                <a:ext cx="573088" cy="282575"/>
              </a:xfrm>
              <a:custGeom>
                <a:avLst/>
                <a:gdLst>
                  <a:gd name="T0" fmla="*/ 561851 w 153"/>
                  <a:gd name="T1" fmla="*/ 162010 h 75"/>
                  <a:gd name="T2" fmla="*/ 528140 w 153"/>
                  <a:gd name="T3" fmla="*/ 143171 h 75"/>
                  <a:gd name="T4" fmla="*/ 464463 w 153"/>
                  <a:gd name="T5" fmla="*/ 124333 h 75"/>
                  <a:gd name="T6" fmla="*/ 427007 w 153"/>
                  <a:gd name="T7" fmla="*/ 101727 h 75"/>
                  <a:gd name="T8" fmla="*/ 348348 w 153"/>
                  <a:gd name="T9" fmla="*/ 22606 h 75"/>
                  <a:gd name="T10" fmla="*/ 310891 w 153"/>
                  <a:gd name="T11" fmla="*/ 3768 h 75"/>
                  <a:gd name="T12" fmla="*/ 299654 w 153"/>
                  <a:gd name="T13" fmla="*/ 3768 h 75"/>
                  <a:gd name="T14" fmla="*/ 254706 w 153"/>
                  <a:gd name="T15" fmla="*/ 0 h 75"/>
                  <a:gd name="T16" fmla="*/ 146081 w 153"/>
                  <a:gd name="T17" fmla="*/ 0 h 75"/>
                  <a:gd name="T18" fmla="*/ 108625 w 153"/>
                  <a:gd name="T19" fmla="*/ 11303 h 75"/>
                  <a:gd name="T20" fmla="*/ 67422 w 153"/>
                  <a:gd name="T21" fmla="*/ 33909 h 75"/>
                  <a:gd name="T22" fmla="*/ 41202 w 153"/>
                  <a:gd name="T23" fmla="*/ 67818 h 75"/>
                  <a:gd name="T24" fmla="*/ 7491 w 153"/>
                  <a:gd name="T25" fmla="*/ 154474 h 75"/>
                  <a:gd name="T26" fmla="*/ 0 w 153"/>
                  <a:gd name="T27" fmla="*/ 199686 h 75"/>
                  <a:gd name="T28" fmla="*/ 0 w 153"/>
                  <a:gd name="T29" fmla="*/ 259969 h 75"/>
                  <a:gd name="T30" fmla="*/ 22474 w 153"/>
                  <a:gd name="T31" fmla="*/ 282575 h 75"/>
                  <a:gd name="T32" fmla="*/ 52439 w 153"/>
                  <a:gd name="T33" fmla="*/ 282575 h 75"/>
                  <a:gd name="T34" fmla="*/ 123607 w 153"/>
                  <a:gd name="T35" fmla="*/ 233595 h 75"/>
                  <a:gd name="T36" fmla="*/ 191029 w 153"/>
                  <a:gd name="T37" fmla="*/ 282575 h 75"/>
                  <a:gd name="T38" fmla="*/ 374567 w 153"/>
                  <a:gd name="T39" fmla="*/ 282575 h 75"/>
                  <a:gd name="T40" fmla="*/ 441989 w 153"/>
                  <a:gd name="T41" fmla="*/ 233595 h 75"/>
                  <a:gd name="T42" fmla="*/ 513157 w 153"/>
                  <a:gd name="T43" fmla="*/ 282575 h 75"/>
                  <a:gd name="T44" fmla="*/ 539377 w 153"/>
                  <a:gd name="T45" fmla="*/ 282575 h 75"/>
                  <a:gd name="T46" fmla="*/ 565597 w 153"/>
                  <a:gd name="T47" fmla="*/ 275040 h 75"/>
                  <a:gd name="T48" fmla="*/ 573088 w 153"/>
                  <a:gd name="T49" fmla="*/ 248666 h 75"/>
                  <a:gd name="T50" fmla="*/ 573088 w 153"/>
                  <a:gd name="T51" fmla="*/ 195919 h 75"/>
                  <a:gd name="T52" fmla="*/ 561851 w 153"/>
                  <a:gd name="T53" fmla="*/ 162010 h 75"/>
                  <a:gd name="T54" fmla="*/ 206012 w 153"/>
                  <a:gd name="T55" fmla="*/ 128101 h 75"/>
                  <a:gd name="T56" fmla="*/ 71168 w 153"/>
                  <a:gd name="T57" fmla="*/ 128101 h 75"/>
                  <a:gd name="T58" fmla="*/ 56185 w 153"/>
                  <a:gd name="T59" fmla="*/ 109262 h 75"/>
                  <a:gd name="T60" fmla="*/ 74913 w 153"/>
                  <a:gd name="T61" fmla="*/ 67818 h 75"/>
                  <a:gd name="T62" fmla="*/ 101133 w 153"/>
                  <a:gd name="T63" fmla="*/ 48980 h 75"/>
                  <a:gd name="T64" fmla="*/ 142336 w 153"/>
                  <a:gd name="T65" fmla="*/ 30141 h 75"/>
                  <a:gd name="T66" fmla="*/ 176047 w 153"/>
                  <a:gd name="T67" fmla="*/ 26374 h 75"/>
                  <a:gd name="T68" fmla="*/ 206012 w 153"/>
                  <a:gd name="T69" fmla="*/ 26374 h 75"/>
                  <a:gd name="T70" fmla="*/ 206012 w 153"/>
                  <a:gd name="T71" fmla="*/ 128101 h 75"/>
                  <a:gd name="T72" fmla="*/ 382059 w 153"/>
                  <a:gd name="T73" fmla="*/ 128101 h 75"/>
                  <a:gd name="T74" fmla="*/ 228486 w 153"/>
                  <a:gd name="T75" fmla="*/ 128101 h 75"/>
                  <a:gd name="T76" fmla="*/ 228486 w 153"/>
                  <a:gd name="T77" fmla="*/ 26374 h 75"/>
                  <a:gd name="T78" fmla="*/ 235977 w 153"/>
                  <a:gd name="T79" fmla="*/ 26374 h 75"/>
                  <a:gd name="T80" fmla="*/ 273434 w 153"/>
                  <a:gd name="T81" fmla="*/ 30141 h 75"/>
                  <a:gd name="T82" fmla="*/ 292163 w 153"/>
                  <a:gd name="T83" fmla="*/ 30141 h 75"/>
                  <a:gd name="T84" fmla="*/ 318382 w 153"/>
                  <a:gd name="T85" fmla="*/ 41444 h 75"/>
                  <a:gd name="T86" fmla="*/ 344602 w 153"/>
                  <a:gd name="T87" fmla="*/ 67818 h 75"/>
                  <a:gd name="T88" fmla="*/ 382059 w 153"/>
                  <a:gd name="T89" fmla="*/ 105495 h 75"/>
                  <a:gd name="T90" fmla="*/ 400787 w 153"/>
                  <a:gd name="T91" fmla="*/ 124333 h 75"/>
                  <a:gd name="T92" fmla="*/ 382059 w 153"/>
                  <a:gd name="T93" fmla="*/ 128101 h 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53"/>
                  <a:gd name="T142" fmla="*/ 0 h 75"/>
                  <a:gd name="T143" fmla="*/ 153 w 153"/>
                  <a:gd name="T144" fmla="*/ 75 h 7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53" h="75">
                    <a:moveTo>
                      <a:pt x="150" y="43"/>
                    </a:moveTo>
                    <a:cubicBezTo>
                      <a:pt x="148" y="41"/>
                      <a:pt x="144" y="39"/>
                      <a:pt x="141" y="38"/>
                    </a:cubicBezTo>
                    <a:cubicBezTo>
                      <a:pt x="124" y="33"/>
                      <a:pt x="124" y="33"/>
                      <a:pt x="124" y="33"/>
                    </a:cubicBezTo>
                    <a:cubicBezTo>
                      <a:pt x="121" y="32"/>
                      <a:pt x="117" y="30"/>
                      <a:pt x="114" y="27"/>
                    </a:cubicBezTo>
                    <a:cubicBezTo>
                      <a:pt x="93" y="6"/>
                      <a:pt x="93" y="6"/>
                      <a:pt x="93" y="6"/>
                    </a:cubicBezTo>
                    <a:cubicBezTo>
                      <a:pt x="91" y="4"/>
                      <a:pt x="87" y="2"/>
                      <a:pt x="83" y="1"/>
                    </a:cubicBezTo>
                    <a:cubicBezTo>
                      <a:pt x="80" y="1"/>
                      <a:pt x="80" y="1"/>
                      <a:pt x="80" y="1"/>
                    </a:cubicBezTo>
                    <a:cubicBezTo>
                      <a:pt x="77" y="0"/>
                      <a:pt x="72" y="0"/>
                      <a:pt x="68" y="0"/>
                    </a:cubicBezTo>
                    <a:cubicBezTo>
                      <a:pt x="39" y="0"/>
                      <a:pt x="39" y="0"/>
                      <a:pt x="39" y="0"/>
                    </a:cubicBezTo>
                    <a:cubicBezTo>
                      <a:pt x="36" y="0"/>
                      <a:pt x="31" y="1"/>
                      <a:pt x="29" y="3"/>
                    </a:cubicBezTo>
                    <a:cubicBezTo>
                      <a:pt x="18" y="9"/>
                      <a:pt x="18" y="9"/>
                      <a:pt x="18" y="9"/>
                    </a:cubicBezTo>
                    <a:cubicBezTo>
                      <a:pt x="15" y="11"/>
                      <a:pt x="12" y="15"/>
                      <a:pt x="11" y="18"/>
                    </a:cubicBezTo>
                    <a:cubicBezTo>
                      <a:pt x="2" y="41"/>
                      <a:pt x="2" y="41"/>
                      <a:pt x="2" y="41"/>
                    </a:cubicBezTo>
                    <a:cubicBezTo>
                      <a:pt x="1" y="44"/>
                      <a:pt x="0" y="49"/>
                      <a:pt x="0" y="53"/>
                    </a:cubicBezTo>
                    <a:cubicBezTo>
                      <a:pt x="0" y="69"/>
                      <a:pt x="0" y="69"/>
                      <a:pt x="0" y="69"/>
                    </a:cubicBezTo>
                    <a:cubicBezTo>
                      <a:pt x="0" y="73"/>
                      <a:pt x="2" y="75"/>
                      <a:pt x="6" y="75"/>
                    </a:cubicBezTo>
                    <a:cubicBezTo>
                      <a:pt x="14" y="75"/>
                      <a:pt x="14" y="75"/>
                      <a:pt x="14" y="75"/>
                    </a:cubicBezTo>
                    <a:cubicBezTo>
                      <a:pt x="17" y="67"/>
                      <a:pt x="24" y="62"/>
                      <a:pt x="33" y="62"/>
                    </a:cubicBezTo>
                    <a:cubicBezTo>
                      <a:pt x="41" y="62"/>
                      <a:pt x="49" y="67"/>
                      <a:pt x="51" y="75"/>
                    </a:cubicBezTo>
                    <a:cubicBezTo>
                      <a:pt x="100" y="75"/>
                      <a:pt x="100" y="75"/>
                      <a:pt x="100" y="75"/>
                    </a:cubicBezTo>
                    <a:cubicBezTo>
                      <a:pt x="103" y="67"/>
                      <a:pt x="110" y="62"/>
                      <a:pt x="118" y="62"/>
                    </a:cubicBezTo>
                    <a:cubicBezTo>
                      <a:pt x="127" y="62"/>
                      <a:pt x="134" y="67"/>
                      <a:pt x="137" y="75"/>
                    </a:cubicBezTo>
                    <a:cubicBezTo>
                      <a:pt x="144" y="75"/>
                      <a:pt x="144" y="75"/>
                      <a:pt x="144" y="75"/>
                    </a:cubicBezTo>
                    <a:cubicBezTo>
                      <a:pt x="147" y="75"/>
                      <a:pt x="150" y="74"/>
                      <a:pt x="151" y="73"/>
                    </a:cubicBezTo>
                    <a:cubicBezTo>
                      <a:pt x="152" y="72"/>
                      <a:pt x="153" y="69"/>
                      <a:pt x="153" y="66"/>
                    </a:cubicBezTo>
                    <a:cubicBezTo>
                      <a:pt x="153" y="52"/>
                      <a:pt x="153" y="52"/>
                      <a:pt x="153" y="52"/>
                    </a:cubicBezTo>
                    <a:cubicBezTo>
                      <a:pt x="153" y="48"/>
                      <a:pt x="152" y="44"/>
                      <a:pt x="150" y="43"/>
                    </a:cubicBezTo>
                    <a:close/>
                    <a:moveTo>
                      <a:pt x="55" y="34"/>
                    </a:moveTo>
                    <a:cubicBezTo>
                      <a:pt x="19" y="34"/>
                      <a:pt x="19" y="34"/>
                      <a:pt x="19" y="34"/>
                    </a:cubicBezTo>
                    <a:cubicBezTo>
                      <a:pt x="15" y="34"/>
                      <a:pt x="14" y="32"/>
                      <a:pt x="15" y="29"/>
                    </a:cubicBezTo>
                    <a:cubicBezTo>
                      <a:pt x="16" y="26"/>
                      <a:pt x="19" y="20"/>
                      <a:pt x="20" y="18"/>
                    </a:cubicBezTo>
                    <a:cubicBezTo>
                      <a:pt x="22" y="17"/>
                      <a:pt x="25" y="15"/>
                      <a:pt x="27" y="13"/>
                    </a:cubicBezTo>
                    <a:cubicBezTo>
                      <a:pt x="30" y="11"/>
                      <a:pt x="36" y="8"/>
                      <a:pt x="38" y="8"/>
                    </a:cubicBezTo>
                    <a:cubicBezTo>
                      <a:pt x="40" y="7"/>
                      <a:pt x="44" y="7"/>
                      <a:pt x="47" y="7"/>
                    </a:cubicBezTo>
                    <a:cubicBezTo>
                      <a:pt x="55" y="7"/>
                      <a:pt x="55" y="7"/>
                      <a:pt x="55" y="7"/>
                    </a:cubicBezTo>
                    <a:lnTo>
                      <a:pt x="55" y="34"/>
                    </a:lnTo>
                    <a:close/>
                    <a:moveTo>
                      <a:pt x="102" y="34"/>
                    </a:moveTo>
                    <a:cubicBezTo>
                      <a:pt x="61" y="34"/>
                      <a:pt x="61" y="34"/>
                      <a:pt x="61" y="34"/>
                    </a:cubicBezTo>
                    <a:cubicBezTo>
                      <a:pt x="61" y="7"/>
                      <a:pt x="61" y="7"/>
                      <a:pt x="61" y="7"/>
                    </a:cubicBezTo>
                    <a:cubicBezTo>
                      <a:pt x="63" y="7"/>
                      <a:pt x="63" y="7"/>
                      <a:pt x="63" y="7"/>
                    </a:cubicBezTo>
                    <a:cubicBezTo>
                      <a:pt x="66" y="7"/>
                      <a:pt x="71" y="7"/>
                      <a:pt x="73" y="8"/>
                    </a:cubicBezTo>
                    <a:cubicBezTo>
                      <a:pt x="75" y="8"/>
                      <a:pt x="77" y="8"/>
                      <a:pt x="78" y="8"/>
                    </a:cubicBezTo>
                    <a:cubicBezTo>
                      <a:pt x="79" y="9"/>
                      <a:pt x="84" y="10"/>
                      <a:pt x="85" y="11"/>
                    </a:cubicBezTo>
                    <a:cubicBezTo>
                      <a:pt x="87" y="12"/>
                      <a:pt x="90" y="15"/>
                      <a:pt x="92" y="18"/>
                    </a:cubicBezTo>
                    <a:cubicBezTo>
                      <a:pt x="102" y="28"/>
                      <a:pt x="102" y="28"/>
                      <a:pt x="102" y="28"/>
                    </a:cubicBezTo>
                    <a:cubicBezTo>
                      <a:pt x="105" y="31"/>
                      <a:pt x="107" y="33"/>
                      <a:pt x="107" y="33"/>
                    </a:cubicBezTo>
                    <a:cubicBezTo>
                      <a:pt x="107" y="33"/>
                      <a:pt x="105" y="34"/>
                      <a:pt x="10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grpSp>
      </p:grpSp>
      <p:grpSp>
        <p:nvGrpSpPr>
          <p:cNvPr id="36" name="组合 35"/>
          <p:cNvGrpSpPr/>
          <p:nvPr/>
        </p:nvGrpSpPr>
        <p:grpSpPr>
          <a:xfrm>
            <a:off x="3009032" y="2944642"/>
            <a:ext cx="1243970" cy="1243970"/>
            <a:chOff x="3009032" y="2944642"/>
            <a:chExt cx="1243970" cy="1243970"/>
          </a:xfrm>
        </p:grpSpPr>
        <p:sp>
          <p:nvSpPr>
            <p:cNvPr id="13" name="椭圆 12"/>
            <p:cNvSpPr/>
            <p:nvPr/>
          </p:nvSpPr>
          <p:spPr bwMode="auto">
            <a:xfrm>
              <a:off x="3009032" y="2944642"/>
              <a:ext cx="1243970" cy="1243970"/>
            </a:xfrm>
            <a:prstGeom prst="ellipse">
              <a:avLst/>
            </a:prstGeom>
            <a:noFill/>
            <a:ln>
              <a:solidFill>
                <a:sysClr val="windowText" lastClr="000000">
                  <a:lumMod val="50000"/>
                  <a:lumOff val="50000"/>
                </a:sysClr>
              </a:solidFill>
              <a:prstDash val="dash"/>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a typeface="微软雅黑"/>
              </a:endParaRPr>
            </a:p>
          </p:txBody>
        </p:sp>
        <p:sp>
          <p:nvSpPr>
            <p:cNvPr id="14" name="椭圆 13"/>
            <p:cNvSpPr/>
            <p:nvPr/>
          </p:nvSpPr>
          <p:spPr bwMode="auto">
            <a:xfrm>
              <a:off x="3091702" y="3026124"/>
              <a:ext cx="1078592" cy="1078592"/>
            </a:xfrm>
            <a:prstGeom prst="ellipse">
              <a:avLst/>
            </a:prstGeom>
            <a:solidFill>
              <a:srgbClr val="B02623"/>
            </a:solidFill>
            <a:ln>
              <a:noFill/>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a typeface="微软雅黑"/>
              </a:endParaRPr>
            </a:p>
          </p:txBody>
        </p:sp>
        <p:grpSp>
          <p:nvGrpSpPr>
            <p:cNvPr id="30" name="组合 2"/>
            <p:cNvGrpSpPr>
              <a:grpSpLocks/>
            </p:cNvGrpSpPr>
            <p:nvPr/>
          </p:nvGrpSpPr>
          <p:grpSpPr bwMode="auto">
            <a:xfrm>
              <a:off x="3443370" y="3388417"/>
              <a:ext cx="396478" cy="302419"/>
              <a:chOff x="0" y="0"/>
              <a:chExt cx="411163" cy="312738"/>
            </a:xfrm>
          </p:grpSpPr>
          <p:sp>
            <p:nvSpPr>
              <p:cNvPr id="31" name="Freeform 10"/>
              <p:cNvSpPr>
                <a:spLocks/>
              </p:cNvSpPr>
              <p:nvPr/>
            </p:nvSpPr>
            <p:spPr bwMode="auto">
              <a:xfrm>
                <a:off x="0" y="38100"/>
                <a:ext cx="411163" cy="274638"/>
              </a:xfrm>
              <a:custGeom>
                <a:avLst/>
                <a:gdLst>
                  <a:gd name="T0" fmla="*/ 411163 w 259"/>
                  <a:gd name="T1" fmla="*/ 274638 h 173"/>
                  <a:gd name="T2" fmla="*/ 0 w 259"/>
                  <a:gd name="T3" fmla="*/ 274638 h 173"/>
                  <a:gd name="T4" fmla="*/ 0 w 259"/>
                  <a:gd name="T5" fmla="*/ 0 h 173"/>
                  <a:gd name="T6" fmla="*/ 203200 w 259"/>
                  <a:gd name="T7" fmla="*/ 134938 h 173"/>
                  <a:gd name="T8" fmla="*/ 411163 w 259"/>
                  <a:gd name="T9" fmla="*/ 0 h 173"/>
                  <a:gd name="T10" fmla="*/ 411163 w 259"/>
                  <a:gd name="T11" fmla="*/ 274638 h 173"/>
                  <a:gd name="T12" fmla="*/ 0 60000 65536"/>
                  <a:gd name="T13" fmla="*/ 0 60000 65536"/>
                  <a:gd name="T14" fmla="*/ 0 60000 65536"/>
                  <a:gd name="T15" fmla="*/ 0 60000 65536"/>
                  <a:gd name="T16" fmla="*/ 0 60000 65536"/>
                  <a:gd name="T17" fmla="*/ 0 60000 65536"/>
                  <a:gd name="T18" fmla="*/ 0 w 259"/>
                  <a:gd name="T19" fmla="*/ 0 h 173"/>
                  <a:gd name="T20" fmla="*/ 259 w 259"/>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259" h="173">
                    <a:moveTo>
                      <a:pt x="259" y="173"/>
                    </a:moveTo>
                    <a:lnTo>
                      <a:pt x="0" y="173"/>
                    </a:lnTo>
                    <a:lnTo>
                      <a:pt x="0" y="0"/>
                    </a:lnTo>
                    <a:lnTo>
                      <a:pt x="128" y="85"/>
                    </a:lnTo>
                    <a:lnTo>
                      <a:pt x="259" y="0"/>
                    </a:lnTo>
                    <a:lnTo>
                      <a:pt x="259" y="17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2" name="Freeform 11"/>
              <p:cNvSpPr>
                <a:spLocks/>
              </p:cNvSpPr>
              <p:nvPr/>
            </p:nvSpPr>
            <p:spPr bwMode="auto">
              <a:xfrm>
                <a:off x="0" y="0"/>
                <a:ext cx="411163" cy="134938"/>
              </a:xfrm>
              <a:custGeom>
                <a:avLst/>
                <a:gdLst>
                  <a:gd name="T0" fmla="*/ 411163 w 259"/>
                  <a:gd name="T1" fmla="*/ 0 h 85"/>
                  <a:gd name="T2" fmla="*/ 0 w 259"/>
                  <a:gd name="T3" fmla="*/ 0 h 85"/>
                  <a:gd name="T4" fmla="*/ 0 w 259"/>
                  <a:gd name="T5" fmla="*/ 3175 h 85"/>
                  <a:gd name="T6" fmla="*/ 203200 w 259"/>
                  <a:gd name="T7" fmla="*/ 134938 h 85"/>
                  <a:gd name="T8" fmla="*/ 411163 w 259"/>
                  <a:gd name="T9" fmla="*/ 0 h 85"/>
                  <a:gd name="T10" fmla="*/ 0 60000 65536"/>
                  <a:gd name="T11" fmla="*/ 0 60000 65536"/>
                  <a:gd name="T12" fmla="*/ 0 60000 65536"/>
                  <a:gd name="T13" fmla="*/ 0 60000 65536"/>
                  <a:gd name="T14" fmla="*/ 0 60000 65536"/>
                  <a:gd name="T15" fmla="*/ 0 w 259"/>
                  <a:gd name="T16" fmla="*/ 0 h 85"/>
                  <a:gd name="T17" fmla="*/ 259 w 259"/>
                  <a:gd name="T18" fmla="*/ 85 h 85"/>
                </a:gdLst>
                <a:ahLst/>
                <a:cxnLst>
                  <a:cxn ang="T10">
                    <a:pos x="T0" y="T1"/>
                  </a:cxn>
                  <a:cxn ang="T11">
                    <a:pos x="T2" y="T3"/>
                  </a:cxn>
                  <a:cxn ang="T12">
                    <a:pos x="T4" y="T5"/>
                  </a:cxn>
                  <a:cxn ang="T13">
                    <a:pos x="T6" y="T7"/>
                  </a:cxn>
                  <a:cxn ang="T14">
                    <a:pos x="T8" y="T9"/>
                  </a:cxn>
                </a:cxnLst>
                <a:rect l="T15" t="T16" r="T17" b="T18"/>
                <a:pathLst>
                  <a:path w="259" h="85">
                    <a:moveTo>
                      <a:pt x="259" y="0"/>
                    </a:moveTo>
                    <a:lnTo>
                      <a:pt x="0" y="0"/>
                    </a:lnTo>
                    <a:lnTo>
                      <a:pt x="0" y="2"/>
                    </a:lnTo>
                    <a:lnTo>
                      <a:pt x="128" y="85"/>
                    </a:lnTo>
                    <a:lnTo>
                      <a:pt x="259"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grpSp>
      </p:grpSp>
      <p:grpSp>
        <p:nvGrpSpPr>
          <p:cNvPr id="37" name="组合 36"/>
          <p:cNvGrpSpPr/>
          <p:nvPr/>
        </p:nvGrpSpPr>
        <p:grpSpPr>
          <a:xfrm>
            <a:off x="4754993" y="1155973"/>
            <a:ext cx="1243970" cy="1243970"/>
            <a:chOff x="4754993" y="1155973"/>
            <a:chExt cx="1243970" cy="1243970"/>
          </a:xfrm>
        </p:grpSpPr>
        <p:sp>
          <p:nvSpPr>
            <p:cNvPr id="15" name="椭圆 14"/>
            <p:cNvSpPr/>
            <p:nvPr/>
          </p:nvSpPr>
          <p:spPr bwMode="auto">
            <a:xfrm>
              <a:off x="4754993" y="1155973"/>
              <a:ext cx="1243970" cy="1243970"/>
            </a:xfrm>
            <a:prstGeom prst="ellipse">
              <a:avLst/>
            </a:prstGeom>
            <a:noFill/>
            <a:ln>
              <a:solidFill>
                <a:sysClr val="windowText" lastClr="000000">
                  <a:lumMod val="50000"/>
                  <a:lumOff val="50000"/>
                </a:sysClr>
              </a:solidFill>
              <a:prstDash val="dash"/>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a typeface="微软雅黑"/>
              </a:endParaRPr>
            </a:p>
          </p:txBody>
        </p:sp>
        <p:sp>
          <p:nvSpPr>
            <p:cNvPr id="16" name="椭圆 15"/>
            <p:cNvSpPr/>
            <p:nvPr/>
          </p:nvSpPr>
          <p:spPr bwMode="auto">
            <a:xfrm>
              <a:off x="4837666" y="1237455"/>
              <a:ext cx="1078592" cy="1078592"/>
            </a:xfrm>
            <a:prstGeom prst="ellipse">
              <a:avLst/>
            </a:prstGeom>
            <a:solidFill>
              <a:srgbClr val="93CAA8"/>
            </a:solidFill>
            <a:ln>
              <a:noFill/>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a typeface="微软雅黑"/>
              </a:endParaRPr>
            </a:p>
          </p:txBody>
        </p:sp>
        <p:sp>
          <p:nvSpPr>
            <p:cNvPr id="33" name="Freeform 29"/>
            <p:cNvSpPr>
              <a:spLocks noEditPoints="1"/>
            </p:cNvSpPr>
            <p:nvPr/>
          </p:nvSpPr>
          <p:spPr bwMode="auto">
            <a:xfrm>
              <a:off x="5169289" y="1566191"/>
              <a:ext cx="415529" cy="421481"/>
            </a:xfrm>
            <a:custGeom>
              <a:avLst/>
              <a:gdLst>
                <a:gd name="T0" fmla="*/ 549178 w 114"/>
                <a:gd name="T1" fmla="*/ 484461 h 116"/>
                <a:gd name="T2" fmla="*/ 408239 w 114"/>
                <a:gd name="T3" fmla="*/ 348812 h 116"/>
                <a:gd name="T4" fmla="*/ 432538 w 114"/>
                <a:gd name="T5" fmla="*/ 222852 h 116"/>
                <a:gd name="T6" fmla="*/ 208979 w 114"/>
                <a:gd name="T7" fmla="*/ 4845 h 116"/>
                <a:gd name="T8" fmla="*/ 4860 w 114"/>
                <a:gd name="T9" fmla="*/ 242231 h 116"/>
                <a:gd name="T10" fmla="*/ 233279 w 114"/>
                <a:gd name="T11" fmla="*/ 460238 h 116"/>
                <a:gd name="T12" fmla="*/ 349919 w 114"/>
                <a:gd name="T13" fmla="*/ 421481 h 116"/>
                <a:gd name="T14" fmla="*/ 485998 w 114"/>
                <a:gd name="T15" fmla="*/ 557130 h 116"/>
                <a:gd name="T16" fmla="*/ 505438 w 114"/>
                <a:gd name="T17" fmla="*/ 552286 h 116"/>
                <a:gd name="T18" fmla="*/ 549178 w 114"/>
                <a:gd name="T19" fmla="*/ 498995 h 116"/>
                <a:gd name="T20" fmla="*/ 549178 w 114"/>
                <a:gd name="T21" fmla="*/ 484461 h 116"/>
                <a:gd name="T22" fmla="*/ 72900 w 114"/>
                <a:gd name="T23" fmla="*/ 242231 h 116"/>
                <a:gd name="T24" fmla="*/ 213839 w 114"/>
                <a:gd name="T25" fmla="*/ 77514 h 116"/>
                <a:gd name="T26" fmla="*/ 364499 w 114"/>
                <a:gd name="T27" fmla="*/ 227697 h 116"/>
                <a:gd name="T28" fmla="*/ 228419 w 114"/>
                <a:gd name="T29" fmla="*/ 387569 h 116"/>
                <a:gd name="T30" fmla="*/ 72900 w 114"/>
                <a:gd name="T31" fmla="*/ 242231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
                <a:gd name="T49" fmla="*/ 0 h 116"/>
                <a:gd name="T50" fmla="*/ 114 w 114"/>
                <a:gd name="T51" fmla="*/ 116 h 1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 h="116">
                  <a:moveTo>
                    <a:pt x="113" y="100"/>
                  </a:moveTo>
                  <a:cubicBezTo>
                    <a:pt x="84" y="72"/>
                    <a:pt x="84" y="72"/>
                    <a:pt x="84" y="72"/>
                  </a:cubicBezTo>
                  <a:cubicBezTo>
                    <a:pt x="88" y="65"/>
                    <a:pt x="90" y="56"/>
                    <a:pt x="89" y="46"/>
                  </a:cubicBezTo>
                  <a:cubicBezTo>
                    <a:pt x="88" y="21"/>
                    <a:pt x="67" y="0"/>
                    <a:pt x="43" y="1"/>
                  </a:cubicBezTo>
                  <a:cubicBezTo>
                    <a:pt x="18" y="3"/>
                    <a:pt x="0" y="24"/>
                    <a:pt x="1" y="50"/>
                  </a:cubicBezTo>
                  <a:cubicBezTo>
                    <a:pt x="3" y="76"/>
                    <a:pt x="24" y="96"/>
                    <a:pt x="48" y="95"/>
                  </a:cubicBezTo>
                  <a:cubicBezTo>
                    <a:pt x="57" y="95"/>
                    <a:pt x="65" y="92"/>
                    <a:pt x="72" y="87"/>
                  </a:cubicBezTo>
                  <a:cubicBezTo>
                    <a:pt x="100" y="115"/>
                    <a:pt x="100" y="115"/>
                    <a:pt x="100" y="115"/>
                  </a:cubicBezTo>
                  <a:cubicBezTo>
                    <a:pt x="101" y="116"/>
                    <a:pt x="103" y="115"/>
                    <a:pt x="104" y="114"/>
                  </a:cubicBezTo>
                  <a:cubicBezTo>
                    <a:pt x="113" y="103"/>
                    <a:pt x="113" y="103"/>
                    <a:pt x="113" y="103"/>
                  </a:cubicBezTo>
                  <a:cubicBezTo>
                    <a:pt x="114" y="102"/>
                    <a:pt x="114" y="101"/>
                    <a:pt x="113" y="100"/>
                  </a:cubicBezTo>
                  <a:close/>
                  <a:moveTo>
                    <a:pt x="15" y="50"/>
                  </a:moveTo>
                  <a:cubicBezTo>
                    <a:pt x="14" y="32"/>
                    <a:pt x="27" y="17"/>
                    <a:pt x="44" y="16"/>
                  </a:cubicBezTo>
                  <a:cubicBezTo>
                    <a:pt x="60" y="16"/>
                    <a:pt x="74" y="29"/>
                    <a:pt x="75" y="47"/>
                  </a:cubicBezTo>
                  <a:cubicBezTo>
                    <a:pt x="76" y="65"/>
                    <a:pt x="64" y="80"/>
                    <a:pt x="47" y="80"/>
                  </a:cubicBezTo>
                  <a:cubicBezTo>
                    <a:pt x="31" y="81"/>
                    <a:pt x="16" y="67"/>
                    <a:pt x="15" y="5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325" tIns="34284" rIns="68325" bIns="34284"/>
            <a:lstStyle/>
            <a:p>
              <a:pPr marL="0" marR="0" lvl="0" indent="0"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grpSp>
      <p:grpSp>
        <p:nvGrpSpPr>
          <p:cNvPr id="38" name="组合 37"/>
          <p:cNvGrpSpPr/>
          <p:nvPr/>
        </p:nvGrpSpPr>
        <p:grpSpPr>
          <a:xfrm>
            <a:off x="6596465" y="2751625"/>
            <a:ext cx="1243970" cy="1243970"/>
            <a:chOff x="6596465" y="2751625"/>
            <a:chExt cx="1243970" cy="1243970"/>
          </a:xfrm>
        </p:grpSpPr>
        <p:sp>
          <p:nvSpPr>
            <p:cNvPr id="17" name="椭圆 16"/>
            <p:cNvSpPr/>
            <p:nvPr/>
          </p:nvSpPr>
          <p:spPr bwMode="auto">
            <a:xfrm>
              <a:off x="6596465" y="2751625"/>
              <a:ext cx="1243970" cy="1243970"/>
            </a:xfrm>
            <a:prstGeom prst="ellipse">
              <a:avLst/>
            </a:prstGeom>
            <a:noFill/>
            <a:ln>
              <a:solidFill>
                <a:sysClr val="windowText" lastClr="000000">
                  <a:lumMod val="50000"/>
                  <a:lumOff val="50000"/>
                </a:sysClr>
              </a:solidFill>
              <a:prstDash val="dash"/>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a typeface="微软雅黑"/>
              </a:endParaRPr>
            </a:p>
          </p:txBody>
        </p:sp>
        <p:sp>
          <p:nvSpPr>
            <p:cNvPr id="18" name="椭圆 17"/>
            <p:cNvSpPr/>
            <p:nvPr/>
          </p:nvSpPr>
          <p:spPr bwMode="auto">
            <a:xfrm>
              <a:off x="6679157" y="2833128"/>
              <a:ext cx="1078592" cy="1078592"/>
            </a:xfrm>
            <a:prstGeom prst="ellipse">
              <a:avLst/>
            </a:prstGeom>
            <a:solidFill>
              <a:srgbClr val="1F8984"/>
            </a:solidFill>
            <a:ln>
              <a:noFill/>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a typeface="微软雅黑"/>
              </a:endParaRPr>
            </a:p>
          </p:txBody>
        </p:sp>
        <p:pic>
          <p:nvPicPr>
            <p:cNvPr id="34" name="图片 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53654" y="3142042"/>
              <a:ext cx="540000" cy="389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p:tgtEl>
                                          <p:spTgt spid="39"/>
                                        </p:tgtEl>
                                        <p:attrNameLst>
                                          <p:attrName>ppt_y</p:attrName>
                                        </p:attrNameLst>
                                      </p:cBhvr>
                                      <p:tavLst>
                                        <p:tav tm="0">
                                          <p:val>
                                            <p:strVal val="#ppt_y-#ppt_h*1.125000"/>
                                          </p:val>
                                        </p:tav>
                                        <p:tav tm="100000">
                                          <p:val>
                                            <p:strVal val="#ppt_y"/>
                                          </p:val>
                                        </p:tav>
                                      </p:tavLst>
                                    </p:anim>
                                    <p:animEffect transition="in" filter="wipe(down)">
                                      <p:cBhvr>
                                        <p:cTn id="13" dur="500"/>
                                        <p:tgtEl>
                                          <p:spTgt spid="3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p:tgtEl>
                                          <p:spTgt spid="40"/>
                                        </p:tgtEl>
                                        <p:attrNameLst>
                                          <p:attrName>ppt_y</p:attrName>
                                        </p:attrNameLst>
                                      </p:cBhvr>
                                      <p:tavLst>
                                        <p:tav tm="0">
                                          <p:val>
                                            <p:strVal val="#ppt_y+#ppt_h*1.125000"/>
                                          </p:val>
                                        </p:tav>
                                        <p:tav tm="100000">
                                          <p:val>
                                            <p:strVal val="#ppt_y"/>
                                          </p:val>
                                        </p:tav>
                                      </p:tavLst>
                                    </p:anim>
                                    <p:animEffect transition="in" filter="wipe(up)">
                                      <p:cBhvr>
                                        <p:cTn id="29" dur="500"/>
                                        <p:tgtEl>
                                          <p:spTgt spid="4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1" fill="hold" nodeType="click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p:tgtEl>
                                          <p:spTgt spid="41"/>
                                        </p:tgtEl>
                                        <p:attrNameLst>
                                          <p:attrName>ppt_y</p:attrName>
                                        </p:attrNameLst>
                                      </p:cBhvr>
                                      <p:tavLst>
                                        <p:tav tm="0">
                                          <p:val>
                                            <p:strVal val="#ppt_y-#ppt_h*1.125000"/>
                                          </p:val>
                                        </p:tav>
                                        <p:tav tm="100000">
                                          <p:val>
                                            <p:strVal val="#ppt_y"/>
                                          </p:val>
                                        </p:tav>
                                      </p:tavLst>
                                    </p:anim>
                                    <p:animEffect transition="in" filter="wipe(down)">
                                      <p:cBhvr>
                                        <p:cTn id="45" dur="500"/>
                                        <p:tgtEl>
                                          <p:spTgt spid="4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nodeType="click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500"/>
                                        <p:tgtEl>
                                          <p:spTgt spid="42"/>
                                        </p:tgtEl>
                                        <p:attrNameLst>
                                          <p:attrName>ppt_y</p:attrName>
                                        </p:attrNameLst>
                                      </p:cBhvr>
                                      <p:tavLst>
                                        <p:tav tm="0">
                                          <p:val>
                                            <p:strVal val="#ppt_y+#ppt_h*1.125000"/>
                                          </p:val>
                                        </p:tav>
                                        <p:tav tm="100000">
                                          <p:val>
                                            <p:strVal val="#ppt_y"/>
                                          </p:val>
                                        </p:tav>
                                      </p:tavLst>
                                    </p:anim>
                                    <p:animEffect transition="in" filter="wipe(up)">
                                      <p:cBhvr>
                                        <p:cTn id="6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1.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2589" r="3661" b="13959"/>
          <a:stretch/>
        </p:blipFill>
        <p:spPr bwMode="auto">
          <a:xfrm>
            <a:off x="0" y="-11435"/>
            <a:ext cx="9144000" cy="515493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950244" y="1943100"/>
            <a:ext cx="1257300" cy="1257300"/>
          </a:xfrm>
          <a:prstGeom prst="rect">
            <a:avLst/>
          </a:prstGeom>
          <a:solidFill>
            <a:srgbClr val="25579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8" tIns="34284" rIns="68538" bIns="34284" numCol="1" spcCol="0" rtlCol="0" fromWordArt="0" anchor="ctr" anchorCtr="0" forceAA="0" compatLnSpc="1">
            <a:prstTxWarp prst="textNoShape">
              <a:avLst/>
            </a:prstTxWarp>
            <a:noAutofit/>
          </a:bodyPr>
          <a:lstStyle/>
          <a:p>
            <a:pPr algn="ctr" defTabSz="685426"/>
            <a:r>
              <a:rPr lang="en-US" altLang="zh-CN" sz="6000" dirty="0">
                <a:solidFill>
                  <a:prstClr val="white"/>
                </a:solidFill>
                <a:ea typeface="微软雅黑"/>
              </a:rPr>
              <a:t>02</a:t>
            </a:r>
            <a:endParaRPr lang="zh-CN" altLang="en-US" sz="6000" dirty="0">
              <a:solidFill>
                <a:prstClr val="white"/>
              </a:solidFill>
              <a:ea typeface="微软雅黑"/>
            </a:endParaRPr>
          </a:p>
        </p:txBody>
      </p:sp>
      <p:grpSp>
        <p:nvGrpSpPr>
          <p:cNvPr id="9" name="组合 8"/>
          <p:cNvGrpSpPr/>
          <p:nvPr/>
        </p:nvGrpSpPr>
        <p:grpSpPr>
          <a:xfrm>
            <a:off x="3207563" y="1943100"/>
            <a:ext cx="5243513" cy="1257300"/>
            <a:chOff x="3207563" y="1943100"/>
            <a:chExt cx="5243513" cy="1257300"/>
          </a:xfrm>
        </p:grpSpPr>
        <p:sp>
          <p:nvSpPr>
            <p:cNvPr id="10" name="矩形 9"/>
            <p:cNvSpPr/>
            <p:nvPr/>
          </p:nvSpPr>
          <p:spPr>
            <a:xfrm>
              <a:off x="3207563" y="1943100"/>
              <a:ext cx="5243513" cy="125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8" tIns="34284" rIns="68538" bIns="34284" numCol="1" spcCol="0" rtlCol="0" fromWordArt="0" anchor="ctr" anchorCtr="0" forceAA="0" compatLnSpc="1">
              <a:prstTxWarp prst="textNoShape">
                <a:avLst/>
              </a:prstTxWarp>
              <a:noAutofit/>
            </a:bodyPr>
            <a:lstStyle/>
            <a:p>
              <a:pPr algn="ctr" defTabSz="685426"/>
              <a:endParaRPr lang="zh-CN" altLang="en-US" sz="1400">
                <a:solidFill>
                  <a:prstClr val="white"/>
                </a:solidFill>
                <a:ea typeface="微软雅黑"/>
              </a:endParaRPr>
            </a:p>
          </p:txBody>
        </p:sp>
        <p:sp>
          <p:nvSpPr>
            <p:cNvPr id="11" name="Copyright Notice"/>
            <p:cNvSpPr>
              <a:spLocks/>
            </p:cNvSpPr>
            <p:nvPr/>
          </p:nvSpPr>
          <p:spPr bwMode="auto">
            <a:xfrm>
              <a:off x="4543696" y="2362549"/>
              <a:ext cx="2571207" cy="4183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53970" tIns="24295" rIns="53970" bIns="24295"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rgbClr val="087F92"/>
                  </a:solidFill>
                  <a:latin typeface="微软雅黑"/>
                  <a:ea typeface="微软雅黑"/>
                </a:rPr>
                <a:t>单击此处添加标题</a:t>
              </a:r>
            </a:p>
          </p:txBody>
        </p:sp>
      </p:grpSp>
    </p:spTree>
    <p:extLst>
      <p:ext uri="{BB962C8B-B14F-4D97-AF65-F5344CB8AC3E}">
        <p14:creationId xmlns:p14="http://schemas.microsoft.com/office/powerpoint/2010/main" val="453571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grpSp>
        <p:nvGrpSpPr>
          <p:cNvPr id="26" name="组合 25"/>
          <p:cNvGrpSpPr/>
          <p:nvPr/>
        </p:nvGrpSpPr>
        <p:grpSpPr>
          <a:xfrm>
            <a:off x="1015492" y="955016"/>
            <a:ext cx="1919683" cy="1919684"/>
            <a:chOff x="1015492" y="955016"/>
            <a:chExt cx="1919683" cy="1919684"/>
          </a:xfrm>
        </p:grpSpPr>
        <p:sp>
          <p:nvSpPr>
            <p:cNvPr id="8" name="空心弧 7"/>
            <p:cNvSpPr>
              <a:spLocks noChangeAspect="1"/>
            </p:cNvSpPr>
            <p:nvPr/>
          </p:nvSpPr>
          <p:spPr>
            <a:xfrm rot="2134792">
              <a:off x="1084076" y="1056669"/>
              <a:ext cx="1716377" cy="1716377"/>
            </a:xfrm>
            <a:prstGeom prst="blockArc">
              <a:avLst>
                <a:gd name="adj1" fmla="val 14033861"/>
                <a:gd name="adj2" fmla="val 1597257"/>
                <a:gd name="adj3" fmla="val 5428"/>
              </a:avLst>
            </a:prstGeom>
            <a:solidFill>
              <a:sysClr val="windowText" lastClr="000000">
                <a:lumMod val="50000"/>
                <a:lumOff val="50000"/>
              </a:sysClr>
            </a:solidFill>
            <a:ln>
              <a:noFill/>
            </a:ln>
            <a:extLst/>
          </p:spPr>
          <p:txBody>
            <a:bodyPr vert="horz" wrap="square" lIns="43343" tIns="21772" rIns="43343" bIns="21772" numCol="1" anchor="t" anchorCtr="0" compatLnSpc="1">
              <a:prstTxWarp prst="textNoShape">
                <a:avLst/>
              </a:prstTxWarp>
            </a:bodyPr>
            <a:lstStyle/>
            <a:p>
              <a:pPr marL="0" marR="0" lvl="0" indent="0" defTabSz="682383"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endParaRPr>
            </a:p>
          </p:txBody>
        </p:sp>
        <p:grpSp>
          <p:nvGrpSpPr>
            <p:cNvPr id="23" name="组合 22"/>
            <p:cNvGrpSpPr/>
            <p:nvPr/>
          </p:nvGrpSpPr>
          <p:grpSpPr>
            <a:xfrm>
              <a:off x="1015492" y="955016"/>
              <a:ext cx="1919683" cy="1919684"/>
              <a:chOff x="1015492" y="955016"/>
              <a:chExt cx="1919683" cy="1919684"/>
            </a:xfrm>
          </p:grpSpPr>
          <p:sp>
            <p:nvSpPr>
              <p:cNvPr id="9" name="空心弧 8"/>
              <p:cNvSpPr>
                <a:spLocks noChangeAspect="1"/>
              </p:cNvSpPr>
              <p:nvPr/>
            </p:nvSpPr>
            <p:spPr>
              <a:xfrm rot="14609616">
                <a:off x="1015492" y="955016"/>
                <a:ext cx="1919684" cy="1919683"/>
              </a:xfrm>
              <a:prstGeom prst="blockArc">
                <a:avLst>
                  <a:gd name="adj1" fmla="val 10669547"/>
                  <a:gd name="adj2" fmla="val 1623635"/>
                  <a:gd name="adj3" fmla="val 14268"/>
                </a:avLst>
              </a:prstGeom>
              <a:solidFill>
                <a:srgbClr val="1F8984"/>
              </a:solidFill>
              <a:ln>
                <a:noFill/>
              </a:ln>
              <a:extLst/>
            </p:spPr>
            <p:txBody>
              <a:bodyPr vert="horz" wrap="square" lIns="68269" tIns="34284" rIns="68269" bIns="34284" numCol="1" anchor="t" anchorCtr="0" compatLnSpc="1">
                <a:prstTxWarp prst="textNoShape">
                  <a:avLst/>
                </a:prstTxWarp>
              </a:bodyPr>
              <a:lstStyle/>
              <a:p>
                <a:pPr marL="0" marR="0" lvl="0" indent="0" defTabSz="6823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a typeface="微软雅黑"/>
                </a:endParaRPr>
              </a:p>
            </p:txBody>
          </p:sp>
          <p:sp>
            <p:nvSpPr>
              <p:cNvPr id="10" name="TextBox 52"/>
              <p:cNvSpPr txBox="1"/>
              <p:nvPr/>
            </p:nvSpPr>
            <p:spPr>
              <a:xfrm>
                <a:off x="1530981" y="1591951"/>
                <a:ext cx="888705" cy="577080"/>
              </a:xfrm>
              <a:prstGeom prst="rect">
                <a:avLst/>
              </a:prstGeom>
              <a:noFill/>
            </p:spPr>
            <p:txBody>
              <a:bodyPr wrap="none" lIns="68269" tIns="34284" rIns="68269" bIns="34284" rtlCol="0">
                <a:spAutoFit/>
              </a:bodyPr>
              <a:lstStyle/>
              <a:p>
                <a:pPr algn="ctr" defTabSz="682383">
                  <a:defRPr/>
                </a:pPr>
                <a:r>
                  <a:rPr lang="en-US" altLang="zh-CN" sz="3300" kern="0" dirty="0">
                    <a:solidFill>
                      <a:srgbClr val="1F8984"/>
                    </a:solidFill>
                    <a:latin typeface="Impact" panose="020B0806030902050204" pitchFamily="34" charset="0"/>
                    <a:ea typeface="微软雅黑"/>
                    <a:cs typeface="Arial Unicode MS" panose="020B0604020202020204" pitchFamily="34" charset="-122"/>
                  </a:rPr>
                  <a:t>60%</a:t>
                </a:r>
                <a:endParaRPr lang="zh-CN" altLang="en-US" sz="3300" kern="0" dirty="0">
                  <a:solidFill>
                    <a:srgbClr val="1F8984"/>
                  </a:solidFill>
                  <a:latin typeface="Impact" panose="020B0806030902050204" pitchFamily="34" charset="0"/>
                  <a:ea typeface="微软雅黑"/>
                  <a:cs typeface="Arial Unicode MS" panose="020B0604020202020204" pitchFamily="34" charset="-122"/>
                </a:endParaRPr>
              </a:p>
            </p:txBody>
          </p:sp>
        </p:grpSp>
      </p:grpSp>
      <p:grpSp>
        <p:nvGrpSpPr>
          <p:cNvPr id="27" name="组合 26"/>
          <p:cNvGrpSpPr/>
          <p:nvPr/>
        </p:nvGrpSpPr>
        <p:grpSpPr>
          <a:xfrm>
            <a:off x="3453040" y="955016"/>
            <a:ext cx="1919683" cy="1919684"/>
            <a:chOff x="3453040" y="955016"/>
            <a:chExt cx="1919683" cy="1919684"/>
          </a:xfrm>
        </p:grpSpPr>
        <p:sp>
          <p:nvSpPr>
            <p:cNvPr id="11" name="空心弧 10"/>
            <p:cNvSpPr>
              <a:spLocks noChangeAspect="1"/>
            </p:cNvSpPr>
            <p:nvPr/>
          </p:nvSpPr>
          <p:spPr>
            <a:xfrm rot="14609616">
              <a:off x="3453040" y="955016"/>
              <a:ext cx="1919684" cy="1919683"/>
            </a:xfrm>
            <a:prstGeom prst="blockArc">
              <a:avLst>
                <a:gd name="adj1" fmla="val 17674159"/>
                <a:gd name="adj2" fmla="val 1623635"/>
                <a:gd name="adj3" fmla="val 14268"/>
              </a:avLst>
            </a:prstGeom>
            <a:solidFill>
              <a:srgbClr val="93CAA8"/>
            </a:solidFill>
            <a:ln>
              <a:noFill/>
            </a:ln>
            <a:extLst/>
          </p:spPr>
          <p:txBody>
            <a:bodyPr vert="horz" wrap="square" lIns="68269" tIns="34284" rIns="68269" bIns="34284" numCol="1" anchor="t" anchorCtr="0" compatLnSpc="1">
              <a:prstTxWarp prst="textNoShape">
                <a:avLst/>
              </a:prstTxWarp>
            </a:bodyPr>
            <a:lstStyle/>
            <a:p>
              <a:pPr marL="0" marR="0" lvl="0" indent="0" defTabSz="6823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a typeface="微软雅黑"/>
              </a:endParaRPr>
            </a:p>
          </p:txBody>
        </p:sp>
        <p:grpSp>
          <p:nvGrpSpPr>
            <p:cNvPr id="24" name="组合 23"/>
            <p:cNvGrpSpPr/>
            <p:nvPr/>
          </p:nvGrpSpPr>
          <p:grpSpPr>
            <a:xfrm>
              <a:off x="3561426" y="1056669"/>
              <a:ext cx="1716377" cy="1716377"/>
              <a:chOff x="3561426" y="1056669"/>
              <a:chExt cx="1716377" cy="1716377"/>
            </a:xfrm>
          </p:grpSpPr>
          <p:sp>
            <p:nvSpPr>
              <p:cNvPr id="7" name="空心弧 6"/>
              <p:cNvSpPr>
                <a:spLocks noChangeAspect="1"/>
              </p:cNvSpPr>
              <p:nvPr/>
            </p:nvSpPr>
            <p:spPr>
              <a:xfrm rot="9198756">
                <a:off x="3561426" y="1056669"/>
                <a:ext cx="1716377" cy="1716377"/>
              </a:xfrm>
              <a:prstGeom prst="blockArc">
                <a:avLst>
                  <a:gd name="adj1" fmla="val 6741740"/>
                  <a:gd name="adj2" fmla="val 1597257"/>
                  <a:gd name="adj3" fmla="val 5428"/>
                </a:avLst>
              </a:prstGeom>
              <a:solidFill>
                <a:sysClr val="windowText" lastClr="000000">
                  <a:lumMod val="50000"/>
                  <a:lumOff val="50000"/>
                </a:sysClr>
              </a:solidFill>
              <a:ln>
                <a:noFill/>
              </a:ln>
              <a:extLst/>
            </p:spPr>
            <p:txBody>
              <a:bodyPr vert="horz" wrap="square" lIns="43343" tIns="21772" rIns="43343" bIns="21772" numCol="1" anchor="t" anchorCtr="0" compatLnSpc="1">
                <a:prstTxWarp prst="textNoShape">
                  <a:avLst/>
                </a:prstTxWarp>
              </a:bodyPr>
              <a:lstStyle/>
              <a:p>
                <a:pPr marL="0" marR="0" lvl="0" indent="0" defTabSz="682383"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endParaRPr>
              </a:p>
            </p:txBody>
          </p:sp>
          <p:sp>
            <p:nvSpPr>
              <p:cNvPr id="12" name="TextBox 240"/>
              <p:cNvSpPr txBox="1"/>
              <p:nvPr/>
            </p:nvSpPr>
            <p:spPr>
              <a:xfrm>
                <a:off x="3976945" y="1591951"/>
                <a:ext cx="871874" cy="577080"/>
              </a:xfrm>
              <a:prstGeom prst="rect">
                <a:avLst/>
              </a:prstGeom>
              <a:noFill/>
            </p:spPr>
            <p:txBody>
              <a:bodyPr wrap="none" lIns="68269" tIns="34284" rIns="68269" bIns="34284" rtlCol="0">
                <a:spAutoFit/>
              </a:bodyPr>
              <a:lstStyle/>
              <a:p>
                <a:pPr algn="ctr" defTabSz="682383">
                  <a:defRPr/>
                </a:pPr>
                <a:r>
                  <a:rPr lang="en-US" altLang="zh-CN" sz="3300" kern="0" dirty="0">
                    <a:solidFill>
                      <a:srgbClr val="93CAA8"/>
                    </a:solidFill>
                    <a:latin typeface="Impact" panose="020B0806030902050204" pitchFamily="34" charset="0"/>
                    <a:ea typeface="微软雅黑"/>
                    <a:cs typeface="Arial Unicode MS" panose="020B0604020202020204" pitchFamily="34" charset="-122"/>
                  </a:rPr>
                  <a:t>25%</a:t>
                </a:r>
                <a:endParaRPr lang="zh-CN" altLang="en-US" sz="3300" kern="0" dirty="0">
                  <a:solidFill>
                    <a:srgbClr val="93CAA8"/>
                  </a:solidFill>
                  <a:latin typeface="Impact" panose="020B0806030902050204" pitchFamily="34" charset="0"/>
                  <a:ea typeface="微软雅黑"/>
                  <a:cs typeface="Arial Unicode MS" panose="020B0604020202020204" pitchFamily="34" charset="-122"/>
                </a:endParaRPr>
              </a:p>
            </p:txBody>
          </p:sp>
        </p:grpSp>
      </p:grpSp>
      <p:grpSp>
        <p:nvGrpSpPr>
          <p:cNvPr id="28" name="组合 27"/>
          <p:cNvGrpSpPr/>
          <p:nvPr/>
        </p:nvGrpSpPr>
        <p:grpSpPr>
          <a:xfrm>
            <a:off x="5959801" y="960103"/>
            <a:ext cx="1919683" cy="1919684"/>
            <a:chOff x="5959801" y="960103"/>
            <a:chExt cx="1919683" cy="1919684"/>
          </a:xfrm>
        </p:grpSpPr>
        <p:sp>
          <p:nvSpPr>
            <p:cNvPr id="14" name="空心弧 13"/>
            <p:cNvSpPr>
              <a:spLocks noChangeAspect="1"/>
            </p:cNvSpPr>
            <p:nvPr/>
          </p:nvSpPr>
          <p:spPr>
            <a:xfrm rot="14609616">
              <a:off x="5959801" y="960103"/>
              <a:ext cx="1919684" cy="1919683"/>
            </a:xfrm>
            <a:prstGeom prst="blockArc">
              <a:avLst>
                <a:gd name="adj1" fmla="val 6812137"/>
                <a:gd name="adj2" fmla="val 1623635"/>
                <a:gd name="adj3" fmla="val 14268"/>
              </a:avLst>
            </a:prstGeom>
            <a:solidFill>
              <a:srgbClr val="FBB448"/>
            </a:solidFill>
            <a:ln>
              <a:noFill/>
            </a:ln>
            <a:extLst/>
          </p:spPr>
          <p:txBody>
            <a:bodyPr vert="horz" wrap="square" lIns="68269" tIns="34284" rIns="68269" bIns="34284" numCol="1" anchor="t" anchorCtr="0" compatLnSpc="1">
              <a:prstTxWarp prst="textNoShape">
                <a:avLst/>
              </a:prstTxWarp>
            </a:bodyPr>
            <a:lstStyle/>
            <a:p>
              <a:pPr marL="0" marR="0" lvl="0" indent="0" defTabSz="6823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a typeface="微软雅黑"/>
              </a:endParaRPr>
            </a:p>
          </p:txBody>
        </p:sp>
        <p:grpSp>
          <p:nvGrpSpPr>
            <p:cNvPr id="25" name="组合 24"/>
            <p:cNvGrpSpPr/>
            <p:nvPr/>
          </p:nvGrpSpPr>
          <p:grpSpPr>
            <a:xfrm>
              <a:off x="6068188" y="1061757"/>
              <a:ext cx="1716377" cy="1716377"/>
              <a:chOff x="6068188" y="1061757"/>
              <a:chExt cx="1716377" cy="1716377"/>
            </a:xfrm>
          </p:grpSpPr>
          <p:sp>
            <p:nvSpPr>
              <p:cNvPr id="13" name="空心弧 12"/>
              <p:cNvSpPr>
                <a:spLocks noChangeAspect="1"/>
              </p:cNvSpPr>
              <p:nvPr/>
            </p:nvSpPr>
            <p:spPr>
              <a:xfrm rot="9198756">
                <a:off x="6068188" y="1061757"/>
                <a:ext cx="1716377" cy="1716377"/>
              </a:xfrm>
              <a:prstGeom prst="blockArc">
                <a:avLst>
                  <a:gd name="adj1" fmla="val 6741740"/>
                  <a:gd name="adj2" fmla="val 1597257"/>
                  <a:gd name="adj3" fmla="val 5428"/>
                </a:avLst>
              </a:prstGeom>
              <a:solidFill>
                <a:sysClr val="windowText" lastClr="000000">
                  <a:lumMod val="50000"/>
                  <a:lumOff val="50000"/>
                </a:sysClr>
              </a:solidFill>
              <a:ln>
                <a:noFill/>
              </a:ln>
              <a:extLst/>
            </p:spPr>
            <p:txBody>
              <a:bodyPr vert="horz" wrap="square" lIns="43343" tIns="21772" rIns="43343" bIns="21772" numCol="1" anchor="t" anchorCtr="0" compatLnSpc="1">
                <a:prstTxWarp prst="textNoShape">
                  <a:avLst/>
                </a:prstTxWarp>
              </a:bodyPr>
              <a:lstStyle/>
              <a:p>
                <a:pPr marL="0" marR="0" lvl="0" indent="0" defTabSz="682383"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endParaRPr>
              </a:p>
            </p:txBody>
          </p:sp>
          <p:sp>
            <p:nvSpPr>
              <p:cNvPr id="15" name="TextBox 240"/>
              <p:cNvSpPr txBox="1"/>
              <p:nvPr/>
            </p:nvSpPr>
            <p:spPr>
              <a:xfrm>
                <a:off x="6507150" y="1597056"/>
                <a:ext cx="824985" cy="577080"/>
              </a:xfrm>
              <a:prstGeom prst="rect">
                <a:avLst/>
              </a:prstGeom>
              <a:noFill/>
            </p:spPr>
            <p:txBody>
              <a:bodyPr wrap="none" lIns="68269" tIns="34284" rIns="68269" bIns="34284" rtlCol="0">
                <a:spAutoFit/>
              </a:bodyPr>
              <a:lstStyle/>
              <a:p>
                <a:pPr algn="ctr" defTabSz="682383">
                  <a:defRPr/>
                </a:pPr>
                <a:r>
                  <a:rPr lang="en-US" altLang="zh-CN" sz="3300" kern="0" dirty="0">
                    <a:solidFill>
                      <a:srgbClr val="FBB448"/>
                    </a:solidFill>
                    <a:latin typeface="Impact" panose="020B0806030902050204" pitchFamily="34" charset="0"/>
                    <a:ea typeface="微软雅黑"/>
                    <a:cs typeface="Arial Unicode MS" panose="020B0604020202020204" pitchFamily="34" charset="-122"/>
                  </a:rPr>
                  <a:t>75%</a:t>
                </a:r>
                <a:endParaRPr lang="zh-CN" altLang="en-US" sz="3300" kern="0" dirty="0">
                  <a:solidFill>
                    <a:srgbClr val="FBB448"/>
                  </a:solidFill>
                  <a:latin typeface="Impact" panose="020B0806030902050204" pitchFamily="34" charset="0"/>
                  <a:ea typeface="微软雅黑"/>
                  <a:cs typeface="Arial Unicode MS" panose="020B0604020202020204" pitchFamily="34" charset="-122"/>
                </a:endParaRPr>
              </a:p>
            </p:txBody>
          </p:sp>
        </p:grpSp>
      </p:grpSp>
      <p:grpSp>
        <p:nvGrpSpPr>
          <p:cNvPr id="29" name="组合 28"/>
          <p:cNvGrpSpPr/>
          <p:nvPr/>
        </p:nvGrpSpPr>
        <p:grpSpPr>
          <a:xfrm>
            <a:off x="555768" y="3010904"/>
            <a:ext cx="2569794" cy="1418112"/>
            <a:chOff x="555768" y="3010904"/>
            <a:chExt cx="2569794" cy="1418112"/>
          </a:xfrm>
        </p:grpSpPr>
        <p:sp>
          <p:nvSpPr>
            <p:cNvPr id="16" name="TextBox 174"/>
            <p:cNvSpPr txBox="1"/>
            <p:nvPr/>
          </p:nvSpPr>
          <p:spPr>
            <a:xfrm>
              <a:off x="566355" y="3390282"/>
              <a:ext cx="2559207" cy="1038734"/>
            </a:xfrm>
            <a:prstGeom prst="rect">
              <a:avLst/>
            </a:prstGeom>
            <a:noFill/>
          </p:spPr>
          <p:txBody>
            <a:bodyPr wrap="square" lIns="68269" tIns="34284" rIns="68269" bIns="34284" rtlCol="0">
              <a:spAutoFit/>
            </a:bodyPr>
            <a:lstStyle/>
            <a:p>
              <a:pP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a:t>
              </a:r>
            </a:p>
          </p:txBody>
        </p:sp>
        <p:sp>
          <p:nvSpPr>
            <p:cNvPr id="17" name="TextBox 175"/>
            <p:cNvSpPr txBox="1"/>
            <p:nvPr/>
          </p:nvSpPr>
          <p:spPr>
            <a:xfrm>
              <a:off x="555768" y="3010904"/>
              <a:ext cx="2423530" cy="392415"/>
            </a:xfrm>
            <a:prstGeom prst="rect">
              <a:avLst/>
            </a:prstGeom>
            <a:noFill/>
          </p:spPr>
          <p:txBody>
            <a:bodyPr wrap="square" lIns="68269" tIns="34284" rIns="68269" bIns="34284" rtlCol="0">
              <a:spAutoFit/>
            </a:bodyPr>
            <a:lstStyle/>
            <a:p>
              <a:pPr defTabSz="682383" fontAlgn="base">
                <a:spcBef>
                  <a:spcPct val="0"/>
                </a:spcBef>
                <a:spcAft>
                  <a:spcPct val="0"/>
                </a:spcAft>
              </a:pPr>
              <a:r>
                <a:rPr lang="zh-CN" altLang="en-US" sz="2100" b="1" dirty="0">
                  <a:solidFill>
                    <a:srgbClr val="1F8984"/>
                  </a:solidFill>
                  <a:latin typeface="微软雅黑"/>
                  <a:ea typeface="微软雅黑"/>
                </a:rPr>
                <a:t>单击此处添加标题</a:t>
              </a:r>
            </a:p>
          </p:txBody>
        </p:sp>
      </p:grpSp>
      <p:grpSp>
        <p:nvGrpSpPr>
          <p:cNvPr id="30" name="组合 29"/>
          <p:cNvGrpSpPr/>
          <p:nvPr/>
        </p:nvGrpSpPr>
        <p:grpSpPr>
          <a:xfrm>
            <a:off x="3319432" y="3010904"/>
            <a:ext cx="2569792" cy="1418112"/>
            <a:chOff x="3319432" y="3010904"/>
            <a:chExt cx="2569792" cy="1418112"/>
          </a:xfrm>
        </p:grpSpPr>
        <p:sp>
          <p:nvSpPr>
            <p:cNvPr id="18" name="TextBox 174"/>
            <p:cNvSpPr txBox="1"/>
            <p:nvPr/>
          </p:nvSpPr>
          <p:spPr>
            <a:xfrm>
              <a:off x="3330017" y="3390282"/>
              <a:ext cx="2559207" cy="1038734"/>
            </a:xfrm>
            <a:prstGeom prst="rect">
              <a:avLst/>
            </a:prstGeom>
            <a:noFill/>
          </p:spPr>
          <p:txBody>
            <a:bodyPr wrap="square" lIns="68269" tIns="34284" rIns="68269" bIns="34284" rtlCol="0">
              <a:spAutoFit/>
            </a:bodyPr>
            <a:lstStyle/>
            <a:p>
              <a:pP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a:t>
              </a:r>
            </a:p>
          </p:txBody>
        </p:sp>
        <p:sp>
          <p:nvSpPr>
            <p:cNvPr id="19" name="TextBox 175"/>
            <p:cNvSpPr txBox="1"/>
            <p:nvPr/>
          </p:nvSpPr>
          <p:spPr>
            <a:xfrm>
              <a:off x="3319432" y="3010904"/>
              <a:ext cx="2423530" cy="392415"/>
            </a:xfrm>
            <a:prstGeom prst="rect">
              <a:avLst/>
            </a:prstGeom>
            <a:noFill/>
          </p:spPr>
          <p:txBody>
            <a:bodyPr wrap="square" lIns="68269" tIns="34284" rIns="68269" bIns="34284" rtlCol="0">
              <a:spAutoFit/>
            </a:bodyPr>
            <a:lstStyle/>
            <a:p>
              <a:pPr defTabSz="682383" fontAlgn="base">
                <a:spcBef>
                  <a:spcPct val="0"/>
                </a:spcBef>
                <a:spcAft>
                  <a:spcPct val="0"/>
                </a:spcAft>
              </a:pPr>
              <a:r>
                <a:rPr lang="zh-CN" altLang="en-US" sz="2100" b="1" dirty="0">
                  <a:solidFill>
                    <a:srgbClr val="93CAA8"/>
                  </a:solidFill>
                  <a:latin typeface="微软雅黑"/>
                  <a:ea typeface="微软雅黑"/>
                </a:rPr>
                <a:t>单击此处添加标题</a:t>
              </a:r>
            </a:p>
          </p:txBody>
        </p:sp>
      </p:grpSp>
      <p:grpSp>
        <p:nvGrpSpPr>
          <p:cNvPr id="31" name="组合 30"/>
          <p:cNvGrpSpPr/>
          <p:nvPr/>
        </p:nvGrpSpPr>
        <p:grpSpPr>
          <a:xfrm>
            <a:off x="6083094" y="3010904"/>
            <a:ext cx="2569794" cy="1418112"/>
            <a:chOff x="6083094" y="3010904"/>
            <a:chExt cx="2569794" cy="1418112"/>
          </a:xfrm>
        </p:grpSpPr>
        <p:sp>
          <p:nvSpPr>
            <p:cNvPr id="20" name="TextBox 174"/>
            <p:cNvSpPr txBox="1"/>
            <p:nvPr/>
          </p:nvSpPr>
          <p:spPr>
            <a:xfrm>
              <a:off x="6093681" y="3390282"/>
              <a:ext cx="2559207" cy="1038734"/>
            </a:xfrm>
            <a:prstGeom prst="rect">
              <a:avLst/>
            </a:prstGeom>
            <a:noFill/>
          </p:spPr>
          <p:txBody>
            <a:bodyPr wrap="square" lIns="68269" tIns="34284" rIns="68269" bIns="34284" rtlCol="0">
              <a:spAutoFit/>
            </a:bodyPr>
            <a:lstStyle/>
            <a:p>
              <a:pP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a:t>
              </a:r>
            </a:p>
          </p:txBody>
        </p:sp>
        <p:sp>
          <p:nvSpPr>
            <p:cNvPr id="21" name="TextBox 175"/>
            <p:cNvSpPr txBox="1"/>
            <p:nvPr/>
          </p:nvSpPr>
          <p:spPr>
            <a:xfrm>
              <a:off x="6083094" y="3010904"/>
              <a:ext cx="2423530" cy="392415"/>
            </a:xfrm>
            <a:prstGeom prst="rect">
              <a:avLst/>
            </a:prstGeom>
            <a:noFill/>
          </p:spPr>
          <p:txBody>
            <a:bodyPr wrap="square" lIns="68269" tIns="34284" rIns="68269" bIns="34284" rtlCol="0">
              <a:spAutoFit/>
            </a:bodyPr>
            <a:lstStyle/>
            <a:p>
              <a:pPr defTabSz="682383" fontAlgn="base">
                <a:spcBef>
                  <a:spcPct val="0"/>
                </a:spcBef>
                <a:spcAft>
                  <a:spcPct val="0"/>
                </a:spcAft>
              </a:pPr>
              <a:r>
                <a:rPr lang="zh-CN" altLang="en-US" sz="2100" b="1" dirty="0">
                  <a:solidFill>
                    <a:srgbClr val="FBB448"/>
                  </a:solidFill>
                  <a:latin typeface="微软雅黑"/>
                  <a:ea typeface="微软雅黑"/>
                </a:rPr>
                <a:t>单击此处添加标题</a:t>
              </a:r>
            </a:p>
          </p:txBody>
        </p:sp>
      </p:gr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4*#ppt_w"/>
                                          </p:val>
                                        </p:tav>
                                        <p:tav tm="100000">
                                          <p:val>
                                            <p:strVal val="#ppt_w"/>
                                          </p:val>
                                        </p:tav>
                                      </p:tavLst>
                                    </p:anim>
                                    <p:anim calcmode="lin" valueType="num">
                                      <p:cBhvr>
                                        <p:cTn id="8" dur="500" fill="hold"/>
                                        <p:tgtEl>
                                          <p:spTgt spid="2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3" presetClass="entr" presetSubtype="32"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strVal val="4*#ppt_w"/>
                                          </p:val>
                                        </p:tav>
                                        <p:tav tm="100000">
                                          <p:val>
                                            <p:strVal val="#ppt_w"/>
                                          </p:val>
                                        </p:tav>
                                      </p:tavLst>
                                    </p:anim>
                                    <p:anim calcmode="lin" valueType="num">
                                      <p:cBhvr>
                                        <p:cTn id="19" dur="500" fill="hold"/>
                                        <p:tgtEl>
                                          <p:spTgt spid="27"/>
                                        </p:tgtEl>
                                        <p:attrNameLst>
                                          <p:attrName>ppt_h</p:attrName>
                                        </p:attrNameLst>
                                      </p:cBhvr>
                                      <p:tavLst>
                                        <p:tav tm="0">
                                          <p:val>
                                            <p:strVal val="4*#ppt_h"/>
                                          </p:val>
                                        </p:tav>
                                        <p:tav tm="100000">
                                          <p:val>
                                            <p:strVal val="#ppt_h"/>
                                          </p:val>
                                        </p:tav>
                                      </p:tavLst>
                                    </p:anim>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1000" fill="hold"/>
                                        <p:tgtEl>
                                          <p:spTgt spid="30"/>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3" presetClass="entr" presetSubtype="32"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ppt_w"/>
                                          </p:val>
                                        </p:tav>
                                        <p:tav tm="100000">
                                          <p:val>
                                            <p:strVal val="#ppt_w"/>
                                          </p:val>
                                        </p:tav>
                                      </p:tavLst>
                                    </p:anim>
                                    <p:anim calcmode="lin" valueType="num">
                                      <p:cBhvr>
                                        <p:cTn id="30" dur="500" fill="hold"/>
                                        <p:tgtEl>
                                          <p:spTgt spid="28"/>
                                        </p:tgtEl>
                                        <p:attrNameLst>
                                          <p:attrName>ppt_h</p:attrName>
                                        </p:attrNameLst>
                                      </p:cBhvr>
                                      <p:tavLst>
                                        <p:tav tm="0">
                                          <p:val>
                                            <p:strVal val="4*#ppt_h"/>
                                          </p:val>
                                        </p:tav>
                                        <p:tav tm="100000">
                                          <p:val>
                                            <p:strVal val="#ppt_h"/>
                                          </p:val>
                                        </p:tav>
                                      </p:tavLst>
                                    </p:anim>
                                  </p:childTnLst>
                                </p:cTn>
                              </p:par>
                            </p:childTnLst>
                          </p:cTn>
                        </p:par>
                        <p:par>
                          <p:cTn id="31" fill="hold">
                            <p:stCondLst>
                              <p:cond delay="3500"/>
                            </p:stCondLst>
                            <p:childTnLst>
                              <p:par>
                                <p:cTn id="32" presetID="47"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grpSp>
        <p:nvGrpSpPr>
          <p:cNvPr id="13" name="组合 12"/>
          <p:cNvGrpSpPr/>
          <p:nvPr/>
        </p:nvGrpSpPr>
        <p:grpSpPr>
          <a:xfrm>
            <a:off x="3717133" y="1128850"/>
            <a:ext cx="1595438" cy="1594247"/>
            <a:chOff x="3717133" y="1128850"/>
            <a:chExt cx="1595438" cy="1594247"/>
          </a:xfrm>
        </p:grpSpPr>
        <p:sp>
          <p:nvSpPr>
            <p:cNvPr id="9" name="任意多边形 18"/>
            <p:cNvSpPr>
              <a:spLocks noChangeArrowheads="1"/>
            </p:cNvSpPr>
            <p:nvPr/>
          </p:nvSpPr>
          <p:spPr bwMode="auto">
            <a:xfrm rot="1877475">
              <a:off x="3717133" y="1128850"/>
              <a:ext cx="1595438" cy="1594247"/>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rgbClr val="1F8984"/>
            </a:solidFill>
            <a:ln>
              <a:noFill/>
            </a:ln>
          </p:spPr>
          <p:txBody>
            <a:bodyPr lIns="68308" tIns="34284" rIns="68308" bIns="34284" anchor="ctr"/>
            <a:lstStyle/>
            <a:p>
              <a:pPr algn="ctr" defTabSz="682825"/>
              <a:endParaRPr lang="zh-CN" altLang="zh-CN" sz="1400">
                <a:solidFill>
                  <a:srgbClr val="FFFFFF"/>
                </a:solidFill>
                <a:latin typeface="宋体" panose="02010600030101010101" pitchFamily="2" charset="-122"/>
                <a:sym typeface="宋体" panose="02010600030101010101" pitchFamily="2" charset="-122"/>
              </a:endParaRPr>
            </a:p>
          </p:txBody>
        </p:sp>
        <p:sp>
          <p:nvSpPr>
            <p:cNvPr id="10" name="文本框 19"/>
            <p:cNvSpPr>
              <a:spLocks noChangeArrowheads="1"/>
            </p:cNvSpPr>
            <p:nvPr/>
          </p:nvSpPr>
          <p:spPr bwMode="auto">
            <a:xfrm>
              <a:off x="4182667" y="1633712"/>
              <a:ext cx="65960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08" tIns="34284" rIns="68308" bIns="34284">
              <a:spAutoFit/>
            </a:bodyPr>
            <a:lstStyle/>
            <a:p>
              <a:pPr defTabSz="682825"/>
              <a:r>
                <a:rPr lang="en-US" altLang="zh-CN" sz="3300" b="1" dirty="0">
                  <a:solidFill>
                    <a:srgbClr val="E95573"/>
                  </a:solidFill>
                  <a:latin typeface="微软雅黑"/>
                  <a:ea typeface="微软雅黑"/>
                  <a:sym typeface="微软雅黑" panose="020B0503020204020204" pitchFamily="34" charset="-122"/>
                </a:rPr>
                <a:t>01</a:t>
              </a:r>
              <a:endParaRPr lang="zh-CN" altLang="en-US" sz="3300" b="1" dirty="0">
                <a:solidFill>
                  <a:srgbClr val="E95573"/>
                </a:solidFill>
                <a:latin typeface="微软雅黑"/>
                <a:ea typeface="微软雅黑"/>
                <a:sym typeface="微软雅黑" panose="020B0503020204020204" pitchFamily="34" charset="-122"/>
              </a:endParaRPr>
            </a:p>
          </p:txBody>
        </p:sp>
      </p:grpSp>
      <p:grpSp>
        <p:nvGrpSpPr>
          <p:cNvPr id="14" name="组合 13"/>
          <p:cNvGrpSpPr/>
          <p:nvPr/>
        </p:nvGrpSpPr>
        <p:grpSpPr>
          <a:xfrm>
            <a:off x="4972053" y="2177654"/>
            <a:ext cx="1171575" cy="1170384"/>
            <a:chOff x="4972053" y="2177654"/>
            <a:chExt cx="1171575" cy="1170384"/>
          </a:xfrm>
        </p:grpSpPr>
        <p:sp>
          <p:nvSpPr>
            <p:cNvPr id="7" name="任意多边形 12"/>
            <p:cNvSpPr>
              <a:spLocks noChangeArrowheads="1"/>
            </p:cNvSpPr>
            <p:nvPr/>
          </p:nvSpPr>
          <p:spPr bwMode="auto">
            <a:xfrm rot="2083007">
              <a:off x="4972053" y="2177654"/>
              <a:ext cx="1171575" cy="1170384"/>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rgbClr val="FBB448"/>
            </a:solidFill>
            <a:ln>
              <a:noFill/>
            </a:ln>
          </p:spPr>
          <p:txBody>
            <a:bodyPr lIns="68308" tIns="34284" rIns="68308" bIns="34284" anchor="ctr"/>
            <a:lstStyle/>
            <a:p>
              <a:pPr algn="ctr" defTabSz="682825"/>
              <a:endParaRPr lang="zh-CN" altLang="zh-CN" sz="1400">
                <a:solidFill>
                  <a:srgbClr val="E95573"/>
                </a:solidFill>
                <a:latin typeface="宋体" panose="02010600030101010101" pitchFamily="2" charset="-122"/>
                <a:sym typeface="宋体" panose="02010600030101010101" pitchFamily="2" charset="-122"/>
              </a:endParaRPr>
            </a:p>
          </p:txBody>
        </p:sp>
        <p:sp>
          <p:nvSpPr>
            <p:cNvPr id="11" name="文本框 20"/>
            <p:cNvSpPr>
              <a:spLocks noChangeArrowheads="1"/>
            </p:cNvSpPr>
            <p:nvPr/>
          </p:nvSpPr>
          <p:spPr bwMode="auto">
            <a:xfrm>
              <a:off x="5268517" y="2520554"/>
              <a:ext cx="566738" cy="48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08" tIns="34284" rIns="68308" bIns="34284">
              <a:spAutoFit/>
            </a:bodyPr>
            <a:lstStyle/>
            <a:p>
              <a:pPr defTabSz="682825"/>
              <a:r>
                <a:rPr lang="en-US" altLang="zh-CN" sz="2700" b="1">
                  <a:solidFill>
                    <a:srgbClr val="E95573"/>
                  </a:solidFill>
                  <a:latin typeface="微软雅黑"/>
                  <a:ea typeface="微软雅黑"/>
                  <a:sym typeface="微软雅黑" panose="020B0503020204020204" pitchFamily="34" charset="-122"/>
                </a:rPr>
                <a:t>02</a:t>
              </a:r>
              <a:endParaRPr lang="zh-CN" altLang="en-US" sz="2700" b="1">
                <a:solidFill>
                  <a:srgbClr val="E95573"/>
                </a:solidFill>
                <a:latin typeface="微软雅黑"/>
                <a:ea typeface="微软雅黑"/>
                <a:sym typeface="微软雅黑" panose="020B0503020204020204" pitchFamily="34" charset="-122"/>
              </a:endParaRPr>
            </a:p>
          </p:txBody>
        </p:sp>
      </p:grpSp>
      <p:grpSp>
        <p:nvGrpSpPr>
          <p:cNvPr id="16" name="组合 15"/>
          <p:cNvGrpSpPr/>
          <p:nvPr/>
        </p:nvGrpSpPr>
        <p:grpSpPr>
          <a:xfrm>
            <a:off x="3802857" y="2958705"/>
            <a:ext cx="1607344" cy="1607344"/>
            <a:chOff x="3802857" y="2958705"/>
            <a:chExt cx="1607344" cy="1607344"/>
          </a:xfrm>
        </p:grpSpPr>
        <p:sp>
          <p:nvSpPr>
            <p:cNvPr id="8" name="任意多边形 15"/>
            <p:cNvSpPr>
              <a:spLocks noChangeArrowheads="1"/>
            </p:cNvSpPr>
            <p:nvPr/>
          </p:nvSpPr>
          <p:spPr bwMode="auto">
            <a:xfrm rot="2535249">
              <a:off x="3802857" y="2958705"/>
              <a:ext cx="1607344" cy="1607344"/>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rgbClr val="93CAA8"/>
            </a:solidFill>
            <a:ln>
              <a:noFill/>
            </a:ln>
          </p:spPr>
          <p:txBody>
            <a:bodyPr lIns="68308" tIns="34284" rIns="68308" bIns="34284" anchor="ctr"/>
            <a:lstStyle/>
            <a:p>
              <a:pPr algn="ctr" defTabSz="682825"/>
              <a:endParaRPr lang="zh-CN" altLang="zh-CN" sz="1400">
                <a:solidFill>
                  <a:srgbClr val="FFFFFF"/>
                </a:solidFill>
                <a:latin typeface="宋体" panose="02010600030101010101" pitchFamily="2" charset="-122"/>
                <a:sym typeface="宋体" panose="02010600030101010101" pitchFamily="2" charset="-122"/>
              </a:endParaRPr>
            </a:p>
          </p:txBody>
        </p:sp>
        <p:sp>
          <p:nvSpPr>
            <p:cNvPr id="12" name="文本框 21"/>
            <p:cNvSpPr>
              <a:spLocks noChangeArrowheads="1"/>
            </p:cNvSpPr>
            <p:nvPr/>
          </p:nvSpPr>
          <p:spPr bwMode="auto">
            <a:xfrm>
              <a:off x="4263629" y="3474419"/>
              <a:ext cx="656034"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08" tIns="34284" rIns="68308" bIns="34284">
              <a:spAutoFit/>
            </a:bodyPr>
            <a:lstStyle/>
            <a:p>
              <a:pPr defTabSz="682825"/>
              <a:r>
                <a:rPr lang="en-US" altLang="zh-CN" sz="3300" b="1">
                  <a:solidFill>
                    <a:srgbClr val="E95573"/>
                  </a:solidFill>
                  <a:latin typeface="微软雅黑"/>
                  <a:ea typeface="微软雅黑"/>
                  <a:sym typeface="微软雅黑" panose="020B0503020204020204" pitchFamily="34" charset="-122"/>
                </a:rPr>
                <a:t>03</a:t>
              </a:r>
              <a:endParaRPr lang="zh-CN" altLang="en-US" sz="3300" b="1">
                <a:solidFill>
                  <a:srgbClr val="E95573"/>
                </a:solidFill>
                <a:latin typeface="微软雅黑"/>
                <a:ea typeface="微软雅黑"/>
                <a:sym typeface="微软雅黑" panose="020B0503020204020204" pitchFamily="34" charset="-122"/>
              </a:endParaRPr>
            </a:p>
          </p:txBody>
        </p:sp>
      </p:grpSp>
      <p:grpSp>
        <p:nvGrpSpPr>
          <p:cNvPr id="17" name="组合 16"/>
          <p:cNvGrpSpPr/>
          <p:nvPr/>
        </p:nvGrpSpPr>
        <p:grpSpPr>
          <a:xfrm>
            <a:off x="1026022" y="1264380"/>
            <a:ext cx="2445249" cy="942719"/>
            <a:chOff x="1026022" y="1264380"/>
            <a:chExt cx="2445249" cy="942719"/>
          </a:xfrm>
        </p:grpSpPr>
        <p:sp>
          <p:nvSpPr>
            <p:cNvPr id="15" name="TextBox 77"/>
            <p:cNvSpPr>
              <a:spLocks noChangeArrowheads="1"/>
            </p:cNvSpPr>
            <p:nvPr/>
          </p:nvSpPr>
          <p:spPr bwMode="auto">
            <a:xfrm>
              <a:off x="1026022" y="1723762"/>
              <a:ext cx="2445249"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426" fontAlgn="base">
                <a:lnSpc>
                  <a:spcPct val="150000"/>
                </a:lnSpc>
                <a:spcBef>
                  <a:spcPct val="0"/>
                </a:spcBef>
                <a:spcAft>
                  <a:spcPct val="0"/>
                </a:spcAft>
              </a:pPr>
              <a:r>
                <a:rPr lang="zh-CN" altLang="en-US" sz="900" dirty="0">
                  <a:solidFill>
                    <a:schemeClr val="tx1">
                      <a:lumMod val="65000"/>
                      <a:lumOff val="35000"/>
                    </a:schemeClr>
                  </a:solidFill>
                  <a:latin typeface="微软雅黑"/>
                  <a:ea typeface="微软雅黑"/>
                </a:rPr>
                <a:t>单击此处添加文本文字内容单击此处添加文本文字内容单击此处添加文本文字内容单击</a:t>
              </a:r>
            </a:p>
          </p:txBody>
        </p:sp>
        <p:sp>
          <p:nvSpPr>
            <p:cNvPr id="22" name="矩形 21"/>
            <p:cNvSpPr/>
            <p:nvPr/>
          </p:nvSpPr>
          <p:spPr>
            <a:xfrm>
              <a:off x="1089109" y="1264380"/>
              <a:ext cx="2031325" cy="369332"/>
            </a:xfrm>
            <a:prstGeom prst="rect">
              <a:avLst/>
            </a:prstGeom>
          </p:spPr>
          <p:txBody>
            <a:bodyPr wrap="none">
              <a:spAutoFit/>
            </a:bodyPr>
            <a:lstStyle/>
            <a:p>
              <a:pPr defTabSz="685511"/>
              <a:r>
                <a:rPr lang="zh-CN" altLang="en-US" dirty="0">
                  <a:solidFill>
                    <a:srgbClr val="B02623"/>
                  </a:solidFill>
                  <a:latin typeface="微软雅黑"/>
                  <a:ea typeface="微软雅黑"/>
                </a:rPr>
                <a:t>单击此处添加标题</a:t>
              </a:r>
            </a:p>
          </p:txBody>
        </p:sp>
      </p:grpSp>
      <p:grpSp>
        <p:nvGrpSpPr>
          <p:cNvPr id="20" name="组合 19"/>
          <p:cNvGrpSpPr/>
          <p:nvPr/>
        </p:nvGrpSpPr>
        <p:grpSpPr>
          <a:xfrm>
            <a:off x="1071763" y="3311039"/>
            <a:ext cx="2445249" cy="852669"/>
            <a:chOff x="1071763" y="3311039"/>
            <a:chExt cx="2445249" cy="852669"/>
          </a:xfrm>
        </p:grpSpPr>
        <p:sp>
          <p:nvSpPr>
            <p:cNvPr id="18" name="TextBox 77"/>
            <p:cNvSpPr>
              <a:spLocks noChangeArrowheads="1"/>
            </p:cNvSpPr>
            <p:nvPr/>
          </p:nvSpPr>
          <p:spPr bwMode="auto">
            <a:xfrm>
              <a:off x="1071763" y="3680371"/>
              <a:ext cx="2445249"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426" fontAlgn="base">
                <a:lnSpc>
                  <a:spcPct val="150000"/>
                </a:lnSpc>
                <a:spcBef>
                  <a:spcPct val="0"/>
                </a:spcBef>
                <a:spcAft>
                  <a:spcPct val="0"/>
                </a:spcAft>
              </a:pPr>
              <a:r>
                <a:rPr lang="zh-CN" altLang="en-US" sz="900" dirty="0">
                  <a:solidFill>
                    <a:schemeClr val="tx1">
                      <a:lumMod val="65000"/>
                      <a:lumOff val="35000"/>
                    </a:schemeClr>
                  </a:solidFill>
                  <a:latin typeface="微软雅黑"/>
                  <a:ea typeface="微软雅黑"/>
                </a:rPr>
                <a:t>单击此处添加文本文字内容单击此处添加文本文字内容单击此处添加文本文字内容单击</a:t>
              </a:r>
            </a:p>
          </p:txBody>
        </p:sp>
        <p:sp>
          <p:nvSpPr>
            <p:cNvPr id="23" name="矩形 22"/>
            <p:cNvSpPr/>
            <p:nvPr/>
          </p:nvSpPr>
          <p:spPr>
            <a:xfrm>
              <a:off x="1089109" y="3311039"/>
              <a:ext cx="2031325" cy="369332"/>
            </a:xfrm>
            <a:prstGeom prst="rect">
              <a:avLst/>
            </a:prstGeom>
          </p:spPr>
          <p:txBody>
            <a:bodyPr wrap="none">
              <a:spAutoFit/>
            </a:bodyPr>
            <a:lstStyle/>
            <a:p>
              <a:pPr defTabSz="685511"/>
              <a:r>
                <a:rPr lang="zh-CN" altLang="en-US" dirty="0">
                  <a:solidFill>
                    <a:srgbClr val="B02623"/>
                  </a:solidFill>
                  <a:latin typeface="微软雅黑"/>
                  <a:ea typeface="微软雅黑"/>
                </a:rPr>
                <a:t>单击此处添加标题</a:t>
              </a:r>
            </a:p>
          </p:txBody>
        </p:sp>
      </p:grpSp>
      <p:grpSp>
        <p:nvGrpSpPr>
          <p:cNvPr id="19" name="组合 18"/>
          <p:cNvGrpSpPr/>
          <p:nvPr/>
        </p:nvGrpSpPr>
        <p:grpSpPr>
          <a:xfrm>
            <a:off x="6178051" y="1475290"/>
            <a:ext cx="2445249" cy="852669"/>
            <a:chOff x="6178051" y="1475290"/>
            <a:chExt cx="2445249" cy="852669"/>
          </a:xfrm>
        </p:grpSpPr>
        <p:sp>
          <p:nvSpPr>
            <p:cNvPr id="21" name="TextBox 77"/>
            <p:cNvSpPr>
              <a:spLocks noChangeArrowheads="1"/>
            </p:cNvSpPr>
            <p:nvPr/>
          </p:nvSpPr>
          <p:spPr bwMode="auto">
            <a:xfrm>
              <a:off x="6178051" y="1844622"/>
              <a:ext cx="2445249"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426" fontAlgn="base">
                <a:lnSpc>
                  <a:spcPct val="150000"/>
                </a:lnSpc>
                <a:spcBef>
                  <a:spcPct val="0"/>
                </a:spcBef>
                <a:spcAft>
                  <a:spcPct val="0"/>
                </a:spcAft>
              </a:pPr>
              <a:r>
                <a:rPr lang="zh-CN" altLang="en-US" sz="900" dirty="0">
                  <a:solidFill>
                    <a:schemeClr val="tx1">
                      <a:lumMod val="65000"/>
                      <a:lumOff val="35000"/>
                    </a:schemeClr>
                  </a:solidFill>
                  <a:latin typeface="微软雅黑"/>
                  <a:ea typeface="微软雅黑"/>
                </a:rPr>
                <a:t>单击此处添加文本文字内容单击此处添加文本文字内容单击此处添加文本文字内容单击</a:t>
              </a:r>
            </a:p>
          </p:txBody>
        </p:sp>
        <p:sp>
          <p:nvSpPr>
            <p:cNvPr id="24" name="矩形 23"/>
            <p:cNvSpPr/>
            <p:nvPr/>
          </p:nvSpPr>
          <p:spPr>
            <a:xfrm>
              <a:off x="6179175" y="1475290"/>
              <a:ext cx="2031325" cy="369332"/>
            </a:xfrm>
            <a:prstGeom prst="rect">
              <a:avLst/>
            </a:prstGeom>
          </p:spPr>
          <p:txBody>
            <a:bodyPr wrap="none">
              <a:spAutoFit/>
            </a:bodyPr>
            <a:lstStyle/>
            <a:p>
              <a:pPr defTabSz="685511"/>
              <a:r>
                <a:rPr lang="zh-CN" altLang="en-US" dirty="0">
                  <a:solidFill>
                    <a:srgbClr val="B02623"/>
                  </a:solidFill>
                  <a:latin typeface="微软雅黑"/>
                  <a:ea typeface="微软雅黑"/>
                </a:rPr>
                <a:t>单击此处添加标题</a:t>
              </a:r>
            </a:p>
          </p:txBody>
        </p:sp>
      </p:gr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2"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p:tgtEl>
                                          <p:spTgt spid="17"/>
                                        </p:tgtEl>
                                        <p:attrNameLst>
                                          <p:attrName>ppt_x</p:attrName>
                                        </p:attrNameLst>
                                      </p:cBhvr>
                                      <p:tavLst>
                                        <p:tav tm="0">
                                          <p:val>
                                            <p:strVal val="#ppt_x+#ppt_w*1.125000"/>
                                          </p:val>
                                        </p:tav>
                                        <p:tav tm="100000">
                                          <p:val>
                                            <p:strVal val="#ppt_x"/>
                                          </p:val>
                                        </p:tav>
                                      </p:tavLst>
                                    </p:anim>
                                    <p:animEffect transition="in" filter="wipe(left)">
                                      <p:cBhvr>
                                        <p:cTn id="21" dur="500"/>
                                        <p:tgtEl>
                                          <p:spTgt spid="17"/>
                                        </p:tgtEl>
                                      </p:cBhvr>
                                    </p:animEffect>
                                  </p:childTnLst>
                                </p:cTn>
                              </p:par>
                              <p:par>
                                <p:cTn id="22" presetID="12" presetClass="entr" presetSubtype="2"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left)">
                                      <p:cBhvr>
                                        <p:cTn id="25" dur="500"/>
                                        <p:tgtEl>
                                          <p:spTgt spid="20"/>
                                        </p:tgtEl>
                                      </p:cBhvr>
                                    </p:animEffect>
                                  </p:childTnLst>
                                </p:cTn>
                              </p:par>
                              <p:par>
                                <p:cTn id="26" presetID="1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p:tgtEl>
                                          <p:spTgt spid="19"/>
                                        </p:tgtEl>
                                        <p:attrNameLst>
                                          <p:attrName>ppt_x</p:attrName>
                                        </p:attrNameLst>
                                      </p:cBhvr>
                                      <p:tavLst>
                                        <p:tav tm="0">
                                          <p:val>
                                            <p:strVal val="#ppt_x-#ppt_w*1.125000"/>
                                          </p:val>
                                        </p:tav>
                                        <p:tav tm="100000">
                                          <p:val>
                                            <p:strVal val="#ppt_x"/>
                                          </p:val>
                                        </p:tav>
                                      </p:tavLst>
                                    </p:anim>
                                    <p:animEffect transition="in" filter="wipe(right)">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sp>
        <p:nvSpPr>
          <p:cNvPr id="67" name="矩形 66"/>
          <p:cNvSpPr/>
          <p:nvPr/>
        </p:nvSpPr>
        <p:spPr>
          <a:xfrm>
            <a:off x="630113" y="2408541"/>
            <a:ext cx="958436" cy="561741"/>
          </a:xfrm>
          <a:prstGeom prst="rect">
            <a:avLst/>
          </a:prstGeom>
        </p:spPr>
        <p:txBody>
          <a:bodyPr wrap="none" lIns="68544" tIns="34283" rIns="68544" bIns="34283">
            <a:spAutoFit/>
          </a:bodyPr>
          <a:lstStyle/>
          <a:p>
            <a:pPr defTabSz="685511" fontAlgn="base">
              <a:spcBef>
                <a:spcPct val="0"/>
              </a:spcBef>
              <a:spcAft>
                <a:spcPct val="0"/>
              </a:spcAft>
            </a:pPr>
            <a:r>
              <a:rPr lang="zh-CN" altLang="en-US" sz="3200" b="1" dirty="0">
                <a:solidFill>
                  <a:srgbClr val="255796"/>
                </a:solidFill>
                <a:latin typeface="微软雅黑"/>
                <a:ea typeface="微软雅黑"/>
              </a:rPr>
              <a:t>目录</a:t>
            </a:r>
          </a:p>
        </p:txBody>
      </p:sp>
      <p:grpSp>
        <p:nvGrpSpPr>
          <p:cNvPr id="75" name="组合 74"/>
          <p:cNvGrpSpPr/>
          <p:nvPr/>
        </p:nvGrpSpPr>
        <p:grpSpPr>
          <a:xfrm>
            <a:off x="1251868" y="1059582"/>
            <a:ext cx="3346985" cy="667898"/>
            <a:chOff x="1251868" y="1059582"/>
            <a:chExt cx="3346985" cy="667898"/>
          </a:xfrm>
        </p:grpSpPr>
        <p:sp>
          <p:nvSpPr>
            <p:cNvPr id="40" name="椭圆 39"/>
            <p:cNvSpPr/>
            <p:nvPr/>
          </p:nvSpPr>
          <p:spPr>
            <a:xfrm>
              <a:off x="1251868" y="1059582"/>
              <a:ext cx="667898" cy="667898"/>
            </a:xfrm>
            <a:prstGeom prst="ellipse">
              <a:avLst/>
            </a:prstGeom>
            <a:solidFill>
              <a:srgbClr val="B02623"/>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grpSp>
          <p:nvGrpSpPr>
            <p:cNvPr id="41" name="组合 40"/>
            <p:cNvGrpSpPr/>
            <p:nvPr/>
          </p:nvGrpSpPr>
          <p:grpSpPr>
            <a:xfrm>
              <a:off x="1281181" y="1063571"/>
              <a:ext cx="612638" cy="477167"/>
              <a:chOff x="5899190" y="1673754"/>
              <a:chExt cx="2548276" cy="1984783"/>
            </a:xfrm>
            <a:solidFill>
              <a:sysClr val="window" lastClr="FFFFFF"/>
            </a:solidFill>
          </p:grpSpPr>
          <p:grpSp>
            <p:nvGrpSpPr>
              <p:cNvPr id="42" name="组合 41"/>
              <p:cNvGrpSpPr/>
              <p:nvPr/>
            </p:nvGrpSpPr>
            <p:grpSpPr>
              <a:xfrm rot="10800000" flipV="1">
                <a:off x="6904956" y="1673754"/>
                <a:ext cx="522736" cy="1312419"/>
                <a:chOff x="7597599" y="3290987"/>
                <a:chExt cx="149224" cy="374652"/>
              </a:xfrm>
              <a:grpFill/>
            </p:grpSpPr>
            <p:sp>
              <p:nvSpPr>
                <p:cNvPr id="49" name="Oval 80"/>
                <p:cNvSpPr>
                  <a:spLocks noChangeArrowheads="1"/>
                </p:cNvSpPr>
                <p:nvPr/>
              </p:nvSpPr>
              <p:spPr bwMode="auto">
                <a:xfrm>
                  <a:off x="7619824" y="3290987"/>
                  <a:ext cx="104774" cy="101600"/>
                </a:xfrm>
                <a:prstGeom prst="ellipse">
                  <a:avLst/>
                </a:pr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50"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a:cs typeface="+mn-cs"/>
                  </a:endParaRPr>
                </a:p>
              </p:txBody>
            </p:sp>
          </p:grpSp>
          <p:grpSp>
            <p:nvGrpSpPr>
              <p:cNvPr id="43" name="组合 42"/>
              <p:cNvGrpSpPr/>
              <p:nvPr/>
            </p:nvGrpSpPr>
            <p:grpSpPr>
              <a:xfrm rot="3660000" flipV="1">
                <a:off x="6294032" y="2736914"/>
                <a:ext cx="522736" cy="1312419"/>
                <a:chOff x="7597599" y="3290987"/>
                <a:chExt cx="149224" cy="374652"/>
              </a:xfrm>
              <a:grpFill/>
            </p:grpSpPr>
            <p:sp>
              <p:nvSpPr>
                <p:cNvPr id="47" name="Oval 80"/>
                <p:cNvSpPr>
                  <a:spLocks noChangeArrowheads="1"/>
                </p:cNvSpPr>
                <p:nvPr/>
              </p:nvSpPr>
              <p:spPr bwMode="auto">
                <a:xfrm>
                  <a:off x="7619824" y="3290987"/>
                  <a:ext cx="104774" cy="101600"/>
                </a:xfrm>
                <a:prstGeom prst="ellipse">
                  <a:avLst/>
                </a:pr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48"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a:cs typeface="+mn-cs"/>
                  </a:endParaRPr>
                </a:p>
              </p:txBody>
            </p:sp>
          </p:grpSp>
          <p:grpSp>
            <p:nvGrpSpPr>
              <p:cNvPr id="44" name="组合 43"/>
              <p:cNvGrpSpPr/>
              <p:nvPr/>
            </p:nvGrpSpPr>
            <p:grpSpPr>
              <a:xfrm rot="18000000" flipV="1">
                <a:off x="7529889" y="2740961"/>
                <a:ext cx="522737" cy="1312416"/>
                <a:chOff x="7597599" y="3290987"/>
                <a:chExt cx="149224" cy="374652"/>
              </a:xfrm>
              <a:grpFill/>
            </p:grpSpPr>
            <p:sp>
              <p:nvSpPr>
                <p:cNvPr id="45" name="Oval 80"/>
                <p:cNvSpPr>
                  <a:spLocks noChangeArrowheads="1"/>
                </p:cNvSpPr>
                <p:nvPr/>
              </p:nvSpPr>
              <p:spPr bwMode="auto">
                <a:xfrm>
                  <a:off x="7619824" y="3290987"/>
                  <a:ext cx="104774" cy="101600"/>
                </a:xfrm>
                <a:prstGeom prst="ellipse">
                  <a:avLst/>
                </a:pr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46"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a:cs typeface="+mn-cs"/>
                  </a:endParaRPr>
                </a:p>
              </p:txBody>
            </p:sp>
          </p:grpSp>
        </p:grpSp>
        <p:sp>
          <p:nvSpPr>
            <p:cNvPr id="52" name="燕尾形 51"/>
            <p:cNvSpPr/>
            <p:nvPr/>
          </p:nvSpPr>
          <p:spPr>
            <a:xfrm>
              <a:off x="1972377" y="1193710"/>
              <a:ext cx="322237" cy="347565"/>
            </a:xfrm>
            <a:prstGeom prst="chevron">
              <a:avLst/>
            </a:prstGeom>
            <a:solidFill>
              <a:srgbClr val="B02623"/>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53" name="燕尾形 52"/>
            <p:cNvSpPr/>
            <p:nvPr/>
          </p:nvSpPr>
          <p:spPr>
            <a:xfrm>
              <a:off x="2294614" y="1193710"/>
              <a:ext cx="322237" cy="347565"/>
            </a:xfrm>
            <a:prstGeom prst="chevron">
              <a:avLst/>
            </a:prstGeom>
            <a:solidFill>
              <a:srgbClr val="B02623"/>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54" name="燕尾形 53"/>
            <p:cNvSpPr/>
            <p:nvPr/>
          </p:nvSpPr>
          <p:spPr>
            <a:xfrm>
              <a:off x="2563755" y="1193710"/>
              <a:ext cx="2035098" cy="347565"/>
            </a:xfrm>
            <a:prstGeom prst="chevron">
              <a:avLst/>
            </a:prstGeom>
            <a:solidFill>
              <a:srgbClr val="B02623"/>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68" name="矩形 67"/>
            <p:cNvSpPr/>
            <p:nvPr/>
          </p:nvSpPr>
          <p:spPr>
            <a:xfrm>
              <a:off x="3851938" y="1173214"/>
              <a:ext cx="544861" cy="315423"/>
            </a:xfrm>
            <a:prstGeom prst="rect">
              <a:avLst/>
            </a:prstGeom>
          </p:spPr>
          <p:txBody>
            <a:bodyPr wrap="none" lIns="68544" tIns="34283" rIns="68544" bIns="34283">
              <a:spAutoFit/>
            </a:bodyPr>
            <a:lstStyle/>
            <a:p>
              <a:pPr marL="0" marR="0" lvl="0" indent="0" defTabSz="685511"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ea typeface="微软雅黑"/>
                </a:rPr>
                <a:t>文本</a:t>
              </a:r>
            </a:p>
          </p:txBody>
        </p:sp>
      </p:grpSp>
      <p:grpSp>
        <p:nvGrpSpPr>
          <p:cNvPr id="76" name="组合 75"/>
          <p:cNvGrpSpPr/>
          <p:nvPr/>
        </p:nvGrpSpPr>
        <p:grpSpPr>
          <a:xfrm>
            <a:off x="2058736" y="1719759"/>
            <a:ext cx="3350848" cy="667898"/>
            <a:chOff x="2058736" y="1719759"/>
            <a:chExt cx="3350848" cy="667898"/>
          </a:xfrm>
        </p:grpSpPr>
        <p:sp>
          <p:nvSpPr>
            <p:cNvPr id="29" name="椭圆 28"/>
            <p:cNvSpPr/>
            <p:nvPr/>
          </p:nvSpPr>
          <p:spPr>
            <a:xfrm>
              <a:off x="2058736" y="1719759"/>
              <a:ext cx="667898" cy="667898"/>
            </a:xfrm>
            <a:prstGeom prst="ellipse">
              <a:avLst/>
            </a:prstGeom>
            <a:solidFill>
              <a:srgbClr val="FBB44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grpSp>
          <p:nvGrpSpPr>
            <p:cNvPr id="30" name="组合 29"/>
            <p:cNvGrpSpPr/>
            <p:nvPr/>
          </p:nvGrpSpPr>
          <p:grpSpPr>
            <a:xfrm>
              <a:off x="2088049" y="1723748"/>
              <a:ext cx="612638" cy="477167"/>
              <a:chOff x="5899190" y="1673754"/>
              <a:chExt cx="2548276" cy="1984783"/>
            </a:xfrm>
            <a:solidFill>
              <a:sysClr val="window" lastClr="FFFFFF"/>
            </a:solidFill>
          </p:grpSpPr>
          <p:grpSp>
            <p:nvGrpSpPr>
              <p:cNvPr id="31" name="组合 30"/>
              <p:cNvGrpSpPr/>
              <p:nvPr/>
            </p:nvGrpSpPr>
            <p:grpSpPr>
              <a:xfrm rot="10800000" flipV="1">
                <a:off x="6904956" y="1673754"/>
                <a:ext cx="522736" cy="1312419"/>
                <a:chOff x="7597599" y="3290987"/>
                <a:chExt cx="149224" cy="374652"/>
              </a:xfrm>
              <a:grpFill/>
            </p:grpSpPr>
            <p:sp>
              <p:nvSpPr>
                <p:cNvPr id="38"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39"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32" name="组合 31"/>
              <p:cNvGrpSpPr/>
              <p:nvPr/>
            </p:nvGrpSpPr>
            <p:grpSpPr>
              <a:xfrm rot="3660000" flipV="1">
                <a:off x="6294032" y="2736914"/>
                <a:ext cx="522736" cy="1312419"/>
                <a:chOff x="7597599" y="3290987"/>
                <a:chExt cx="149224" cy="374652"/>
              </a:xfrm>
              <a:grpFill/>
            </p:grpSpPr>
            <p:sp>
              <p:nvSpPr>
                <p:cNvPr id="36"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37"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33" name="组合 32"/>
              <p:cNvGrpSpPr/>
              <p:nvPr/>
            </p:nvGrpSpPr>
            <p:grpSpPr>
              <a:xfrm rot="18000000" flipV="1">
                <a:off x="7529889" y="2740961"/>
                <a:ext cx="522737" cy="1312416"/>
                <a:chOff x="7597599" y="3290987"/>
                <a:chExt cx="149224" cy="374652"/>
              </a:xfrm>
              <a:grpFill/>
            </p:grpSpPr>
            <p:sp>
              <p:nvSpPr>
                <p:cNvPr id="34"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35"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sp>
          <p:nvSpPr>
            <p:cNvPr id="55" name="燕尾形 54"/>
            <p:cNvSpPr/>
            <p:nvPr/>
          </p:nvSpPr>
          <p:spPr>
            <a:xfrm>
              <a:off x="2783107" y="1862899"/>
              <a:ext cx="322237" cy="347565"/>
            </a:xfrm>
            <a:prstGeom prst="chevron">
              <a:avLst/>
            </a:prstGeom>
            <a:solidFill>
              <a:srgbClr val="FBB44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56" name="燕尾形 55"/>
            <p:cNvSpPr/>
            <p:nvPr/>
          </p:nvSpPr>
          <p:spPr>
            <a:xfrm>
              <a:off x="3105344" y="1862899"/>
              <a:ext cx="322237" cy="347565"/>
            </a:xfrm>
            <a:prstGeom prst="chevron">
              <a:avLst/>
            </a:prstGeom>
            <a:solidFill>
              <a:srgbClr val="FBB44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57" name="燕尾形 56"/>
            <p:cNvSpPr/>
            <p:nvPr/>
          </p:nvSpPr>
          <p:spPr>
            <a:xfrm>
              <a:off x="3374486" y="1862899"/>
              <a:ext cx="2035098" cy="347565"/>
            </a:xfrm>
            <a:prstGeom prst="chevron">
              <a:avLst/>
            </a:prstGeom>
            <a:solidFill>
              <a:srgbClr val="FBB44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69" name="矩形 68"/>
            <p:cNvSpPr/>
            <p:nvPr/>
          </p:nvSpPr>
          <p:spPr>
            <a:xfrm>
              <a:off x="4701872" y="1862899"/>
              <a:ext cx="544861" cy="315423"/>
            </a:xfrm>
            <a:prstGeom prst="rect">
              <a:avLst/>
            </a:prstGeom>
          </p:spPr>
          <p:txBody>
            <a:bodyPr wrap="none" lIns="68544" tIns="34283" rIns="68544" bIns="34283">
              <a:spAutoFit/>
            </a:bodyPr>
            <a:lstStyle/>
            <a:p>
              <a:pPr marL="0" marR="0" lvl="0" indent="0" defTabSz="685511"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ea typeface="微软雅黑"/>
                </a:rPr>
                <a:t>文本</a:t>
              </a:r>
            </a:p>
          </p:txBody>
        </p:sp>
      </p:grpSp>
      <p:grpSp>
        <p:nvGrpSpPr>
          <p:cNvPr id="78" name="组合 77"/>
          <p:cNvGrpSpPr/>
          <p:nvPr/>
        </p:nvGrpSpPr>
        <p:grpSpPr>
          <a:xfrm>
            <a:off x="2051722" y="3040109"/>
            <a:ext cx="3362135" cy="667898"/>
            <a:chOff x="2051722" y="3040109"/>
            <a:chExt cx="3362135" cy="667898"/>
          </a:xfrm>
        </p:grpSpPr>
        <p:sp>
          <p:nvSpPr>
            <p:cNvPr id="7" name="椭圆 6"/>
            <p:cNvSpPr/>
            <p:nvPr/>
          </p:nvSpPr>
          <p:spPr>
            <a:xfrm>
              <a:off x="2051722" y="3040109"/>
              <a:ext cx="667898" cy="667898"/>
            </a:xfrm>
            <a:prstGeom prst="ellipse">
              <a:avLst/>
            </a:prstGeom>
            <a:solidFill>
              <a:srgbClr val="93CAA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grpSp>
          <p:nvGrpSpPr>
            <p:cNvPr id="8" name="组合 7"/>
            <p:cNvGrpSpPr/>
            <p:nvPr/>
          </p:nvGrpSpPr>
          <p:grpSpPr>
            <a:xfrm>
              <a:off x="2081035" y="3044100"/>
              <a:ext cx="612638" cy="477167"/>
              <a:chOff x="5899190" y="1673754"/>
              <a:chExt cx="2548276" cy="1984783"/>
            </a:xfrm>
            <a:solidFill>
              <a:sysClr val="window" lastClr="FFFFFF"/>
            </a:solidFill>
          </p:grpSpPr>
          <p:grpSp>
            <p:nvGrpSpPr>
              <p:cNvPr id="9" name="组合 8"/>
              <p:cNvGrpSpPr/>
              <p:nvPr/>
            </p:nvGrpSpPr>
            <p:grpSpPr>
              <a:xfrm rot="10800000" flipV="1">
                <a:off x="6904956" y="1673754"/>
                <a:ext cx="522736" cy="1312419"/>
                <a:chOff x="7597599" y="3290987"/>
                <a:chExt cx="149224" cy="374652"/>
              </a:xfrm>
              <a:grpFill/>
            </p:grpSpPr>
            <p:sp>
              <p:nvSpPr>
                <p:cNvPr id="16"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7"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0" name="组合 9"/>
              <p:cNvGrpSpPr/>
              <p:nvPr/>
            </p:nvGrpSpPr>
            <p:grpSpPr>
              <a:xfrm rot="3660000" flipV="1">
                <a:off x="6294032" y="2736914"/>
                <a:ext cx="522736" cy="1312419"/>
                <a:chOff x="7597599" y="3290987"/>
                <a:chExt cx="149224" cy="374652"/>
              </a:xfrm>
              <a:grpFill/>
            </p:grpSpPr>
            <p:sp>
              <p:nvSpPr>
                <p:cNvPr id="14"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5"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1" name="组合 10"/>
              <p:cNvGrpSpPr/>
              <p:nvPr/>
            </p:nvGrpSpPr>
            <p:grpSpPr>
              <a:xfrm rot="18000000" flipV="1">
                <a:off x="7529889" y="2740961"/>
                <a:ext cx="522737" cy="1312416"/>
                <a:chOff x="7597599" y="3290987"/>
                <a:chExt cx="149224" cy="374652"/>
              </a:xfrm>
              <a:grpFill/>
            </p:grpSpPr>
            <p:sp>
              <p:nvSpPr>
                <p:cNvPr id="12"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3"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sp>
          <p:nvSpPr>
            <p:cNvPr id="61" name="燕尾形 60"/>
            <p:cNvSpPr/>
            <p:nvPr/>
          </p:nvSpPr>
          <p:spPr>
            <a:xfrm>
              <a:off x="2787381" y="3210778"/>
              <a:ext cx="322237" cy="347565"/>
            </a:xfrm>
            <a:prstGeom prst="chevron">
              <a:avLst/>
            </a:prstGeom>
            <a:solidFill>
              <a:srgbClr val="93CAA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62" name="燕尾形 61"/>
            <p:cNvSpPr/>
            <p:nvPr/>
          </p:nvSpPr>
          <p:spPr>
            <a:xfrm>
              <a:off x="3109618" y="3210778"/>
              <a:ext cx="322237" cy="347565"/>
            </a:xfrm>
            <a:prstGeom prst="chevron">
              <a:avLst/>
            </a:prstGeom>
            <a:solidFill>
              <a:srgbClr val="93CAA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63" name="燕尾形 62"/>
            <p:cNvSpPr/>
            <p:nvPr/>
          </p:nvSpPr>
          <p:spPr>
            <a:xfrm>
              <a:off x="3378759" y="3210778"/>
              <a:ext cx="2035098" cy="347565"/>
            </a:xfrm>
            <a:prstGeom prst="chevron">
              <a:avLst/>
            </a:prstGeom>
            <a:solidFill>
              <a:srgbClr val="93CAA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71" name="矩形 70"/>
            <p:cNvSpPr/>
            <p:nvPr/>
          </p:nvSpPr>
          <p:spPr>
            <a:xfrm>
              <a:off x="4701872" y="3210283"/>
              <a:ext cx="544861" cy="315423"/>
            </a:xfrm>
            <a:prstGeom prst="rect">
              <a:avLst/>
            </a:prstGeom>
          </p:spPr>
          <p:txBody>
            <a:bodyPr wrap="none" lIns="68544" tIns="34283" rIns="68544" bIns="34283">
              <a:spAutoFit/>
            </a:bodyPr>
            <a:lstStyle/>
            <a:p>
              <a:pPr marL="0" marR="0" lvl="0" indent="0" defTabSz="685511"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ea typeface="微软雅黑"/>
                </a:rPr>
                <a:t>文本</a:t>
              </a:r>
            </a:p>
          </p:txBody>
        </p:sp>
      </p:grpSp>
      <p:grpSp>
        <p:nvGrpSpPr>
          <p:cNvPr id="79" name="组合 78"/>
          <p:cNvGrpSpPr/>
          <p:nvPr/>
        </p:nvGrpSpPr>
        <p:grpSpPr>
          <a:xfrm>
            <a:off x="1254601" y="3700284"/>
            <a:ext cx="3344591" cy="667898"/>
            <a:chOff x="1254601" y="3700284"/>
            <a:chExt cx="3344591" cy="667898"/>
          </a:xfrm>
        </p:grpSpPr>
        <p:sp>
          <p:nvSpPr>
            <p:cNvPr id="18" name="椭圆 17"/>
            <p:cNvSpPr/>
            <p:nvPr/>
          </p:nvSpPr>
          <p:spPr>
            <a:xfrm>
              <a:off x="1254601" y="3700284"/>
              <a:ext cx="667898" cy="667898"/>
            </a:xfrm>
            <a:prstGeom prst="ellipse">
              <a:avLst/>
            </a:prstGeom>
            <a:solidFill>
              <a:srgbClr val="255796"/>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grpSp>
          <p:nvGrpSpPr>
            <p:cNvPr id="19" name="组合 18"/>
            <p:cNvGrpSpPr/>
            <p:nvPr/>
          </p:nvGrpSpPr>
          <p:grpSpPr>
            <a:xfrm>
              <a:off x="1283914" y="3704275"/>
              <a:ext cx="612638" cy="477167"/>
              <a:chOff x="5899190" y="1673754"/>
              <a:chExt cx="2548276" cy="1984783"/>
            </a:xfrm>
            <a:solidFill>
              <a:sysClr val="window" lastClr="FFFFFF"/>
            </a:solidFill>
          </p:grpSpPr>
          <p:grpSp>
            <p:nvGrpSpPr>
              <p:cNvPr id="20" name="组合 19"/>
              <p:cNvGrpSpPr/>
              <p:nvPr/>
            </p:nvGrpSpPr>
            <p:grpSpPr>
              <a:xfrm rot="10800000" flipV="1">
                <a:off x="6904956" y="1673754"/>
                <a:ext cx="522736" cy="1312419"/>
                <a:chOff x="7597599" y="3290987"/>
                <a:chExt cx="149224" cy="374652"/>
              </a:xfrm>
              <a:grpFill/>
            </p:grpSpPr>
            <p:sp>
              <p:nvSpPr>
                <p:cNvPr id="27" name="Oval 80"/>
                <p:cNvSpPr>
                  <a:spLocks noChangeArrowheads="1"/>
                </p:cNvSpPr>
                <p:nvPr/>
              </p:nvSpPr>
              <p:spPr bwMode="auto">
                <a:xfrm>
                  <a:off x="7619824" y="3290987"/>
                  <a:ext cx="104774" cy="101600"/>
                </a:xfrm>
                <a:prstGeom prst="ellipse">
                  <a:avLst/>
                </a:pr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28"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a:cs typeface="+mn-cs"/>
                  </a:endParaRPr>
                </a:p>
              </p:txBody>
            </p:sp>
          </p:grpSp>
          <p:grpSp>
            <p:nvGrpSpPr>
              <p:cNvPr id="21" name="组合 20"/>
              <p:cNvGrpSpPr/>
              <p:nvPr/>
            </p:nvGrpSpPr>
            <p:grpSpPr>
              <a:xfrm rot="3660000" flipV="1">
                <a:off x="6294032" y="2736914"/>
                <a:ext cx="522736" cy="1312419"/>
                <a:chOff x="7597599" y="3290987"/>
                <a:chExt cx="149224" cy="374652"/>
              </a:xfrm>
              <a:grpFill/>
            </p:grpSpPr>
            <p:sp>
              <p:nvSpPr>
                <p:cNvPr id="25" name="Oval 80"/>
                <p:cNvSpPr>
                  <a:spLocks noChangeArrowheads="1"/>
                </p:cNvSpPr>
                <p:nvPr/>
              </p:nvSpPr>
              <p:spPr bwMode="auto">
                <a:xfrm>
                  <a:off x="7619824" y="3290987"/>
                  <a:ext cx="104774" cy="101600"/>
                </a:xfrm>
                <a:prstGeom prst="ellipse">
                  <a:avLst/>
                </a:pr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26"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a:cs typeface="+mn-cs"/>
                  </a:endParaRPr>
                </a:p>
              </p:txBody>
            </p:sp>
          </p:grpSp>
          <p:grpSp>
            <p:nvGrpSpPr>
              <p:cNvPr id="22" name="组合 21"/>
              <p:cNvGrpSpPr/>
              <p:nvPr/>
            </p:nvGrpSpPr>
            <p:grpSpPr>
              <a:xfrm rot="18000000" flipV="1">
                <a:off x="7529889" y="2740961"/>
                <a:ext cx="522737" cy="1312416"/>
                <a:chOff x="7597599" y="3290987"/>
                <a:chExt cx="149224" cy="374652"/>
              </a:xfrm>
              <a:grpFill/>
            </p:grpSpPr>
            <p:sp>
              <p:nvSpPr>
                <p:cNvPr id="23" name="Oval 80"/>
                <p:cNvSpPr>
                  <a:spLocks noChangeArrowheads="1"/>
                </p:cNvSpPr>
                <p:nvPr/>
              </p:nvSpPr>
              <p:spPr bwMode="auto">
                <a:xfrm>
                  <a:off x="7619824" y="3290987"/>
                  <a:ext cx="104774" cy="101600"/>
                </a:xfrm>
                <a:prstGeom prst="ellipse">
                  <a:avLst/>
                </a:pr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24"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a:cs typeface="+mn-cs"/>
                  </a:endParaRPr>
                </a:p>
              </p:txBody>
            </p:sp>
          </p:grpSp>
        </p:grpSp>
        <p:sp>
          <p:nvSpPr>
            <p:cNvPr id="64" name="燕尾形 63"/>
            <p:cNvSpPr/>
            <p:nvPr/>
          </p:nvSpPr>
          <p:spPr>
            <a:xfrm>
              <a:off x="1972715" y="3861277"/>
              <a:ext cx="322237" cy="347565"/>
            </a:xfrm>
            <a:prstGeom prst="chevron">
              <a:avLst/>
            </a:prstGeom>
            <a:solidFill>
              <a:srgbClr val="255796"/>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65" name="燕尾形 64"/>
            <p:cNvSpPr/>
            <p:nvPr/>
          </p:nvSpPr>
          <p:spPr>
            <a:xfrm>
              <a:off x="2294951" y="3861277"/>
              <a:ext cx="322237" cy="347565"/>
            </a:xfrm>
            <a:prstGeom prst="chevron">
              <a:avLst/>
            </a:prstGeom>
            <a:solidFill>
              <a:srgbClr val="255796"/>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66" name="燕尾形 65"/>
            <p:cNvSpPr/>
            <p:nvPr/>
          </p:nvSpPr>
          <p:spPr>
            <a:xfrm>
              <a:off x="2564094" y="3861277"/>
              <a:ext cx="2035098" cy="347565"/>
            </a:xfrm>
            <a:prstGeom prst="chevron">
              <a:avLst/>
            </a:prstGeom>
            <a:solidFill>
              <a:srgbClr val="255796"/>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72" name="矩形 71"/>
            <p:cNvSpPr/>
            <p:nvPr/>
          </p:nvSpPr>
          <p:spPr>
            <a:xfrm>
              <a:off x="3851938" y="3864958"/>
              <a:ext cx="544861" cy="315423"/>
            </a:xfrm>
            <a:prstGeom prst="rect">
              <a:avLst/>
            </a:prstGeom>
          </p:spPr>
          <p:txBody>
            <a:bodyPr wrap="none" lIns="68544" tIns="34283" rIns="68544" bIns="34283">
              <a:spAutoFit/>
            </a:bodyPr>
            <a:lstStyle/>
            <a:p>
              <a:pPr marL="0" marR="0" lvl="0" indent="0" defTabSz="685511"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ea typeface="微软雅黑"/>
                </a:rPr>
                <a:t>文本</a:t>
              </a:r>
            </a:p>
          </p:txBody>
        </p:sp>
      </p:grpSp>
      <p:grpSp>
        <p:nvGrpSpPr>
          <p:cNvPr id="77" name="组合 76"/>
          <p:cNvGrpSpPr/>
          <p:nvPr/>
        </p:nvGrpSpPr>
        <p:grpSpPr>
          <a:xfrm>
            <a:off x="2843812" y="2379936"/>
            <a:ext cx="3326393" cy="667898"/>
            <a:chOff x="2843812" y="2379936"/>
            <a:chExt cx="3326393" cy="667898"/>
          </a:xfrm>
        </p:grpSpPr>
        <p:sp>
          <p:nvSpPr>
            <p:cNvPr id="51" name="椭圆 50"/>
            <p:cNvSpPr/>
            <p:nvPr/>
          </p:nvSpPr>
          <p:spPr>
            <a:xfrm>
              <a:off x="2843812" y="2379936"/>
              <a:ext cx="667898" cy="667898"/>
            </a:xfrm>
            <a:prstGeom prst="ellipse">
              <a:avLst/>
            </a:prstGeom>
            <a:solidFill>
              <a:srgbClr val="1F8984"/>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58" name="燕尾形 57"/>
            <p:cNvSpPr/>
            <p:nvPr/>
          </p:nvSpPr>
          <p:spPr>
            <a:xfrm>
              <a:off x="3543729" y="2534953"/>
              <a:ext cx="322237" cy="347565"/>
            </a:xfrm>
            <a:prstGeom prst="chevron">
              <a:avLst/>
            </a:prstGeom>
            <a:solidFill>
              <a:srgbClr val="1F8984"/>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59" name="燕尾形 58"/>
            <p:cNvSpPr/>
            <p:nvPr/>
          </p:nvSpPr>
          <p:spPr>
            <a:xfrm>
              <a:off x="3865966" y="2534953"/>
              <a:ext cx="322237" cy="347565"/>
            </a:xfrm>
            <a:prstGeom prst="chevron">
              <a:avLst/>
            </a:prstGeom>
            <a:solidFill>
              <a:srgbClr val="1F8984"/>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60" name="燕尾形 59"/>
            <p:cNvSpPr/>
            <p:nvPr/>
          </p:nvSpPr>
          <p:spPr>
            <a:xfrm>
              <a:off x="4135107" y="2534953"/>
              <a:ext cx="2035098" cy="347565"/>
            </a:xfrm>
            <a:prstGeom prst="chevron">
              <a:avLst/>
            </a:prstGeom>
            <a:solidFill>
              <a:srgbClr val="1F8984"/>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70" name="矩形 69"/>
            <p:cNvSpPr/>
            <p:nvPr/>
          </p:nvSpPr>
          <p:spPr>
            <a:xfrm>
              <a:off x="5436114" y="2531701"/>
              <a:ext cx="544861" cy="315423"/>
            </a:xfrm>
            <a:prstGeom prst="rect">
              <a:avLst/>
            </a:prstGeom>
          </p:spPr>
          <p:txBody>
            <a:bodyPr wrap="none" lIns="68544" tIns="34283" rIns="68544" bIns="34283">
              <a:spAutoFit/>
            </a:bodyPr>
            <a:lstStyle/>
            <a:p>
              <a:pPr marL="0" marR="0" lvl="0" indent="0" defTabSz="685511"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ea typeface="微软雅黑"/>
                </a:rPr>
                <a:t>文本</a:t>
              </a:r>
            </a:p>
          </p:txBody>
        </p:sp>
        <p:sp>
          <p:nvSpPr>
            <p:cNvPr id="73" name="椭圆 72"/>
            <p:cNvSpPr/>
            <p:nvPr/>
          </p:nvSpPr>
          <p:spPr>
            <a:xfrm>
              <a:off x="2968851" y="2511101"/>
              <a:ext cx="417820" cy="417820"/>
            </a:xfrm>
            <a:prstGeom prst="ellipse">
              <a:avLst/>
            </a:prstGeom>
            <a:solidFill>
              <a:sysClr val="window" lastClr="FFFFFF"/>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grpSp>
      <p:sp>
        <p:nvSpPr>
          <p:cNvPr id="74" name="TextBox 634"/>
          <p:cNvSpPr txBox="1"/>
          <p:nvPr/>
        </p:nvSpPr>
        <p:spPr>
          <a:xfrm>
            <a:off x="6439381" y="1412808"/>
            <a:ext cx="2140693" cy="2654559"/>
          </a:xfrm>
          <a:prstGeom prst="rect">
            <a:avLst/>
          </a:prstGeom>
          <a:noFill/>
        </p:spPr>
        <p:txBody>
          <a:bodyPr wrap="square" lIns="68544" tIns="34283" rIns="68544" bIns="34283" rtlCol="0">
            <a:spAutoFit/>
          </a:bodyPr>
          <a:lstStyle/>
          <a:p>
            <a:pP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单击此处添加文本文字内容单击此处添加文本文字内容单击此处添加文本文字内容单击单击此处添加文本文字内容单击此处添加文本文字内容单击此处添加文本文字内容单击单击此处添加文本文字内容</a:t>
            </a: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wipe(left)">
                                      <p:cBhvr>
                                        <p:cTn id="12" dur="500"/>
                                        <p:tgtEl>
                                          <p:spTgt spid="75"/>
                                        </p:tgtEl>
                                      </p:cBhvr>
                                    </p:animEffect>
                                  </p:childTnLst>
                                </p:cTn>
                              </p:par>
                              <p:par>
                                <p:cTn id="13" presetID="22" presetClass="entr" presetSubtype="8" fill="hold"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wipe(left)">
                                      <p:cBhvr>
                                        <p:cTn id="15" dur="500"/>
                                        <p:tgtEl>
                                          <p:spTgt spid="76"/>
                                        </p:tgtEl>
                                      </p:cBhvr>
                                    </p:animEffect>
                                  </p:childTnLst>
                                </p:cTn>
                              </p:par>
                              <p:par>
                                <p:cTn id="16" presetID="22" presetClass="entr" presetSubtype="8" fill="hold" nodeType="with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wipe(left)">
                                      <p:cBhvr>
                                        <p:cTn id="18" dur="500"/>
                                        <p:tgtEl>
                                          <p:spTgt spid="77"/>
                                        </p:tgtEl>
                                      </p:cBhvr>
                                    </p:animEffect>
                                  </p:childTnLst>
                                </p:cTn>
                              </p:par>
                              <p:par>
                                <p:cTn id="19" presetID="22" presetClass="entr" presetSubtype="8" fill="hold" nodeType="with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ipe(left)">
                                      <p:cBhvr>
                                        <p:cTn id="21" dur="500"/>
                                        <p:tgtEl>
                                          <p:spTgt spid="78"/>
                                        </p:tgtEl>
                                      </p:cBhvr>
                                    </p:animEffect>
                                  </p:childTnLst>
                                </p:cTn>
                              </p:par>
                              <p:par>
                                <p:cTn id="22" presetID="22" presetClass="entr" presetSubtype="8" fill="hold" nodeType="with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wipe(left)">
                                      <p:cBhvr>
                                        <p:cTn id="24" dur="500"/>
                                        <p:tgtEl>
                                          <p:spTgt spid="7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sp>
        <p:nvSpPr>
          <p:cNvPr id="26" name="任意多边形 25"/>
          <p:cNvSpPr/>
          <p:nvPr/>
        </p:nvSpPr>
        <p:spPr>
          <a:xfrm flipH="1">
            <a:off x="2950049" y="1244149"/>
            <a:ext cx="1533038" cy="1327648"/>
          </a:xfrm>
          <a:custGeom>
            <a:avLst/>
            <a:gdLst>
              <a:gd name="connsiteX0" fmla="*/ 589384 w 1178768"/>
              <a:gd name="connsiteY0" fmla="*/ 0 h 1020843"/>
              <a:gd name="connsiteX1" fmla="*/ 1178768 w 1178768"/>
              <a:gd name="connsiteY1" fmla="*/ 1020843 h 1020843"/>
              <a:gd name="connsiteX2" fmla="*/ 0 w 1178768"/>
              <a:gd name="connsiteY2" fmla="*/ 1020843 h 1020843"/>
            </a:gdLst>
            <a:ahLst/>
            <a:cxnLst>
              <a:cxn ang="0">
                <a:pos x="connsiteX0" y="connsiteY0"/>
              </a:cxn>
              <a:cxn ang="0">
                <a:pos x="connsiteX1" y="connsiteY1"/>
              </a:cxn>
              <a:cxn ang="0">
                <a:pos x="connsiteX2" y="connsiteY2"/>
              </a:cxn>
            </a:cxnLst>
            <a:rect l="l" t="t" r="r" b="b"/>
            <a:pathLst>
              <a:path w="1178768" h="1020843">
                <a:moveTo>
                  <a:pt x="589384" y="0"/>
                </a:moveTo>
                <a:lnTo>
                  <a:pt x="1178768" y="1020843"/>
                </a:lnTo>
                <a:lnTo>
                  <a:pt x="0" y="1020843"/>
                </a:lnTo>
                <a:close/>
              </a:path>
            </a:pathLst>
          </a:custGeom>
          <a:solidFill>
            <a:srgbClr val="255796"/>
          </a:solidFill>
          <a:ln w="12700" cap="flat" cmpd="sng" algn="ctr">
            <a:noFill/>
            <a:prstDash val="solid"/>
            <a:miter lim="800000"/>
          </a:ln>
          <a:effectLst/>
        </p:spPr>
        <p:txBody>
          <a:bodyPr lIns="68425" tIns="34284" rIns="68425" bIns="34284" rtlCol="0" anchor="ctr"/>
          <a:lstStyle/>
          <a:p>
            <a:pPr marL="0" marR="0" lvl="0" indent="0" algn="ctr" defTabSz="6841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white"/>
              </a:solidFill>
              <a:effectLst/>
              <a:uLnTx/>
              <a:uFillTx/>
              <a:latin typeface="Calibri" panose="020F0502020204030204"/>
              <a:ea typeface="宋体"/>
              <a:cs typeface="+mn-cs"/>
            </a:endParaRPr>
          </a:p>
        </p:txBody>
      </p:sp>
      <p:sp>
        <p:nvSpPr>
          <p:cNvPr id="27" name="任意多边形 26"/>
          <p:cNvSpPr/>
          <p:nvPr/>
        </p:nvSpPr>
        <p:spPr>
          <a:xfrm rot="10800000">
            <a:off x="2950049" y="2571766"/>
            <a:ext cx="1533038" cy="1327648"/>
          </a:xfrm>
          <a:custGeom>
            <a:avLst/>
            <a:gdLst>
              <a:gd name="connsiteX0" fmla="*/ 589384 w 1178768"/>
              <a:gd name="connsiteY0" fmla="*/ 0 h 1020843"/>
              <a:gd name="connsiteX1" fmla="*/ 1178768 w 1178768"/>
              <a:gd name="connsiteY1" fmla="*/ 1020843 h 1020843"/>
              <a:gd name="connsiteX2" fmla="*/ 0 w 1178768"/>
              <a:gd name="connsiteY2" fmla="*/ 1020843 h 1020843"/>
            </a:gdLst>
            <a:ahLst/>
            <a:cxnLst>
              <a:cxn ang="0">
                <a:pos x="connsiteX0" y="connsiteY0"/>
              </a:cxn>
              <a:cxn ang="0">
                <a:pos x="connsiteX1" y="connsiteY1"/>
              </a:cxn>
              <a:cxn ang="0">
                <a:pos x="connsiteX2" y="connsiteY2"/>
              </a:cxn>
            </a:cxnLst>
            <a:rect l="l" t="t" r="r" b="b"/>
            <a:pathLst>
              <a:path w="1178768" h="1020843">
                <a:moveTo>
                  <a:pt x="589384" y="0"/>
                </a:moveTo>
                <a:lnTo>
                  <a:pt x="1178768" y="1020843"/>
                </a:lnTo>
                <a:lnTo>
                  <a:pt x="0" y="1020843"/>
                </a:lnTo>
                <a:close/>
              </a:path>
            </a:pathLst>
          </a:custGeom>
          <a:solidFill>
            <a:srgbClr val="93CAA8"/>
          </a:solidFill>
          <a:ln w="12700" cap="flat" cmpd="sng" algn="ctr">
            <a:noFill/>
            <a:prstDash val="solid"/>
            <a:miter lim="800000"/>
          </a:ln>
          <a:effectLst/>
        </p:spPr>
        <p:txBody>
          <a:bodyPr lIns="68425" tIns="34284" rIns="68425" bIns="34284" rtlCol="0" anchor="ctr"/>
          <a:lstStyle/>
          <a:p>
            <a:pPr marL="0" marR="0" lvl="0" indent="0" algn="ctr" defTabSz="6841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宋体"/>
              <a:cs typeface="+mn-cs"/>
            </a:endParaRPr>
          </a:p>
        </p:txBody>
      </p:sp>
      <p:sp>
        <p:nvSpPr>
          <p:cNvPr id="28" name="任意多边形 27"/>
          <p:cNvSpPr/>
          <p:nvPr/>
        </p:nvSpPr>
        <p:spPr>
          <a:xfrm rot="18000000" flipH="1">
            <a:off x="3524935" y="912204"/>
            <a:ext cx="1533038" cy="1327647"/>
          </a:xfrm>
          <a:custGeom>
            <a:avLst/>
            <a:gdLst>
              <a:gd name="connsiteX0" fmla="*/ 589384 w 1178768"/>
              <a:gd name="connsiteY0" fmla="*/ 0 h 1020843"/>
              <a:gd name="connsiteX1" fmla="*/ 1178768 w 1178768"/>
              <a:gd name="connsiteY1" fmla="*/ 1020843 h 1020843"/>
              <a:gd name="connsiteX2" fmla="*/ 0 w 1178768"/>
              <a:gd name="connsiteY2" fmla="*/ 1020843 h 1020843"/>
            </a:gdLst>
            <a:ahLst/>
            <a:cxnLst>
              <a:cxn ang="0">
                <a:pos x="connsiteX0" y="connsiteY0"/>
              </a:cxn>
              <a:cxn ang="0">
                <a:pos x="connsiteX1" y="connsiteY1"/>
              </a:cxn>
              <a:cxn ang="0">
                <a:pos x="connsiteX2" y="connsiteY2"/>
              </a:cxn>
            </a:cxnLst>
            <a:rect l="l" t="t" r="r" b="b"/>
            <a:pathLst>
              <a:path w="1178768" h="1020843">
                <a:moveTo>
                  <a:pt x="589384" y="0"/>
                </a:moveTo>
                <a:lnTo>
                  <a:pt x="1178768" y="1020843"/>
                </a:lnTo>
                <a:lnTo>
                  <a:pt x="0" y="1020843"/>
                </a:lnTo>
                <a:close/>
              </a:path>
            </a:pathLst>
          </a:custGeom>
          <a:solidFill>
            <a:sysClr val="window" lastClr="FFFFFF">
              <a:lumMod val="65000"/>
            </a:sysClr>
          </a:solidFill>
          <a:ln w="12700" cap="flat" cmpd="sng" algn="ctr">
            <a:noFill/>
            <a:prstDash val="solid"/>
            <a:miter lim="800000"/>
          </a:ln>
          <a:effectLst/>
        </p:spPr>
        <p:txBody>
          <a:bodyPr lIns="68425" tIns="34284" rIns="68425" bIns="34284" rtlCol="0" anchor="ctr"/>
          <a:lstStyle/>
          <a:p>
            <a:pPr marL="0" marR="0" lvl="0" indent="0" algn="ctr" defTabSz="6841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宋体"/>
              <a:cs typeface="+mn-cs"/>
            </a:endParaRPr>
          </a:p>
        </p:txBody>
      </p:sp>
      <p:sp>
        <p:nvSpPr>
          <p:cNvPr id="29" name="任意多边形 28"/>
          <p:cNvSpPr/>
          <p:nvPr/>
        </p:nvSpPr>
        <p:spPr>
          <a:xfrm rot="7200000">
            <a:off x="4674701" y="1576011"/>
            <a:ext cx="1533038" cy="1327647"/>
          </a:xfrm>
          <a:custGeom>
            <a:avLst/>
            <a:gdLst>
              <a:gd name="connsiteX0" fmla="*/ 589384 w 1178768"/>
              <a:gd name="connsiteY0" fmla="*/ 0 h 1020843"/>
              <a:gd name="connsiteX1" fmla="*/ 1178768 w 1178768"/>
              <a:gd name="connsiteY1" fmla="*/ 1020843 h 1020843"/>
              <a:gd name="connsiteX2" fmla="*/ 0 w 1178768"/>
              <a:gd name="connsiteY2" fmla="*/ 1020843 h 1020843"/>
            </a:gdLst>
            <a:ahLst/>
            <a:cxnLst>
              <a:cxn ang="0">
                <a:pos x="connsiteX0" y="connsiteY0"/>
              </a:cxn>
              <a:cxn ang="0">
                <a:pos x="connsiteX1" y="connsiteY1"/>
              </a:cxn>
              <a:cxn ang="0">
                <a:pos x="connsiteX2" y="connsiteY2"/>
              </a:cxn>
            </a:cxnLst>
            <a:rect l="l" t="t" r="r" b="b"/>
            <a:pathLst>
              <a:path w="1178768" h="1020843">
                <a:moveTo>
                  <a:pt x="589384" y="0"/>
                </a:moveTo>
                <a:lnTo>
                  <a:pt x="1178768" y="1020843"/>
                </a:lnTo>
                <a:lnTo>
                  <a:pt x="0" y="1020843"/>
                </a:lnTo>
                <a:close/>
              </a:path>
            </a:pathLst>
          </a:custGeom>
          <a:solidFill>
            <a:srgbClr val="1F8984"/>
          </a:solidFill>
          <a:ln w="12700" cap="flat" cmpd="sng" algn="ctr">
            <a:noFill/>
            <a:prstDash val="solid"/>
            <a:miter lim="800000"/>
          </a:ln>
          <a:effectLst/>
        </p:spPr>
        <p:txBody>
          <a:bodyPr lIns="68425" tIns="34284" rIns="68425" bIns="34284" rtlCol="0" anchor="ctr"/>
          <a:lstStyle/>
          <a:p>
            <a:pPr marL="0" marR="0" lvl="0" indent="0" algn="ctr" defTabSz="6841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white"/>
              </a:solidFill>
              <a:effectLst/>
              <a:uLnTx/>
              <a:uFillTx/>
              <a:latin typeface="Calibri" panose="020F0502020204030204"/>
              <a:ea typeface="宋体"/>
              <a:cs typeface="+mn-cs"/>
            </a:endParaRPr>
          </a:p>
        </p:txBody>
      </p:sp>
      <p:sp>
        <p:nvSpPr>
          <p:cNvPr id="30" name="任意多边形 29"/>
          <p:cNvSpPr/>
          <p:nvPr/>
        </p:nvSpPr>
        <p:spPr>
          <a:xfrm rot="3600000" flipH="1">
            <a:off x="4674716" y="2239848"/>
            <a:ext cx="1533038" cy="1327647"/>
          </a:xfrm>
          <a:custGeom>
            <a:avLst/>
            <a:gdLst>
              <a:gd name="connsiteX0" fmla="*/ 589384 w 1178768"/>
              <a:gd name="connsiteY0" fmla="*/ 0 h 1020843"/>
              <a:gd name="connsiteX1" fmla="*/ 1178768 w 1178768"/>
              <a:gd name="connsiteY1" fmla="*/ 1020843 h 1020843"/>
              <a:gd name="connsiteX2" fmla="*/ 0 w 1178768"/>
              <a:gd name="connsiteY2" fmla="*/ 1020843 h 1020843"/>
            </a:gdLst>
            <a:ahLst/>
            <a:cxnLst>
              <a:cxn ang="0">
                <a:pos x="connsiteX0" y="connsiteY0"/>
              </a:cxn>
              <a:cxn ang="0">
                <a:pos x="connsiteX1" y="connsiteY1"/>
              </a:cxn>
              <a:cxn ang="0">
                <a:pos x="connsiteX2" y="connsiteY2"/>
              </a:cxn>
            </a:cxnLst>
            <a:rect l="l" t="t" r="r" b="b"/>
            <a:pathLst>
              <a:path w="1178768" h="1020843">
                <a:moveTo>
                  <a:pt x="589384" y="0"/>
                </a:moveTo>
                <a:lnTo>
                  <a:pt x="1178768" y="1020843"/>
                </a:lnTo>
                <a:lnTo>
                  <a:pt x="0" y="1020843"/>
                </a:lnTo>
                <a:close/>
              </a:path>
            </a:pathLst>
          </a:custGeom>
          <a:solidFill>
            <a:srgbClr val="FBB448"/>
          </a:solidFill>
          <a:ln w="12700" cap="flat" cmpd="sng" algn="ctr">
            <a:noFill/>
            <a:prstDash val="solid"/>
            <a:miter lim="800000"/>
          </a:ln>
          <a:effectLst/>
        </p:spPr>
        <p:txBody>
          <a:bodyPr lIns="68425" tIns="34284" rIns="68425" bIns="34284" rtlCol="0" anchor="ctr"/>
          <a:lstStyle/>
          <a:p>
            <a:pPr marL="0" marR="0" lvl="0" indent="0" algn="ctr" defTabSz="6841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宋体"/>
              <a:cs typeface="+mn-cs"/>
            </a:endParaRPr>
          </a:p>
        </p:txBody>
      </p:sp>
      <p:sp>
        <p:nvSpPr>
          <p:cNvPr id="31" name="任意多边形 30"/>
          <p:cNvSpPr/>
          <p:nvPr/>
        </p:nvSpPr>
        <p:spPr>
          <a:xfrm rot="14400000">
            <a:off x="3524947" y="2903655"/>
            <a:ext cx="1533038" cy="1327647"/>
          </a:xfrm>
          <a:custGeom>
            <a:avLst/>
            <a:gdLst>
              <a:gd name="connsiteX0" fmla="*/ 589384 w 1178768"/>
              <a:gd name="connsiteY0" fmla="*/ 0 h 1020843"/>
              <a:gd name="connsiteX1" fmla="*/ 1178768 w 1178768"/>
              <a:gd name="connsiteY1" fmla="*/ 1020843 h 1020843"/>
              <a:gd name="connsiteX2" fmla="*/ 0 w 1178768"/>
              <a:gd name="connsiteY2" fmla="*/ 1020843 h 1020843"/>
            </a:gdLst>
            <a:ahLst/>
            <a:cxnLst>
              <a:cxn ang="0">
                <a:pos x="connsiteX0" y="connsiteY0"/>
              </a:cxn>
              <a:cxn ang="0">
                <a:pos x="connsiteX1" y="connsiteY1"/>
              </a:cxn>
              <a:cxn ang="0">
                <a:pos x="connsiteX2" y="connsiteY2"/>
              </a:cxn>
            </a:cxnLst>
            <a:rect l="l" t="t" r="r" b="b"/>
            <a:pathLst>
              <a:path w="1178768" h="1020843">
                <a:moveTo>
                  <a:pt x="589384" y="0"/>
                </a:moveTo>
                <a:lnTo>
                  <a:pt x="1178768" y="1020843"/>
                </a:lnTo>
                <a:lnTo>
                  <a:pt x="0" y="1020843"/>
                </a:lnTo>
                <a:close/>
              </a:path>
            </a:pathLst>
          </a:custGeom>
          <a:solidFill>
            <a:sysClr val="window" lastClr="FFFFFF">
              <a:lumMod val="65000"/>
            </a:sysClr>
          </a:solidFill>
          <a:ln w="12700" cap="flat" cmpd="sng" algn="ctr">
            <a:noFill/>
            <a:prstDash val="solid"/>
            <a:miter lim="800000"/>
          </a:ln>
          <a:effectLst/>
        </p:spPr>
        <p:txBody>
          <a:bodyPr lIns="68425" tIns="34284" rIns="68425" bIns="34284" rtlCol="0" anchor="ctr"/>
          <a:lstStyle/>
          <a:p>
            <a:pPr marL="0" marR="0" lvl="0" indent="0" algn="ctr" defTabSz="6841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宋体"/>
              <a:cs typeface="+mn-cs"/>
            </a:endParaRPr>
          </a:p>
        </p:txBody>
      </p:sp>
      <p:grpSp>
        <p:nvGrpSpPr>
          <p:cNvPr id="36" name="组合 35"/>
          <p:cNvGrpSpPr/>
          <p:nvPr/>
        </p:nvGrpSpPr>
        <p:grpSpPr>
          <a:xfrm>
            <a:off x="614440" y="933880"/>
            <a:ext cx="2780958" cy="1125527"/>
            <a:chOff x="902156" y="4192951"/>
            <a:chExt cx="3707944" cy="1500703"/>
          </a:xfrm>
        </p:grpSpPr>
        <p:sp>
          <p:nvSpPr>
            <p:cNvPr id="37" name="文本框 16"/>
            <p:cNvSpPr txBox="1"/>
            <p:nvPr/>
          </p:nvSpPr>
          <p:spPr>
            <a:xfrm>
              <a:off x="902156" y="4192951"/>
              <a:ext cx="3707944" cy="451405"/>
            </a:xfrm>
            <a:prstGeom prst="rect">
              <a:avLst/>
            </a:prstGeom>
            <a:noFill/>
          </p:spPr>
          <p:txBody>
            <a:bodyPr wrap="square" rtlCol="0">
              <a:spAutoFit/>
            </a:bodyPr>
            <a:lstStyle/>
            <a:p>
              <a:pPr defTabSz="685511"/>
              <a:r>
                <a:rPr lang="zh-CN" altLang="en-US" sz="1600" dirty="0">
                  <a:solidFill>
                    <a:srgbClr val="B02623"/>
                  </a:solidFill>
                  <a:latin typeface="微软雅黑"/>
                  <a:ea typeface="微软雅黑"/>
                </a:rPr>
                <a:t>单击此处添加标题</a:t>
              </a:r>
            </a:p>
          </p:txBody>
        </p:sp>
        <p:sp>
          <p:nvSpPr>
            <p:cNvPr id="38" name="Lorem Ipsum"/>
            <p:cNvSpPr>
              <a:spLocks/>
            </p:cNvSpPr>
            <p:nvPr/>
          </p:nvSpPr>
          <p:spPr bwMode="auto">
            <a:xfrm>
              <a:off x="902157" y="4590750"/>
              <a:ext cx="3390443" cy="1102904"/>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grpSp>
      <p:grpSp>
        <p:nvGrpSpPr>
          <p:cNvPr id="39" name="组合 38"/>
          <p:cNvGrpSpPr/>
          <p:nvPr/>
        </p:nvGrpSpPr>
        <p:grpSpPr>
          <a:xfrm>
            <a:off x="614441" y="3070618"/>
            <a:ext cx="2785553" cy="1125527"/>
            <a:chOff x="902157" y="4192951"/>
            <a:chExt cx="3714070" cy="1500703"/>
          </a:xfrm>
        </p:grpSpPr>
        <p:sp>
          <p:nvSpPr>
            <p:cNvPr id="40" name="文本框 19"/>
            <p:cNvSpPr txBox="1"/>
            <p:nvPr/>
          </p:nvSpPr>
          <p:spPr>
            <a:xfrm>
              <a:off x="908283" y="4192951"/>
              <a:ext cx="3707944" cy="451405"/>
            </a:xfrm>
            <a:prstGeom prst="rect">
              <a:avLst/>
            </a:prstGeom>
            <a:noFill/>
          </p:spPr>
          <p:txBody>
            <a:bodyPr wrap="square" rtlCol="0">
              <a:spAutoFit/>
            </a:bodyPr>
            <a:lstStyle/>
            <a:p>
              <a:pPr defTabSz="685511"/>
              <a:r>
                <a:rPr lang="zh-CN" altLang="en-US" sz="1600" dirty="0">
                  <a:solidFill>
                    <a:srgbClr val="B02623"/>
                  </a:solidFill>
                  <a:latin typeface="微软雅黑"/>
                  <a:ea typeface="微软雅黑"/>
                </a:rPr>
                <a:t>单击此处添加标题</a:t>
              </a:r>
            </a:p>
          </p:txBody>
        </p:sp>
        <p:sp>
          <p:nvSpPr>
            <p:cNvPr id="41" name="Lorem Ipsum"/>
            <p:cNvSpPr>
              <a:spLocks/>
            </p:cNvSpPr>
            <p:nvPr/>
          </p:nvSpPr>
          <p:spPr bwMode="auto">
            <a:xfrm>
              <a:off x="902157" y="4590750"/>
              <a:ext cx="3390443" cy="1102904"/>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grpSp>
      <p:grpSp>
        <p:nvGrpSpPr>
          <p:cNvPr id="8" name="组合 7"/>
          <p:cNvGrpSpPr/>
          <p:nvPr/>
        </p:nvGrpSpPr>
        <p:grpSpPr>
          <a:xfrm>
            <a:off x="5959867" y="933976"/>
            <a:ext cx="2780958" cy="1109150"/>
            <a:chOff x="5959867" y="933976"/>
            <a:chExt cx="2780958" cy="1109150"/>
          </a:xfrm>
        </p:grpSpPr>
        <p:sp>
          <p:nvSpPr>
            <p:cNvPr id="42" name="文本框 22"/>
            <p:cNvSpPr txBox="1"/>
            <p:nvPr/>
          </p:nvSpPr>
          <p:spPr>
            <a:xfrm>
              <a:off x="5959867" y="933976"/>
              <a:ext cx="2780958" cy="315459"/>
            </a:xfrm>
            <a:prstGeom prst="rect">
              <a:avLst/>
            </a:prstGeom>
            <a:noFill/>
          </p:spPr>
          <p:txBody>
            <a:bodyPr wrap="square" lIns="68425" tIns="34284" rIns="68425" bIns="34284" rtlCol="0">
              <a:spAutoFit/>
            </a:bodyPr>
            <a:lstStyle/>
            <a:p>
              <a:pPr defTabSz="685511"/>
              <a:r>
                <a:rPr lang="zh-CN" altLang="en-US" sz="1600" dirty="0">
                  <a:solidFill>
                    <a:srgbClr val="B02623"/>
                  </a:solidFill>
                  <a:latin typeface="微软雅黑"/>
                  <a:ea typeface="微软雅黑"/>
                </a:rPr>
                <a:t>单击此处添加标题</a:t>
              </a:r>
            </a:p>
          </p:txBody>
        </p:sp>
        <p:sp>
          <p:nvSpPr>
            <p:cNvPr id="43" name="Lorem Ipsum"/>
            <p:cNvSpPr>
              <a:spLocks/>
            </p:cNvSpPr>
            <p:nvPr/>
          </p:nvSpPr>
          <p:spPr bwMode="auto">
            <a:xfrm>
              <a:off x="5959867" y="1232314"/>
              <a:ext cx="2542832" cy="810812"/>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53895" tIns="24295" rIns="53895" bIns="24295"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grpSp>
      <p:grpSp>
        <p:nvGrpSpPr>
          <p:cNvPr id="9" name="组合 8"/>
          <p:cNvGrpSpPr/>
          <p:nvPr/>
        </p:nvGrpSpPr>
        <p:grpSpPr>
          <a:xfrm>
            <a:off x="5959867" y="3070676"/>
            <a:ext cx="2780958" cy="1109201"/>
            <a:chOff x="5959867" y="3070676"/>
            <a:chExt cx="2780958" cy="1109201"/>
          </a:xfrm>
        </p:grpSpPr>
        <p:sp>
          <p:nvSpPr>
            <p:cNvPr id="44" name="文本框 25"/>
            <p:cNvSpPr txBox="1"/>
            <p:nvPr/>
          </p:nvSpPr>
          <p:spPr>
            <a:xfrm>
              <a:off x="5959867" y="3070676"/>
              <a:ext cx="2780958" cy="315459"/>
            </a:xfrm>
            <a:prstGeom prst="rect">
              <a:avLst/>
            </a:prstGeom>
            <a:noFill/>
          </p:spPr>
          <p:txBody>
            <a:bodyPr wrap="square" lIns="68425" tIns="34284" rIns="68425" bIns="34284" rtlCol="0">
              <a:spAutoFit/>
            </a:bodyPr>
            <a:lstStyle/>
            <a:p>
              <a:pPr defTabSz="685511"/>
              <a:r>
                <a:rPr lang="zh-CN" altLang="en-US" sz="1600" dirty="0">
                  <a:solidFill>
                    <a:srgbClr val="B02623"/>
                  </a:solidFill>
                  <a:latin typeface="微软雅黑"/>
                  <a:ea typeface="微软雅黑"/>
                </a:rPr>
                <a:t>单击此处添加标题</a:t>
              </a:r>
            </a:p>
          </p:txBody>
        </p:sp>
        <p:sp>
          <p:nvSpPr>
            <p:cNvPr id="45" name="Lorem Ipsum"/>
            <p:cNvSpPr>
              <a:spLocks/>
            </p:cNvSpPr>
            <p:nvPr/>
          </p:nvSpPr>
          <p:spPr bwMode="auto">
            <a:xfrm>
              <a:off x="5959867" y="3369065"/>
              <a:ext cx="2542832" cy="810812"/>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53895" tIns="24295" rIns="53895" bIns="24295"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grpSp>
      <p:sp>
        <p:nvSpPr>
          <p:cNvPr id="7" name="矩形 6"/>
          <p:cNvSpPr/>
          <p:nvPr/>
        </p:nvSpPr>
        <p:spPr>
          <a:xfrm>
            <a:off x="3175273" y="2115972"/>
            <a:ext cx="1107996" cy="369332"/>
          </a:xfrm>
          <a:prstGeom prst="rect">
            <a:avLst/>
          </a:prstGeom>
        </p:spPr>
        <p:txBody>
          <a:bodyPr wrap="none">
            <a:spAutoFit/>
          </a:bodyPr>
          <a:lstStyle/>
          <a:p>
            <a:pPr defTabSz="685511"/>
            <a:r>
              <a:rPr lang="zh-CN" altLang="en-US" dirty="0">
                <a:solidFill>
                  <a:schemeClr val="bg1"/>
                </a:solidFill>
                <a:latin typeface="微软雅黑"/>
                <a:ea typeface="微软雅黑"/>
              </a:rPr>
              <a:t>添加标题</a:t>
            </a:r>
          </a:p>
        </p:txBody>
      </p:sp>
      <p:sp>
        <p:nvSpPr>
          <p:cNvPr id="47" name="矩形 46"/>
          <p:cNvSpPr/>
          <p:nvPr/>
        </p:nvSpPr>
        <p:spPr>
          <a:xfrm>
            <a:off x="4700270" y="2115972"/>
            <a:ext cx="1107996" cy="369332"/>
          </a:xfrm>
          <a:prstGeom prst="rect">
            <a:avLst/>
          </a:prstGeom>
        </p:spPr>
        <p:txBody>
          <a:bodyPr wrap="none">
            <a:spAutoFit/>
          </a:bodyPr>
          <a:lstStyle/>
          <a:p>
            <a:pPr defTabSz="685511"/>
            <a:r>
              <a:rPr lang="zh-CN" altLang="en-US" dirty="0">
                <a:solidFill>
                  <a:schemeClr val="bg1"/>
                </a:solidFill>
                <a:latin typeface="微软雅黑"/>
                <a:ea typeface="微软雅黑"/>
              </a:rPr>
              <a:t>添加标题</a:t>
            </a:r>
          </a:p>
        </p:txBody>
      </p:sp>
      <p:sp>
        <p:nvSpPr>
          <p:cNvPr id="48" name="矩形 47"/>
          <p:cNvSpPr/>
          <p:nvPr/>
        </p:nvSpPr>
        <p:spPr>
          <a:xfrm>
            <a:off x="4700270" y="2655917"/>
            <a:ext cx="1107996" cy="369332"/>
          </a:xfrm>
          <a:prstGeom prst="rect">
            <a:avLst/>
          </a:prstGeom>
        </p:spPr>
        <p:txBody>
          <a:bodyPr wrap="none">
            <a:spAutoFit/>
          </a:bodyPr>
          <a:lstStyle/>
          <a:p>
            <a:pPr defTabSz="685511"/>
            <a:r>
              <a:rPr lang="zh-CN" altLang="en-US" dirty="0">
                <a:solidFill>
                  <a:schemeClr val="bg1"/>
                </a:solidFill>
                <a:latin typeface="微软雅黑"/>
                <a:ea typeface="微软雅黑"/>
              </a:rPr>
              <a:t>添加标题</a:t>
            </a:r>
          </a:p>
        </p:txBody>
      </p:sp>
      <p:sp>
        <p:nvSpPr>
          <p:cNvPr id="50" name="矩形 49"/>
          <p:cNvSpPr/>
          <p:nvPr/>
        </p:nvSpPr>
        <p:spPr>
          <a:xfrm>
            <a:off x="3183799" y="2655917"/>
            <a:ext cx="1107996" cy="369332"/>
          </a:xfrm>
          <a:prstGeom prst="rect">
            <a:avLst/>
          </a:prstGeom>
        </p:spPr>
        <p:txBody>
          <a:bodyPr wrap="none">
            <a:spAutoFit/>
          </a:bodyPr>
          <a:lstStyle/>
          <a:p>
            <a:pPr defTabSz="685511"/>
            <a:r>
              <a:rPr lang="zh-CN" altLang="en-US" dirty="0">
                <a:solidFill>
                  <a:schemeClr val="bg1"/>
                </a:solidFill>
                <a:latin typeface="微软雅黑"/>
                <a:ea typeface="微软雅黑"/>
              </a:rPr>
              <a:t>添加标题</a:t>
            </a: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1+#ppt_w/2"/>
                                          </p:val>
                                        </p:tav>
                                        <p:tav tm="100000">
                                          <p:val>
                                            <p:strVal val="#ppt_x"/>
                                          </p:val>
                                        </p:tav>
                                      </p:tavLst>
                                    </p:anim>
                                    <p:anim calcmode="lin" valueType="num">
                                      <p:cBhvr additive="base">
                                        <p:cTn id="16" dur="5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7" grpId="0"/>
      <p:bldP spid="47" grpId="0"/>
      <p:bldP spid="48" grpId="0"/>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grpSp>
        <p:nvGrpSpPr>
          <p:cNvPr id="7" name="组合 6"/>
          <p:cNvGrpSpPr>
            <a:grpSpLocks noChangeAspect="1"/>
          </p:cNvGrpSpPr>
          <p:nvPr/>
        </p:nvGrpSpPr>
        <p:grpSpPr>
          <a:xfrm>
            <a:off x="5348349" y="2730036"/>
            <a:ext cx="417480" cy="675000"/>
            <a:chOff x="11920778" y="2248726"/>
            <a:chExt cx="832265" cy="1794197"/>
          </a:xfrm>
          <a:solidFill>
            <a:srgbClr val="93CAA8"/>
          </a:solidFill>
        </p:grpSpPr>
        <p:sp>
          <p:nvSpPr>
            <p:cNvPr id="8" name="任意多边形 7"/>
            <p:cNvSpPr/>
            <p:nvPr/>
          </p:nvSpPr>
          <p:spPr>
            <a:xfrm rot="1020318">
              <a:off x="11920778" y="2527839"/>
              <a:ext cx="832265" cy="1515084"/>
            </a:xfrm>
            <a:custGeom>
              <a:avLst/>
              <a:gdLst>
                <a:gd name="connsiteX0" fmla="*/ 443147 w 832265"/>
                <a:gd name="connsiteY0" fmla="*/ 751 h 1515084"/>
                <a:gd name="connsiteX1" fmla="*/ 449553 w 832265"/>
                <a:gd name="connsiteY1" fmla="*/ 1363 h 1515084"/>
                <a:gd name="connsiteX2" fmla="*/ 463474 w 832265"/>
                <a:gd name="connsiteY2" fmla="*/ 0 h 1515084"/>
                <a:gd name="connsiteX3" fmla="*/ 476313 w 832265"/>
                <a:gd name="connsiteY3" fmla="*/ 3921 h 1515084"/>
                <a:gd name="connsiteX4" fmla="*/ 478006 w 832265"/>
                <a:gd name="connsiteY4" fmla="*/ 4084 h 1515084"/>
                <a:gd name="connsiteX5" fmla="*/ 478710 w 832265"/>
                <a:gd name="connsiteY5" fmla="*/ 4653 h 1515084"/>
                <a:gd name="connsiteX6" fmla="*/ 484593 w 832265"/>
                <a:gd name="connsiteY6" fmla="*/ 6451 h 1515084"/>
                <a:gd name="connsiteX7" fmla="*/ 501753 w 832265"/>
                <a:gd name="connsiteY7" fmla="*/ 20349 h 1515084"/>
                <a:gd name="connsiteX8" fmla="*/ 504611 w 832265"/>
                <a:gd name="connsiteY8" fmla="*/ 25631 h 1515084"/>
                <a:gd name="connsiteX9" fmla="*/ 505919 w 832265"/>
                <a:gd name="connsiteY9" fmla="*/ 26690 h 1515084"/>
                <a:gd name="connsiteX10" fmla="*/ 809930 w 832265"/>
                <a:gd name="connsiteY10" fmla="*/ 477224 h 1515084"/>
                <a:gd name="connsiteX11" fmla="*/ 793366 w 832265"/>
                <a:gd name="connsiteY11" fmla="*/ 562522 h 1515084"/>
                <a:gd name="connsiteX12" fmla="*/ 708067 w 832265"/>
                <a:gd name="connsiteY12" fmla="*/ 545958 h 1515084"/>
                <a:gd name="connsiteX13" fmla="*/ 486869 w 832265"/>
                <a:gd name="connsiteY13" fmla="*/ 218150 h 1515084"/>
                <a:gd name="connsiteX14" fmla="*/ 436667 w 832265"/>
                <a:gd name="connsiteY14" fmla="*/ 233503 h 1515084"/>
                <a:gd name="connsiteX15" fmla="*/ 832265 w 832265"/>
                <a:gd name="connsiteY15" fmla="*/ 809378 h 1515084"/>
                <a:gd name="connsiteX16" fmla="*/ 653625 w 832265"/>
                <a:gd name="connsiteY16" fmla="*/ 864012 h 1515084"/>
                <a:gd name="connsiteX17" fmla="*/ 811744 w 832265"/>
                <a:gd name="connsiteY17" fmla="*/ 1381024 h 1515084"/>
                <a:gd name="connsiteX18" fmla="*/ 770958 w 832265"/>
                <a:gd name="connsiteY18" fmla="*/ 1457749 h 1515084"/>
                <a:gd name="connsiteX19" fmla="*/ 694233 w 832265"/>
                <a:gd name="connsiteY19" fmla="*/ 1416963 h 1515084"/>
                <a:gd name="connsiteX20" fmla="*/ 536114 w 832265"/>
                <a:gd name="connsiteY20" fmla="*/ 899950 h 1515084"/>
                <a:gd name="connsiteX21" fmla="*/ 474988 w 832265"/>
                <a:gd name="connsiteY21" fmla="*/ 918645 h 1515084"/>
                <a:gd name="connsiteX22" fmla="*/ 633106 w 832265"/>
                <a:gd name="connsiteY22" fmla="*/ 1435657 h 1515084"/>
                <a:gd name="connsiteX23" fmla="*/ 592320 w 832265"/>
                <a:gd name="connsiteY23" fmla="*/ 1512382 h 1515084"/>
                <a:gd name="connsiteX24" fmla="*/ 515595 w 832265"/>
                <a:gd name="connsiteY24" fmla="*/ 1471596 h 1515084"/>
                <a:gd name="connsiteX25" fmla="*/ 357476 w 832265"/>
                <a:gd name="connsiteY25" fmla="*/ 954583 h 1515084"/>
                <a:gd name="connsiteX26" fmla="*/ 168354 w 832265"/>
                <a:gd name="connsiteY26" fmla="*/ 1012423 h 1515084"/>
                <a:gd name="connsiteX27" fmla="*/ 174165 w 832265"/>
                <a:gd name="connsiteY27" fmla="*/ 313785 h 1515084"/>
                <a:gd name="connsiteX28" fmla="*/ 122884 w 832265"/>
                <a:gd name="connsiteY28" fmla="*/ 329468 h 1515084"/>
                <a:gd name="connsiteX29" fmla="*/ 122884 w 832265"/>
                <a:gd name="connsiteY29" fmla="*/ 727417 h 1515084"/>
                <a:gd name="connsiteX30" fmla="*/ 61442 w 832265"/>
                <a:gd name="connsiteY30" fmla="*/ 788859 h 1515084"/>
                <a:gd name="connsiteX31" fmla="*/ 0 w 832265"/>
                <a:gd name="connsiteY31" fmla="*/ 727417 h 1515084"/>
                <a:gd name="connsiteX32" fmla="*/ 0 w 832265"/>
                <a:gd name="connsiteY32" fmla="*/ 183907 h 1515084"/>
                <a:gd name="connsiteX33" fmla="*/ 1519 w 832265"/>
                <a:gd name="connsiteY33" fmla="*/ 178933 h 1515084"/>
                <a:gd name="connsiteX34" fmla="*/ 987 w 832265"/>
                <a:gd name="connsiteY34" fmla="*/ 173499 h 1515084"/>
                <a:gd name="connsiteX35" fmla="*/ 41453 w 832265"/>
                <a:gd name="connsiteY35" fmla="*/ 124334 h 1515084"/>
                <a:gd name="connsiteX36" fmla="*/ 436510 w 832265"/>
                <a:gd name="connsiteY36" fmla="*/ 3513 h 15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32265" h="1515084">
                  <a:moveTo>
                    <a:pt x="443147" y="751"/>
                  </a:moveTo>
                  <a:lnTo>
                    <a:pt x="449553" y="1363"/>
                  </a:lnTo>
                  <a:lnTo>
                    <a:pt x="463474" y="0"/>
                  </a:lnTo>
                  <a:lnTo>
                    <a:pt x="476313" y="3921"/>
                  </a:lnTo>
                  <a:lnTo>
                    <a:pt x="478006" y="4084"/>
                  </a:lnTo>
                  <a:lnTo>
                    <a:pt x="478710" y="4653"/>
                  </a:lnTo>
                  <a:lnTo>
                    <a:pt x="484593" y="6451"/>
                  </a:lnTo>
                  <a:cubicBezTo>
                    <a:pt x="491101" y="9910"/>
                    <a:pt x="496950" y="14611"/>
                    <a:pt x="501753" y="20349"/>
                  </a:cubicBezTo>
                  <a:lnTo>
                    <a:pt x="504611" y="25631"/>
                  </a:lnTo>
                  <a:lnTo>
                    <a:pt x="505919" y="26690"/>
                  </a:lnTo>
                  <a:lnTo>
                    <a:pt x="809930" y="477224"/>
                  </a:lnTo>
                  <a:cubicBezTo>
                    <a:pt x="828910" y="505352"/>
                    <a:pt x="821494" y="543542"/>
                    <a:pt x="793366" y="562522"/>
                  </a:cubicBezTo>
                  <a:cubicBezTo>
                    <a:pt x="765237" y="581503"/>
                    <a:pt x="727047" y="574087"/>
                    <a:pt x="708067" y="545958"/>
                  </a:cubicBezTo>
                  <a:lnTo>
                    <a:pt x="486869" y="218150"/>
                  </a:lnTo>
                  <a:lnTo>
                    <a:pt x="436667" y="233503"/>
                  </a:lnTo>
                  <a:lnTo>
                    <a:pt x="832265" y="809378"/>
                  </a:lnTo>
                  <a:lnTo>
                    <a:pt x="653625" y="864012"/>
                  </a:lnTo>
                  <a:lnTo>
                    <a:pt x="811744" y="1381024"/>
                  </a:lnTo>
                  <a:cubicBezTo>
                    <a:pt x="821668" y="1413474"/>
                    <a:pt x="803407" y="1447825"/>
                    <a:pt x="770958" y="1457749"/>
                  </a:cubicBezTo>
                  <a:cubicBezTo>
                    <a:pt x="738508" y="1467673"/>
                    <a:pt x="704157" y="1449412"/>
                    <a:pt x="694233" y="1416963"/>
                  </a:cubicBezTo>
                  <a:lnTo>
                    <a:pt x="536114" y="899950"/>
                  </a:lnTo>
                  <a:lnTo>
                    <a:pt x="474988" y="918645"/>
                  </a:lnTo>
                  <a:lnTo>
                    <a:pt x="633106" y="1435657"/>
                  </a:lnTo>
                  <a:cubicBezTo>
                    <a:pt x="643031" y="1468107"/>
                    <a:pt x="624770" y="1502458"/>
                    <a:pt x="592320" y="1512382"/>
                  </a:cubicBezTo>
                  <a:cubicBezTo>
                    <a:pt x="559871" y="1522306"/>
                    <a:pt x="525519" y="1504045"/>
                    <a:pt x="515595" y="1471596"/>
                  </a:cubicBezTo>
                  <a:lnTo>
                    <a:pt x="357476" y="954583"/>
                  </a:lnTo>
                  <a:lnTo>
                    <a:pt x="168354" y="1012423"/>
                  </a:lnTo>
                  <a:lnTo>
                    <a:pt x="174165" y="313785"/>
                  </a:lnTo>
                  <a:lnTo>
                    <a:pt x="122884" y="329468"/>
                  </a:lnTo>
                  <a:lnTo>
                    <a:pt x="122884" y="727417"/>
                  </a:lnTo>
                  <a:cubicBezTo>
                    <a:pt x="122884" y="761350"/>
                    <a:pt x="95375" y="788859"/>
                    <a:pt x="61442" y="788859"/>
                  </a:cubicBezTo>
                  <a:cubicBezTo>
                    <a:pt x="27509" y="788859"/>
                    <a:pt x="0" y="761350"/>
                    <a:pt x="0" y="727417"/>
                  </a:cubicBezTo>
                  <a:lnTo>
                    <a:pt x="0" y="183907"/>
                  </a:lnTo>
                  <a:lnTo>
                    <a:pt x="1519" y="178933"/>
                  </a:lnTo>
                  <a:lnTo>
                    <a:pt x="987" y="173499"/>
                  </a:lnTo>
                  <a:cubicBezTo>
                    <a:pt x="3303" y="151171"/>
                    <a:pt x="18637" y="131312"/>
                    <a:pt x="41453" y="124334"/>
                  </a:cubicBezTo>
                  <a:lnTo>
                    <a:pt x="436510" y="3513"/>
                  </a:lnTo>
                  <a:close/>
                </a:path>
              </a:pathLst>
            </a:custGeom>
            <a:grpFill/>
            <a:ln w="3175"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a:cs typeface="+mn-cs"/>
              </a:endParaRPr>
            </a:p>
          </p:txBody>
        </p:sp>
        <p:sp>
          <p:nvSpPr>
            <p:cNvPr id="9" name="椭圆 8"/>
            <p:cNvSpPr/>
            <p:nvPr/>
          </p:nvSpPr>
          <p:spPr>
            <a:xfrm>
              <a:off x="12214509" y="2248726"/>
              <a:ext cx="288000" cy="288000"/>
            </a:xfrm>
            <a:prstGeom prst="ellipse">
              <a:avLst/>
            </a:prstGeom>
            <a:grpFill/>
            <a:ln w="12700"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grpSp>
      <p:grpSp>
        <p:nvGrpSpPr>
          <p:cNvPr id="10" name="组合 9"/>
          <p:cNvGrpSpPr>
            <a:grpSpLocks noChangeAspect="1"/>
          </p:cNvGrpSpPr>
          <p:nvPr/>
        </p:nvGrpSpPr>
        <p:grpSpPr>
          <a:xfrm>
            <a:off x="5954604" y="1985436"/>
            <a:ext cx="321430" cy="675000"/>
            <a:chOff x="4652963" y="2906714"/>
            <a:chExt cx="238125" cy="666750"/>
          </a:xfrm>
          <a:solidFill>
            <a:srgbClr val="1F8984"/>
          </a:solidFill>
        </p:grpSpPr>
        <p:sp>
          <p:nvSpPr>
            <p:cNvPr id="11"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2"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13" name="组合 12"/>
          <p:cNvGrpSpPr>
            <a:grpSpLocks noChangeAspect="1"/>
          </p:cNvGrpSpPr>
          <p:nvPr/>
        </p:nvGrpSpPr>
        <p:grpSpPr>
          <a:xfrm>
            <a:off x="6500703" y="1985436"/>
            <a:ext cx="321430" cy="675000"/>
            <a:chOff x="4652963" y="2906714"/>
            <a:chExt cx="238125" cy="666750"/>
          </a:xfrm>
          <a:solidFill>
            <a:srgbClr val="1F8984"/>
          </a:solidFill>
        </p:grpSpPr>
        <p:sp>
          <p:nvSpPr>
            <p:cNvPr id="14"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5"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16" name="组合 15"/>
          <p:cNvGrpSpPr>
            <a:grpSpLocks noChangeAspect="1"/>
          </p:cNvGrpSpPr>
          <p:nvPr/>
        </p:nvGrpSpPr>
        <p:grpSpPr>
          <a:xfrm>
            <a:off x="7046802" y="1985436"/>
            <a:ext cx="321430" cy="675000"/>
            <a:chOff x="4652963" y="2906714"/>
            <a:chExt cx="238125" cy="666750"/>
          </a:xfrm>
          <a:solidFill>
            <a:srgbClr val="1F8984"/>
          </a:solidFill>
        </p:grpSpPr>
        <p:sp>
          <p:nvSpPr>
            <p:cNvPr id="17"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8"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19" name="组合 18"/>
          <p:cNvGrpSpPr>
            <a:grpSpLocks noChangeAspect="1"/>
          </p:cNvGrpSpPr>
          <p:nvPr/>
        </p:nvGrpSpPr>
        <p:grpSpPr>
          <a:xfrm>
            <a:off x="4862403" y="3480926"/>
            <a:ext cx="321430" cy="675000"/>
            <a:chOff x="4652963" y="2906714"/>
            <a:chExt cx="238125" cy="666750"/>
          </a:xfrm>
          <a:solidFill>
            <a:srgbClr val="FBB448"/>
          </a:solidFill>
        </p:grpSpPr>
        <p:sp>
          <p:nvSpPr>
            <p:cNvPr id="20"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21"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22" name="组合 21"/>
          <p:cNvGrpSpPr>
            <a:grpSpLocks noChangeAspect="1"/>
          </p:cNvGrpSpPr>
          <p:nvPr/>
        </p:nvGrpSpPr>
        <p:grpSpPr>
          <a:xfrm>
            <a:off x="5408502" y="3480926"/>
            <a:ext cx="321430" cy="675000"/>
            <a:chOff x="4652963" y="2906714"/>
            <a:chExt cx="238125" cy="666750"/>
          </a:xfrm>
          <a:solidFill>
            <a:srgbClr val="FBB448"/>
          </a:solidFill>
        </p:grpSpPr>
        <p:sp>
          <p:nvSpPr>
            <p:cNvPr id="23"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24"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25" name="组合 24"/>
          <p:cNvGrpSpPr>
            <a:grpSpLocks noChangeAspect="1"/>
          </p:cNvGrpSpPr>
          <p:nvPr/>
        </p:nvGrpSpPr>
        <p:grpSpPr>
          <a:xfrm>
            <a:off x="5954604" y="3480926"/>
            <a:ext cx="321430" cy="675000"/>
            <a:chOff x="4652963" y="2906714"/>
            <a:chExt cx="238125" cy="666750"/>
          </a:xfrm>
          <a:solidFill>
            <a:srgbClr val="FBB448"/>
          </a:solidFill>
        </p:grpSpPr>
        <p:sp>
          <p:nvSpPr>
            <p:cNvPr id="26"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27"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28" name="组合 27"/>
          <p:cNvGrpSpPr>
            <a:grpSpLocks noChangeAspect="1"/>
          </p:cNvGrpSpPr>
          <p:nvPr/>
        </p:nvGrpSpPr>
        <p:grpSpPr>
          <a:xfrm>
            <a:off x="6500703" y="3480926"/>
            <a:ext cx="321430" cy="675000"/>
            <a:chOff x="4652963" y="2906714"/>
            <a:chExt cx="238125" cy="666750"/>
          </a:xfrm>
          <a:solidFill>
            <a:srgbClr val="FBB448"/>
          </a:solidFill>
        </p:grpSpPr>
        <p:sp>
          <p:nvSpPr>
            <p:cNvPr id="29"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30"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31" name="组合 30"/>
          <p:cNvGrpSpPr>
            <a:grpSpLocks noChangeAspect="1"/>
          </p:cNvGrpSpPr>
          <p:nvPr/>
        </p:nvGrpSpPr>
        <p:grpSpPr>
          <a:xfrm>
            <a:off x="7046802" y="3480926"/>
            <a:ext cx="321430" cy="675000"/>
            <a:chOff x="4652963" y="2906714"/>
            <a:chExt cx="238125" cy="666750"/>
          </a:xfrm>
          <a:solidFill>
            <a:srgbClr val="FBB448"/>
          </a:solidFill>
        </p:grpSpPr>
        <p:sp>
          <p:nvSpPr>
            <p:cNvPr id="32"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33"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34" name="组合 33"/>
          <p:cNvGrpSpPr>
            <a:grpSpLocks noChangeAspect="1"/>
          </p:cNvGrpSpPr>
          <p:nvPr/>
        </p:nvGrpSpPr>
        <p:grpSpPr>
          <a:xfrm>
            <a:off x="7592904" y="3480926"/>
            <a:ext cx="321430" cy="675000"/>
            <a:chOff x="4652963" y="2906714"/>
            <a:chExt cx="238125" cy="666750"/>
          </a:xfrm>
          <a:solidFill>
            <a:srgbClr val="FBB448"/>
          </a:solidFill>
        </p:grpSpPr>
        <p:sp>
          <p:nvSpPr>
            <p:cNvPr id="35"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36"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37" name="组合 36"/>
          <p:cNvGrpSpPr>
            <a:grpSpLocks noChangeAspect="1"/>
          </p:cNvGrpSpPr>
          <p:nvPr/>
        </p:nvGrpSpPr>
        <p:grpSpPr>
          <a:xfrm>
            <a:off x="8139003" y="3480926"/>
            <a:ext cx="321430" cy="675000"/>
            <a:chOff x="4652963" y="2906714"/>
            <a:chExt cx="238125" cy="666750"/>
          </a:xfrm>
          <a:solidFill>
            <a:srgbClr val="FBB448"/>
          </a:solidFill>
        </p:grpSpPr>
        <p:sp>
          <p:nvSpPr>
            <p:cNvPr id="38"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39"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40" name="组合 39"/>
          <p:cNvGrpSpPr>
            <a:grpSpLocks noChangeAspect="1"/>
          </p:cNvGrpSpPr>
          <p:nvPr/>
        </p:nvGrpSpPr>
        <p:grpSpPr>
          <a:xfrm>
            <a:off x="5897847" y="2730315"/>
            <a:ext cx="417480" cy="675000"/>
            <a:chOff x="11920778" y="2248726"/>
            <a:chExt cx="832265" cy="1794197"/>
          </a:xfrm>
          <a:solidFill>
            <a:srgbClr val="93CAA8"/>
          </a:solidFill>
        </p:grpSpPr>
        <p:sp>
          <p:nvSpPr>
            <p:cNvPr id="41" name="任意多边形 40"/>
            <p:cNvSpPr/>
            <p:nvPr/>
          </p:nvSpPr>
          <p:spPr>
            <a:xfrm rot="1020318">
              <a:off x="11920778" y="2527839"/>
              <a:ext cx="832265" cy="1515084"/>
            </a:xfrm>
            <a:custGeom>
              <a:avLst/>
              <a:gdLst>
                <a:gd name="connsiteX0" fmla="*/ 443147 w 832265"/>
                <a:gd name="connsiteY0" fmla="*/ 751 h 1515084"/>
                <a:gd name="connsiteX1" fmla="*/ 449553 w 832265"/>
                <a:gd name="connsiteY1" fmla="*/ 1363 h 1515084"/>
                <a:gd name="connsiteX2" fmla="*/ 463474 w 832265"/>
                <a:gd name="connsiteY2" fmla="*/ 0 h 1515084"/>
                <a:gd name="connsiteX3" fmla="*/ 476313 w 832265"/>
                <a:gd name="connsiteY3" fmla="*/ 3921 h 1515084"/>
                <a:gd name="connsiteX4" fmla="*/ 478006 w 832265"/>
                <a:gd name="connsiteY4" fmla="*/ 4084 h 1515084"/>
                <a:gd name="connsiteX5" fmla="*/ 478710 w 832265"/>
                <a:gd name="connsiteY5" fmla="*/ 4653 h 1515084"/>
                <a:gd name="connsiteX6" fmla="*/ 484593 w 832265"/>
                <a:gd name="connsiteY6" fmla="*/ 6451 h 1515084"/>
                <a:gd name="connsiteX7" fmla="*/ 501753 w 832265"/>
                <a:gd name="connsiteY7" fmla="*/ 20349 h 1515084"/>
                <a:gd name="connsiteX8" fmla="*/ 504611 w 832265"/>
                <a:gd name="connsiteY8" fmla="*/ 25631 h 1515084"/>
                <a:gd name="connsiteX9" fmla="*/ 505919 w 832265"/>
                <a:gd name="connsiteY9" fmla="*/ 26690 h 1515084"/>
                <a:gd name="connsiteX10" fmla="*/ 809930 w 832265"/>
                <a:gd name="connsiteY10" fmla="*/ 477224 h 1515084"/>
                <a:gd name="connsiteX11" fmla="*/ 793366 w 832265"/>
                <a:gd name="connsiteY11" fmla="*/ 562522 h 1515084"/>
                <a:gd name="connsiteX12" fmla="*/ 708067 w 832265"/>
                <a:gd name="connsiteY12" fmla="*/ 545958 h 1515084"/>
                <a:gd name="connsiteX13" fmla="*/ 486869 w 832265"/>
                <a:gd name="connsiteY13" fmla="*/ 218150 h 1515084"/>
                <a:gd name="connsiteX14" fmla="*/ 436667 w 832265"/>
                <a:gd name="connsiteY14" fmla="*/ 233503 h 1515084"/>
                <a:gd name="connsiteX15" fmla="*/ 832265 w 832265"/>
                <a:gd name="connsiteY15" fmla="*/ 809378 h 1515084"/>
                <a:gd name="connsiteX16" fmla="*/ 653625 w 832265"/>
                <a:gd name="connsiteY16" fmla="*/ 864012 h 1515084"/>
                <a:gd name="connsiteX17" fmla="*/ 811744 w 832265"/>
                <a:gd name="connsiteY17" fmla="*/ 1381024 h 1515084"/>
                <a:gd name="connsiteX18" fmla="*/ 770958 w 832265"/>
                <a:gd name="connsiteY18" fmla="*/ 1457749 h 1515084"/>
                <a:gd name="connsiteX19" fmla="*/ 694233 w 832265"/>
                <a:gd name="connsiteY19" fmla="*/ 1416963 h 1515084"/>
                <a:gd name="connsiteX20" fmla="*/ 536114 w 832265"/>
                <a:gd name="connsiteY20" fmla="*/ 899950 h 1515084"/>
                <a:gd name="connsiteX21" fmla="*/ 474988 w 832265"/>
                <a:gd name="connsiteY21" fmla="*/ 918645 h 1515084"/>
                <a:gd name="connsiteX22" fmla="*/ 633106 w 832265"/>
                <a:gd name="connsiteY22" fmla="*/ 1435657 h 1515084"/>
                <a:gd name="connsiteX23" fmla="*/ 592320 w 832265"/>
                <a:gd name="connsiteY23" fmla="*/ 1512382 h 1515084"/>
                <a:gd name="connsiteX24" fmla="*/ 515595 w 832265"/>
                <a:gd name="connsiteY24" fmla="*/ 1471596 h 1515084"/>
                <a:gd name="connsiteX25" fmla="*/ 357476 w 832265"/>
                <a:gd name="connsiteY25" fmla="*/ 954583 h 1515084"/>
                <a:gd name="connsiteX26" fmla="*/ 168354 w 832265"/>
                <a:gd name="connsiteY26" fmla="*/ 1012423 h 1515084"/>
                <a:gd name="connsiteX27" fmla="*/ 174165 w 832265"/>
                <a:gd name="connsiteY27" fmla="*/ 313785 h 1515084"/>
                <a:gd name="connsiteX28" fmla="*/ 122884 w 832265"/>
                <a:gd name="connsiteY28" fmla="*/ 329468 h 1515084"/>
                <a:gd name="connsiteX29" fmla="*/ 122884 w 832265"/>
                <a:gd name="connsiteY29" fmla="*/ 727417 h 1515084"/>
                <a:gd name="connsiteX30" fmla="*/ 61442 w 832265"/>
                <a:gd name="connsiteY30" fmla="*/ 788859 h 1515084"/>
                <a:gd name="connsiteX31" fmla="*/ 0 w 832265"/>
                <a:gd name="connsiteY31" fmla="*/ 727417 h 1515084"/>
                <a:gd name="connsiteX32" fmla="*/ 0 w 832265"/>
                <a:gd name="connsiteY32" fmla="*/ 183907 h 1515084"/>
                <a:gd name="connsiteX33" fmla="*/ 1519 w 832265"/>
                <a:gd name="connsiteY33" fmla="*/ 178933 h 1515084"/>
                <a:gd name="connsiteX34" fmla="*/ 987 w 832265"/>
                <a:gd name="connsiteY34" fmla="*/ 173499 h 1515084"/>
                <a:gd name="connsiteX35" fmla="*/ 41453 w 832265"/>
                <a:gd name="connsiteY35" fmla="*/ 124334 h 1515084"/>
                <a:gd name="connsiteX36" fmla="*/ 436510 w 832265"/>
                <a:gd name="connsiteY36" fmla="*/ 3513 h 15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32265" h="1515084">
                  <a:moveTo>
                    <a:pt x="443147" y="751"/>
                  </a:moveTo>
                  <a:lnTo>
                    <a:pt x="449553" y="1363"/>
                  </a:lnTo>
                  <a:lnTo>
                    <a:pt x="463474" y="0"/>
                  </a:lnTo>
                  <a:lnTo>
                    <a:pt x="476313" y="3921"/>
                  </a:lnTo>
                  <a:lnTo>
                    <a:pt x="478006" y="4084"/>
                  </a:lnTo>
                  <a:lnTo>
                    <a:pt x="478710" y="4653"/>
                  </a:lnTo>
                  <a:lnTo>
                    <a:pt x="484593" y="6451"/>
                  </a:lnTo>
                  <a:cubicBezTo>
                    <a:pt x="491101" y="9910"/>
                    <a:pt x="496950" y="14611"/>
                    <a:pt x="501753" y="20349"/>
                  </a:cubicBezTo>
                  <a:lnTo>
                    <a:pt x="504611" y="25631"/>
                  </a:lnTo>
                  <a:lnTo>
                    <a:pt x="505919" y="26690"/>
                  </a:lnTo>
                  <a:lnTo>
                    <a:pt x="809930" y="477224"/>
                  </a:lnTo>
                  <a:cubicBezTo>
                    <a:pt x="828910" y="505352"/>
                    <a:pt x="821494" y="543542"/>
                    <a:pt x="793366" y="562522"/>
                  </a:cubicBezTo>
                  <a:cubicBezTo>
                    <a:pt x="765237" y="581503"/>
                    <a:pt x="727047" y="574087"/>
                    <a:pt x="708067" y="545958"/>
                  </a:cubicBezTo>
                  <a:lnTo>
                    <a:pt x="486869" y="218150"/>
                  </a:lnTo>
                  <a:lnTo>
                    <a:pt x="436667" y="233503"/>
                  </a:lnTo>
                  <a:lnTo>
                    <a:pt x="832265" y="809378"/>
                  </a:lnTo>
                  <a:lnTo>
                    <a:pt x="653625" y="864012"/>
                  </a:lnTo>
                  <a:lnTo>
                    <a:pt x="811744" y="1381024"/>
                  </a:lnTo>
                  <a:cubicBezTo>
                    <a:pt x="821668" y="1413474"/>
                    <a:pt x="803407" y="1447825"/>
                    <a:pt x="770958" y="1457749"/>
                  </a:cubicBezTo>
                  <a:cubicBezTo>
                    <a:pt x="738508" y="1467673"/>
                    <a:pt x="704157" y="1449412"/>
                    <a:pt x="694233" y="1416963"/>
                  </a:cubicBezTo>
                  <a:lnTo>
                    <a:pt x="536114" y="899950"/>
                  </a:lnTo>
                  <a:lnTo>
                    <a:pt x="474988" y="918645"/>
                  </a:lnTo>
                  <a:lnTo>
                    <a:pt x="633106" y="1435657"/>
                  </a:lnTo>
                  <a:cubicBezTo>
                    <a:pt x="643031" y="1468107"/>
                    <a:pt x="624770" y="1502458"/>
                    <a:pt x="592320" y="1512382"/>
                  </a:cubicBezTo>
                  <a:cubicBezTo>
                    <a:pt x="559871" y="1522306"/>
                    <a:pt x="525519" y="1504045"/>
                    <a:pt x="515595" y="1471596"/>
                  </a:cubicBezTo>
                  <a:lnTo>
                    <a:pt x="357476" y="954583"/>
                  </a:lnTo>
                  <a:lnTo>
                    <a:pt x="168354" y="1012423"/>
                  </a:lnTo>
                  <a:lnTo>
                    <a:pt x="174165" y="313785"/>
                  </a:lnTo>
                  <a:lnTo>
                    <a:pt x="122884" y="329468"/>
                  </a:lnTo>
                  <a:lnTo>
                    <a:pt x="122884" y="727417"/>
                  </a:lnTo>
                  <a:cubicBezTo>
                    <a:pt x="122884" y="761350"/>
                    <a:pt x="95375" y="788859"/>
                    <a:pt x="61442" y="788859"/>
                  </a:cubicBezTo>
                  <a:cubicBezTo>
                    <a:pt x="27509" y="788859"/>
                    <a:pt x="0" y="761350"/>
                    <a:pt x="0" y="727417"/>
                  </a:cubicBezTo>
                  <a:lnTo>
                    <a:pt x="0" y="183907"/>
                  </a:lnTo>
                  <a:lnTo>
                    <a:pt x="1519" y="178933"/>
                  </a:lnTo>
                  <a:lnTo>
                    <a:pt x="987" y="173499"/>
                  </a:lnTo>
                  <a:cubicBezTo>
                    <a:pt x="3303" y="151171"/>
                    <a:pt x="18637" y="131312"/>
                    <a:pt x="41453" y="124334"/>
                  </a:cubicBezTo>
                  <a:lnTo>
                    <a:pt x="436510" y="3513"/>
                  </a:lnTo>
                  <a:close/>
                </a:path>
              </a:pathLst>
            </a:custGeom>
            <a:grpFill/>
            <a:ln w="3175"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a:cs typeface="+mn-cs"/>
              </a:endParaRPr>
            </a:p>
          </p:txBody>
        </p:sp>
        <p:sp>
          <p:nvSpPr>
            <p:cNvPr id="42" name="椭圆 41"/>
            <p:cNvSpPr/>
            <p:nvPr/>
          </p:nvSpPr>
          <p:spPr>
            <a:xfrm>
              <a:off x="12214509" y="2248726"/>
              <a:ext cx="288000" cy="288000"/>
            </a:xfrm>
            <a:prstGeom prst="ellipse">
              <a:avLst/>
            </a:prstGeom>
            <a:grpFill/>
            <a:ln w="12700"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grpSp>
      <p:grpSp>
        <p:nvGrpSpPr>
          <p:cNvPr id="43" name="组合 42"/>
          <p:cNvGrpSpPr>
            <a:grpSpLocks noChangeAspect="1"/>
          </p:cNvGrpSpPr>
          <p:nvPr/>
        </p:nvGrpSpPr>
        <p:grpSpPr>
          <a:xfrm>
            <a:off x="6443947" y="2730315"/>
            <a:ext cx="417480" cy="675000"/>
            <a:chOff x="11920778" y="2248726"/>
            <a:chExt cx="832265" cy="1794197"/>
          </a:xfrm>
          <a:solidFill>
            <a:srgbClr val="93CAA8"/>
          </a:solidFill>
        </p:grpSpPr>
        <p:sp>
          <p:nvSpPr>
            <p:cNvPr id="44" name="任意多边形 43"/>
            <p:cNvSpPr/>
            <p:nvPr/>
          </p:nvSpPr>
          <p:spPr>
            <a:xfrm rot="1020318">
              <a:off x="11920778" y="2527839"/>
              <a:ext cx="832265" cy="1515084"/>
            </a:xfrm>
            <a:custGeom>
              <a:avLst/>
              <a:gdLst>
                <a:gd name="connsiteX0" fmla="*/ 443147 w 832265"/>
                <a:gd name="connsiteY0" fmla="*/ 751 h 1515084"/>
                <a:gd name="connsiteX1" fmla="*/ 449553 w 832265"/>
                <a:gd name="connsiteY1" fmla="*/ 1363 h 1515084"/>
                <a:gd name="connsiteX2" fmla="*/ 463474 w 832265"/>
                <a:gd name="connsiteY2" fmla="*/ 0 h 1515084"/>
                <a:gd name="connsiteX3" fmla="*/ 476313 w 832265"/>
                <a:gd name="connsiteY3" fmla="*/ 3921 h 1515084"/>
                <a:gd name="connsiteX4" fmla="*/ 478006 w 832265"/>
                <a:gd name="connsiteY4" fmla="*/ 4084 h 1515084"/>
                <a:gd name="connsiteX5" fmla="*/ 478710 w 832265"/>
                <a:gd name="connsiteY5" fmla="*/ 4653 h 1515084"/>
                <a:gd name="connsiteX6" fmla="*/ 484593 w 832265"/>
                <a:gd name="connsiteY6" fmla="*/ 6451 h 1515084"/>
                <a:gd name="connsiteX7" fmla="*/ 501753 w 832265"/>
                <a:gd name="connsiteY7" fmla="*/ 20349 h 1515084"/>
                <a:gd name="connsiteX8" fmla="*/ 504611 w 832265"/>
                <a:gd name="connsiteY8" fmla="*/ 25631 h 1515084"/>
                <a:gd name="connsiteX9" fmla="*/ 505919 w 832265"/>
                <a:gd name="connsiteY9" fmla="*/ 26690 h 1515084"/>
                <a:gd name="connsiteX10" fmla="*/ 809930 w 832265"/>
                <a:gd name="connsiteY10" fmla="*/ 477224 h 1515084"/>
                <a:gd name="connsiteX11" fmla="*/ 793366 w 832265"/>
                <a:gd name="connsiteY11" fmla="*/ 562522 h 1515084"/>
                <a:gd name="connsiteX12" fmla="*/ 708067 w 832265"/>
                <a:gd name="connsiteY12" fmla="*/ 545958 h 1515084"/>
                <a:gd name="connsiteX13" fmla="*/ 486869 w 832265"/>
                <a:gd name="connsiteY13" fmla="*/ 218150 h 1515084"/>
                <a:gd name="connsiteX14" fmla="*/ 436667 w 832265"/>
                <a:gd name="connsiteY14" fmla="*/ 233503 h 1515084"/>
                <a:gd name="connsiteX15" fmla="*/ 832265 w 832265"/>
                <a:gd name="connsiteY15" fmla="*/ 809378 h 1515084"/>
                <a:gd name="connsiteX16" fmla="*/ 653625 w 832265"/>
                <a:gd name="connsiteY16" fmla="*/ 864012 h 1515084"/>
                <a:gd name="connsiteX17" fmla="*/ 811744 w 832265"/>
                <a:gd name="connsiteY17" fmla="*/ 1381024 h 1515084"/>
                <a:gd name="connsiteX18" fmla="*/ 770958 w 832265"/>
                <a:gd name="connsiteY18" fmla="*/ 1457749 h 1515084"/>
                <a:gd name="connsiteX19" fmla="*/ 694233 w 832265"/>
                <a:gd name="connsiteY19" fmla="*/ 1416963 h 1515084"/>
                <a:gd name="connsiteX20" fmla="*/ 536114 w 832265"/>
                <a:gd name="connsiteY20" fmla="*/ 899950 h 1515084"/>
                <a:gd name="connsiteX21" fmla="*/ 474988 w 832265"/>
                <a:gd name="connsiteY21" fmla="*/ 918645 h 1515084"/>
                <a:gd name="connsiteX22" fmla="*/ 633106 w 832265"/>
                <a:gd name="connsiteY22" fmla="*/ 1435657 h 1515084"/>
                <a:gd name="connsiteX23" fmla="*/ 592320 w 832265"/>
                <a:gd name="connsiteY23" fmla="*/ 1512382 h 1515084"/>
                <a:gd name="connsiteX24" fmla="*/ 515595 w 832265"/>
                <a:gd name="connsiteY24" fmla="*/ 1471596 h 1515084"/>
                <a:gd name="connsiteX25" fmla="*/ 357476 w 832265"/>
                <a:gd name="connsiteY25" fmla="*/ 954583 h 1515084"/>
                <a:gd name="connsiteX26" fmla="*/ 168354 w 832265"/>
                <a:gd name="connsiteY26" fmla="*/ 1012423 h 1515084"/>
                <a:gd name="connsiteX27" fmla="*/ 174165 w 832265"/>
                <a:gd name="connsiteY27" fmla="*/ 313785 h 1515084"/>
                <a:gd name="connsiteX28" fmla="*/ 122884 w 832265"/>
                <a:gd name="connsiteY28" fmla="*/ 329468 h 1515084"/>
                <a:gd name="connsiteX29" fmla="*/ 122884 w 832265"/>
                <a:gd name="connsiteY29" fmla="*/ 727417 h 1515084"/>
                <a:gd name="connsiteX30" fmla="*/ 61442 w 832265"/>
                <a:gd name="connsiteY30" fmla="*/ 788859 h 1515084"/>
                <a:gd name="connsiteX31" fmla="*/ 0 w 832265"/>
                <a:gd name="connsiteY31" fmla="*/ 727417 h 1515084"/>
                <a:gd name="connsiteX32" fmla="*/ 0 w 832265"/>
                <a:gd name="connsiteY32" fmla="*/ 183907 h 1515084"/>
                <a:gd name="connsiteX33" fmla="*/ 1519 w 832265"/>
                <a:gd name="connsiteY33" fmla="*/ 178933 h 1515084"/>
                <a:gd name="connsiteX34" fmla="*/ 987 w 832265"/>
                <a:gd name="connsiteY34" fmla="*/ 173499 h 1515084"/>
                <a:gd name="connsiteX35" fmla="*/ 41453 w 832265"/>
                <a:gd name="connsiteY35" fmla="*/ 124334 h 1515084"/>
                <a:gd name="connsiteX36" fmla="*/ 436510 w 832265"/>
                <a:gd name="connsiteY36" fmla="*/ 3513 h 15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32265" h="1515084">
                  <a:moveTo>
                    <a:pt x="443147" y="751"/>
                  </a:moveTo>
                  <a:lnTo>
                    <a:pt x="449553" y="1363"/>
                  </a:lnTo>
                  <a:lnTo>
                    <a:pt x="463474" y="0"/>
                  </a:lnTo>
                  <a:lnTo>
                    <a:pt x="476313" y="3921"/>
                  </a:lnTo>
                  <a:lnTo>
                    <a:pt x="478006" y="4084"/>
                  </a:lnTo>
                  <a:lnTo>
                    <a:pt x="478710" y="4653"/>
                  </a:lnTo>
                  <a:lnTo>
                    <a:pt x="484593" y="6451"/>
                  </a:lnTo>
                  <a:cubicBezTo>
                    <a:pt x="491101" y="9910"/>
                    <a:pt x="496950" y="14611"/>
                    <a:pt x="501753" y="20349"/>
                  </a:cubicBezTo>
                  <a:lnTo>
                    <a:pt x="504611" y="25631"/>
                  </a:lnTo>
                  <a:lnTo>
                    <a:pt x="505919" y="26690"/>
                  </a:lnTo>
                  <a:lnTo>
                    <a:pt x="809930" y="477224"/>
                  </a:lnTo>
                  <a:cubicBezTo>
                    <a:pt x="828910" y="505352"/>
                    <a:pt x="821494" y="543542"/>
                    <a:pt x="793366" y="562522"/>
                  </a:cubicBezTo>
                  <a:cubicBezTo>
                    <a:pt x="765237" y="581503"/>
                    <a:pt x="727047" y="574087"/>
                    <a:pt x="708067" y="545958"/>
                  </a:cubicBezTo>
                  <a:lnTo>
                    <a:pt x="486869" y="218150"/>
                  </a:lnTo>
                  <a:lnTo>
                    <a:pt x="436667" y="233503"/>
                  </a:lnTo>
                  <a:lnTo>
                    <a:pt x="832265" y="809378"/>
                  </a:lnTo>
                  <a:lnTo>
                    <a:pt x="653625" y="864012"/>
                  </a:lnTo>
                  <a:lnTo>
                    <a:pt x="811744" y="1381024"/>
                  </a:lnTo>
                  <a:cubicBezTo>
                    <a:pt x="821668" y="1413474"/>
                    <a:pt x="803407" y="1447825"/>
                    <a:pt x="770958" y="1457749"/>
                  </a:cubicBezTo>
                  <a:cubicBezTo>
                    <a:pt x="738508" y="1467673"/>
                    <a:pt x="704157" y="1449412"/>
                    <a:pt x="694233" y="1416963"/>
                  </a:cubicBezTo>
                  <a:lnTo>
                    <a:pt x="536114" y="899950"/>
                  </a:lnTo>
                  <a:lnTo>
                    <a:pt x="474988" y="918645"/>
                  </a:lnTo>
                  <a:lnTo>
                    <a:pt x="633106" y="1435657"/>
                  </a:lnTo>
                  <a:cubicBezTo>
                    <a:pt x="643031" y="1468107"/>
                    <a:pt x="624770" y="1502458"/>
                    <a:pt x="592320" y="1512382"/>
                  </a:cubicBezTo>
                  <a:cubicBezTo>
                    <a:pt x="559871" y="1522306"/>
                    <a:pt x="525519" y="1504045"/>
                    <a:pt x="515595" y="1471596"/>
                  </a:cubicBezTo>
                  <a:lnTo>
                    <a:pt x="357476" y="954583"/>
                  </a:lnTo>
                  <a:lnTo>
                    <a:pt x="168354" y="1012423"/>
                  </a:lnTo>
                  <a:lnTo>
                    <a:pt x="174165" y="313785"/>
                  </a:lnTo>
                  <a:lnTo>
                    <a:pt x="122884" y="329468"/>
                  </a:lnTo>
                  <a:lnTo>
                    <a:pt x="122884" y="727417"/>
                  </a:lnTo>
                  <a:cubicBezTo>
                    <a:pt x="122884" y="761350"/>
                    <a:pt x="95375" y="788859"/>
                    <a:pt x="61442" y="788859"/>
                  </a:cubicBezTo>
                  <a:cubicBezTo>
                    <a:pt x="27509" y="788859"/>
                    <a:pt x="0" y="761350"/>
                    <a:pt x="0" y="727417"/>
                  </a:cubicBezTo>
                  <a:lnTo>
                    <a:pt x="0" y="183907"/>
                  </a:lnTo>
                  <a:lnTo>
                    <a:pt x="1519" y="178933"/>
                  </a:lnTo>
                  <a:lnTo>
                    <a:pt x="987" y="173499"/>
                  </a:lnTo>
                  <a:cubicBezTo>
                    <a:pt x="3303" y="151171"/>
                    <a:pt x="18637" y="131312"/>
                    <a:pt x="41453" y="124334"/>
                  </a:cubicBezTo>
                  <a:lnTo>
                    <a:pt x="436510" y="3513"/>
                  </a:lnTo>
                  <a:close/>
                </a:path>
              </a:pathLst>
            </a:custGeom>
            <a:grpFill/>
            <a:ln w="3175"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a:cs typeface="+mn-cs"/>
              </a:endParaRPr>
            </a:p>
          </p:txBody>
        </p:sp>
        <p:sp>
          <p:nvSpPr>
            <p:cNvPr id="45" name="椭圆 44"/>
            <p:cNvSpPr/>
            <p:nvPr/>
          </p:nvSpPr>
          <p:spPr>
            <a:xfrm>
              <a:off x="12214509" y="2248726"/>
              <a:ext cx="288000" cy="288000"/>
            </a:xfrm>
            <a:prstGeom prst="ellipse">
              <a:avLst/>
            </a:prstGeom>
            <a:grpFill/>
            <a:ln w="12700"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grpSp>
      <p:grpSp>
        <p:nvGrpSpPr>
          <p:cNvPr id="46" name="组合 45"/>
          <p:cNvGrpSpPr>
            <a:grpSpLocks noChangeAspect="1"/>
          </p:cNvGrpSpPr>
          <p:nvPr/>
        </p:nvGrpSpPr>
        <p:grpSpPr>
          <a:xfrm>
            <a:off x="6990047" y="2730315"/>
            <a:ext cx="417480" cy="675000"/>
            <a:chOff x="11920778" y="2248726"/>
            <a:chExt cx="832265" cy="1794197"/>
          </a:xfrm>
          <a:solidFill>
            <a:srgbClr val="93CAA8"/>
          </a:solidFill>
        </p:grpSpPr>
        <p:sp>
          <p:nvSpPr>
            <p:cNvPr id="47" name="任意多边形 46"/>
            <p:cNvSpPr/>
            <p:nvPr/>
          </p:nvSpPr>
          <p:spPr>
            <a:xfrm rot="1020318">
              <a:off x="11920778" y="2527839"/>
              <a:ext cx="832265" cy="1515084"/>
            </a:xfrm>
            <a:custGeom>
              <a:avLst/>
              <a:gdLst>
                <a:gd name="connsiteX0" fmla="*/ 443147 w 832265"/>
                <a:gd name="connsiteY0" fmla="*/ 751 h 1515084"/>
                <a:gd name="connsiteX1" fmla="*/ 449553 w 832265"/>
                <a:gd name="connsiteY1" fmla="*/ 1363 h 1515084"/>
                <a:gd name="connsiteX2" fmla="*/ 463474 w 832265"/>
                <a:gd name="connsiteY2" fmla="*/ 0 h 1515084"/>
                <a:gd name="connsiteX3" fmla="*/ 476313 w 832265"/>
                <a:gd name="connsiteY3" fmla="*/ 3921 h 1515084"/>
                <a:gd name="connsiteX4" fmla="*/ 478006 w 832265"/>
                <a:gd name="connsiteY4" fmla="*/ 4084 h 1515084"/>
                <a:gd name="connsiteX5" fmla="*/ 478710 w 832265"/>
                <a:gd name="connsiteY5" fmla="*/ 4653 h 1515084"/>
                <a:gd name="connsiteX6" fmla="*/ 484593 w 832265"/>
                <a:gd name="connsiteY6" fmla="*/ 6451 h 1515084"/>
                <a:gd name="connsiteX7" fmla="*/ 501753 w 832265"/>
                <a:gd name="connsiteY7" fmla="*/ 20349 h 1515084"/>
                <a:gd name="connsiteX8" fmla="*/ 504611 w 832265"/>
                <a:gd name="connsiteY8" fmla="*/ 25631 h 1515084"/>
                <a:gd name="connsiteX9" fmla="*/ 505919 w 832265"/>
                <a:gd name="connsiteY9" fmla="*/ 26690 h 1515084"/>
                <a:gd name="connsiteX10" fmla="*/ 809930 w 832265"/>
                <a:gd name="connsiteY10" fmla="*/ 477224 h 1515084"/>
                <a:gd name="connsiteX11" fmla="*/ 793366 w 832265"/>
                <a:gd name="connsiteY11" fmla="*/ 562522 h 1515084"/>
                <a:gd name="connsiteX12" fmla="*/ 708067 w 832265"/>
                <a:gd name="connsiteY12" fmla="*/ 545958 h 1515084"/>
                <a:gd name="connsiteX13" fmla="*/ 486869 w 832265"/>
                <a:gd name="connsiteY13" fmla="*/ 218150 h 1515084"/>
                <a:gd name="connsiteX14" fmla="*/ 436667 w 832265"/>
                <a:gd name="connsiteY14" fmla="*/ 233503 h 1515084"/>
                <a:gd name="connsiteX15" fmla="*/ 832265 w 832265"/>
                <a:gd name="connsiteY15" fmla="*/ 809378 h 1515084"/>
                <a:gd name="connsiteX16" fmla="*/ 653625 w 832265"/>
                <a:gd name="connsiteY16" fmla="*/ 864012 h 1515084"/>
                <a:gd name="connsiteX17" fmla="*/ 811744 w 832265"/>
                <a:gd name="connsiteY17" fmla="*/ 1381024 h 1515084"/>
                <a:gd name="connsiteX18" fmla="*/ 770958 w 832265"/>
                <a:gd name="connsiteY18" fmla="*/ 1457749 h 1515084"/>
                <a:gd name="connsiteX19" fmla="*/ 694233 w 832265"/>
                <a:gd name="connsiteY19" fmla="*/ 1416963 h 1515084"/>
                <a:gd name="connsiteX20" fmla="*/ 536114 w 832265"/>
                <a:gd name="connsiteY20" fmla="*/ 899950 h 1515084"/>
                <a:gd name="connsiteX21" fmla="*/ 474988 w 832265"/>
                <a:gd name="connsiteY21" fmla="*/ 918645 h 1515084"/>
                <a:gd name="connsiteX22" fmla="*/ 633106 w 832265"/>
                <a:gd name="connsiteY22" fmla="*/ 1435657 h 1515084"/>
                <a:gd name="connsiteX23" fmla="*/ 592320 w 832265"/>
                <a:gd name="connsiteY23" fmla="*/ 1512382 h 1515084"/>
                <a:gd name="connsiteX24" fmla="*/ 515595 w 832265"/>
                <a:gd name="connsiteY24" fmla="*/ 1471596 h 1515084"/>
                <a:gd name="connsiteX25" fmla="*/ 357476 w 832265"/>
                <a:gd name="connsiteY25" fmla="*/ 954583 h 1515084"/>
                <a:gd name="connsiteX26" fmla="*/ 168354 w 832265"/>
                <a:gd name="connsiteY26" fmla="*/ 1012423 h 1515084"/>
                <a:gd name="connsiteX27" fmla="*/ 174165 w 832265"/>
                <a:gd name="connsiteY27" fmla="*/ 313785 h 1515084"/>
                <a:gd name="connsiteX28" fmla="*/ 122884 w 832265"/>
                <a:gd name="connsiteY28" fmla="*/ 329468 h 1515084"/>
                <a:gd name="connsiteX29" fmla="*/ 122884 w 832265"/>
                <a:gd name="connsiteY29" fmla="*/ 727417 h 1515084"/>
                <a:gd name="connsiteX30" fmla="*/ 61442 w 832265"/>
                <a:gd name="connsiteY30" fmla="*/ 788859 h 1515084"/>
                <a:gd name="connsiteX31" fmla="*/ 0 w 832265"/>
                <a:gd name="connsiteY31" fmla="*/ 727417 h 1515084"/>
                <a:gd name="connsiteX32" fmla="*/ 0 w 832265"/>
                <a:gd name="connsiteY32" fmla="*/ 183907 h 1515084"/>
                <a:gd name="connsiteX33" fmla="*/ 1519 w 832265"/>
                <a:gd name="connsiteY33" fmla="*/ 178933 h 1515084"/>
                <a:gd name="connsiteX34" fmla="*/ 987 w 832265"/>
                <a:gd name="connsiteY34" fmla="*/ 173499 h 1515084"/>
                <a:gd name="connsiteX35" fmla="*/ 41453 w 832265"/>
                <a:gd name="connsiteY35" fmla="*/ 124334 h 1515084"/>
                <a:gd name="connsiteX36" fmla="*/ 436510 w 832265"/>
                <a:gd name="connsiteY36" fmla="*/ 3513 h 15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32265" h="1515084">
                  <a:moveTo>
                    <a:pt x="443147" y="751"/>
                  </a:moveTo>
                  <a:lnTo>
                    <a:pt x="449553" y="1363"/>
                  </a:lnTo>
                  <a:lnTo>
                    <a:pt x="463474" y="0"/>
                  </a:lnTo>
                  <a:lnTo>
                    <a:pt x="476313" y="3921"/>
                  </a:lnTo>
                  <a:lnTo>
                    <a:pt x="478006" y="4084"/>
                  </a:lnTo>
                  <a:lnTo>
                    <a:pt x="478710" y="4653"/>
                  </a:lnTo>
                  <a:lnTo>
                    <a:pt x="484593" y="6451"/>
                  </a:lnTo>
                  <a:cubicBezTo>
                    <a:pt x="491101" y="9910"/>
                    <a:pt x="496950" y="14611"/>
                    <a:pt x="501753" y="20349"/>
                  </a:cubicBezTo>
                  <a:lnTo>
                    <a:pt x="504611" y="25631"/>
                  </a:lnTo>
                  <a:lnTo>
                    <a:pt x="505919" y="26690"/>
                  </a:lnTo>
                  <a:lnTo>
                    <a:pt x="809930" y="477224"/>
                  </a:lnTo>
                  <a:cubicBezTo>
                    <a:pt x="828910" y="505352"/>
                    <a:pt x="821494" y="543542"/>
                    <a:pt x="793366" y="562522"/>
                  </a:cubicBezTo>
                  <a:cubicBezTo>
                    <a:pt x="765237" y="581503"/>
                    <a:pt x="727047" y="574087"/>
                    <a:pt x="708067" y="545958"/>
                  </a:cubicBezTo>
                  <a:lnTo>
                    <a:pt x="486869" y="218150"/>
                  </a:lnTo>
                  <a:lnTo>
                    <a:pt x="436667" y="233503"/>
                  </a:lnTo>
                  <a:lnTo>
                    <a:pt x="832265" y="809378"/>
                  </a:lnTo>
                  <a:lnTo>
                    <a:pt x="653625" y="864012"/>
                  </a:lnTo>
                  <a:lnTo>
                    <a:pt x="811744" y="1381024"/>
                  </a:lnTo>
                  <a:cubicBezTo>
                    <a:pt x="821668" y="1413474"/>
                    <a:pt x="803407" y="1447825"/>
                    <a:pt x="770958" y="1457749"/>
                  </a:cubicBezTo>
                  <a:cubicBezTo>
                    <a:pt x="738508" y="1467673"/>
                    <a:pt x="704157" y="1449412"/>
                    <a:pt x="694233" y="1416963"/>
                  </a:cubicBezTo>
                  <a:lnTo>
                    <a:pt x="536114" y="899950"/>
                  </a:lnTo>
                  <a:lnTo>
                    <a:pt x="474988" y="918645"/>
                  </a:lnTo>
                  <a:lnTo>
                    <a:pt x="633106" y="1435657"/>
                  </a:lnTo>
                  <a:cubicBezTo>
                    <a:pt x="643031" y="1468107"/>
                    <a:pt x="624770" y="1502458"/>
                    <a:pt x="592320" y="1512382"/>
                  </a:cubicBezTo>
                  <a:cubicBezTo>
                    <a:pt x="559871" y="1522306"/>
                    <a:pt x="525519" y="1504045"/>
                    <a:pt x="515595" y="1471596"/>
                  </a:cubicBezTo>
                  <a:lnTo>
                    <a:pt x="357476" y="954583"/>
                  </a:lnTo>
                  <a:lnTo>
                    <a:pt x="168354" y="1012423"/>
                  </a:lnTo>
                  <a:lnTo>
                    <a:pt x="174165" y="313785"/>
                  </a:lnTo>
                  <a:lnTo>
                    <a:pt x="122884" y="329468"/>
                  </a:lnTo>
                  <a:lnTo>
                    <a:pt x="122884" y="727417"/>
                  </a:lnTo>
                  <a:cubicBezTo>
                    <a:pt x="122884" y="761350"/>
                    <a:pt x="95375" y="788859"/>
                    <a:pt x="61442" y="788859"/>
                  </a:cubicBezTo>
                  <a:cubicBezTo>
                    <a:pt x="27509" y="788859"/>
                    <a:pt x="0" y="761350"/>
                    <a:pt x="0" y="727417"/>
                  </a:cubicBezTo>
                  <a:lnTo>
                    <a:pt x="0" y="183907"/>
                  </a:lnTo>
                  <a:lnTo>
                    <a:pt x="1519" y="178933"/>
                  </a:lnTo>
                  <a:lnTo>
                    <a:pt x="987" y="173499"/>
                  </a:lnTo>
                  <a:cubicBezTo>
                    <a:pt x="3303" y="151171"/>
                    <a:pt x="18637" y="131312"/>
                    <a:pt x="41453" y="124334"/>
                  </a:cubicBezTo>
                  <a:lnTo>
                    <a:pt x="436510" y="3513"/>
                  </a:lnTo>
                  <a:close/>
                </a:path>
              </a:pathLst>
            </a:custGeom>
            <a:grpFill/>
            <a:ln w="3175"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a:cs typeface="+mn-cs"/>
              </a:endParaRPr>
            </a:p>
          </p:txBody>
        </p:sp>
        <p:sp>
          <p:nvSpPr>
            <p:cNvPr id="48" name="椭圆 47"/>
            <p:cNvSpPr/>
            <p:nvPr/>
          </p:nvSpPr>
          <p:spPr>
            <a:xfrm>
              <a:off x="12214509" y="2248726"/>
              <a:ext cx="288000" cy="288000"/>
            </a:xfrm>
            <a:prstGeom prst="ellipse">
              <a:avLst/>
            </a:prstGeom>
            <a:grpFill/>
            <a:ln w="12700"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grpSp>
      <p:grpSp>
        <p:nvGrpSpPr>
          <p:cNvPr id="49" name="组合 48"/>
          <p:cNvGrpSpPr>
            <a:grpSpLocks noChangeAspect="1"/>
          </p:cNvGrpSpPr>
          <p:nvPr/>
        </p:nvGrpSpPr>
        <p:grpSpPr>
          <a:xfrm>
            <a:off x="7536147" y="2730315"/>
            <a:ext cx="417480" cy="675000"/>
            <a:chOff x="11920778" y="2248726"/>
            <a:chExt cx="832265" cy="1794197"/>
          </a:xfrm>
          <a:solidFill>
            <a:srgbClr val="93CAA8"/>
          </a:solidFill>
        </p:grpSpPr>
        <p:sp>
          <p:nvSpPr>
            <p:cNvPr id="50" name="任意多边形 49"/>
            <p:cNvSpPr/>
            <p:nvPr/>
          </p:nvSpPr>
          <p:spPr>
            <a:xfrm rot="1020318">
              <a:off x="11920778" y="2527839"/>
              <a:ext cx="832265" cy="1515084"/>
            </a:xfrm>
            <a:custGeom>
              <a:avLst/>
              <a:gdLst>
                <a:gd name="connsiteX0" fmla="*/ 443147 w 832265"/>
                <a:gd name="connsiteY0" fmla="*/ 751 h 1515084"/>
                <a:gd name="connsiteX1" fmla="*/ 449553 w 832265"/>
                <a:gd name="connsiteY1" fmla="*/ 1363 h 1515084"/>
                <a:gd name="connsiteX2" fmla="*/ 463474 w 832265"/>
                <a:gd name="connsiteY2" fmla="*/ 0 h 1515084"/>
                <a:gd name="connsiteX3" fmla="*/ 476313 w 832265"/>
                <a:gd name="connsiteY3" fmla="*/ 3921 h 1515084"/>
                <a:gd name="connsiteX4" fmla="*/ 478006 w 832265"/>
                <a:gd name="connsiteY4" fmla="*/ 4084 h 1515084"/>
                <a:gd name="connsiteX5" fmla="*/ 478710 w 832265"/>
                <a:gd name="connsiteY5" fmla="*/ 4653 h 1515084"/>
                <a:gd name="connsiteX6" fmla="*/ 484593 w 832265"/>
                <a:gd name="connsiteY6" fmla="*/ 6451 h 1515084"/>
                <a:gd name="connsiteX7" fmla="*/ 501753 w 832265"/>
                <a:gd name="connsiteY7" fmla="*/ 20349 h 1515084"/>
                <a:gd name="connsiteX8" fmla="*/ 504611 w 832265"/>
                <a:gd name="connsiteY8" fmla="*/ 25631 h 1515084"/>
                <a:gd name="connsiteX9" fmla="*/ 505919 w 832265"/>
                <a:gd name="connsiteY9" fmla="*/ 26690 h 1515084"/>
                <a:gd name="connsiteX10" fmla="*/ 809930 w 832265"/>
                <a:gd name="connsiteY10" fmla="*/ 477224 h 1515084"/>
                <a:gd name="connsiteX11" fmla="*/ 793366 w 832265"/>
                <a:gd name="connsiteY11" fmla="*/ 562522 h 1515084"/>
                <a:gd name="connsiteX12" fmla="*/ 708067 w 832265"/>
                <a:gd name="connsiteY12" fmla="*/ 545958 h 1515084"/>
                <a:gd name="connsiteX13" fmla="*/ 486869 w 832265"/>
                <a:gd name="connsiteY13" fmla="*/ 218150 h 1515084"/>
                <a:gd name="connsiteX14" fmla="*/ 436667 w 832265"/>
                <a:gd name="connsiteY14" fmla="*/ 233503 h 1515084"/>
                <a:gd name="connsiteX15" fmla="*/ 832265 w 832265"/>
                <a:gd name="connsiteY15" fmla="*/ 809378 h 1515084"/>
                <a:gd name="connsiteX16" fmla="*/ 653625 w 832265"/>
                <a:gd name="connsiteY16" fmla="*/ 864012 h 1515084"/>
                <a:gd name="connsiteX17" fmla="*/ 811744 w 832265"/>
                <a:gd name="connsiteY17" fmla="*/ 1381024 h 1515084"/>
                <a:gd name="connsiteX18" fmla="*/ 770958 w 832265"/>
                <a:gd name="connsiteY18" fmla="*/ 1457749 h 1515084"/>
                <a:gd name="connsiteX19" fmla="*/ 694233 w 832265"/>
                <a:gd name="connsiteY19" fmla="*/ 1416963 h 1515084"/>
                <a:gd name="connsiteX20" fmla="*/ 536114 w 832265"/>
                <a:gd name="connsiteY20" fmla="*/ 899950 h 1515084"/>
                <a:gd name="connsiteX21" fmla="*/ 474988 w 832265"/>
                <a:gd name="connsiteY21" fmla="*/ 918645 h 1515084"/>
                <a:gd name="connsiteX22" fmla="*/ 633106 w 832265"/>
                <a:gd name="connsiteY22" fmla="*/ 1435657 h 1515084"/>
                <a:gd name="connsiteX23" fmla="*/ 592320 w 832265"/>
                <a:gd name="connsiteY23" fmla="*/ 1512382 h 1515084"/>
                <a:gd name="connsiteX24" fmla="*/ 515595 w 832265"/>
                <a:gd name="connsiteY24" fmla="*/ 1471596 h 1515084"/>
                <a:gd name="connsiteX25" fmla="*/ 357476 w 832265"/>
                <a:gd name="connsiteY25" fmla="*/ 954583 h 1515084"/>
                <a:gd name="connsiteX26" fmla="*/ 168354 w 832265"/>
                <a:gd name="connsiteY26" fmla="*/ 1012423 h 1515084"/>
                <a:gd name="connsiteX27" fmla="*/ 174165 w 832265"/>
                <a:gd name="connsiteY27" fmla="*/ 313785 h 1515084"/>
                <a:gd name="connsiteX28" fmla="*/ 122884 w 832265"/>
                <a:gd name="connsiteY28" fmla="*/ 329468 h 1515084"/>
                <a:gd name="connsiteX29" fmla="*/ 122884 w 832265"/>
                <a:gd name="connsiteY29" fmla="*/ 727417 h 1515084"/>
                <a:gd name="connsiteX30" fmla="*/ 61442 w 832265"/>
                <a:gd name="connsiteY30" fmla="*/ 788859 h 1515084"/>
                <a:gd name="connsiteX31" fmla="*/ 0 w 832265"/>
                <a:gd name="connsiteY31" fmla="*/ 727417 h 1515084"/>
                <a:gd name="connsiteX32" fmla="*/ 0 w 832265"/>
                <a:gd name="connsiteY32" fmla="*/ 183907 h 1515084"/>
                <a:gd name="connsiteX33" fmla="*/ 1519 w 832265"/>
                <a:gd name="connsiteY33" fmla="*/ 178933 h 1515084"/>
                <a:gd name="connsiteX34" fmla="*/ 987 w 832265"/>
                <a:gd name="connsiteY34" fmla="*/ 173499 h 1515084"/>
                <a:gd name="connsiteX35" fmla="*/ 41453 w 832265"/>
                <a:gd name="connsiteY35" fmla="*/ 124334 h 1515084"/>
                <a:gd name="connsiteX36" fmla="*/ 436510 w 832265"/>
                <a:gd name="connsiteY36" fmla="*/ 3513 h 15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32265" h="1515084">
                  <a:moveTo>
                    <a:pt x="443147" y="751"/>
                  </a:moveTo>
                  <a:lnTo>
                    <a:pt x="449553" y="1363"/>
                  </a:lnTo>
                  <a:lnTo>
                    <a:pt x="463474" y="0"/>
                  </a:lnTo>
                  <a:lnTo>
                    <a:pt x="476313" y="3921"/>
                  </a:lnTo>
                  <a:lnTo>
                    <a:pt x="478006" y="4084"/>
                  </a:lnTo>
                  <a:lnTo>
                    <a:pt x="478710" y="4653"/>
                  </a:lnTo>
                  <a:lnTo>
                    <a:pt x="484593" y="6451"/>
                  </a:lnTo>
                  <a:cubicBezTo>
                    <a:pt x="491101" y="9910"/>
                    <a:pt x="496950" y="14611"/>
                    <a:pt x="501753" y="20349"/>
                  </a:cubicBezTo>
                  <a:lnTo>
                    <a:pt x="504611" y="25631"/>
                  </a:lnTo>
                  <a:lnTo>
                    <a:pt x="505919" y="26690"/>
                  </a:lnTo>
                  <a:lnTo>
                    <a:pt x="809930" y="477224"/>
                  </a:lnTo>
                  <a:cubicBezTo>
                    <a:pt x="828910" y="505352"/>
                    <a:pt x="821494" y="543542"/>
                    <a:pt x="793366" y="562522"/>
                  </a:cubicBezTo>
                  <a:cubicBezTo>
                    <a:pt x="765237" y="581503"/>
                    <a:pt x="727047" y="574087"/>
                    <a:pt x="708067" y="545958"/>
                  </a:cubicBezTo>
                  <a:lnTo>
                    <a:pt x="486869" y="218150"/>
                  </a:lnTo>
                  <a:lnTo>
                    <a:pt x="436667" y="233503"/>
                  </a:lnTo>
                  <a:lnTo>
                    <a:pt x="832265" y="809378"/>
                  </a:lnTo>
                  <a:lnTo>
                    <a:pt x="653625" y="864012"/>
                  </a:lnTo>
                  <a:lnTo>
                    <a:pt x="811744" y="1381024"/>
                  </a:lnTo>
                  <a:cubicBezTo>
                    <a:pt x="821668" y="1413474"/>
                    <a:pt x="803407" y="1447825"/>
                    <a:pt x="770958" y="1457749"/>
                  </a:cubicBezTo>
                  <a:cubicBezTo>
                    <a:pt x="738508" y="1467673"/>
                    <a:pt x="704157" y="1449412"/>
                    <a:pt x="694233" y="1416963"/>
                  </a:cubicBezTo>
                  <a:lnTo>
                    <a:pt x="536114" y="899950"/>
                  </a:lnTo>
                  <a:lnTo>
                    <a:pt x="474988" y="918645"/>
                  </a:lnTo>
                  <a:lnTo>
                    <a:pt x="633106" y="1435657"/>
                  </a:lnTo>
                  <a:cubicBezTo>
                    <a:pt x="643031" y="1468107"/>
                    <a:pt x="624770" y="1502458"/>
                    <a:pt x="592320" y="1512382"/>
                  </a:cubicBezTo>
                  <a:cubicBezTo>
                    <a:pt x="559871" y="1522306"/>
                    <a:pt x="525519" y="1504045"/>
                    <a:pt x="515595" y="1471596"/>
                  </a:cubicBezTo>
                  <a:lnTo>
                    <a:pt x="357476" y="954583"/>
                  </a:lnTo>
                  <a:lnTo>
                    <a:pt x="168354" y="1012423"/>
                  </a:lnTo>
                  <a:lnTo>
                    <a:pt x="174165" y="313785"/>
                  </a:lnTo>
                  <a:lnTo>
                    <a:pt x="122884" y="329468"/>
                  </a:lnTo>
                  <a:lnTo>
                    <a:pt x="122884" y="727417"/>
                  </a:lnTo>
                  <a:cubicBezTo>
                    <a:pt x="122884" y="761350"/>
                    <a:pt x="95375" y="788859"/>
                    <a:pt x="61442" y="788859"/>
                  </a:cubicBezTo>
                  <a:cubicBezTo>
                    <a:pt x="27509" y="788859"/>
                    <a:pt x="0" y="761350"/>
                    <a:pt x="0" y="727417"/>
                  </a:cubicBezTo>
                  <a:lnTo>
                    <a:pt x="0" y="183907"/>
                  </a:lnTo>
                  <a:lnTo>
                    <a:pt x="1519" y="178933"/>
                  </a:lnTo>
                  <a:lnTo>
                    <a:pt x="987" y="173499"/>
                  </a:lnTo>
                  <a:cubicBezTo>
                    <a:pt x="3303" y="151171"/>
                    <a:pt x="18637" y="131312"/>
                    <a:pt x="41453" y="124334"/>
                  </a:cubicBezTo>
                  <a:lnTo>
                    <a:pt x="436510" y="3513"/>
                  </a:lnTo>
                  <a:close/>
                </a:path>
              </a:pathLst>
            </a:custGeom>
            <a:grpFill/>
            <a:ln w="3175"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a:cs typeface="+mn-cs"/>
              </a:endParaRPr>
            </a:p>
          </p:txBody>
        </p:sp>
        <p:sp>
          <p:nvSpPr>
            <p:cNvPr id="51" name="椭圆 50"/>
            <p:cNvSpPr/>
            <p:nvPr/>
          </p:nvSpPr>
          <p:spPr>
            <a:xfrm>
              <a:off x="12214509" y="2248726"/>
              <a:ext cx="288000" cy="288000"/>
            </a:xfrm>
            <a:prstGeom prst="ellipse">
              <a:avLst/>
            </a:prstGeom>
            <a:grpFill/>
            <a:ln w="12700"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grpSp>
      <p:grpSp>
        <p:nvGrpSpPr>
          <p:cNvPr id="52" name="组合 51"/>
          <p:cNvGrpSpPr>
            <a:grpSpLocks noChangeAspect="1"/>
          </p:cNvGrpSpPr>
          <p:nvPr/>
        </p:nvGrpSpPr>
        <p:grpSpPr>
          <a:xfrm>
            <a:off x="6452677" y="1243640"/>
            <a:ext cx="417480" cy="675000"/>
            <a:chOff x="11920778" y="2248726"/>
            <a:chExt cx="832265" cy="1794197"/>
          </a:xfrm>
          <a:solidFill>
            <a:srgbClr val="B02623"/>
          </a:solidFill>
        </p:grpSpPr>
        <p:sp>
          <p:nvSpPr>
            <p:cNvPr id="53" name="任意多边形 52"/>
            <p:cNvSpPr/>
            <p:nvPr/>
          </p:nvSpPr>
          <p:spPr>
            <a:xfrm rot="1020318">
              <a:off x="11920778" y="2527839"/>
              <a:ext cx="832265" cy="1515084"/>
            </a:xfrm>
            <a:custGeom>
              <a:avLst/>
              <a:gdLst>
                <a:gd name="connsiteX0" fmla="*/ 443147 w 832265"/>
                <a:gd name="connsiteY0" fmla="*/ 751 h 1515084"/>
                <a:gd name="connsiteX1" fmla="*/ 449553 w 832265"/>
                <a:gd name="connsiteY1" fmla="*/ 1363 h 1515084"/>
                <a:gd name="connsiteX2" fmla="*/ 463474 w 832265"/>
                <a:gd name="connsiteY2" fmla="*/ 0 h 1515084"/>
                <a:gd name="connsiteX3" fmla="*/ 476313 w 832265"/>
                <a:gd name="connsiteY3" fmla="*/ 3921 h 1515084"/>
                <a:gd name="connsiteX4" fmla="*/ 478006 w 832265"/>
                <a:gd name="connsiteY4" fmla="*/ 4084 h 1515084"/>
                <a:gd name="connsiteX5" fmla="*/ 478710 w 832265"/>
                <a:gd name="connsiteY5" fmla="*/ 4653 h 1515084"/>
                <a:gd name="connsiteX6" fmla="*/ 484593 w 832265"/>
                <a:gd name="connsiteY6" fmla="*/ 6451 h 1515084"/>
                <a:gd name="connsiteX7" fmla="*/ 501753 w 832265"/>
                <a:gd name="connsiteY7" fmla="*/ 20349 h 1515084"/>
                <a:gd name="connsiteX8" fmla="*/ 504611 w 832265"/>
                <a:gd name="connsiteY8" fmla="*/ 25631 h 1515084"/>
                <a:gd name="connsiteX9" fmla="*/ 505919 w 832265"/>
                <a:gd name="connsiteY9" fmla="*/ 26690 h 1515084"/>
                <a:gd name="connsiteX10" fmla="*/ 809930 w 832265"/>
                <a:gd name="connsiteY10" fmla="*/ 477224 h 1515084"/>
                <a:gd name="connsiteX11" fmla="*/ 793366 w 832265"/>
                <a:gd name="connsiteY11" fmla="*/ 562522 h 1515084"/>
                <a:gd name="connsiteX12" fmla="*/ 708067 w 832265"/>
                <a:gd name="connsiteY12" fmla="*/ 545958 h 1515084"/>
                <a:gd name="connsiteX13" fmla="*/ 486869 w 832265"/>
                <a:gd name="connsiteY13" fmla="*/ 218150 h 1515084"/>
                <a:gd name="connsiteX14" fmla="*/ 436667 w 832265"/>
                <a:gd name="connsiteY14" fmla="*/ 233503 h 1515084"/>
                <a:gd name="connsiteX15" fmla="*/ 832265 w 832265"/>
                <a:gd name="connsiteY15" fmla="*/ 809378 h 1515084"/>
                <a:gd name="connsiteX16" fmla="*/ 653625 w 832265"/>
                <a:gd name="connsiteY16" fmla="*/ 864012 h 1515084"/>
                <a:gd name="connsiteX17" fmla="*/ 811744 w 832265"/>
                <a:gd name="connsiteY17" fmla="*/ 1381024 h 1515084"/>
                <a:gd name="connsiteX18" fmla="*/ 770958 w 832265"/>
                <a:gd name="connsiteY18" fmla="*/ 1457749 h 1515084"/>
                <a:gd name="connsiteX19" fmla="*/ 694233 w 832265"/>
                <a:gd name="connsiteY19" fmla="*/ 1416963 h 1515084"/>
                <a:gd name="connsiteX20" fmla="*/ 536114 w 832265"/>
                <a:gd name="connsiteY20" fmla="*/ 899950 h 1515084"/>
                <a:gd name="connsiteX21" fmla="*/ 474988 w 832265"/>
                <a:gd name="connsiteY21" fmla="*/ 918645 h 1515084"/>
                <a:gd name="connsiteX22" fmla="*/ 633106 w 832265"/>
                <a:gd name="connsiteY22" fmla="*/ 1435657 h 1515084"/>
                <a:gd name="connsiteX23" fmla="*/ 592320 w 832265"/>
                <a:gd name="connsiteY23" fmla="*/ 1512382 h 1515084"/>
                <a:gd name="connsiteX24" fmla="*/ 515595 w 832265"/>
                <a:gd name="connsiteY24" fmla="*/ 1471596 h 1515084"/>
                <a:gd name="connsiteX25" fmla="*/ 357476 w 832265"/>
                <a:gd name="connsiteY25" fmla="*/ 954583 h 1515084"/>
                <a:gd name="connsiteX26" fmla="*/ 168354 w 832265"/>
                <a:gd name="connsiteY26" fmla="*/ 1012423 h 1515084"/>
                <a:gd name="connsiteX27" fmla="*/ 174165 w 832265"/>
                <a:gd name="connsiteY27" fmla="*/ 313785 h 1515084"/>
                <a:gd name="connsiteX28" fmla="*/ 122884 w 832265"/>
                <a:gd name="connsiteY28" fmla="*/ 329468 h 1515084"/>
                <a:gd name="connsiteX29" fmla="*/ 122884 w 832265"/>
                <a:gd name="connsiteY29" fmla="*/ 727417 h 1515084"/>
                <a:gd name="connsiteX30" fmla="*/ 61442 w 832265"/>
                <a:gd name="connsiteY30" fmla="*/ 788859 h 1515084"/>
                <a:gd name="connsiteX31" fmla="*/ 0 w 832265"/>
                <a:gd name="connsiteY31" fmla="*/ 727417 h 1515084"/>
                <a:gd name="connsiteX32" fmla="*/ 0 w 832265"/>
                <a:gd name="connsiteY32" fmla="*/ 183907 h 1515084"/>
                <a:gd name="connsiteX33" fmla="*/ 1519 w 832265"/>
                <a:gd name="connsiteY33" fmla="*/ 178933 h 1515084"/>
                <a:gd name="connsiteX34" fmla="*/ 987 w 832265"/>
                <a:gd name="connsiteY34" fmla="*/ 173499 h 1515084"/>
                <a:gd name="connsiteX35" fmla="*/ 41453 w 832265"/>
                <a:gd name="connsiteY35" fmla="*/ 124334 h 1515084"/>
                <a:gd name="connsiteX36" fmla="*/ 436510 w 832265"/>
                <a:gd name="connsiteY36" fmla="*/ 3513 h 15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32265" h="1515084">
                  <a:moveTo>
                    <a:pt x="443147" y="751"/>
                  </a:moveTo>
                  <a:lnTo>
                    <a:pt x="449553" y="1363"/>
                  </a:lnTo>
                  <a:lnTo>
                    <a:pt x="463474" y="0"/>
                  </a:lnTo>
                  <a:lnTo>
                    <a:pt x="476313" y="3921"/>
                  </a:lnTo>
                  <a:lnTo>
                    <a:pt x="478006" y="4084"/>
                  </a:lnTo>
                  <a:lnTo>
                    <a:pt x="478710" y="4653"/>
                  </a:lnTo>
                  <a:lnTo>
                    <a:pt x="484593" y="6451"/>
                  </a:lnTo>
                  <a:cubicBezTo>
                    <a:pt x="491101" y="9910"/>
                    <a:pt x="496950" y="14611"/>
                    <a:pt x="501753" y="20349"/>
                  </a:cubicBezTo>
                  <a:lnTo>
                    <a:pt x="504611" y="25631"/>
                  </a:lnTo>
                  <a:lnTo>
                    <a:pt x="505919" y="26690"/>
                  </a:lnTo>
                  <a:lnTo>
                    <a:pt x="809930" y="477224"/>
                  </a:lnTo>
                  <a:cubicBezTo>
                    <a:pt x="828910" y="505352"/>
                    <a:pt x="821494" y="543542"/>
                    <a:pt x="793366" y="562522"/>
                  </a:cubicBezTo>
                  <a:cubicBezTo>
                    <a:pt x="765237" y="581503"/>
                    <a:pt x="727047" y="574087"/>
                    <a:pt x="708067" y="545958"/>
                  </a:cubicBezTo>
                  <a:lnTo>
                    <a:pt x="486869" y="218150"/>
                  </a:lnTo>
                  <a:lnTo>
                    <a:pt x="436667" y="233503"/>
                  </a:lnTo>
                  <a:lnTo>
                    <a:pt x="832265" y="809378"/>
                  </a:lnTo>
                  <a:lnTo>
                    <a:pt x="653625" y="864012"/>
                  </a:lnTo>
                  <a:lnTo>
                    <a:pt x="811744" y="1381024"/>
                  </a:lnTo>
                  <a:cubicBezTo>
                    <a:pt x="821668" y="1413474"/>
                    <a:pt x="803407" y="1447825"/>
                    <a:pt x="770958" y="1457749"/>
                  </a:cubicBezTo>
                  <a:cubicBezTo>
                    <a:pt x="738508" y="1467673"/>
                    <a:pt x="704157" y="1449412"/>
                    <a:pt x="694233" y="1416963"/>
                  </a:cubicBezTo>
                  <a:lnTo>
                    <a:pt x="536114" y="899950"/>
                  </a:lnTo>
                  <a:lnTo>
                    <a:pt x="474988" y="918645"/>
                  </a:lnTo>
                  <a:lnTo>
                    <a:pt x="633106" y="1435657"/>
                  </a:lnTo>
                  <a:cubicBezTo>
                    <a:pt x="643031" y="1468107"/>
                    <a:pt x="624770" y="1502458"/>
                    <a:pt x="592320" y="1512382"/>
                  </a:cubicBezTo>
                  <a:cubicBezTo>
                    <a:pt x="559871" y="1522306"/>
                    <a:pt x="525519" y="1504045"/>
                    <a:pt x="515595" y="1471596"/>
                  </a:cubicBezTo>
                  <a:lnTo>
                    <a:pt x="357476" y="954583"/>
                  </a:lnTo>
                  <a:lnTo>
                    <a:pt x="168354" y="1012423"/>
                  </a:lnTo>
                  <a:lnTo>
                    <a:pt x="174165" y="313785"/>
                  </a:lnTo>
                  <a:lnTo>
                    <a:pt x="122884" y="329468"/>
                  </a:lnTo>
                  <a:lnTo>
                    <a:pt x="122884" y="727417"/>
                  </a:lnTo>
                  <a:cubicBezTo>
                    <a:pt x="122884" y="761350"/>
                    <a:pt x="95375" y="788859"/>
                    <a:pt x="61442" y="788859"/>
                  </a:cubicBezTo>
                  <a:cubicBezTo>
                    <a:pt x="27509" y="788859"/>
                    <a:pt x="0" y="761350"/>
                    <a:pt x="0" y="727417"/>
                  </a:cubicBezTo>
                  <a:lnTo>
                    <a:pt x="0" y="183907"/>
                  </a:lnTo>
                  <a:lnTo>
                    <a:pt x="1519" y="178933"/>
                  </a:lnTo>
                  <a:lnTo>
                    <a:pt x="987" y="173499"/>
                  </a:lnTo>
                  <a:cubicBezTo>
                    <a:pt x="3303" y="151171"/>
                    <a:pt x="18637" y="131312"/>
                    <a:pt x="41453" y="124334"/>
                  </a:cubicBezTo>
                  <a:lnTo>
                    <a:pt x="436510" y="3513"/>
                  </a:lnTo>
                  <a:close/>
                </a:path>
              </a:pathLst>
            </a:custGeom>
            <a:grpFill/>
            <a:ln w="3175"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a:cs typeface="+mn-cs"/>
              </a:endParaRPr>
            </a:p>
          </p:txBody>
        </p:sp>
        <p:sp>
          <p:nvSpPr>
            <p:cNvPr id="54" name="椭圆 53"/>
            <p:cNvSpPr/>
            <p:nvPr/>
          </p:nvSpPr>
          <p:spPr>
            <a:xfrm>
              <a:off x="12214509" y="2248726"/>
              <a:ext cx="288000" cy="288000"/>
            </a:xfrm>
            <a:prstGeom prst="ellipse">
              <a:avLst/>
            </a:prstGeom>
            <a:grpFill/>
            <a:ln w="12700"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a:endParaRPr>
            </a:p>
          </p:txBody>
        </p:sp>
      </p:grpSp>
      <p:sp>
        <p:nvSpPr>
          <p:cNvPr id="55" name="文本框 56"/>
          <p:cNvSpPr txBox="1"/>
          <p:nvPr/>
        </p:nvSpPr>
        <p:spPr>
          <a:xfrm>
            <a:off x="2843848" y="1439874"/>
            <a:ext cx="1348861" cy="307724"/>
          </a:xfrm>
          <a:prstGeom prst="rect">
            <a:avLst/>
          </a:prstGeom>
          <a:noFill/>
        </p:spPr>
        <p:txBody>
          <a:bodyPr wrap="square" lIns="91387" tIns="45694" rIns="91387" bIns="45694" rtlCol="0">
            <a:spAutoFit/>
          </a:bodyPr>
          <a:lstStyle/>
          <a:p>
            <a:pPr marL="0" marR="0" lvl="0" indent="0" algn="ctr" defTabSz="913950" eaLnBrk="1" fontAlgn="auto" latinLnBrk="0" hangingPunct="1">
              <a:lnSpc>
                <a:spcPct val="100000"/>
              </a:lnSpc>
              <a:spcBef>
                <a:spcPts val="0"/>
              </a:spcBef>
              <a:spcAft>
                <a:spcPts val="0"/>
              </a:spcAft>
              <a:buClrTx/>
              <a:buSzTx/>
              <a:buFontTx/>
              <a:buNone/>
              <a:tabLst/>
              <a:defRPr/>
            </a:pPr>
            <a:r>
              <a:rPr lang="zh-CN" altLang="en-US" sz="1400" b="1" kern="0" dirty="0">
                <a:solidFill>
                  <a:prstClr val="black">
                    <a:lumMod val="75000"/>
                    <a:lumOff val="25000"/>
                  </a:prstClr>
                </a:solidFill>
                <a:latin typeface="微软雅黑"/>
                <a:ea typeface="微软雅黑"/>
                <a:cs typeface="Arial" panose="020B0604020202020204" pitchFamily="34" charset="0"/>
              </a:rPr>
              <a:t>文本内容</a:t>
            </a:r>
            <a:endParaRPr kumimoji="0" lang="en-US" altLang="zh-CN" sz="1400" b="1" i="0" u="none" strike="noStrike" kern="0" cap="none" spc="0" normalizeH="0" baseline="0" noProof="0" dirty="0">
              <a:ln>
                <a:noFill/>
              </a:ln>
              <a:solidFill>
                <a:prstClr val="black">
                  <a:lumMod val="75000"/>
                  <a:lumOff val="25000"/>
                </a:prstClr>
              </a:solidFill>
              <a:effectLst/>
              <a:uLnTx/>
              <a:uFillTx/>
              <a:latin typeface="微软雅黑"/>
              <a:ea typeface="微软雅黑"/>
            </a:endParaRPr>
          </a:p>
        </p:txBody>
      </p:sp>
      <p:sp>
        <p:nvSpPr>
          <p:cNvPr id="56" name="文本框 57"/>
          <p:cNvSpPr txBox="1"/>
          <p:nvPr/>
        </p:nvSpPr>
        <p:spPr>
          <a:xfrm>
            <a:off x="853788" y="1936025"/>
            <a:ext cx="1671468" cy="2354438"/>
          </a:xfrm>
          <a:prstGeom prst="rect">
            <a:avLst/>
          </a:prstGeom>
          <a:noFill/>
        </p:spPr>
        <p:txBody>
          <a:bodyPr wrap="square" lIns="91387" tIns="45694" rIns="91387" bIns="45694" rtlCol="0">
            <a:spAutoFit/>
          </a:bodyPr>
          <a:lstStyle/>
          <a:p>
            <a:pP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cxnSp>
        <p:nvCxnSpPr>
          <p:cNvPr id="57" name="直接连接符 56"/>
          <p:cNvCxnSpPr/>
          <p:nvPr/>
        </p:nvCxnSpPr>
        <p:spPr>
          <a:xfrm>
            <a:off x="4139971" y="1547839"/>
            <a:ext cx="2160000" cy="0"/>
          </a:xfrm>
          <a:prstGeom prst="line">
            <a:avLst/>
          </a:prstGeom>
          <a:noFill/>
          <a:ln w="28575" cap="flat" cmpd="sng" algn="ctr">
            <a:solidFill>
              <a:sysClr val="windowText" lastClr="000000">
                <a:lumMod val="75000"/>
                <a:lumOff val="25000"/>
              </a:sysClr>
            </a:solidFill>
            <a:prstDash val="solid"/>
            <a:miter lim="800000"/>
          </a:ln>
          <a:effectLst/>
        </p:spPr>
      </p:cxnSp>
      <p:cxnSp>
        <p:nvCxnSpPr>
          <p:cNvPr id="61" name="直接连接符 60"/>
          <p:cNvCxnSpPr/>
          <p:nvPr/>
        </p:nvCxnSpPr>
        <p:spPr>
          <a:xfrm>
            <a:off x="4139952" y="2307354"/>
            <a:ext cx="1692000" cy="0"/>
          </a:xfrm>
          <a:prstGeom prst="line">
            <a:avLst/>
          </a:prstGeom>
          <a:noFill/>
          <a:ln w="28575" cap="flat" cmpd="sng" algn="ctr">
            <a:solidFill>
              <a:sysClr val="windowText" lastClr="000000">
                <a:lumMod val="75000"/>
                <a:lumOff val="25000"/>
              </a:sysClr>
            </a:solidFill>
            <a:prstDash val="solid"/>
            <a:miter lim="800000"/>
          </a:ln>
          <a:effectLst/>
        </p:spPr>
      </p:cxnSp>
      <p:cxnSp>
        <p:nvCxnSpPr>
          <p:cNvPr id="62" name="直接连接符 61"/>
          <p:cNvCxnSpPr/>
          <p:nvPr/>
        </p:nvCxnSpPr>
        <p:spPr>
          <a:xfrm>
            <a:off x="4139952" y="3082893"/>
            <a:ext cx="1116000" cy="0"/>
          </a:xfrm>
          <a:prstGeom prst="line">
            <a:avLst/>
          </a:prstGeom>
          <a:noFill/>
          <a:ln w="28575" cap="flat" cmpd="sng" algn="ctr">
            <a:solidFill>
              <a:sysClr val="windowText" lastClr="000000">
                <a:lumMod val="75000"/>
                <a:lumOff val="25000"/>
              </a:sysClr>
            </a:solidFill>
            <a:prstDash val="solid"/>
            <a:miter lim="800000"/>
          </a:ln>
          <a:effectLst/>
        </p:spPr>
      </p:cxnSp>
      <p:cxnSp>
        <p:nvCxnSpPr>
          <p:cNvPr id="63" name="直接连接符 62"/>
          <p:cNvCxnSpPr/>
          <p:nvPr/>
        </p:nvCxnSpPr>
        <p:spPr>
          <a:xfrm>
            <a:off x="4139952" y="3863568"/>
            <a:ext cx="612000" cy="0"/>
          </a:xfrm>
          <a:prstGeom prst="line">
            <a:avLst/>
          </a:prstGeom>
          <a:noFill/>
          <a:ln w="28575" cap="flat" cmpd="sng" algn="ctr">
            <a:solidFill>
              <a:sysClr val="windowText" lastClr="000000">
                <a:lumMod val="75000"/>
                <a:lumOff val="25000"/>
              </a:sysClr>
            </a:solidFill>
            <a:prstDash val="solid"/>
            <a:miter lim="800000"/>
          </a:ln>
          <a:effectLst/>
        </p:spPr>
      </p:cxnSp>
      <p:sp>
        <p:nvSpPr>
          <p:cNvPr id="64" name="左中括号 63"/>
          <p:cNvSpPr/>
          <p:nvPr/>
        </p:nvSpPr>
        <p:spPr>
          <a:xfrm>
            <a:off x="2570507" y="1547864"/>
            <a:ext cx="201312" cy="2315729"/>
          </a:xfrm>
          <a:prstGeom prst="leftBracket">
            <a:avLst>
              <a:gd name="adj" fmla="val 113872"/>
            </a:avLst>
          </a:prstGeom>
          <a:noFill/>
          <a:ln w="28575" cap="flat" cmpd="sng" algn="ctr">
            <a:solidFill>
              <a:sysClr val="windowText" lastClr="000000">
                <a:lumMod val="75000"/>
                <a:lumOff val="25000"/>
              </a:sysClr>
            </a:solidFill>
            <a:prstDash val="solid"/>
            <a:miter lim="800000"/>
          </a:ln>
          <a:effectLst/>
        </p:spPr>
        <p:txBody>
          <a:bodyPr lIns="91387" tIns="45694" rIns="91387" bIns="45694"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a:endParaRPr>
          </a:p>
        </p:txBody>
      </p:sp>
      <p:sp>
        <p:nvSpPr>
          <p:cNvPr id="65" name="文本框 16"/>
          <p:cNvSpPr txBox="1"/>
          <p:nvPr/>
        </p:nvSpPr>
        <p:spPr>
          <a:xfrm>
            <a:off x="853788" y="1559753"/>
            <a:ext cx="2780958" cy="338554"/>
          </a:xfrm>
          <a:prstGeom prst="rect">
            <a:avLst/>
          </a:prstGeom>
          <a:noFill/>
        </p:spPr>
        <p:txBody>
          <a:bodyPr wrap="square" rtlCol="0">
            <a:spAutoFit/>
          </a:bodyPr>
          <a:lstStyle/>
          <a:p>
            <a:pPr defTabSz="685511"/>
            <a:r>
              <a:rPr lang="zh-CN" altLang="en-US" sz="1600" dirty="0">
                <a:solidFill>
                  <a:srgbClr val="B02623"/>
                </a:solidFill>
                <a:latin typeface="微软雅黑"/>
                <a:ea typeface="微软雅黑"/>
              </a:rPr>
              <a:t>单击添加标题</a:t>
            </a:r>
          </a:p>
        </p:txBody>
      </p:sp>
      <p:sp>
        <p:nvSpPr>
          <p:cNvPr id="66" name="文本框 56"/>
          <p:cNvSpPr txBox="1"/>
          <p:nvPr/>
        </p:nvSpPr>
        <p:spPr>
          <a:xfrm>
            <a:off x="2843848" y="2196493"/>
            <a:ext cx="1348861" cy="307724"/>
          </a:xfrm>
          <a:prstGeom prst="rect">
            <a:avLst/>
          </a:prstGeom>
          <a:noFill/>
        </p:spPr>
        <p:txBody>
          <a:bodyPr wrap="square" lIns="91387" tIns="45694" rIns="91387" bIns="45694" rtlCol="0">
            <a:spAutoFit/>
          </a:bodyPr>
          <a:lstStyle/>
          <a:p>
            <a:pPr marL="0" marR="0" lvl="0" indent="0" algn="ctr" defTabSz="913950" eaLnBrk="1" fontAlgn="auto" latinLnBrk="0" hangingPunct="1">
              <a:lnSpc>
                <a:spcPct val="100000"/>
              </a:lnSpc>
              <a:spcBef>
                <a:spcPts val="0"/>
              </a:spcBef>
              <a:spcAft>
                <a:spcPts val="0"/>
              </a:spcAft>
              <a:buClrTx/>
              <a:buSzTx/>
              <a:buFontTx/>
              <a:buNone/>
              <a:tabLst/>
              <a:defRPr/>
            </a:pPr>
            <a:r>
              <a:rPr lang="zh-CN" altLang="en-US" sz="1400" b="1" kern="0" dirty="0">
                <a:solidFill>
                  <a:prstClr val="black">
                    <a:lumMod val="75000"/>
                    <a:lumOff val="25000"/>
                  </a:prstClr>
                </a:solidFill>
                <a:latin typeface="微软雅黑"/>
                <a:ea typeface="微软雅黑"/>
                <a:cs typeface="Arial" panose="020B0604020202020204" pitchFamily="34" charset="0"/>
              </a:rPr>
              <a:t>文本内容</a:t>
            </a:r>
            <a:endParaRPr kumimoji="0" lang="en-US" altLang="zh-CN" sz="1400" b="1" i="0" u="none" strike="noStrike" kern="0" cap="none" spc="0" normalizeH="0" baseline="0" noProof="0" dirty="0">
              <a:ln>
                <a:noFill/>
              </a:ln>
              <a:solidFill>
                <a:prstClr val="black">
                  <a:lumMod val="75000"/>
                  <a:lumOff val="25000"/>
                </a:prstClr>
              </a:solidFill>
              <a:effectLst/>
              <a:uLnTx/>
              <a:uFillTx/>
              <a:latin typeface="微软雅黑"/>
              <a:ea typeface="微软雅黑"/>
            </a:endParaRPr>
          </a:p>
        </p:txBody>
      </p:sp>
      <p:sp>
        <p:nvSpPr>
          <p:cNvPr id="67" name="文本框 56"/>
          <p:cNvSpPr txBox="1"/>
          <p:nvPr/>
        </p:nvSpPr>
        <p:spPr>
          <a:xfrm>
            <a:off x="2843848" y="2953112"/>
            <a:ext cx="1348861" cy="307724"/>
          </a:xfrm>
          <a:prstGeom prst="rect">
            <a:avLst/>
          </a:prstGeom>
          <a:noFill/>
        </p:spPr>
        <p:txBody>
          <a:bodyPr wrap="square" lIns="91387" tIns="45694" rIns="91387" bIns="45694" rtlCol="0">
            <a:spAutoFit/>
          </a:bodyPr>
          <a:lstStyle/>
          <a:p>
            <a:pPr marL="0" marR="0" lvl="0" indent="0" algn="ctr" defTabSz="913950" eaLnBrk="1" fontAlgn="auto" latinLnBrk="0" hangingPunct="1">
              <a:lnSpc>
                <a:spcPct val="100000"/>
              </a:lnSpc>
              <a:spcBef>
                <a:spcPts val="0"/>
              </a:spcBef>
              <a:spcAft>
                <a:spcPts val="0"/>
              </a:spcAft>
              <a:buClrTx/>
              <a:buSzTx/>
              <a:buFontTx/>
              <a:buNone/>
              <a:tabLst/>
              <a:defRPr/>
            </a:pPr>
            <a:r>
              <a:rPr lang="zh-CN" altLang="en-US" sz="1400" b="1" kern="0" dirty="0">
                <a:solidFill>
                  <a:prstClr val="black">
                    <a:lumMod val="75000"/>
                    <a:lumOff val="25000"/>
                  </a:prstClr>
                </a:solidFill>
                <a:latin typeface="微软雅黑"/>
                <a:ea typeface="微软雅黑"/>
                <a:cs typeface="Arial" panose="020B0604020202020204" pitchFamily="34" charset="0"/>
              </a:rPr>
              <a:t>文本内容</a:t>
            </a:r>
            <a:endParaRPr kumimoji="0" lang="en-US" altLang="zh-CN" sz="1400" b="1" i="0" u="none" strike="noStrike" kern="0" cap="none" spc="0" normalizeH="0" baseline="0" noProof="0" dirty="0">
              <a:ln>
                <a:noFill/>
              </a:ln>
              <a:solidFill>
                <a:prstClr val="black">
                  <a:lumMod val="75000"/>
                  <a:lumOff val="25000"/>
                </a:prstClr>
              </a:solidFill>
              <a:effectLst/>
              <a:uLnTx/>
              <a:uFillTx/>
              <a:latin typeface="微软雅黑"/>
              <a:ea typeface="微软雅黑"/>
            </a:endParaRPr>
          </a:p>
        </p:txBody>
      </p:sp>
      <p:sp>
        <p:nvSpPr>
          <p:cNvPr id="68" name="文本框 56"/>
          <p:cNvSpPr txBox="1"/>
          <p:nvPr/>
        </p:nvSpPr>
        <p:spPr>
          <a:xfrm>
            <a:off x="2843848" y="3709731"/>
            <a:ext cx="1348861" cy="307724"/>
          </a:xfrm>
          <a:prstGeom prst="rect">
            <a:avLst/>
          </a:prstGeom>
          <a:noFill/>
        </p:spPr>
        <p:txBody>
          <a:bodyPr wrap="square" lIns="91387" tIns="45694" rIns="91387" bIns="45694" rtlCol="0">
            <a:spAutoFit/>
          </a:bodyPr>
          <a:lstStyle/>
          <a:p>
            <a:pPr marL="0" marR="0" lvl="0" indent="0" algn="ctr" defTabSz="913950" eaLnBrk="1" fontAlgn="auto" latinLnBrk="0" hangingPunct="1">
              <a:lnSpc>
                <a:spcPct val="100000"/>
              </a:lnSpc>
              <a:spcBef>
                <a:spcPts val="0"/>
              </a:spcBef>
              <a:spcAft>
                <a:spcPts val="0"/>
              </a:spcAft>
              <a:buClrTx/>
              <a:buSzTx/>
              <a:buFontTx/>
              <a:buNone/>
              <a:tabLst/>
              <a:defRPr/>
            </a:pPr>
            <a:r>
              <a:rPr lang="zh-CN" altLang="en-US" sz="1400" b="1" kern="0" dirty="0">
                <a:solidFill>
                  <a:prstClr val="black">
                    <a:lumMod val="75000"/>
                    <a:lumOff val="25000"/>
                  </a:prstClr>
                </a:solidFill>
                <a:latin typeface="微软雅黑"/>
                <a:ea typeface="微软雅黑"/>
                <a:cs typeface="Arial" panose="020B0604020202020204" pitchFamily="34" charset="0"/>
              </a:rPr>
              <a:t>文本内容</a:t>
            </a:r>
            <a:endParaRPr kumimoji="0" lang="en-US" altLang="zh-CN" sz="1400" b="1" i="0" u="none" strike="noStrike" kern="0" cap="none" spc="0" normalizeH="0" baseline="0" noProof="0" dirty="0">
              <a:ln>
                <a:noFill/>
              </a:ln>
              <a:solidFill>
                <a:prstClr val="black">
                  <a:lumMod val="75000"/>
                  <a:lumOff val="25000"/>
                </a:prstClr>
              </a:solidFill>
              <a:effectLst/>
              <a:uLnTx/>
              <a:uFillTx/>
              <a:latin typeface="微软雅黑"/>
              <a:ea typeface="微软雅黑"/>
            </a:endParaRP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wipe(down)">
                                      <p:cBhvr>
                                        <p:cTn id="15" dur="500"/>
                                        <p:tgtEl>
                                          <p:spTgt spid="64"/>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grpId="0" nodeType="click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p:tgtEl>
                                          <p:spTgt spid="55"/>
                                        </p:tgtEl>
                                        <p:attrNameLst>
                                          <p:attrName>ppt_x</p:attrName>
                                        </p:attrNameLst>
                                      </p:cBhvr>
                                      <p:tavLst>
                                        <p:tav tm="0">
                                          <p:val>
                                            <p:strVal val="#ppt_x-#ppt_w*1.125000"/>
                                          </p:val>
                                        </p:tav>
                                        <p:tav tm="100000">
                                          <p:val>
                                            <p:strVal val="#ppt_x"/>
                                          </p:val>
                                        </p:tav>
                                      </p:tavLst>
                                    </p:anim>
                                    <p:animEffect transition="in" filter="wipe(right)">
                                      <p:cBhvr>
                                        <p:cTn id="21" dur="500"/>
                                        <p:tgtEl>
                                          <p:spTgt spid="55"/>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66"/>
                                        </p:tgtEl>
                                        <p:attrNameLst>
                                          <p:attrName>style.visibility</p:attrName>
                                        </p:attrNameLst>
                                      </p:cBhvr>
                                      <p:to>
                                        <p:strVal val="visible"/>
                                      </p:to>
                                    </p:set>
                                    <p:anim calcmode="lin" valueType="num">
                                      <p:cBhvr additive="base">
                                        <p:cTn id="24" dur="500"/>
                                        <p:tgtEl>
                                          <p:spTgt spid="66"/>
                                        </p:tgtEl>
                                        <p:attrNameLst>
                                          <p:attrName>ppt_x</p:attrName>
                                        </p:attrNameLst>
                                      </p:cBhvr>
                                      <p:tavLst>
                                        <p:tav tm="0">
                                          <p:val>
                                            <p:strVal val="#ppt_x-#ppt_w*1.125000"/>
                                          </p:val>
                                        </p:tav>
                                        <p:tav tm="100000">
                                          <p:val>
                                            <p:strVal val="#ppt_x"/>
                                          </p:val>
                                        </p:tav>
                                      </p:tavLst>
                                    </p:anim>
                                    <p:animEffect transition="in" filter="wipe(right)">
                                      <p:cBhvr>
                                        <p:cTn id="25" dur="500"/>
                                        <p:tgtEl>
                                          <p:spTgt spid="66"/>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500"/>
                                        <p:tgtEl>
                                          <p:spTgt spid="67"/>
                                        </p:tgtEl>
                                        <p:attrNameLst>
                                          <p:attrName>ppt_x</p:attrName>
                                        </p:attrNameLst>
                                      </p:cBhvr>
                                      <p:tavLst>
                                        <p:tav tm="0">
                                          <p:val>
                                            <p:strVal val="#ppt_x-#ppt_w*1.125000"/>
                                          </p:val>
                                        </p:tav>
                                        <p:tav tm="100000">
                                          <p:val>
                                            <p:strVal val="#ppt_x"/>
                                          </p:val>
                                        </p:tav>
                                      </p:tavLst>
                                    </p:anim>
                                    <p:animEffect transition="in" filter="wipe(right)">
                                      <p:cBhvr>
                                        <p:cTn id="29" dur="500"/>
                                        <p:tgtEl>
                                          <p:spTgt spid="67"/>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p:tgtEl>
                                          <p:spTgt spid="68"/>
                                        </p:tgtEl>
                                        <p:attrNameLst>
                                          <p:attrName>ppt_x</p:attrName>
                                        </p:attrNameLst>
                                      </p:cBhvr>
                                      <p:tavLst>
                                        <p:tav tm="0">
                                          <p:val>
                                            <p:strVal val="#ppt_x-#ppt_w*1.125000"/>
                                          </p:val>
                                        </p:tav>
                                        <p:tav tm="100000">
                                          <p:val>
                                            <p:strVal val="#ppt_x"/>
                                          </p:val>
                                        </p:tav>
                                      </p:tavLst>
                                    </p:anim>
                                    <p:animEffect transition="in" filter="wipe(right)">
                                      <p:cBhvr>
                                        <p:cTn id="33" dur="500"/>
                                        <p:tgtEl>
                                          <p:spTgt spid="6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wipe(left)">
                                      <p:cBhvr>
                                        <p:cTn id="38" dur="500"/>
                                        <p:tgtEl>
                                          <p:spTgt spid="57"/>
                                        </p:tgtEl>
                                      </p:cBhvr>
                                    </p:animEffect>
                                  </p:childTnLst>
                                </p:cTn>
                              </p:par>
                              <p:par>
                                <p:cTn id="39" presetID="22" presetClass="entr" presetSubtype="8" fill="hold"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left)">
                                      <p:cBhvr>
                                        <p:cTn id="41" dur="500"/>
                                        <p:tgtEl>
                                          <p:spTgt spid="61"/>
                                        </p:tgtEl>
                                      </p:cBhvr>
                                    </p:animEffect>
                                  </p:childTnLst>
                                </p:cTn>
                              </p:par>
                              <p:par>
                                <p:cTn id="42" presetID="22" presetClass="entr" presetSubtype="8" fill="hold"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par>
                                <p:cTn id="45" presetID="22" presetClass="entr" presetSubtype="8" fill="hold"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left)">
                                      <p:cBhvr>
                                        <p:cTn id="47" dur="500"/>
                                        <p:tgtEl>
                                          <p:spTgt spid="6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par>
                                <p:cTn id="53" presetID="10"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par>
                                <p:cTn id="56" presetID="10" presetClass="entr" presetSubtype="0" fill="hold"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par>
                                <p:cTn id="59" presetID="10" presetClass="entr" presetSubtype="0" fill="hold"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par>
                                <p:cTn id="62" presetID="10"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par>
                                <p:cTn id="68" presetID="10" presetClass="entr" presetSubtype="0"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par>
                                <p:cTn id="74" presetID="10" presetClass="entr" presetSubtype="0" fill="hold"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par>
                                <p:cTn id="77" presetID="10" presetClass="entr" presetSubtype="0" fill="hold"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fade">
                                      <p:cBhvr>
                                        <p:cTn id="82" dur="500"/>
                                        <p:tgtEl>
                                          <p:spTgt spid="37"/>
                                        </p:tgtEl>
                                      </p:cBhvr>
                                    </p:animEffect>
                                  </p:childTnLst>
                                </p:cTn>
                              </p:par>
                              <p:par>
                                <p:cTn id="83" presetID="10" presetClass="entr" presetSubtype="0" fill="hold" nodeType="with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childTnLst>
                                </p:cTn>
                              </p:par>
                              <p:par>
                                <p:cTn id="86" presetID="10" presetClass="entr" presetSubtype="0" fill="hold"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childTnLst>
                                </p:cTn>
                              </p:par>
                              <p:par>
                                <p:cTn id="89" presetID="10" presetClass="entr" presetSubtype="0" fill="hold" nodeType="with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500"/>
                                        <p:tgtEl>
                                          <p:spTgt spid="46"/>
                                        </p:tgtEl>
                                      </p:cBhvr>
                                    </p:animEffect>
                                  </p:childTnLst>
                                </p:cTn>
                              </p:par>
                              <p:par>
                                <p:cTn id="92" presetID="10" presetClass="entr" presetSubtype="0" fill="hold" nodeType="with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500"/>
                                        <p:tgtEl>
                                          <p:spTgt spid="49"/>
                                        </p:tgtEl>
                                      </p:cBhvr>
                                    </p:animEffect>
                                  </p:childTnLst>
                                </p:cTn>
                              </p:par>
                              <p:par>
                                <p:cTn id="95" presetID="10" presetClass="entr" presetSubtype="0" fill="hold" nodeType="withEffect">
                                  <p:stCondLst>
                                    <p:cond delay="0"/>
                                  </p:stCondLst>
                                  <p:childTnLst>
                                    <p:set>
                                      <p:cBhvr>
                                        <p:cTn id="96" dur="1" fill="hold">
                                          <p:stCondLst>
                                            <p:cond delay="0"/>
                                          </p:stCondLst>
                                        </p:cTn>
                                        <p:tgtEl>
                                          <p:spTgt spid="52"/>
                                        </p:tgtEl>
                                        <p:attrNameLst>
                                          <p:attrName>style.visibility</p:attrName>
                                        </p:attrNameLst>
                                      </p:cBhvr>
                                      <p:to>
                                        <p:strVal val="visible"/>
                                      </p:to>
                                    </p:set>
                                    <p:animEffect transition="in" filter="fade">
                                      <p:cBhvr>
                                        <p:cTn id="9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64" grpId="0" animBg="1"/>
      <p:bldP spid="65" grpId="0"/>
      <p:bldP spid="66" grpId="0"/>
      <p:bldP spid="67" grpId="0"/>
      <p:bldP spid="6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lvl="0" algn="ctr" defTabSz="685800">
              <a:defRPr/>
            </a:pPr>
            <a:r>
              <a:rPr lang="zh-CN" altLang="en-US" b="1" kern="0" dirty="0">
                <a:solidFill>
                  <a:srgbClr val="255796"/>
                </a:solidFill>
                <a:ea typeface="微软雅黑"/>
              </a:rPr>
              <a:t>公司名称</a:t>
            </a:r>
          </a:p>
        </p:txBody>
      </p:sp>
      <p:grpSp>
        <p:nvGrpSpPr>
          <p:cNvPr id="198" name="组合 197"/>
          <p:cNvGrpSpPr/>
          <p:nvPr/>
        </p:nvGrpSpPr>
        <p:grpSpPr>
          <a:xfrm>
            <a:off x="481014" y="1266363"/>
            <a:ext cx="5674075" cy="3002807"/>
            <a:chOff x="833990" y="1955088"/>
            <a:chExt cx="7565433" cy="4003743"/>
          </a:xfrm>
        </p:grpSpPr>
        <p:sp>
          <p:nvSpPr>
            <p:cNvPr id="199" name="Freeform 5"/>
            <p:cNvSpPr>
              <a:spLocks/>
            </p:cNvSpPr>
            <p:nvPr/>
          </p:nvSpPr>
          <p:spPr bwMode="auto">
            <a:xfrm>
              <a:off x="7706872" y="2592908"/>
              <a:ext cx="58940" cy="25260"/>
            </a:xfrm>
            <a:custGeom>
              <a:avLst/>
              <a:gdLst>
                <a:gd name="T0" fmla="*/ 2 w 12"/>
                <a:gd name="T1" fmla="*/ 3 h 5"/>
                <a:gd name="T2" fmla="*/ 4 w 12"/>
                <a:gd name="T3" fmla="*/ 3 h 5"/>
                <a:gd name="T4" fmla="*/ 10 w 12"/>
                <a:gd name="T5" fmla="*/ 5 h 5"/>
                <a:gd name="T6" fmla="*/ 12 w 12"/>
                <a:gd name="T7" fmla="*/ 4 h 5"/>
                <a:gd name="T8" fmla="*/ 7 w 12"/>
                <a:gd name="T9" fmla="*/ 1 h 5"/>
                <a:gd name="T10" fmla="*/ 4 w 12"/>
                <a:gd name="T11" fmla="*/ 2 h 5"/>
                <a:gd name="T12" fmla="*/ 1 w 12"/>
                <a:gd name="T13" fmla="*/ 1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3" y="4"/>
                    <a:pt x="3" y="3"/>
                    <a:pt x="4" y="3"/>
                  </a:cubicBezTo>
                  <a:cubicBezTo>
                    <a:pt x="5" y="3"/>
                    <a:pt x="8" y="5"/>
                    <a:pt x="10" y="5"/>
                  </a:cubicBezTo>
                  <a:cubicBezTo>
                    <a:pt x="11" y="5"/>
                    <a:pt x="12" y="4"/>
                    <a:pt x="12" y="4"/>
                  </a:cubicBezTo>
                  <a:cubicBezTo>
                    <a:pt x="12" y="4"/>
                    <a:pt x="9" y="2"/>
                    <a:pt x="7" y="1"/>
                  </a:cubicBezTo>
                  <a:cubicBezTo>
                    <a:pt x="6" y="0"/>
                    <a:pt x="5" y="2"/>
                    <a:pt x="4" y="2"/>
                  </a:cubicBezTo>
                  <a:cubicBezTo>
                    <a:pt x="3" y="2"/>
                    <a:pt x="2" y="1"/>
                    <a:pt x="1" y="1"/>
                  </a:cubicBezTo>
                  <a:cubicBezTo>
                    <a:pt x="0" y="1"/>
                    <a:pt x="1" y="3"/>
                    <a:pt x="2"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00" name="Freeform 6"/>
            <p:cNvSpPr>
              <a:spLocks/>
            </p:cNvSpPr>
            <p:nvPr/>
          </p:nvSpPr>
          <p:spPr bwMode="auto">
            <a:xfrm>
              <a:off x="2478009" y="2068759"/>
              <a:ext cx="63151" cy="61046"/>
            </a:xfrm>
            <a:custGeom>
              <a:avLst/>
              <a:gdLst>
                <a:gd name="T0" fmla="*/ 2 w 13"/>
                <a:gd name="T1" fmla="*/ 3 h 12"/>
                <a:gd name="T2" fmla="*/ 5 w 13"/>
                <a:gd name="T3" fmla="*/ 2 h 12"/>
                <a:gd name="T4" fmla="*/ 7 w 13"/>
                <a:gd name="T5" fmla="*/ 2 h 12"/>
                <a:gd name="T6" fmla="*/ 7 w 13"/>
                <a:gd name="T7" fmla="*/ 3 h 12"/>
                <a:gd name="T8" fmla="*/ 4 w 13"/>
                <a:gd name="T9" fmla="*/ 4 h 12"/>
                <a:gd name="T10" fmla="*/ 3 w 13"/>
                <a:gd name="T11" fmla="*/ 7 h 12"/>
                <a:gd name="T12" fmla="*/ 4 w 13"/>
                <a:gd name="T13" fmla="*/ 7 h 12"/>
                <a:gd name="T14" fmla="*/ 5 w 13"/>
                <a:gd name="T15" fmla="*/ 9 h 12"/>
                <a:gd name="T16" fmla="*/ 8 w 13"/>
                <a:gd name="T17" fmla="*/ 11 h 12"/>
                <a:gd name="T18" fmla="*/ 11 w 13"/>
                <a:gd name="T19" fmla="*/ 11 h 12"/>
                <a:gd name="T20" fmla="*/ 12 w 13"/>
                <a:gd name="T21" fmla="*/ 9 h 12"/>
                <a:gd name="T22" fmla="*/ 13 w 13"/>
                <a:gd name="T23" fmla="*/ 6 h 12"/>
                <a:gd name="T24" fmla="*/ 13 w 13"/>
                <a:gd name="T25" fmla="*/ 3 h 12"/>
                <a:gd name="T26" fmla="*/ 12 w 13"/>
                <a:gd name="T27" fmla="*/ 1 h 12"/>
                <a:gd name="T28" fmla="*/ 8 w 13"/>
                <a:gd name="T29" fmla="*/ 1 h 12"/>
                <a:gd name="T30" fmla="*/ 2 w 13"/>
                <a:gd name="T31" fmla="*/ 1 h 12"/>
                <a:gd name="T32" fmla="*/ 1 w 13"/>
                <a:gd name="T33" fmla="*/ 1 h 12"/>
                <a:gd name="T34" fmla="*/ 2 w 13"/>
                <a:gd name="T3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2">
                  <a:moveTo>
                    <a:pt x="2" y="3"/>
                  </a:moveTo>
                  <a:cubicBezTo>
                    <a:pt x="3" y="4"/>
                    <a:pt x="4" y="3"/>
                    <a:pt x="5" y="2"/>
                  </a:cubicBezTo>
                  <a:cubicBezTo>
                    <a:pt x="5" y="2"/>
                    <a:pt x="6" y="2"/>
                    <a:pt x="7" y="2"/>
                  </a:cubicBezTo>
                  <a:cubicBezTo>
                    <a:pt x="7" y="2"/>
                    <a:pt x="7" y="2"/>
                    <a:pt x="7" y="3"/>
                  </a:cubicBezTo>
                  <a:cubicBezTo>
                    <a:pt x="7" y="3"/>
                    <a:pt x="5" y="4"/>
                    <a:pt x="4" y="4"/>
                  </a:cubicBezTo>
                  <a:cubicBezTo>
                    <a:pt x="3" y="5"/>
                    <a:pt x="3" y="6"/>
                    <a:pt x="3" y="7"/>
                  </a:cubicBezTo>
                  <a:cubicBezTo>
                    <a:pt x="3" y="8"/>
                    <a:pt x="3" y="7"/>
                    <a:pt x="4" y="7"/>
                  </a:cubicBezTo>
                  <a:cubicBezTo>
                    <a:pt x="4" y="7"/>
                    <a:pt x="4" y="9"/>
                    <a:pt x="5" y="9"/>
                  </a:cubicBezTo>
                  <a:cubicBezTo>
                    <a:pt x="6" y="10"/>
                    <a:pt x="7" y="11"/>
                    <a:pt x="8" y="11"/>
                  </a:cubicBezTo>
                  <a:cubicBezTo>
                    <a:pt x="9" y="12"/>
                    <a:pt x="11" y="11"/>
                    <a:pt x="11" y="11"/>
                  </a:cubicBezTo>
                  <a:cubicBezTo>
                    <a:pt x="12" y="11"/>
                    <a:pt x="12" y="9"/>
                    <a:pt x="12" y="9"/>
                  </a:cubicBezTo>
                  <a:cubicBezTo>
                    <a:pt x="12" y="8"/>
                    <a:pt x="13" y="7"/>
                    <a:pt x="13" y="6"/>
                  </a:cubicBezTo>
                  <a:cubicBezTo>
                    <a:pt x="13" y="6"/>
                    <a:pt x="13" y="4"/>
                    <a:pt x="13" y="3"/>
                  </a:cubicBezTo>
                  <a:cubicBezTo>
                    <a:pt x="12" y="3"/>
                    <a:pt x="12" y="1"/>
                    <a:pt x="12" y="1"/>
                  </a:cubicBezTo>
                  <a:cubicBezTo>
                    <a:pt x="11" y="0"/>
                    <a:pt x="9" y="0"/>
                    <a:pt x="8" y="1"/>
                  </a:cubicBezTo>
                  <a:cubicBezTo>
                    <a:pt x="6" y="1"/>
                    <a:pt x="4" y="1"/>
                    <a:pt x="2" y="1"/>
                  </a:cubicBezTo>
                  <a:cubicBezTo>
                    <a:pt x="0" y="1"/>
                    <a:pt x="0" y="1"/>
                    <a:pt x="1" y="1"/>
                  </a:cubicBezTo>
                  <a:cubicBezTo>
                    <a:pt x="1" y="2"/>
                    <a:pt x="2" y="3"/>
                    <a:pt x="2"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01" name="Freeform 7"/>
            <p:cNvSpPr>
              <a:spLocks/>
            </p:cNvSpPr>
            <p:nvPr/>
          </p:nvSpPr>
          <p:spPr bwMode="auto">
            <a:xfrm>
              <a:off x="2004380" y="4186406"/>
              <a:ext cx="25260" cy="25260"/>
            </a:xfrm>
            <a:custGeom>
              <a:avLst/>
              <a:gdLst>
                <a:gd name="T0" fmla="*/ 1 w 5"/>
                <a:gd name="T1" fmla="*/ 5 h 5"/>
                <a:gd name="T2" fmla="*/ 5 w 5"/>
                <a:gd name="T3" fmla="*/ 3 h 5"/>
                <a:gd name="T4" fmla="*/ 3 w 5"/>
                <a:gd name="T5" fmla="*/ 1 h 5"/>
                <a:gd name="T6" fmla="*/ 2 w 5"/>
                <a:gd name="T7" fmla="*/ 3 h 5"/>
                <a:gd name="T8" fmla="*/ 1 w 5"/>
                <a:gd name="T9" fmla="*/ 5 h 5"/>
              </a:gdLst>
              <a:ahLst/>
              <a:cxnLst>
                <a:cxn ang="0">
                  <a:pos x="T0" y="T1"/>
                </a:cxn>
                <a:cxn ang="0">
                  <a:pos x="T2" y="T3"/>
                </a:cxn>
                <a:cxn ang="0">
                  <a:pos x="T4" y="T5"/>
                </a:cxn>
                <a:cxn ang="0">
                  <a:pos x="T6" y="T7"/>
                </a:cxn>
                <a:cxn ang="0">
                  <a:pos x="T8" y="T9"/>
                </a:cxn>
              </a:cxnLst>
              <a:rect l="0" t="0" r="r" b="b"/>
              <a:pathLst>
                <a:path w="5" h="5">
                  <a:moveTo>
                    <a:pt x="1" y="5"/>
                  </a:moveTo>
                  <a:cubicBezTo>
                    <a:pt x="2" y="5"/>
                    <a:pt x="4" y="4"/>
                    <a:pt x="5" y="3"/>
                  </a:cubicBezTo>
                  <a:cubicBezTo>
                    <a:pt x="5" y="3"/>
                    <a:pt x="4" y="1"/>
                    <a:pt x="3" y="1"/>
                  </a:cubicBezTo>
                  <a:cubicBezTo>
                    <a:pt x="2" y="0"/>
                    <a:pt x="2" y="2"/>
                    <a:pt x="2" y="3"/>
                  </a:cubicBezTo>
                  <a:cubicBezTo>
                    <a:pt x="3" y="4"/>
                    <a:pt x="0" y="5"/>
                    <a:pt x="1"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02" name="Freeform 8"/>
            <p:cNvSpPr>
              <a:spLocks/>
            </p:cNvSpPr>
            <p:nvPr/>
          </p:nvSpPr>
          <p:spPr bwMode="auto">
            <a:xfrm>
              <a:off x="3722074" y="2504498"/>
              <a:ext cx="214712" cy="113671"/>
            </a:xfrm>
            <a:custGeom>
              <a:avLst/>
              <a:gdLst>
                <a:gd name="T0" fmla="*/ 4 w 43"/>
                <a:gd name="T1" fmla="*/ 9 h 23"/>
                <a:gd name="T2" fmla="*/ 10 w 43"/>
                <a:gd name="T3" fmla="*/ 9 h 23"/>
                <a:gd name="T4" fmla="*/ 10 w 43"/>
                <a:gd name="T5" fmla="*/ 10 h 23"/>
                <a:gd name="T6" fmla="*/ 10 w 43"/>
                <a:gd name="T7" fmla="*/ 11 h 23"/>
                <a:gd name="T8" fmla="*/ 11 w 43"/>
                <a:gd name="T9" fmla="*/ 12 h 23"/>
                <a:gd name="T10" fmla="*/ 3 w 43"/>
                <a:gd name="T11" fmla="*/ 13 h 23"/>
                <a:gd name="T12" fmla="*/ 7 w 43"/>
                <a:gd name="T13" fmla="*/ 13 h 23"/>
                <a:gd name="T14" fmla="*/ 9 w 43"/>
                <a:gd name="T15" fmla="*/ 15 h 23"/>
                <a:gd name="T16" fmla="*/ 10 w 43"/>
                <a:gd name="T17" fmla="*/ 17 h 23"/>
                <a:gd name="T18" fmla="*/ 6 w 43"/>
                <a:gd name="T19" fmla="*/ 19 h 23"/>
                <a:gd name="T20" fmla="*/ 9 w 43"/>
                <a:gd name="T21" fmla="*/ 21 h 23"/>
                <a:gd name="T22" fmla="*/ 14 w 43"/>
                <a:gd name="T23" fmla="*/ 22 h 23"/>
                <a:gd name="T24" fmla="*/ 21 w 43"/>
                <a:gd name="T25" fmla="*/ 23 h 23"/>
                <a:gd name="T26" fmla="*/ 24 w 43"/>
                <a:gd name="T27" fmla="*/ 21 h 23"/>
                <a:gd name="T28" fmla="*/ 28 w 43"/>
                <a:gd name="T29" fmla="*/ 21 h 23"/>
                <a:gd name="T30" fmla="*/ 32 w 43"/>
                <a:gd name="T31" fmla="*/ 18 h 23"/>
                <a:gd name="T32" fmla="*/ 35 w 43"/>
                <a:gd name="T33" fmla="*/ 17 h 23"/>
                <a:gd name="T34" fmla="*/ 38 w 43"/>
                <a:gd name="T35" fmla="*/ 14 h 23"/>
                <a:gd name="T36" fmla="*/ 41 w 43"/>
                <a:gd name="T37" fmla="*/ 11 h 23"/>
                <a:gd name="T38" fmla="*/ 41 w 43"/>
                <a:gd name="T39" fmla="*/ 8 h 23"/>
                <a:gd name="T40" fmla="*/ 39 w 43"/>
                <a:gd name="T41" fmla="*/ 6 h 23"/>
                <a:gd name="T42" fmla="*/ 38 w 43"/>
                <a:gd name="T43" fmla="*/ 4 h 23"/>
                <a:gd name="T44" fmla="*/ 38 w 43"/>
                <a:gd name="T45" fmla="*/ 2 h 23"/>
                <a:gd name="T46" fmla="*/ 37 w 43"/>
                <a:gd name="T47" fmla="*/ 1 h 23"/>
                <a:gd name="T48" fmla="*/ 35 w 43"/>
                <a:gd name="T49" fmla="*/ 3 h 23"/>
                <a:gd name="T50" fmla="*/ 33 w 43"/>
                <a:gd name="T51" fmla="*/ 0 h 23"/>
                <a:gd name="T52" fmla="*/ 32 w 43"/>
                <a:gd name="T53" fmla="*/ 2 h 23"/>
                <a:gd name="T54" fmla="*/ 30 w 43"/>
                <a:gd name="T55" fmla="*/ 3 h 23"/>
                <a:gd name="T56" fmla="*/ 29 w 43"/>
                <a:gd name="T57" fmla="*/ 5 h 23"/>
                <a:gd name="T58" fmla="*/ 26 w 43"/>
                <a:gd name="T59" fmla="*/ 4 h 23"/>
                <a:gd name="T60" fmla="*/ 26 w 43"/>
                <a:gd name="T61" fmla="*/ 6 h 23"/>
                <a:gd name="T62" fmla="*/ 24 w 43"/>
                <a:gd name="T63" fmla="*/ 5 h 23"/>
                <a:gd name="T64" fmla="*/ 22 w 43"/>
                <a:gd name="T65" fmla="*/ 4 h 23"/>
                <a:gd name="T66" fmla="*/ 21 w 43"/>
                <a:gd name="T67" fmla="*/ 6 h 23"/>
                <a:gd name="T68" fmla="*/ 18 w 43"/>
                <a:gd name="T69" fmla="*/ 4 h 23"/>
                <a:gd name="T70" fmla="*/ 17 w 43"/>
                <a:gd name="T71" fmla="*/ 7 h 23"/>
                <a:gd name="T72" fmla="*/ 16 w 43"/>
                <a:gd name="T73" fmla="*/ 7 h 23"/>
                <a:gd name="T74" fmla="*/ 14 w 43"/>
                <a:gd name="T75" fmla="*/ 10 h 23"/>
                <a:gd name="T76" fmla="*/ 13 w 43"/>
                <a:gd name="T77" fmla="*/ 5 h 23"/>
                <a:gd name="T78" fmla="*/ 12 w 43"/>
                <a:gd name="T79" fmla="*/ 3 h 23"/>
                <a:gd name="T80" fmla="*/ 8 w 43"/>
                <a:gd name="T81" fmla="*/ 2 h 23"/>
                <a:gd name="T82" fmla="*/ 9 w 43"/>
                <a:gd name="T83" fmla="*/ 5 h 23"/>
                <a:gd name="T84" fmla="*/ 6 w 43"/>
                <a:gd name="T85" fmla="*/ 4 h 23"/>
                <a:gd name="T86" fmla="*/ 6 w 43"/>
                <a:gd name="T87" fmla="*/ 6 h 23"/>
                <a:gd name="T88" fmla="*/ 3 w 43"/>
                <a:gd name="T89" fmla="*/ 6 h 23"/>
                <a:gd name="T90" fmla="*/ 4 w 43"/>
                <a:gd name="T91" fmla="*/ 7 h 23"/>
                <a:gd name="T92" fmla="*/ 2 w 43"/>
                <a:gd name="T93" fmla="*/ 8 h 23"/>
                <a:gd name="T94" fmla="*/ 4 w 43"/>
                <a:gd name="T95"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23">
                  <a:moveTo>
                    <a:pt x="4" y="9"/>
                  </a:moveTo>
                  <a:cubicBezTo>
                    <a:pt x="5" y="9"/>
                    <a:pt x="9" y="8"/>
                    <a:pt x="10" y="9"/>
                  </a:cubicBezTo>
                  <a:cubicBezTo>
                    <a:pt x="11" y="9"/>
                    <a:pt x="11" y="9"/>
                    <a:pt x="10" y="10"/>
                  </a:cubicBezTo>
                  <a:cubicBezTo>
                    <a:pt x="8" y="11"/>
                    <a:pt x="9" y="11"/>
                    <a:pt x="10" y="11"/>
                  </a:cubicBezTo>
                  <a:cubicBezTo>
                    <a:pt x="11" y="11"/>
                    <a:pt x="11" y="10"/>
                    <a:pt x="11" y="12"/>
                  </a:cubicBezTo>
                  <a:cubicBezTo>
                    <a:pt x="11" y="13"/>
                    <a:pt x="5" y="12"/>
                    <a:pt x="3" y="13"/>
                  </a:cubicBezTo>
                  <a:cubicBezTo>
                    <a:pt x="1" y="14"/>
                    <a:pt x="6" y="13"/>
                    <a:pt x="7" y="13"/>
                  </a:cubicBezTo>
                  <a:cubicBezTo>
                    <a:pt x="8" y="13"/>
                    <a:pt x="8" y="15"/>
                    <a:pt x="9" y="15"/>
                  </a:cubicBezTo>
                  <a:cubicBezTo>
                    <a:pt x="10" y="15"/>
                    <a:pt x="10" y="15"/>
                    <a:pt x="10" y="17"/>
                  </a:cubicBezTo>
                  <a:cubicBezTo>
                    <a:pt x="11" y="19"/>
                    <a:pt x="8" y="19"/>
                    <a:pt x="6" y="19"/>
                  </a:cubicBezTo>
                  <a:cubicBezTo>
                    <a:pt x="4" y="20"/>
                    <a:pt x="7" y="20"/>
                    <a:pt x="9" y="21"/>
                  </a:cubicBezTo>
                  <a:cubicBezTo>
                    <a:pt x="11" y="21"/>
                    <a:pt x="13" y="21"/>
                    <a:pt x="14" y="22"/>
                  </a:cubicBezTo>
                  <a:cubicBezTo>
                    <a:pt x="15" y="23"/>
                    <a:pt x="19" y="23"/>
                    <a:pt x="21" y="23"/>
                  </a:cubicBezTo>
                  <a:cubicBezTo>
                    <a:pt x="22" y="23"/>
                    <a:pt x="23" y="22"/>
                    <a:pt x="24" y="21"/>
                  </a:cubicBezTo>
                  <a:cubicBezTo>
                    <a:pt x="25" y="21"/>
                    <a:pt x="26" y="21"/>
                    <a:pt x="28" y="21"/>
                  </a:cubicBezTo>
                  <a:cubicBezTo>
                    <a:pt x="29" y="20"/>
                    <a:pt x="31" y="19"/>
                    <a:pt x="32" y="18"/>
                  </a:cubicBezTo>
                  <a:cubicBezTo>
                    <a:pt x="33" y="17"/>
                    <a:pt x="34" y="17"/>
                    <a:pt x="35" y="17"/>
                  </a:cubicBezTo>
                  <a:cubicBezTo>
                    <a:pt x="37" y="17"/>
                    <a:pt x="38" y="15"/>
                    <a:pt x="38" y="14"/>
                  </a:cubicBezTo>
                  <a:cubicBezTo>
                    <a:pt x="38" y="13"/>
                    <a:pt x="40" y="12"/>
                    <a:pt x="41" y="11"/>
                  </a:cubicBezTo>
                  <a:cubicBezTo>
                    <a:pt x="43" y="11"/>
                    <a:pt x="41" y="10"/>
                    <a:pt x="41" y="8"/>
                  </a:cubicBezTo>
                  <a:cubicBezTo>
                    <a:pt x="41" y="7"/>
                    <a:pt x="40" y="7"/>
                    <a:pt x="39" y="6"/>
                  </a:cubicBezTo>
                  <a:cubicBezTo>
                    <a:pt x="37" y="6"/>
                    <a:pt x="38" y="4"/>
                    <a:pt x="38" y="4"/>
                  </a:cubicBezTo>
                  <a:cubicBezTo>
                    <a:pt x="37" y="3"/>
                    <a:pt x="37" y="3"/>
                    <a:pt x="38" y="2"/>
                  </a:cubicBezTo>
                  <a:cubicBezTo>
                    <a:pt x="39" y="1"/>
                    <a:pt x="39" y="1"/>
                    <a:pt x="37" y="1"/>
                  </a:cubicBezTo>
                  <a:cubicBezTo>
                    <a:pt x="36" y="2"/>
                    <a:pt x="36" y="2"/>
                    <a:pt x="35" y="3"/>
                  </a:cubicBezTo>
                  <a:cubicBezTo>
                    <a:pt x="34" y="3"/>
                    <a:pt x="34" y="0"/>
                    <a:pt x="33" y="0"/>
                  </a:cubicBezTo>
                  <a:cubicBezTo>
                    <a:pt x="33" y="0"/>
                    <a:pt x="31" y="1"/>
                    <a:pt x="32" y="2"/>
                  </a:cubicBezTo>
                  <a:cubicBezTo>
                    <a:pt x="32" y="3"/>
                    <a:pt x="31" y="3"/>
                    <a:pt x="30" y="3"/>
                  </a:cubicBezTo>
                  <a:cubicBezTo>
                    <a:pt x="29" y="3"/>
                    <a:pt x="29" y="4"/>
                    <a:pt x="29" y="5"/>
                  </a:cubicBezTo>
                  <a:cubicBezTo>
                    <a:pt x="28" y="5"/>
                    <a:pt x="27" y="4"/>
                    <a:pt x="26" y="4"/>
                  </a:cubicBezTo>
                  <a:cubicBezTo>
                    <a:pt x="25" y="4"/>
                    <a:pt x="26" y="5"/>
                    <a:pt x="26" y="6"/>
                  </a:cubicBezTo>
                  <a:cubicBezTo>
                    <a:pt x="26" y="7"/>
                    <a:pt x="25" y="6"/>
                    <a:pt x="24" y="5"/>
                  </a:cubicBezTo>
                  <a:cubicBezTo>
                    <a:pt x="24" y="4"/>
                    <a:pt x="23" y="3"/>
                    <a:pt x="22" y="4"/>
                  </a:cubicBezTo>
                  <a:cubicBezTo>
                    <a:pt x="21" y="4"/>
                    <a:pt x="22" y="5"/>
                    <a:pt x="21" y="6"/>
                  </a:cubicBezTo>
                  <a:cubicBezTo>
                    <a:pt x="20" y="7"/>
                    <a:pt x="19" y="4"/>
                    <a:pt x="18" y="4"/>
                  </a:cubicBezTo>
                  <a:cubicBezTo>
                    <a:pt x="17" y="4"/>
                    <a:pt x="17" y="6"/>
                    <a:pt x="17" y="7"/>
                  </a:cubicBezTo>
                  <a:cubicBezTo>
                    <a:pt x="17" y="7"/>
                    <a:pt x="16" y="6"/>
                    <a:pt x="16" y="7"/>
                  </a:cubicBezTo>
                  <a:cubicBezTo>
                    <a:pt x="15" y="7"/>
                    <a:pt x="15" y="10"/>
                    <a:pt x="14" y="10"/>
                  </a:cubicBezTo>
                  <a:cubicBezTo>
                    <a:pt x="13" y="10"/>
                    <a:pt x="14" y="5"/>
                    <a:pt x="13" y="5"/>
                  </a:cubicBezTo>
                  <a:cubicBezTo>
                    <a:pt x="12" y="5"/>
                    <a:pt x="12" y="4"/>
                    <a:pt x="12" y="3"/>
                  </a:cubicBezTo>
                  <a:cubicBezTo>
                    <a:pt x="11" y="2"/>
                    <a:pt x="9" y="1"/>
                    <a:pt x="8" y="2"/>
                  </a:cubicBezTo>
                  <a:cubicBezTo>
                    <a:pt x="6" y="3"/>
                    <a:pt x="10" y="4"/>
                    <a:pt x="9" y="5"/>
                  </a:cubicBezTo>
                  <a:cubicBezTo>
                    <a:pt x="9" y="6"/>
                    <a:pt x="7" y="3"/>
                    <a:pt x="6" y="4"/>
                  </a:cubicBezTo>
                  <a:cubicBezTo>
                    <a:pt x="5" y="4"/>
                    <a:pt x="6" y="5"/>
                    <a:pt x="6" y="6"/>
                  </a:cubicBezTo>
                  <a:cubicBezTo>
                    <a:pt x="6" y="7"/>
                    <a:pt x="5" y="6"/>
                    <a:pt x="3" y="6"/>
                  </a:cubicBezTo>
                  <a:cubicBezTo>
                    <a:pt x="2" y="6"/>
                    <a:pt x="4" y="6"/>
                    <a:pt x="4" y="7"/>
                  </a:cubicBezTo>
                  <a:cubicBezTo>
                    <a:pt x="5" y="8"/>
                    <a:pt x="3" y="7"/>
                    <a:pt x="2" y="8"/>
                  </a:cubicBezTo>
                  <a:cubicBezTo>
                    <a:pt x="0" y="9"/>
                    <a:pt x="3" y="9"/>
                    <a:pt x="4"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03" name="Freeform 9"/>
            <p:cNvSpPr>
              <a:spLocks/>
            </p:cNvSpPr>
            <p:nvPr/>
          </p:nvSpPr>
          <p:spPr bwMode="auto">
            <a:xfrm>
              <a:off x="4035722" y="2773940"/>
              <a:ext cx="164191" cy="258917"/>
            </a:xfrm>
            <a:custGeom>
              <a:avLst/>
              <a:gdLst>
                <a:gd name="T0" fmla="*/ 2 w 33"/>
                <a:gd name="T1" fmla="*/ 9 h 52"/>
                <a:gd name="T2" fmla="*/ 0 w 33"/>
                <a:gd name="T3" fmla="*/ 11 h 52"/>
                <a:gd name="T4" fmla="*/ 2 w 33"/>
                <a:gd name="T5" fmla="*/ 12 h 52"/>
                <a:gd name="T6" fmla="*/ 5 w 33"/>
                <a:gd name="T7" fmla="*/ 12 h 52"/>
                <a:gd name="T8" fmla="*/ 3 w 33"/>
                <a:gd name="T9" fmla="*/ 14 h 52"/>
                <a:gd name="T10" fmla="*/ 2 w 33"/>
                <a:gd name="T11" fmla="*/ 16 h 52"/>
                <a:gd name="T12" fmla="*/ 5 w 33"/>
                <a:gd name="T13" fmla="*/ 15 h 52"/>
                <a:gd name="T14" fmla="*/ 6 w 33"/>
                <a:gd name="T15" fmla="*/ 17 h 52"/>
                <a:gd name="T16" fmla="*/ 6 w 33"/>
                <a:gd name="T17" fmla="*/ 19 h 52"/>
                <a:gd name="T18" fmla="*/ 6 w 33"/>
                <a:gd name="T19" fmla="*/ 23 h 52"/>
                <a:gd name="T20" fmla="*/ 7 w 33"/>
                <a:gd name="T21" fmla="*/ 25 h 52"/>
                <a:gd name="T22" fmla="*/ 11 w 33"/>
                <a:gd name="T23" fmla="*/ 24 h 52"/>
                <a:gd name="T24" fmla="*/ 12 w 33"/>
                <a:gd name="T25" fmla="*/ 28 h 52"/>
                <a:gd name="T26" fmla="*/ 13 w 33"/>
                <a:gd name="T27" fmla="*/ 31 h 52"/>
                <a:gd name="T28" fmla="*/ 9 w 33"/>
                <a:gd name="T29" fmla="*/ 33 h 52"/>
                <a:gd name="T30" fmla="*/ 6 w 33"/>
                <a:gd name="T31" fmla="*/ 34 h 52"/>
                <a:gd name="T32" fmla="*/ 7 w 33"/>
                <a:gd name="T33" fmla="*/ 36 h 52"/>
                <a:gd name="T34" fmla="*/ 8 w 33"/>
                <a:gd name="T35" fmla="*/ 38 h 52"/>
                <a:gd name="T36" fmla="*/ 3 w 33"/>
                <a:gd name="T37" fmla="*/ 41 h 52"/>
                <a:gd name="T38" fmla="*/ 8 w 33"/>
                <a:gd name="T39" fmla="*/ 43 h 52"/>
                <a:gd name="T40" fmla="*/ 11 w 33"/>
                <a:gd name="T41" fmla="*/ 44 h 52"/>
                <a:gd name="T42" fmla="*/ 7 w 33"/>
                <a:gd name="T43" fmla="*/ 46 h 52"/>
                <a:gd name="T44" fmla="*/ 5 w 33"/>
                <a:gd name="T45" fmla="*/ 49 h 52"/>
                <a:gd name="T46" fmla="*/ 2 w 33"/>
                <a:gd name="T47" fmla="*/ 52 h 52"/>
                <a:gd name="T48" fmla="*/ 7 w 33"/>
                <a:gd name="T49" fmla="*/ 50 h 52"/>
                <a:gd name="T50" fmla="*/ 10 w 33"/>
                <a:gd name="T51" fmla="*/ 50 h 52"/>
                <a:gd name="T52" fmla="*/ 13 w 33"/>
                <a:gd name="T53" fmla="*/ 48 h 52"/>
                <a:gd name="T54" fmla="*/ 17 w 33"/>
                <a:gd name="T55" fmla="*/ 48 h 52"/>
                <a:gd name="T56" fmla="*/ 23 w 33"/>
                <a:gd name="T57" fmla="*/ 47 h 52"/>
                <a:gd name="T58" fmla="*/ 29 w 33"/>
                <a:gd name="T59" fmla="*/ 45 h 52"/>
                <a:gd name="T60" fmla="*/ 27 w 33"/>
                <a:gd name="T61" fmla="*/ 43 h 52"/>
                <a:gd name="T62" fmla="*/ 32 w 33"/>
                <a:gd name="T63" fmla="*/ 37 h 52"/>
                <a:gd name="T64" fmla="*/ 26 w 33"/>
                <a:gd name="T65" fmla="*/ 36 h 52"/>
                <a:gd name="T66" fmla="*/ 26 w 33"/>
                <a:gd name="T67" fmla="*/ 34 h 52"/>
                <a:gd name="T68" fmla="*/ 25 w 33"/>
                <a:gd name="T69" fmla="*/ 31 h 52"/>
                <a:gd name="T70" fmla="*/ 23 w 33"/>
                <a:gd name="T71" fmla="*/ 27 h 52"/>
                <a:gd name="T72" fmla="*/ 19 w 33"/>
                <a:gd name="T73" fmla="*/ 23 h 52"/>
                <a:gd name="T74" fmla="*/ 17 w 33"/>
                <a:gd name="T75" fmla="*/ 18 h 52"/>
                <a:gd name="T76" fmla="*/ 15 w 33"/>
                <a:gd name="T77" fmla="*/ 15 h 52"/>
                <a:gd name="T78" fmla="*/ 18 w 33"/>
                <a:gd name="T79" fmla="*/ 11 h 52"/>
                <a:gd name="T80" fmla="*/ 19 w 33"/>
                <a:gd name="T81" fmla="*/ 7 h 52"/>
                <a:gd name="T82" fmla="*/ 15 w 33"/>
                <a:gd name="T83" fmla="*/ 7 h 52"/>
                <a:gd name="T84" fmla="*/ 9 w 33"/>
                <a:gd name="T85" fmla="*/ 8 h 52"/>
                <a:gd name="T86" fmla="*/ 12 w 33"/>
                <a:gd name="T87" fmla="*/ 4 h 52"/>
                <a:gd name="T88" fmla="*/ 15 w 33"/>
                <a:gd name="T89" fmla="*/ 1 h 52"/>
                <a:gd name="T90" fmla="*/ 11 w 33"/>
                <a:gd name="T91" fmla="*/ 1 h 52"/>
                <a:gd name="T92" fmla="*/ 6 w 33"/>
                <a:gd name="T93" fmla="*/ 1 h 52"/>
                <a:gd name="T94" fmla="*/ 5 w 33"/>
                <a:gd name="T95" fmla="*/ 4 h 52"/>
                <a:gd name="T96" fmla="*/ 6 w 33"/>
                <a:gd name="T97" fmla="*/ 6 h 52"/>
                <a:gd name="T98" fmla="*/ 4 w 33"/>
                <a:gd name="T99" fmla="*/ 8 h 52"/>
                <a:gd name="T100" fmla="*/ 3 w 33"/>
                <a:gd name="T101" fmla="*/ 10 h 52"/>
                <a:gd name="T102" fmla="*/ 2 w 33"/>
                <a:gd name="T103"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52">
                  <a:moveTo>
                    <a:pt x="2" y="9"/>
                  </a:moveTo>
                  <a:cubicBezTo>
                    <a:pt x="1" y="9"/>
                    <a:pt x="0" y="10"/>
                    <a:pt x="0" y="11"/>
                  </a:cubicBezTo>
                  <a:cubicBezTo>
                    <a:pt x="1" y="11"/>
                    <a:pt x="2" y="13"/>
                    <a:pt x="2" y="12"/>
                  </a:cubicBezTo>
                  <a:cubicBezTo>
                    <a:pt x="3" y="12"/>
                    <a:pt x="5" y="12"/>
                    <a:pt x="5" y="12"/>
                  </a:cubicBezTo>
                  <a:cubicBezTo>
                    <a:pt x="4" y="13"/>
                    <a:pt x="4" y="13"/>
                    <a:pt x="3" y="14"/>
                  </a:cubicBezTo>
                  <a:cubicBezTo>
                    <a:pt x="3" y="14"/>
                    <a:pt x="2" y="15"/>
                    <a:pt x="2" y="16"/>
                  </a:cubicBezTo>
                  <a:cubicBezTo>
                    <a:pt x="3" y="16"/>
                    <a:pt x="6" y="14"/>
                    <a:pt x="5" y="15"/>
                  </a:cubicBezTo>
                  <a:cubicBezTo>
                    <a:pt x="5" y="15"/>
                    <a:pt x="6" y="16"/>
                    <a:pt x="6" y="17"/>
                  </a:cubicBezTo>
                  <a:cubicBezTo>
                    <a:pt x="7" y="17"/>
                    <a:pt x="6" y="19"/>
                    <a:pt x="6" y="19"/>
                  </a:cubicBezTo>
                  <a:cubicBezTo>
                    <a:pt x="6" y="20"/>
                    <a:pt x="6" y="22"/>
                    <a:pt x="6" y="23"/>
                  </a:cubicBezTo>
                  <a:cubicBezTo>
                    <a:pt x="5" y="23"/>
                    <a:pt x="6" y="25"/>
                    <a:pt x="7" y="25"/>
                  </a:cubicBezTo>
                  <a:cubicBezTo>
                    <a:pt x="8" y="25"/>
                    <a:pt x="11" y="24"/>
                    <a:pt x="11" y="24"/>
                  </a:cubicBezTo>
                  <a:cubicBezTo>
                    <a:pt x="11" y="25"/>
                    <a:pt x="11" y="27"/>
                    <a:pt x="12" y="28"/>
                  </a:cubicBezTo>
                  <a:cubicBezTo>
                    <a:pt x="13" y="29"/>
                    <a:pt x="14" y="30"/>
                    <a:pt x="13" y="31"/>
                  </a:cubicBezTo>
                  <a:cubicBezTo>
                    <a:pt x="12" y="32"/>
                    <a:pt x="10" y="33"/>
                    <a:pt x="9" y="33"/>
                  </a:cubicBezTo>
                  <a:cubicBezTo>
                    <a:pt x="9" y="33"/>
                    <a:pt x="7" y="33"/>
                    <a:pt x="6" y="34"/>
                  </a:cubicBezTo>
                  <a:cubicBezTo>
                    <a:pt x="6" y="35"/>
                    <a:pt x="6" y="37"/>
                    <a:pt x="7" y="36"/>
                  </a:cubicBezTo>
                  <a:cubicBezTo>
                    <a:pt x="8" y="36"/>
                    <a:pt x="9" y="37"/>
                    <a:pt x="8" y="38"/>
                  </a:cubicBezTo>
                  <a:cubicBezTo>
                    <a:pt x="7" y="39"/>
                    <a:pt x="3" y="41"/>
                    <a:pt x="3" y="41"/>
                  </a:cubicBezTo>
                  <a:cubicBezTo>
                    <a:pt x="3" y="42"/>
                    <a:pt x="6" y="43"/>
                    <a:pt x="8" y="43"/>
                  </a:cubicBezTo>
                  <a:cubicBezTo>
                    <a:pt x="9" y="43"/>
                    <a:pt x="12" y="44"/>
                    <a:pt x="11" y="44"/>
                  </a:cubicBezTo>
                  <a:cubicBezTo>
                    <a:pt x="11" y="45"/>
                    <a:pt x="7" y="45"/>
                    <a:pt x="7" y="46"/>
                  </a:cubicBezTo>
                  <a:cubicBezTo>
                    <a:pt x="6" y="47"/>
                    <a:pt x="5" y="49"/>
                    <a:pt x="5" y="49"/>
                  </a:cubicBezTo>
                  <a:cubicBezTo>
                    <a:pt x="4" y="50"/>
                    <a:pt x="1" y="51"/>
                    <a:pt x="2" y="52"/>
                  </a:cubicBezTo>
                  <a:cubicBezTo>
                    <a:pt x="3" y="52"/>
                    <a:pt x="6" y="50"/>
                    <a:pt x="7" y="50"/>
                  </a:cubicBezTo>
                  <a:cubicBezTo>
                    <a:pt x="8" y="50"/>
                    <a:pt x="9" y="51"/>
                    <a:pt x="10" y="50"/>
                  </a:cubicBezTo>
                  <a:cubicBezTo>
                    <a:pt x="12" y="49"/>
                    <a:pt x="12" y="47"/>
                    <a:pt x="13" y="48"/>
                  </a:cubicBezTo>
                  <a:cubicBezTo>
                    <a:pt x="14" y="48"/>
                    <a:pt x="15" y="49"/>
                    <a:pt x="17" y="48"/>
                  </a:cubicBezTo>
                  <a:cubicBezTo>
                    <a:pt x="19" y="47"/>
                    <a:pt x="22" y="47"/>
                    <a:pt x="23" y="47"/>
                  </a:cubicBezTo>
                  <a:cubicBezTo>
                    <a:pt x="25" y="47"/>
                    <a:pt x="30" y="46"/>
                    <a:pt x="29" y="45"/>
                  </a:cubicBezTo>
                  <a:cubicBezTo>
                    <a:pt x="28" y="44"/>
                    <a:pt x="26" y="44"/>
                    <a:pt x="27" y="43"/>
                  </a:cubicBezTo>
                  <a:cubicBezTo>
                    <a:pt x="29" y="41"/>
                    <a:pt x="33" y="39"/>
                    <a:pt x="32" y="37"/>
                  </a:cubicBezTo>
                  <a:cubicBezTo>
                    <a:pt x="30" y="36"/>
                    <a:pt x="28" y="35"/>
                    <a:pt x="26" y="36"/>
                  </a:cubicBezTo>
                  <a:cubicBezTo>
                    <a:pt x="25" y="36"/>
                    <a:pt x="26" y="35"/>
                    <a:pt x="26" y="34"/>
                  </a:cubicBezTo>
                  <a:cubicBezTo>
                    <a:pt x="26" y="33"/>
                    <a:pt x="25" y="32"/>
                    <a:pt x="25" y="31"/>
                  </a:cubicBezTo>
                  <a:cubicBezTo>
                    <a:pt x="25" y="30"/>
                    <a:pt x="24" y="27"/>
                    <a:pt x="23" y="27"/>
                  </a:cubicBezTo>
                  <a:cubicBezTo>
                    <a:pt x="21" y="26"/>
                    <a:pt x="19" y="25"/>
                    <a:pt x="19" y="23"/>
                  </a:cubicBezTo>
                  <a:cubicBezTo>
                    <a:pt x="18" y="21"/>
                    <a:pt x="19" y="19"/>
                    <a:pt x="17" y="18"/>
                  </a:cubicBezTo>
                  <a:cubicBezTo>
                    <a:pt x="15" y="17"/>
                    <a:pt x="14" y="17"/>
                    <a:pt x="15" y="15"/>
                  </a:cubicBezTo>
                  <a:cubicBezTo>
                    <a:pt x="16" y="14"/>
                    <a:pt x="17" y="12"/>
                    <a:pt x="18" y="11"/>
                  </a:cubicBezTo>
                  <a:cubicBezTo>
                    <a:pt x="19" y="10"/>
                    <a:pt x="21" y="8"/>
                    <a:pt x="19" y="7"/>
                  </a:cubicBezTo>
                  <a:cubicBezTo>
                    <a:pt x="18" y="7"/>
                    <a:pt x="16" y="7"/>
                    <a:pt x="15" y="7"/>
                  </a:cubicBezTo>
                  <a:cubicBezTo>
                    <a:pt x="14" y="7"/>
                    <a:pt x="9" y="9"/>
                    <a:pt x="9" y="8"/>
                  </a:cubicBezTo>
                  <a:cubicBezTo>
                    <a:pt x="10" y="8"/>
                    <a:pt x="12" y="5"/>
                    <a:pt x="12" y="4"/>
                  </a:cubicBezTo>
                  <a:cubicBezTo>
                    <a:pt x="13" y="4"/>
                    <a:pt x="15" y="3"/>
                    <a:pt x="15" y="1"/>
                  </a:cubicBezTo>
                  <a:cubicBezTo>
                    <a:pt x="15" y="0"/>
                    <a:pt x="13" y="1"/>
                    <a:pt x="11" y="1"/>
                  </a:cubicBezTo>
                  <a:cubicBezTo>
                    <a:pt x="10" y="1"/>
                    <a:pt x="7" y="1"/>
                    <a:pt x="6" y="1"/>
                  </a:cubicBezTo>
                  <a:cubicBezTo>
                    <a:pt x="6" y="1"/>
                    <a:pt x="5" y="3"/>
                    <a:pt x="5" y="4"/>
                  </a:cubicBezTo>
                  <a:cubicBezTo>
                    <a:pt x="4" y="4"/>
                    <a:pt x="7" y="5"/>
                    <a:pt x="6" y="6"/>
                  </a:cubicBezTo>
                  <a:cubicBezTo>
                    <a:pt x="5" y="6"/>
                    <a:pt x="3" y="7"/>
                    <a:pt x="4" y="8"/>
                  </a:cubicBezTo>
                  <a:cubicBezTo>
                    <a:pt x="4" y="8"/>
                    <a:pt x="4" y="10"/>
                    <a:pt x="3" y="10"/>
                  </a:cubicBezTo>
                  <a:cubicBezTo>
                    <a:pt x="2" y="10"/>
                    <a:pt x="2" y="8"/>
                    <a:pt x="2"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04" name="Freeform 10"/>
            <p:cNvSpPr>
              <a:spLocks/>
            </p:cNvSpPr>
            <p:nvPr/>
          </p:nvSpPr>
          <p:spPr bwMode="auto">
            <a:xfrm>
              <a:off x="3940996" y="2887611"/>
              <a:ext cx="105251" cy="101041"/>
            </a:xfrm>
            <a:custGeom>
              <a:avLst/>
              <a:gdLst>
                <a:gd name="T0" fmla="*/ 7 w 21"/>
                <a:gd name="T1" fmla="*/ 20 h 20"/>
                <a:gd name="T2" fmla="*/ 13 w 21"/>
                <a:gd name="T3" fmla="*/ 17 h 20"/>
                <a:gd name="T4" fmla="*/ 18 w 21"/>
                <a:gd name="T5" fmla="*/ 16 h 20"/>
                <a:gd name="T6" fmla="*/ 21 w 21"/>
                <a:gd name="T7" fmla="*/ 10 h 20"/>
                <a:gd name="T8" fmla="*/ 20 w 21"/>
                <a:gd name="T9" fmla="*/ 6 h 20"/>
                <a:gd name="T10" fmla="*/ 20 w 21"/>
                <a:gd name="T11" fmla="*/ 6 h 20"/>
                <a:gd name="T12" fmla="*/ 20 w 21"/>
                <a:gd name="T13" fmla="*/ 6 h 20"/>
                <a:gd name="T14" fmla="*/ 21 w 21"/>
                <a:gd name="T15" fmla="*/ 5 h 20"/>
                <a:gd name="T16" fmla="*/ 21 w 21"/>
                <a:gd name="T17" fmla="*/ 5 h 20"/>
                <a:gd name="T18" fmla="*/ 21 w 21"/>
                <a:gd name="T19" fmla="*/ 4 h 20"/>
                <a:gd name="T20" fmla="*/ 21 w 21"/>
                <a:gd name="T21" fmla="*/ 4 h 20"/>
                <a:gd name="T22" fmla="*/ 21 w 21"/>
                <a:gd name="T23" fmla="*/ 4 h 20"/>
                <a:gd name="T24" fmla="*/ 21 w 21"/>
                <a:gd name="T25" fmla="*/ 3 h 20"/>
                <a:gd name="T26" fmla="*/ 21 w 21"/>
                <a:gd name="T27" fmla="*/ 3 h 20"/>
                <a:gd name="T28" fmla="*/ 21 w 21"/>
                <a:gd name="T29" fmla="*/ 2 h 20"/>
                <a:gd name="T30" fmla="*/ 21 w 21"/>
                <a:gd name="T31" fmla="*/ 2 h 20"/>
                <a:gd name="T32" fmla="*/ 21 w 21"/>
                <a:gd name="T33" fmla="*/ 2 h 20"/>
                <a:gd name="T34" fmla="*/ 21 w 21"/>
                <a:gd name="T35" fmla="*/ 1 h 20"/>
                <a:gd name="T36" fmla="*/ 21 w 21"/>
                <a:gd name="T37" fmla="*/ 1 h 20"/>
                <a:gd name="T38" fmla="*/ 21 w 21"/>
                <a:gd name="T39" fmla="*/ 1 h 20"/>
                <a:gd name="T40" fmla="*/ 21 w 21"/>
                <a:gd name="T41" fmla="*/ 1 h 20"/>
                <a:gd name="T42" fmla="*/ 21 w 21"/>
                <a:gd name="T43" fmla="*/ 0 h 20"/>
                <a:gd name="T44" fmla="*/ 20 w 21"/>
                <a:gd name="T45" fmla="*/ 0 h 20"/>
                <a:gd name="T46" fmla="*/ 20 w 21"/>
                <a:gd name="T47" fmla="*/ 0 h 20"/>
                <a:gd name="T48" fmla="*/ 20 w 21"/>
                <a:gd name="T49" fmla="*/ 0 h 20"/>
                <a:gd name="T50" fmla="*/ 19 w 21"/>
                <a:gd name="T51" fmla="*/ 0 h 20"/>
                <a:gd name="T52" fmla="*/ 19 w 21"/>
                <a:gd name="T53" fmla="*/ 0 h 20"/>
                <a:gd name="T54" fmla="*/ 18 w 21"/>
                <a:gd name="T55" fmla="*/ 0 h 20"/>
                <a:gd name="T56" fmla="*/ 18 w 21"/>
                <a:gd name="T57" fmla="*/ 0 h 20"/>
                <a:gd name="T58" fmla="*/ 17 w 21"/>
                <a:gd name="T59" fmla="*/ 0 h 20"/>
                <a:gd name="T60" fmla="*/ 16 w 21"/>
                <a:gd name="T61" fmla="*/ 0 h 20"/>
                <a:gd name="T62" fmla="*/ 16 w 21"/>
                <a:gd name="T63" fmla="*/ 0 h 20"/>
                <a:gd name="T64" fmla="*/ 15 w 21"/>
                <a:gd name="T65" fmla="*/ 0 h 20"/>
                <a:gd name="T66" fmla="*/ 15 w 21"/>
                <a:gd name="T67" fmla="*/ 0 h 20"/>
                <a:gd name="T68" fmla="*/ 14 w 21"/>
                <a:gd name="T69" fmla="*/ 0 h 20"/>
                <a:gd name="T70" fmla="*/ 10 w 21"/>
                <a:gd name="T71" fmla="*/ 2 h 20"/>
                <a:gd name="T72" fmla="*/ 11 w 21"/>
                <a:gd name="T73" fmla="*/ 5 h 20"/>
                <a:gd name="T74" fmla="*/ 5 w 21"/>
                <a:gd name="T75" fmla="*/ 5 h 20"/>
                <a:gd name="T76" fmla="*/ 7 w 21"/>
                <a:gd name="T77" fmla="*/ 7 h 20"/>
                <a:gd name="T78" fmla="*/ 5 w 21"/>
                <a:gd name="T79" fmla="*/ 9 h 20"/>
                <a:gd name="T80" fmla="*/ 7 w 21"/>
                <a:gd name="T81" fmla="*/ 10 h 20"/>
                <a:gd name="T82" fmla="*/ 8 w 21"/>
                <a:gd name="T83" fmla="*/ 11 h 20"/>
                <a:gd name="T84" fmla="*/ 7 w 21"/>
                <a:gd name="T85" fmla="*/ 14 h 20"/>
                <a:gd name="T86" fmla="*/ 7 w 21"/>
                <a:gd name="T87" fmla="*/ 15 h 20"/>
                <a:gd name="T88" fmla="*/ 3 w 21"/>
                <a:gd name="T89" fmla="*/ 17 h 20"/>
                <a:gd name="T90" fmla="*/ 7 w 21"/>
                <a:gd name="T9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20">
                  <a:moveTo>
                    <a:pt x="7" y="20"/>
                  </a:moveTo>
                  <a:cubicBezTo>
                    <a:pt x="9" y="20"/>
                    <a:pt x="12" y="18"/>
                    <a:pt x="13" y="17"/>
                  </a:cubicBezTo>
                  <a:cubicBezTo>
                    <a:pt x="14" y="17"/>
                    <a:pt x="17" y="16"/>
                    <a:pt x="18" y="16"/>
                  </a:cubicBezTo>
                  <a:cubicBezTo>
                    <a:pt x="19" y="16"/>
                    <a:pt x="21" y="12"/>
                    <a:pt x="21" y="10"/>
                  </a:cubicBezTo>
                  <a:cubicBezTo>
                    <a:pt x="21" y="9"/>
                    <a:pt x="20" y="7"/>
                    <a:pt x="20" y="6"/>
                  </a:cubicBezTo>
                  <a:cubicBezTo>
                    <a:pt x="20" y="6"/>
                    <a:pt x="20" y="6"/>
                    <a:pt x="20" y="6"/>
                  </a:cubicBezTo>
                  <a:cubicBezTo>
                    <a:pt x="20" y="6"/>
                    <a:pt x="20" y="6"/>
                    <a:pt x="20" y="6"/>
                  </a:cubicBezTo>
                  <a:cubicBezTo>
                    <a:pt x="20" y="5"/>
                    <a:pt x="20" y="5"/>
                    <a:pt x="21" y="5"/>
                  </a:cubicBezTo>
                  <a:cubicBezTo>
                    <a:pt x="21" y="5"/>
                    <a:pt x="21" y="5"/>
                    <a:pt x="21" y="5"/>
                  </a:cubicBezTo>
                  <a:cubicBezTo>
                    <a:pt x="21" y="5"/>
                    <a:pt x="21" y="4"/>
                    <a:pt x="21" y="4"/>
                  </a:cubicBezTo>
                  <a:cubicBezTo>
                    <a:pt x="21" y="4"/>
                    <a:pt x="21" y="4"/>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ubicBezTo>
                    <a:pt x="21" y="2"/>
                    <a:pt x="21" y="2"/>
                    <a:pt x="21" y="2"/>
                  </a:cubicBezTo>
                  <a:cubicBezTo>
                    <a:pt x="21" y="2"/>
                    <a:pt x="21" y="2"/>
                    <a:pt x="21" y="1"/>
                  </a:cubicBezTo>
                  <a:cubicBezTo>
                    <a:pt x="21" y="1"/>
                    <a:pt x="21" y="1"/>
                    <a:pt x="21" y="1"/>
                  </a:cubicBezTo>
                  <a:cubicBezTo>
                    <a:pt x="21" y="1"/>
                    <a:pt x="21" y="1"/>
                    <a:pt x="21" y="1"/>
                  </a:cubicBezTo>
                  <a:cubicBezTo>
                    <a:pt x="21" y="1"/>
                    <a:pt x="21" y="1"/>
                    <a:pt x="21" y="1"/>
                  </a:cubicBezTo>
                  <a:cubicBezTo>
                    <a:pt x="21" y="1"/>
                    <a:pt x="21" y="1"/>
                    <a:pt x="21" y="0"/>
                  </a:cubicBezTo>
                  <a:cubicBezTo>
                    <a:pt x="21" y="0"/>
                    <a:pt x="21" y="0"/>
                    <a:pt x="20" y="0"/>
                  </a:cubicBezTo>
                  <a:cubicBezTo>
                    <a:pt x="20" y="0"/>
                    <a:pt x="20" y="0"/>
                    <a:pt x="20" y="0"/>
                  </a:cubicBezTo>
                  <a:cubicBezTo>
                    <a:pt x="20" y="0"/>
                    <a:pt x="20" y="0"/>
                    <a:pt x="20" y="0"/>
                  </a:cubicBezTo>
                  <a:cubicBezTo>
                    <a:pt x="19" y="0"/>
                    <a:pt x="19" y="0"/>
                    <a:pt x="19" y="0"/>
                  </a:cubicBezTo>
                  <a:cubicBezTo>
                    <a:pt x="19" y="0"/>
                    <a:pt x="19" y="0"/>
                    <a:pt x="19" y="0"/>
                  </a:cubicBezTo>
                  <a:cubicBezTo>
                    <a:pt x="18" y="0"/>
                    <a:pt x="18" y="0"/>
                    <a:pt x="18" y="0"/>
                  </a:cubicBezTo>
                  <a:cubicBezTo>
                    <a:pt x="18" y="0"/>
                    <a:pt x="18" y="0"/>
                    <a:pt x="18" y="0"/>
                  </a:cubicBezTo>
                  <a:cubicBezTo>
                    <a:pt x="17" y="0"/>
                    <a:pt x="17" y="0"/>
                    <a:pt x="17" y="0"/>
                  </a:cubicBezTo>
                  <a:cubicBezTo>
                    <a:pt x="17" y="0"/>
                    <a:pt x="17" y="0"/>
                    <a:pt x="16" y="0"/>
                  </a:cubicBezTo>
                  <a:cubicBezTo>
                    <a:pt x="16" y="0"/>
                    <a:pt x="16" y="0"/>
                    <a:pt x="16" y="0"/>
                  </a:cubicBezTo>
                  <a:cubicBezTo>
                    <a:pt x="16" y="0"/>
                    <a:pt x="15" y="0"/>
                    <a:pt x="15" y="0"/>
                  </a:cubicBezTo>
                  <a:cubicBezTo>
                    <a:pt x="15" y="0"/>
                    <a:pt x="15" y="0"/>
                    <a:pt x="15" y="0"/>
                  </a:cubicBezTo>
                  <a:cubicBezTo>
                    <a:pt x="15" y="0"/>
                    <a:pt x="15" y="0"/>
                    <a:pt x="14" y="0"/>
                  </a:cubicBezTo>
                  <a:cubicBezTo>
                    <a:pt x="12" y="0"/>
                    <a:pt x="10" y="2"/>
                    <a:pt x="10" y="2"/>
                  </a:cubicBezTo>
                  <a:cubicBezTo>
                    <a:pt x="10" y="3"/>
                    <a:pt x="11" y="4"/>
                    <a:pt x="11" y="5"/>
                  </a:cubicBezTo>
                  <a:cubicBezTo>
                    <a:pt x="10" y="5"/>
                    <a:pt x="8" y="5"/>
                    <a:pt x="5" y="5"/>
                  </a:cubicBezTo>
                  <a:cubicBezTo>
                    <a:pt x="3" y="5"/>
                    <a:pt x="6" y="6"/>
                    <a:pt x="7" y="7"/>
                  </a:cubicBezTo>
                  <a:cubicBezTo>
                    <a:pt x="8" y="8"/>
                    <a:pt x="7" y="8"/>
                    <a:pt x="5" y="9"/>
                  </a:cubicBezTo>
                  <a:cubicBezTo>
                    <a:pt x="3" y="10"/>
                    <a:pt x="5" y="10"/>
                    <a:pt x="7" y="10"/>
                  </a:cubicBezTo>
                  <a:cubicBezTo>
                    <a:pt x="9" y="10"/>
                    <a:pt x="9" y="11"/>
                    <a:pt x="8" y="11"/>
                  </a:cubicBezTo>
                  <a:cubicBezTo>
                    <a:pt x="7" y="12"/>
                    <a:pt x="5" y="14"/>
                    <a:pt x="7" y="14"/>
                  </a:cubicBezTo>
                  <a:cubicBezTo>
                    <a:pt x="8" y="14"/>
                    <a:pt x="8" y="14"/>
                    <a:pt x="7" y="15"/>
                  </a:cubicBezTo>
                  <a:cubicBezTo>
                    <a:pt x="6" y="15"/>
                    <a:pt x="5" y="16"/>
                    <a:pt x="3" y="17"/>
                  </a:cubicBezTo>
                  <a:cubicBezTo>
                    <a:pt x="0" y="18"/>
                    <a:pt x="5" y="20"/>
                    <a:pt x="7" y="2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05" name="Freeform 11"/>
            <p:cNvSpPr>
              <a:spLocks/>
            </p:cNvSpPr>
            <p:nvPr/>
          </p:nvSpPr>
          <p:spPr bwMode="auto">
            <a:xfrm>
              <a:off x="4031512" y="2782360"/>
              <a:ext cx="25260" cy="31575"/>
            </a:xfrm>
            <a:custGeom>
              <a:avLst/>
              <a:gdLst>
                <a:gd name="T0" fmla="*/ 1 w 5"/>
                <a:gd name="T1" fmla="*/ 5 h 6"/>
                <a:gd name="T2" fmla="*/ 4 w 5"/>
                <a:gd name="T3" fmla="*/ 1 h 6"/>
                <a:gd name="T4" fmla="*/ 0 w 5"/>
                <a:gd name="T5" fmla="*/ 3 h 6"/>
                <a:gd name="T6" fmla="*/ 1 w 5"/>
                <a:gd name="T7" fmla="*/ 5 h 6"/>
              </a:gdLst>
              <a:ahLst/>
              <a:cxnLst>
                <a:cxn ang="0">
                  <a:pos x="T0" y="T1"/>
                </a:cxn>
                <a:cxn ang="0">
                  <a:pos x="T2" y="T3"/>
                </a:cxn>
                <a:cxn ang="0">
                  <a:pos x="T4" y="T5"/>
                </a:cxn>
                <a:cxn ang="0">
                  <a:pos x="T6" y="T7"/>
                </a:cxn>
              </a:cxnLst>
              <a:rect l="0" t="0" r="r" b="b"/>
              <a:pathLst>
                <a:path w="5" h="6">
                  <a:moveTo>
                    <a:pt x="1" y="5"/>
                  </a:moveTo>
                  <a:cubicBezTo>
                    <a:pt x="2" y="4"/>
                    <a:pt x="5" y="0"/>
                    <a:pt x="4" y="1"/>
                  </a:cubicBezTo>
                  <a:cubicBezTo>
                    <a:pt x="2" y="2"/>
                    <a:pt x="0" y="3"/>
                    <a:pt x="0" y="3"/>
                  </a:cubicBezTo>
                  <a:cubicBezTo>
                    <a:pt x="0" y="4"/>
                    <a:pt x="0" y="6"/>
                    <a:pt x="1"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06" name="Freeform 12"/>
            <p:cNvSpPr>
              <a:spLocks/>
            </p:cNvSpPr>
            <p:nvPr/>
          </p:nvSpPr>
          <p:spPr bwMode="auto">
            <a:xfrm>
              <a:off x="4315689" y="3211783"/>
              <a:ext cx="25260" cy="46310"/>
            </a:xfrm>
            <a:custGeom>
              <a:avLst/>
              <a:gdLst>
                <a:gd name="T0" fmla="*/ 4 w 5"/>
                <a:gd name="T1" fmla="*/ 5 h 9"/>
                <a:gd name="T2" fmla="*/ 4 w 5"/>
                <a:gd name="T3" fmla="*/ 1 h 9"/>
                <a:gd name="T4" fmla="*/ 1 w 5"/>
                <a:gd name="T5" fmla="*/ 4 h 9"/>
                <a:gd name="T6" fmla="*/ 2 w 5"/>
                <a:gd name="T7" fmla="*/ 9 h 9"/>
                <a:gd name="T8" fmla="*/ 4 w 5"/>
                <a:gd name="T9" fmla="*/ 5 h 9"/>
              </a:gdLst>
              <a:ahLst/>
              <a:cxnLst>
                <a:cxn ang="0">
                  <a:pos x="T0" y="T1"/>
                </a:cxn>
                <a:cxn ang="0">
                  <a:pos x="T2" y="T3"/>
                </a:cxn>
                <a:cxn ang="0">
                  <a:pos x="T4" y="T5"/>
                </a:cxn>
                <a:cxn ang="0">
                  <a:pos x="T6" y="T7"/>
                </a:cxn>
                <a:cxn ang="0">
                  <a:pos x="T8" y="T9"/>
                </a:cxn>
              </a:cxnLst>
              <a:rect l="0" t="0" r="r" b="b"/>
              <a:pathLst>
                <a:path w="5" h="9">
                  <a:moveTo>
                    <a:pt x="4" y="5"/>
                  </a:moveTo>
                  <a:cubicBezTo>
                    <a:pt x="5" y="4"/>
                    <a:pt x="5" y="0"/>
                    <a:pt x="4" y="1"/>
                  </a:cubicBezTo>
                  <a:cubicBezTo>
                    <a:pt x="3" y="1"/>
                    <a:pt x="1" y="3"/>
                    <a:pt x="1" y="4"/>
                  </a:cubicBezTo>
                  <a:cubicBezTo>
                    <a:pt x="0" y="5"/>
                    <a:pt x="1" y="9"/>
                    <a:pt x="2" y="9"/>
                  </a:cubicBezTo>
                  <a:cubicBezTo>
                    <a:pt x="3" y="9"/>
                    <a:pt x="4" y="7"/>
                    <a:pt x="4"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07" name="Freeform 13"/>
            <p:cNvSpPr>
              <a:spLocks/>
            </p:cNvSpPr>
            <p:nvPr/>
          </p:nvSpPr>
          <p:spPr bwMode="auto">
            <a:xfrm>
              <a:off x="4305164" y="3251779"/>
              <a:ext cx="39995" cy="65256"/>
            </a:xfrm>
            <a:custGeom>
              <a:avLst/>
              <a:gdLst>
                <a:gd name="T0" fmla="*/ 2 w 8"/>
                <a:gd name="T1" fmla="*/ 13 h 13"/>
                <a:gd name="T2" fmla="*/ 6 w 8"/>
                <a:gd name="T3" fmla="*/ 10 h 13"/>
                <a:gd name="T4" fmla="*/ 5 w 8"/>
                <a:gd name="T5" fmla="*/ 3 h 13"/>
                <a:gd name="T6" fmla="*/ 2 w 8"/>
                <a:gd name="T7" fmla="*/ 7 h 13"/>
                <a:gd name="T8" fmla="*/ 2 w 8"/>
                <a:gd name="T9" fmla="*/ 13 h 13"/>
              </a:gdLst>
              <a:ahLst/>
              <a:cxnLst>
                <a:cxn ang="0">
                  <a:pos x="T0" y="T1"/>
                </a:cxn>
                <a:cxn ang="0">
                  <a:pos x="T2" y="T3"/>
                </a:cxn>
                <a:cxn ang="0">
                  <a:pos x="T4" y="T5"/>
                </a:cxn>
                <a:cxn ang="0">
                  <a:pos x="T6" y="T7"/>
                </a:cxn>
                <a:cxn ang="0">
                  <a:pos x="T8" y="T9"/>
                </a:cxn>
              </a:cxnLst>
              <a:rect l="0" t="0" r="r" b="b"/>
              <a:pathLst>
                <a:path w="8" h="13">
                  <a:moveTo>
                    <a:pt x="2" y="13"/>
                  </a:moveTo>
                  <a:cubicBezTo>
                    <a:pt x="3" y="13"/>
                    <a:pt x="6" y="11"/>
                    <a:pt x="6" y="10"/>
                  </a:cubicBezTo>
                  <a:cubicBezTo>
                    <a:pt x="7" y="9"/>
                    <a:pt x="8" y="0"/>
                    <a:pt x="5" y="3"/>
                  </a:cubicBezTo>
                  <a:cubicBezTo>
                    <a:pt x="4" y="3"/>
                    <a:pt x="2" y="6"/>
                    <a:pt x="2" y="7"/>
                  </a:cubicBezTo>
                  <a:cubicBezTo>
                    <a:pt x="2" y="8"/>
                    <a:pt x="0" y="12"/>
                    <a:pt x="2" y="1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08" name="Freeform 14"/>
            <p:cNvSpPr>
              <a:spLocks/>
            </p:cNvSpPr>
            <p:nvPr/>
          </p:nvSpPr>
          <p:spPr bwMode="auto">
            <a:xfrm>
              <a:off x="4389365" y="3338084"/>
              <a:ext cx="65256" cy="33680"/>
            </a:xfrm>
            <a:custGeom>
              <a:avLst/>
              <a:gdLst>
                <a:gd name="T0" fmla="*/ 9 w 13"/>
                <a:gd name="T1" fmla="*/ 1 h 7"/>
                <a:gd name="T2" fmla="*/ 4 w 13"/>
                <a:gd name="T3" fmla="*/ 1 h 7"/>
                <a:gd name="T4" fmla="*/ 1 w 13"/>
                <a:gd name="T5" fmla="*/ 1 h 7"/>
                <a:gd name="T6" fmla="*/ 5 w 13"/>
                <a:gd name="T7" fmla="*/ 4 h 7"/>
                <a:gd name="T8" fmla="*/ 10 w 13"/>
                <a:gd name="T9" fmla="*/ 7 h 7"/>
                <a:gd name="T10" fmla="*/ 12 w 13"/>
                <a:gd name="T11" fmla="*/ 4 h 7"/>
                <a:gd name="T12" fmla="*/ 13 w 13"/>
                <a:gd name="T13" fmla="*/ 1 h 7"/>
                <a:gd name="T14" fmla="*/ 9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9" y="1"/>
                  </a:moveTo>
                  <a:cubicBezTo>
                    <a:pt x="7" y="2"/>
                    <a:pt x="5" y="1"/>
                    <a:pt x="4" y="1"/>
                  </a:cubicBezTo>
                  <a:cubicBezTo>
                    <a:pt x="2" y="0"/>
                    <a:pt x="1" y="1"/>
                    <a:pt x="1" y="1"/>
                  </a:cubicBezTo>
                  <a:cubicBezTo>
                    <a:pt x="0" y="2"/>
                    <a:pt x="4" y="3"/>
                    <a:pt x="5" y="4"/>
                  </a:cubicBezTo>
                  <a:cubicBezTo>
                    <a:pt x="7" y="4"/>
                    <a:pt x="8" y="6"/>
                    <a:pt x="10" y="7"/>
                  </a:cubicBezTo>
                  <a:cubicBezTo>
                    <a:pt x="13" y="7"/>
                    <a:pt x="12" y="5"/>
                    <a:pt x="12" y="4"/>
                  </a:cubicBezTo>
                  <a:cubicBezTo>
                    <a:pt x="12" y="3"/>
                    <a:pt x="12" y="2"/>
                    <a:pt x="13" y="1"/>
                  </a:cubicBezTo>
                  <a:cubicBezTo>
                    <a:pt x="13" y="0"/>
                    <a:pt x="10" y="1"/>
                    <a:pt x="9"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09" name="Freeform 15"/>
            <p:cNvSpPr>
              <a:spLocks/>
            </p:cNvSpPr>
            <p:nvPr/>
          </p:nvSpPr>
          <p:spPr bwMode="auto">
            <a:xfrm>
              <a:off x="4618812" y="3397025"/>
              <a:ext cx="75781" cy="10525"/>
            </a:xfrm>
            <a:custGeom>
              <a:avLst/>
              <a:gdLst>
                <a:gd name="T0" fmla="*/ 12 w 15"/>
                <a:gd name="T1" fmla="*/ 2 h 2"/>
                <a:gd name="T2" fmla="*/ 5 w 15"/>
                <a:gd name="T3" fmla="*/ 0 h 2"/>
                <a:gd name="T4" fmla="*/ 1 w 15"/>
                <a:gd name="T5" fmla="*/ 0 h 2"/>
                <a:gd name="T6" fmla="*/ 5 w 15"/>
                <a:gd name="T7" fmla="*/ 2 h 2"/>
                <a:gd name="T8" fmla="*/ 12 w 15"/>
                <a:gd name="T9" fmla="*/ 2 h 2"/>
              </a:gdLst>
              <a:ahLst/>
              <a:cxnLst>
                <a:cxn ang="0">
                  <a:pos x="T0" y="T1"/>
                </a:cxn>
                <a:cxn ang="0">
                  <a:pos x="T2" y="T3"/>
                </a:cxn>
                <a:cxn ang="0">
                  <a:pos x="T4" y="T5"/>
                </a:cxn>
                <a:cxn ang="0">
                  <a:pos x="T6" y="T7"/>
                </a:cxn>
                <a:cxn ang="0">
                  <a:pos x="T8" y="T9"/>
                </a:cxn>
              </a:cxnLst>
              <a:rect l="0" t="0" r="r" b="b"/>
              <a:pathLst>
                <a:path w="15" h="2">
                  <a:moveTo>
                    <a:pt x="12" y="2"/>
                  </a:moveTo>
                  <a:cubicBezTo>
                    <a:pt x="15" y="2"/>
                    <a:pt x="7" y="0"/>
                    <a:pt x="5" y="0"/>
                  </a:cubicBezTo>
                  <a:cubicBezTo>
                    <a:pt x="3" y="0"/>
                    <a:pt x="1" y="0"/>
                    <a:pt x="1" y="0"/>
                  </a:cubicBezTo>
                  <a:cubicBezTo>
                    <a:pt x="0" y="1"/>
                    <a:pt x="4" y="1"/>
                    <a:pt x="5" y="2"/>
                  </a:cubicBezTo>
                  <a:cubicBezTo>
                    <a:pt x="6" y="2"/>
                    <a:pt x="9" y="2"/>
                    <a:pt x="12"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10" name="Freeform 16"/>
            <p:cNvSpPr>
              <a:spLocks/>
            </p:cNvSpPr>
            <p:nvPr/>
          </p:nvSpPr>
          <p:spPr bwMode="auto">
            <a:xfrm>
              <a:off x="3722074" y="1955088"/>
              <a:ext cx="3999533" cy="3149106"/>
            </a:xfrm>
            <a:custGeom>
              <a:avLst/>
              <a:gdLst>
                <a:gd name="T0" fmla="*/ 539 w 803"/>
                <a:gd name="T1" fmla="*/ 441 h 631"/>
                <a:gd name="T2" fmla="*/ 515 w 803"/>
                <a:gd name="T3" fmla="*/ 398 h 631"/>
                <a:gd name="T4" fmla="*/ 537 w 803"/>
                <a:gd name="T5" fmla="*/ 365 h 631"/>
                <a:gd name="T6" fmla="*/ 589 w 803"/>
                <a:gd name="T7" fmla="*/ 334 h 631"/>
                <a:gd name="T8" fmla="*/ 592 w 803"/>
                <a:gd name="T9" fmla="*/ 269 h 631"/>
                <a:gd name="T10" fmla="*/ 617 w 803"/>
                <a:gd name="T11" fmla="*/ 293 h 631"/>
                <a:gd name="T12" fmla="*/ 640 w 803"/>
                <a:gd name="T13" fmla="*/ 195 h 631"/>
                <a:gd name="T14" fmla="*/ 691 w 803"/>
                <a:gd name="T15" fmla="*/ 163 h 631"/>
                <a:gd name="T16" fmla="*/ 702 w 803"/>
                <a:gd name="T17" fmla="*/ 198 h 631"/>
                <a:gd name="T18" fmla="*/ 729 w 803"/>
                <a:gd name="T19" fmla="*/ 156 h 631"/>
                <a:gd name="T20" fmla="*/ 766 w 803"/>
                <a:gd name="T21" fmla="*/ 111 h 631"/>
                <a:gd name="T22" fmla="*/ 764 w 803"/>
                <a:gd name="T23" fmla="*/ 94 h 631"/>
                <a:gd name="T24" fmla="*/ 662 w 803"/>
                <a:gd name="T25" fmla="*/ 72 h 631"/>
                <a:gd name="T26" fmla="*/ 599 w 803"/>
                <a:gd name="T27" fmla="*/ 71 h 631"/>
                <a:gd name="T28" fmla="*/ 543 w 803"/>
                <a:gd name="T29" fmla="*/ 46 h 631"/>
                <a:gd name="T30" fmla="*/ 500 w 803"/>
                <a:gd name="T31" fmla="*/ 18 h 631"/>
                <a:gd name="T32" fmla="*/ 443 w 803"/>
                <a:gd name="T33" fmla="*/ 21 h 631"/>
                <a:gd name="T34" fmla="*/ 380 w 803"/>
                <a:gd name="T35" fmla="*/ 55 h 631"/>
                <a:gd name="T36" fmla="*/ 380 w 803"/>
                <a:gd name="T37" fmla="*/ 95 h 631"/>
                <a:gd name="T38" fmla="*/ 340 w 803"/>
                <a:gd name="T39" fmla="*/ 80 h 631"/>
                <a:gd name="T40" fmla="*/ 297 w 803"/>
                <a:gd name="T41" fmla="*/ 88 h 631"/>
                <a:gd name="T42" fmla="*/ 234 w 803"/>
                <a:gd name="T43" fmla="*/ 120 h 631"/>
                <a:gd name="T44" fmla="*/ 237 w 803"/>
                <a:gd name="T45" fmla="*/ 93 h 631"/>
                <a:gd name="T46" fmla="*/ 199 w 803"/>
                <a:gd name="T47" fmla="*/ 71 h 631"/>
                <a:gd name="T48" fmla="*/ 172 w 803"/>
                <a:gd name="T49" fmla="*/ 81 h 631"/>
                <a:gd name="T50" fmla="*/ 142 w 803"/>
                <a:gd name="T51" fmla="*/ 111 h 631"/>
                <a:gd name="T52" fmla="*/ 110 w 803"/>
                <a:gd name="T53" fmla="*/ 151 h 631"/>
                <a:gd name="T54" fmla="*/ 134 w 803"/>
                <a:gd name="T55" fmla="*/ 168 h 631"/>
                <a:gd name="T56" fmla="*/ 177 w 803"/>
                <a:gd name="T57" fmla="*/ 116 h 631"/>
                <a:gd name="T58" fmla="*/ 198 w 803"/>
                <a:gd name="T59" fmla="*/ 159 h 631"/>
                <a:gd name="T60" fmla="*/ 165 w 803"/>
                <a:gd name="T61" fmla="*/ 191 h 631"/>
                <a:gd name="T62" fmla="*/ 127 w 803"/>
                <a:gd name="T63" fmla="*/ 186 h 631"/>
                <a:gd name="T64" fmla="*/ 114 w 803"/>
                <a:gd name="T65" fmla="*/ 196 h 631"/>
                <a:gd name="T66" fmla="*/ 77 w 803"/>
                <a:gd name="T67" fmla="*/ 233 h 631"/>
                <a:gd name="T68" fmla="*/ 50 w 803"/>
                <a:gd name="T69" fmla="*/ 282 h 631"/>
                <a:gd name="T70" fmla="*/ 114 w 803"/>
                <a:gd name="T71" fmla="*/ 250 h 631"/>
                <a:gd name="T72" fmla="*/ 136 w 803"/>
                <a:gd name="T73" fmla="*/ 243 h 631"/>
                <a:gd name="T74" fmla="*/ 163 w 803"/>
                <a:gd name="T75" fmla="*/ 258 h 631"/>
                <a:gd name="T76" fmla="*/ 183 w 803"/>
                <a:gd name="T77" fmla="*/ 274 h 631"/>
                <a:gd name="T78" fmla="*/ 200 w 803"/>
                <a:gd name="T79" fmla="*/ 250 h 631"/>
                <a:gd name="T80" fmla="*/ 241 w 803"/>
                <a:gd name="T81" fmla="*/ 230 h 631"/>
                <a:gd name="T82" fmla="*/ 214 w 803"/>
                <a:gd name="T83" fmla="*/ 260 h 631"/>
                <a:gd name="T84" fmla="*/ 232 w 803"/>
                <a:gd name="T85" fmla="*/ 286 h 631"/>
                <a:gd name="T86" fmla="*/ 175 w 803"/>
                <a:gd name="T87" fmla="*/ 302 h 631"/>
                <a:gd name="T88" fmla="*/ 86 w 803"/>
                <a:gd name="T89" fmla="*/ 285 h 631"/>
                <a:gd name="T90" fmla="*/ 5 w 803"/>
                <a:gd name="T91" fmla="*/ 351 h 631"/>
                <a:gd name="T92" fmla="*/ 8 w 803"/>
                <a:gd name="T93" fmla="*/ 399 h 631"/>
                <a:gd name="T94" fmla="*/ 54 w 803"/>
                <a:gd name="T95" fmla="*/ 424 h 631"/>
                <a:gd name="T96" fmla="*/ 81 w 803"/>
                <a:gd name="T97" fmla="*/ 420 h 631"/>
                <a:gd name="T98" fmla="*/ 117 w 803"/>
                <a:gd name="T99" fmla="*/ 438 h 631"/>
                <a:gd name="T100" fmla="*/ 125 w 803"/>
                <a:gd name="T101" fmla="*/ 471 h 631"/>
                <a:gd name="T102" fmla="*/ 137 w 803"/>
                <a:gd name="T103" fmla="*/ 582 h 631"/>
                <a:gd name="T104" fmla="*/ 210 w 803"/>
                <a:gd name="T105" fmla="*/ 603 h 631"/>
                <a:gd name="T106" fmla="*/ 252 w 803"/>
                <a:gd name="T107" fmla="*/ 489 h 631"/>
                <a:gd name="T108" fmla="*/ 267 w 803"/>
                <a:gd name="T109" fmla="*/ 395 h 631"/>
                <a:gd name="T110" fmla="*/ 225 w 803"/>
                <a:gd name="T111" fmla="*/ 324 h 631"/>
                <a:gd name="T112" fmla="*/ 306 w 803"/>
                <a:gd name="T113" fmla="*/ 374 h 631"/>
                <a:gd name="T114" fmla="*/ 321 w 803"/>
                <a:gd name="T115" fmla="*/ 339 h 631"/>
                <a:gd name="T116" fmla="*/ 283 w 803"/>
                <a:gd name="T117" fmla="*/ 317 h 631"/>
                <a:gd name="T118" fmla="*/ 346 w 803"/>
                <a:gd name="T119" fmla="*/ 336 h 631"/>
                <a:gd name="T120" fmla="*/ 428 w 803"/>
                <a:gd name="T121" fmla="*/ 392 h 631"/>
                <a:gd name="T122" fmla="*/ 475 w 803"/>
                <a:gd name="T123" fmla="*/ 354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3" h="631">
                  <a:moveTo>
                    <a:pt x="500" y="374"/>
                  </a:moveTo>
                  <a:cubicBezTo>
                    <a:pt x="501" y="374"/>
                    <a:pt x="504" y="381"/>
                    <a:pt x="505" y="384"/>
                  </a:cubicBezTo>
                  <a:cubicBezTo>
                    <a:pt x="507" y="387"/>
                    <a:pt x="507" y="389"/>
                    <a:pt x="508" y="391"/>
                  </a:cubicBezTo>
                  <a:cubicBezTo>
                    <a:pt x="510" y="392"/>
                    <a:pt x="508" y="396"/>
                    <a:pt x="509" y="397"/>
                  </a:cubicBezTo>
                  <a:cubicBezTo>
                    <a:pt x="509" y="398"/>
                    <a:pt x="509" y="399"/>
                    <a:pt x="508" y="400"/>
                  </a:cubicBezTo>
                  <a:cubicBezTo>
                    <a:pt x="508" y="401"/>
                    <a:pt x="508" y="401"/>
                    <a:pt x="508" y="402"/>
                  </a:cubicBezTo>
                  <a:cubicBezTo>
                    <a:pt x="508" y="402"/>
                    <a:pt x="508" y="403"/>
                    <a:pt x="508" y="403"/>
                  </a:cubicBezTo>
                  <a:cubicBezTo>
                    <a:pt x="508" y="403"/>
                    <a:pt x="508" y="403"/>
                    <a:pt x="508" y="403"/>
                  </a:cubicBezTo>
                  <a:cubicBezTo>
                    <a:pt x="508" y="403"/>
                    <a:pt x="508" y="403"/>
                    <a:pt x="508" y="403"/>
                  </a:cubicBezTo>
                  <a:cubicBezTo>
                    <a:pt x="508" y="403"/>
                    <a:pt x="508" y="404"/>
                    <a:pt x="508" y="404"/>
                  </a:cubicBezTo>
                  <a:cubicBezTo>
                    <a:pt x="508" y="405"/>
                    <a:pt x="509" y="409"/>
                    <a:pt x="510" y="410"/>
                  </a:cubicBezTo>
                  <a:cubicBezTo>
                    <a:pt x="511" y="411"/>
                    <a:pt x="512" y="411"/>
                    <a:pt x="513" y="412"/>
                  </a:cubicBezTo>
                  <a:cubicBezTo>
                    <a:pt x="513" y="412"/>
                    <a:pt x="513" y="412"/>
                    <a:pt x="513" y="412"/>
                  </a:cubicBezTo>
                  <a:cubicBezTo>
                    <a:pt x="513" y="412"/>
                    <a:pt x="513" y="413"/>
                    <a:pt x="513" y="413"/>
                  </a:cubicBezTo>
                  <a:cubicBezTo>
                    <a:pt x="514" y="413"/>
                    <a:pt x="514" y="413"/>
                    <a:pt x="514" y="413"/>
                  </a:cubicBezTo>
                  <a:cubicBezTo>
                    <a:pt x="514" y="413"/>
                    <a:pt x="514" y="413"/>
                    <a:pt x="515" y="414"/>
                  </a:cubicBezTo>
                  <a:cubicBezTo>
                    <a:pt x="515" y="414"/>
                    <a:pt x="515" y="414"/>
                    <a:pt x="515" y="414"/>
                  </a:cubicBezTo>
                  <a:cubicBezTo>
                    <a:pt x="515" y="414"/>
                    <a:pt x="516" y="414"/>
                    <a:pt x="516" y="415"/>
                  </a:cubicBezTo>
                  <a:cubicBezTo>
                    <a:pt x="516" y="415"/>
                    <a:pt x="516" y="415"/>
                    <a:pt x="516" y="415"/>
                  </a:cubicBezTo>
                  <a:cubicBezTo>
                    <a:pt x="517" y="415"/>
                    <a:pt x="517" y="416"/>
                    <a:pt x="517" y="416"/>
                  </a:cubicBezTo>
                  <a:cubicBezTo>
                    <a:pt x="517" y="416"/>
                    <a:pt x="518" y="416"/>
                    <a:pt x="518" y="417"/>
                  </a:cubicBezTo>
                  <a:cubicBezTo>
                    <a:pt x="518" y="417"/>
                    <a:pt x="518" y="417"/>
                    <a:pt x="519" y="417"/>
                  </a:cubicBezTo>
                  <a:cubicBezTo>
                    <a:pt x="519" y="417"/>
                    <a:pt x="519" y="418"/>
                    <a:pt x="519" y="418"/>
                  </a:cubicBezTo>
                  <a:cubicBezTo>
                    <a:pt x="519" y="418"/>
                    <a:pt x="520" y="419"/>
                    <a:pt x="520" y="419"/>
                  </a:cubicBezTo>
                  <a:cubicBezTo>
                    <a:pt x="520" y="419"/>
                    <a:pt x="520" y="419"/>
                    <a:pt x="521" y="420"/>
                  </a:cubicBezTo>
                  <a:cubicBezTo>
                    <a:pt x="521" y="420"/>
                    <a:pt x="521" y="420"/>
                    <a:pt x="521" y="421"/>
                  </a:cubicBezTo>
                  <a:cubicBezTo>
                    <a:pt x="522" y="422"/>
                    <a:pt x="521" y="423"/>
                    <a:pt x="522" y="425"/>
                  </a:cubicBezTo>
                  <a:cubicBezTo>
                    <a:pt x="523" y="426"/>
                    <a:pt x="524" y="429"/>
                    <a:pt x="525" y="431"/>
                  </a:cubicBezTo>
                  <a:cubicBezTo>
                    <a:pt x="526" y="432"/>
                    <a:pt x="527" y="435"/>
                    <a:pt x="529" y="436"/>
                  </a:cubicBezTo>
                  <a:cubicBezTo>
                    <a:pt x="531" y="437"/>
                    <a:pt x="535" y="440"/>
                    <a:pt x="537" y="441"/>
                  </a:cubicBezTo>
                  <a:cubicBezTo>
                    <a:pt x="538" y="441"/>
                    <a:pt x="538" y="441"/>
                    <a:pt x="539" y="441"/>
                  </a:cubicBezTo>
                  <a:cubicBezTo>
                    <a:pt x="539" y="441"/>
                    <a:pt x="539" y="441"/>
                    <a:pt x="539" y="441"/>
                  </a:cubicBezTo>
                  <a:cubicBezTo>
                    <a:pt x="540" y="441"/>
                    <a:pt x="540" y="441"/>
                    <a:pt x="540" y="441"/>
                  </a:cubicBezTo>
                  <a:cubicBezTo>
                    <a:pt x="540" y="441"/>
                    <a:pt x="540" y="441"/>
                    <a:pt x="541" y="441"/>
                  </a:cubicBezTo>
                  <a:cubicBezTo>
                    <a:pt x="541" y="441"/>
                    <a:pt x="541" y="441"/>
                    <a:pt x="541" y="441"/>
                  </a:cubicBezTo>
                  <a:cubicBezTo>
                    <a:pt x="541" y="441"/>
                    <a:pt x="542" y="441"/>
                    <a:pt x="542" y="441"/>
                  </a:cubicBezTo>
                  <a:cubicBezTo>
                    <a:pt x="542" y="441"/>
                    <a:pt x="542" y="441"/>
                    <a:pt x="542" y="441"/>
                  </a:cubicBezTo>
                  <a:cubicBezTo>
                    <a:pt x="542" y="441"/>
                    <a:pt x="542" y="441"/>
                    <a:pt x="542" y="441"/>
                  </a:cubicBezTo>
                  <a:cubicBezTo>
                    <a:pt x="542" y="441"/>
                    <a:pt x="542" y="441"/>
                    <a:pt x="542" y="441"/>
                  </a:cubicBezTo>
                  <a:cubicBezTo>
                    <a:pt x="542" y="440"/>
                    <a:pt x="542" y="440"/>
                    <a:pt x="542" y="440"/>
                  </a:cubicBezTo>
                  <a:cubicBezTo>
                    <a:pt x="542" y="440"/>
                    <a:pt x="542" y="440"/>
                    <a:pt x="542" y="440"/>
                  </a:cubicBezTo>
                  <a:cubicBezTo>
                    <a:pt x="542" y="439"/>
                    <a:pt x="541" y="439"/>
                    <a:pt x="541" y="439"/>
                  </a:cubicBezTo>
                  <a:cubicBezTo>
                    <a:pt x="541" y="439"/>
                    <a:pt x="541" y="439"/>
                    <a:pt x="541" y="438"/>
                  </a:cubicBezTo>
                  <a:cubicBezTo>
                    <a:pt x="541" y="438"/>
                    <a:pt x="541" y="438"/>
                    <a:pt x="541" y="438"/>
                  </a:cubicBezTo>
                  <a:cubicBezTo>
                    <a:pt x="541" y="438"/>
                    <a:pt x="541" y="438"/>
                    <a:pt x="541" y="438"/>
                  </a:cubicBezTo>
                  <a:cubicBezTo>
                    <a:pt x="541" y="438"/>
                    <a:pt x="541" y="438"/>
                    <a:pt x="540" y="437"/>
                  </a:cubicBezTo>
                  <a:cubicBezTo>
                    <a:pt x="540" y="437"/>
                    <a:pt x="540" y="437"/>
                    <a:pt x="540" y="437"/>
                  </a:cubicBezTo>
                  <a:cubicBezTo>
                    <a:pt x="540" y="436"/>
                    <a:pt x="540" y="436"/>
                    <a:pt x="540" y="436"/>
                  </a:cubicBezTo>
                  <a:cubicBezTo>
                    <a:pt x="540" y="436"/>
                    <a:pt x="540" y="436"/>
                    <a:pt x="539" y="435"/>
                  </a:cubicBezTo>
                  <a:cubicBezTo>
                    <a:pt x="539" y="435"/>
                    <a:pt x="539" y="435"/>
                    <a:pt x="539" y="435"/>
                  </a:cubicBezTo>
                  <a:cubicBezTo>
                    <a:pt x="539" y="435"/>
                    <a:pt x="539" y="435"/>
                    <a:pt x="539" y="435"/>
                  </a:cubicBezTo>
                  <a:cubicBezTo>
                    <a:pt x="537" y="433"/>
                    <a:pt x="536" y="427"/>
                    <a:pt x="536" y="426"/>
                  </a:cubicBezTo>
                  <a:cubicBezTo>
                    <a:pt x="536" y="425"/>
                    <a:pt x="532" y="422"/>
                    <a:pt x="529" y="420"/>
                  </a:cubicBezTo>
                  <a:cubicBezTo>
                    <a:pt x="528" y="420"/>
                    <a:pt x="528" y="419"/>
                    <a:pt x="527" y="419"/>
                  </a:cubicBezTo>
                  <a:cubicBezTo>
                    <a:pt x="527" y="419"/>
                    <a:pt x="527" y="419"/>
                    <a:pt x="527" y="419"/>
                  </a:cubicBezTo>
                  <a:cubicBezTo>
                    <a:pt x="527" y="419"/>
                    <a:pt x="527" y="419"/>
                    <a:pt x="527" y="419"/>
                  </a:cubicBezTo>
                  <a:cubicBezTo>
                    <a:pt x="526" y="418"/>
                    <a:pt x="526" y="418"/>
                    <a:pt x="526" y="418"/>
                  </a:cubicBezTo>
                  <a:cubicBezTo>
                    <a:pt x="526" y="418"/>
                    <a:pt x="526" y="418"/>
                    <a:pt x="525" y="418"/>
                  </a:cubicBezTo>
                  <a:cubicBezTo>
                    <a:pt x="525" y="418"/>
                    <a:pt x="525" y="418"/>
                    <a:pt x="525" y="418"/>
                  </a:cubicBezTo>
                  <a:cubicBezTo>
                    <a:pt x="524" y="417"/>
                    <a:pt x="524" y="417"/>
                    <a:pt x="523" y="417"/>
                  </a:cubicBezTo>
                  <a:cubicBezTo>
                    <a:pt x="521" y="416"/>
                    <a:pt x="518" y="409"/>
                    <a:pt x="517" y="407"/>
                  </a:cubicBezTo>
                  <a:cubicBezTo>
                    <a:pt x="516" y="406"/>
                    <a:pt x="515" y="406"/>
                    <a:pt x="515" y="407"/>
                  </a:cubicBezTo>
                  <a:cubicBezTo>
                    <a:pt x="514" y="407"/>
                    <a:pt x="513" y="403"/>
                    <a:pt x="513" y="402"/>
                  </a:cubicBezTo>
                  <a:cubicBezTo>
                    <a:pt x="514" y="401"/>
                    <a:pt x="514" y="400"/>
                    <a:pt x="515" y="398"/>
                  </a:cubicBezTo>
                  <a:cubicBezTo>
                    <a:pt x="515" y="396"/>
                    <a:pt x="516" y="389"/>
                    <a:pt x="516" y="388"/>
                  </a:cubicBezTo>
                  <a:cubicBezTo>
                    <a:pt x="517" y="387"/>
                    <a:pt x="518" y="389"/>
                    <a:pt x="519" y="390"/>
                  </a:cubicBezTo>
                  <a:cubicBezTo>
                    <a:pt x="520" y="391"/>
                    <a:pt x="520" y="390"/>
                    <a:pt x="521" y="390"/>
                  </a:cubicBezTo>
                  <a:cubicBezTo>
                    <a:pt x="522" y="390"/>
                    <a:pt x="523" y="392"/>
                    <a:pt x="524" y="394"/>
                  </a:cubicBezTo>
                  <a:cubicBezTo>
                    <a:pt x="525" y="395"/>
                    <a:pt x="525" y="394"/>
                    <a:pt x="526" y="394"/>
                  </a:cubicBezTo>
                  <a:cubicBezTo>
                    <a:pt x="526" y="394"/>
                    <a:pt x="527" y="394"/>
                    <a:pt x="527" y="394"/>
                  </a:cubicBezTo>
                  <a:cubicBezTo>
                    <a:pt x="527" y="394"/>
                    <a:pt x="527" y="394"/>
                    <a:pt x="527" y="394"/>
                  </a:cubicBezTo>
                  <a:cubicBezTo>
                    <a:pt x="527" y="395"/>
                    <a:pt x="527" y="395"/>
                    <a:pt x="527" y="395"/>
                  </a:cubicBezTo>
                  <a:cubicBezTo>
                    <a:pt x="527" y="395"/>
                    <a:pt x="528" y="395"/>
                    <a:pt x="528" y="396"/>
                  </a:cubicBezTo>
                  <a:cubicBezTo>
                    <a:pt x="528" y="396"/>
                    <a:pt x="528" y="396"/>
                    <a:pt x="528" y="396"/>
                  </a:cubicBezTo>
                  <a:cubicBezTo>
                    <a:pt x="528" y="396"/>
                    <a:pt x="528" y="397"/>
                    <a:pt x="529" y="397"/>
                  </a:cubicBezTo>
                  <a:cubicBezTo>
                    <a:pt x="529" y="397"/>
                    <a:pt x="529" y="397"/>
                    <a:pt x="529" y="397"/>
                  </a:cubicBezTo>
                  <a:cubicBezTo>
                    <a:pt x="529" y="398"/>
                    <a:pt x="529" y="398"/>
                    <a:pt x="530" y="398"/>
                  </a:cubicBezTo>
                  <a:cubicBezTo>
                    <a:pt x="530" y="399"/>
                    <a:pt x="530" y="399"/>
                    <a:pt x="530" y="399"/>
                  </a:cubicBezTo>
                  <a:cubicBezTo>
                    <a:pt x="531" y="401"/>
                    <a:pt x="533" y="398"/>
                    <a:pt x="535" y="400"/>
                  </a:cubicBezTo>
                  <a:cubicBezTo>
                    <a:pt x="535" y="400"/>
                    <a:pt x="535" y="400"/>
                    <a:pt x="536" y="401"/>
                  </a:cubicBezTo>
                  <a:cubicBezTo>
                    <a:pt x="536" y="401"/>
                    <a:pt x="536" y="401"/>
                    <a:pt x="536" y="401"/>
                  </a:cubicBezTo>
                  <a:cubicBezTo>
                    <a:pt x="536" y="401"/>
                    <a:pt x="536" y="401"/>
                    <a:pt x="536" y="402"/>
                  </a:cubicBezTo>
                  <a:cubicBezTo>
                    <a:pt x="536" y="402"/>
                    <a:pt x="537" y="402"/>
                    <a:pt x="537" y="402"/>
                  </a:cubicBezTo>
                  <a:cubicBezTo>
                    <a:pt x="537" y="402"/>
                    <a:pt x="538" y="402"/>
                    <a:pt x="538" y="403"/>
                  </a:cubicBezTo>
                  <a:cubicBezTo>
                    <a:pt x="538" y="403"/>
                    <a:pt x="539" y="403"/>
                    <a:pt x="539" y="404"/>
                  </a:cubicBezTo>
                  <a:cubicBezTo>
                    <a:pt x="540" y="404"/>
                    <a:pt x="538" y="409"/>
                    <a:pt x="539" y="410"/>
                  </a:cubicBezTo>
                  <a:cubicBezTo>
                    <a:pt x="540" y="411"/>
                    <a:pt x="542" y="408"/>
                    <a:pt x="542" y="407"/>
                  </a:cubicBezTo>
                  <a:cubicBezTo>
                    <a:pt x="542" y="406"/>
                    <a:pt x="545" y="406"/>
                    <a:pt x="545" y="406"/>
                  </a:cubicBezTo>
                  <a:cubicBezTo>
                    <a:pt x="546" y="405"/>
                    <a:pt x="546" y="403"/>
                    <a:pt x="546" y="402"/>
                  </a:cubicBezTo>
                  <a:cubicBezTo>
                    <a:pt x="547" y="400"/>
                    <a:pt x="548" y="401"/>
                    <a:pt x="550" y="401"/>
                  </a:cubicBezTo>
                  <a:cubicBezTo>
                    <a:pt x="551" y="401"/>
                    <a:pt x="554" y="398"/>
                    <a:pt x="555" y="397"/>
                  </a:cubicBezTo>
                  <a:cubicBezTo>
                    <a:pt x="556" y="395"/>
                    <a:pt x="556" y="389"/>
                    <a:pt x="555" y="388"/>
                  </a:cubicBezTo>
                  <a:cubicBezTo>
                    <a:pt x="555" y="386"/>
                    <a:pt x="553" y="381"/>
                    <a:pt x="552" y="380"/>
                  </a:cubicBezTo>
                  <a:cubicBezTo>
                    <a:pt x="551" y="378"/>
                    <a:pt x="547" y="375"/>
                    <a:pt x="545" y="374"/>
                  </a:cubicBezTo>
                  <a:cubicBezTo>
                    <a:pt x="544" y="374"/>
                    <a:pt x="543" y="372"/>
                    <a:pt x="541" y="369"/>
                  </a:cubicBezTo>
                  <a:cubicBezTo>
                    <a:pt x="539" y="367"/>
                    <a:pt x="539" y="367"/>
                    <a:pt x="537" y="365"/>
                  </a:cubicBezTo>
                  <a:cubicBezTo>
                    <a:pt x="535" y="364"/>
                    <a:pt x="536" y="364"/>
                    <a:pt x="536" y="362"/>
                  </a:cubicBezTo>
                  <a:cubicBezTo>
                    <a:pt x="536" y="361"/>
                    <a:pt x="536" y="360"/>
                    <a:pt x="536" y="359"/>
                  </a:cubicBezTo>
                  <a:cubicBezTo>
                    <a:pt x="537" y="359"/>
                    <a:pt x="537" y="358"/>
                    <a:pt x="538" y="357"/>
                  </a:cubicBezTo>
                  <a:cubicBezTo>
                    <a:pt x="538" y="356"/>
                    <a:pt x="538" y="356"/>
                    <a:pt x="539" y="356"/>
                  </a:cubicBezTo>
                  <a:cubicBezTo>
                    <a:pt x="539" y="356"/>
                    <a:pt x="539" y="356"/>
                    <a:pt x="539" y="356"/>
                  </a:cubicBezTo>
                  <a:cubicBezTo>
                    <a:pt x="539" y="356"/>
                    <a:pt x="539" y="356"/>
                    <a:pt x="539" y="355"/>
                  </a:cubicBezTo>
                  <a:cubicBezTo>
                    <a:pt x="539" y="355"/>
                    <a:pt x="540" y="355"/>
                    <a:pt x="540" y="355"/>
                  </a:cubicBezTo>
                  <a:cubicBezTo>
                    <a:pt x="540" y="355"/>
                    <a:pt x="540" y="355"/>
                    <a:pt x="540" y="355"/>
                  </a:cubicBezTo>
                  <a:cubicBezTo>
                    <a:pt x="540" y="355"/>
                    <a:pt x="540" y="355"/>
                    <a:pt x="541" y="355"/>
                  </a:cubicBezTo>
                  <a:cubicBezTo>
                    <a:pt x="541" y="355"/>
                    <a:pt x="541" y="355"/>
                    <a:pt x="541" y="354"/>
                  </a:cubicBezTo>
                  <a:cubicBezTo>
                    <a:pt x="541" y="354"/>
                    <a:pt x="541" y="354"/>
                    <a:pt x="542" y="354"/>
                  </a:cubicBezTo>
                  <a:cubicBezTo>
                    <a:pt x="542" y="354"/>
                    <a:pt x="543" y="354"/>
                    <a:pt x="544" y="353"/>
                  </a:cubicBezTo>
                  <a:cubicBezTo>
                    <a:pt x="544" y="353"/>
                    <a:pt x="544" y="353"/>
                    <a:pt x="544" y="353"/>
                  </a:cubicBezTo>
                  <a:cubicBezTo>
                    <a:pt x="544" y="353"/>
                    <a:pt x="544" y="353"/>
                    <a:pt x="544" y="353"/>
                  </a:cubicBezTo>
                  <a:cubicBezTo>
                    <a:pt x="544" y="353"/>
                    <a:pt x="545" y="353"/>
                    <a:pt x="545" y="353"/>
                  </a:cubicBezTo>
                  <a:cubicBezTo>
                    <a:pt x="546" y="352"/>
                    <a:pt x="546" y="354"/>
                    <a:pt x="547" y="354"/>
                  </a:cubicBezTo>
                  <a:cubicBezTo>
                    <a:pt x="548" y="354"/>
                    <a:pt x="549" y="353"/>
                    <a:pt x="550" y="353"/>
                  </a:cubicBezTo>
                  <a:cubicBezTo>
                    <a:pt x="551" y="353"/>
                    <a:pt x="551" y="353"/>
                    <a:pt x="551" y="355"/>
                  </a:cubicBezTo>
                  <a:cubicBezTo>
                    <a:pt x="551" y="357"/>
                    <a:pt x="554" y="357"/>
                    <a:pt x="554" y="356"/>
                  </a:cubicBezTo>
                  <a:cubicBezTo>
                    <a:pt x="554" y="355"/>
                    <a:pt x="554" y="355"/>
                    <a:pt x="555" y="354"/>
                  </a:cubicBezTo>
                  <a:cubicBezTo>
                    <a:pt x="556" y="353"/>
                    <a:pt x="558" y="353"/>
                    <a:pt x="560" y="353"/>
                  </a:cubicBezTo>
                  <a:cubicBezTo>
                    <a:pt x="562" y="353"/>
                    <a:pt x="566" y="351"/>
                    <a:pt x="566" y="351"/>
                  </a:cubicBezTo>
                  <a:cubicBezTo>
                    <a:pt x="567" y="350"/>
                    <a:pt x="566" y="349"/>
                    <a:pt x="566" y="348"/>
                  </a:cubicBezTo>
                  <a:cubicBezTo>
                    <a:pt x="566" y="348"/>
                    <a:pt x="568" y="349"/>
                    <a:pt x="569" y="349"/>
                  </a:cubicBezTo>
                  <a:cubicBezTo>
                    <a:pt x="571" y="349"/>
                    <a:pt x="571" y="347"/>
                    <a:pt x="572" y="347"/>
                  </a:cubicBezTo>
                  <a:cubicBezTo>
                    <a:pt x="572" y="346"/>
                    <a:pt x="574" y="347"/>
                    <a:pt x="575" y="347"/>
                  </a:cubicBezTo>
                  <a:cubicBezTo>
                    <a:pt x="577" y="347"/>
                    <a:pt x="578" y="346"/>
                    <a:pt x="578" y="345"/>
                  </a:cubicBezTo>
                  <a:cubicBezTo>
                    <a:pt x="578" y="345"/>
                    <a:pt x="579" y="344"/>
                    <a:pt x="580" y="344"/>
                  </a:cubicBezTo>
                  <a:cubicBezTo>
                    <a:pt x="581" y="344"/>
                    <a:pt x="583" y="342"/>
                    <a:pt x="584" y="341"/>
                  </a:cubicBezTo>
                  <a:cubicBezTo>
                    <a:pt x="584" y="340"/>
                    <a:pt x="584" y="339"/>
                    <a:pt x="585" y="339"/>
                  </a:cubicBezTo>
                  <a:cubicBezTo>
                    <a:pt x="587" y="338"/>
                    <a:pt x="586" y="337"/>
                    <a:pt x="586" y="336"/>
                  </a:cubicBezTo>
                  <a:cubicBezTo>
                    <a:pt x="586" y="336"/>
                    <a:pt x="588" y="335"/>
                    <a:pt x="589" y="334"/>
                  </a:cubicBezTo>
                  <a:cubicBezTo>
                    <a:pt x="590" y="333"/>
                    <a:pt x="589" y="332"/>
                    <a:pt x="589" y="332"/>
                  </a:cubicBezTo>
                  <a:cubicBezTo>
                    <a:pt x="590" y="331"/>
                    <a:pt x="590" y="327"/>
                    <a:pt x="590" y="326"/>
                  </a:cubicBezTo>
                  <a:cubicBezTo>
                    <a:pt x="590" y="325"/>
                    <a:pt x="592" y="324"/>
                    <a:pt x="594" y="323"/>
                  </a:cubicBezTo>
                  <a:cubicBezTo>
                    <a:pt x="595" y="323"/>
                    <a:pt x="595" y="323"/>
                    <a:pt x="595" y="321"/>
                  </a:cubicBezTo>
                  <a:cubicBezTo>
                    <a:pt x="595" y="320"/>
                    <a:pt x="596" y="319"/>
                    <a:pt x="596" y="318"/>
                  </a:cubicBezTo>
                  <a:cubicBezTo>
                    <a:pt x="597" y="318"/>
                    <a:pt x="596" y="316"/>
                    <a:pt x="595" y="315"/>
                  </a:cubicBezTo>
                  <a:cubicBezTo>
                    <a:pt x="595" y="315"/>
                    <a:pt x="592" y="315"/>
                    <a:pt x="591" y="314"/>
                  </a:cubicBezTo>
                  <a:cubicBezTo>
                    <a:pt x="590" y="313"/>
                    <a:pt x="594" y="310"/>
                    <a:pt x="594" y="310"/>
                  </a:cubicBezTo>
                  <a:cubicBezTo>
                    <a:pt x="594" y="309"/>
                    <a:pt x="592" y="308"/>
                    <a:pt x="592" y="307"/>
                  </a:cubicBezTo>
                  <a:cubicBezTo>
                    <a:pt x="591" y="307"/>
                    <a:pt x="592" y="307"/>
                    <a:pt x="592" y="307"/>
                  </a:cubicBezTo>
                  <a:cubicBezTo>
                    <a:pt x="593" y="306"/>
                    <a:pt x="591" y="303"/>
                    <a:pt x="589" y="303"/>
                  </a:cubicBezTo>
                  <a:cubicBezTo>
                    <a:pt x="588" y="302"/>
                    <a:pt x="586" y="300"/>
                    <a:pt x="585" y="299"/>
                  </a:cubicBezTo>
                  <a:cubicBezTo>
                    <a:pt x="584" y="297"/>
                    <a:pt x="582" y="294"/>
                    <a:pt x="580" y="293"/>
                  </a:cubicBezTo>
                  <a:cubicBezTo>
                    <a:pt x="579" y="292"/>
                    <a:pt x="579" y="291"/>
                    <a:pt x="580" y="290"/>
                  </a:cubicBezTo>
                  <a:cubicBezTo>
                    <a:pt x="580" y="289"/>
                    <a:pt x="582" y="287"/>
                    <a:pt x="582" y="286"/>
                  </a:cubicBezTo>
                  <a:cubicBezTo>
                    <a:pt x="582" y="285"/>
                    <a:pt x="583" y="284"/>
                    <a:pt x="585" y="284"/>
                  </a:cubicBezTo>
                  <a:cubicBezTo>
                    <a:pt x="586" y="284"/>
                    <a:pt x="589" y="283"/>
                    <a:pt x="591" y="283"/>
                  </a:cubicBezTo>
                  <a:cubicBezTo>
                    <a:pt x="593" y="282"/>
                    <a:pt x="592" y="281"/>
                    <a:pt x="590" y="281"/>
                  </a:cubicBezTo>
                  <a:cubicBezTo>
                    <a:pt x="588" y="281"/>
                    <a:pt x="585" y="280"/>
                    <a:pt x="584" y="279"/>
                  </a:cubicBezTo>
                  <a:cubicBezTo>
                    <a:pt x="582" y="279"/>
                    <a:pt x="579" y="281"/>
                    <a:pt x="578" y="282"/>
                  </a:cubicBezTo>
                  <a:cubicBezTo>
                    <a:pt x="577" y="282"/>
                    <a:pt x="575" y="281"/>
                    <a:pt x="574" y="279"/>
                  </a:cubicBezTo>
                  <a:cubicBezTo>
                    <a:pt x="573" y="277"/>
                    <a:pt x="570" y="276"/>
                    <a:pt x="569" y="274"/>
                  </a:cubicBezTo>
                  <a:cubicBezTo>
                    <a:pt x="568" y="273"/>
                    <a:pt x="567" y="273"/>
                    <a:pt x="569" y="272"/>
                  </a:cubicBezTo>
                  <a:cubicBezTo>
                    <a:pt x="571" y="272"/>
                    <a:pt x="573" y="272"/>
                    <a:pt x="574" y="272"/>
                  </a:cubicBezTo>
                  <a:cubicBezTo>
                    <a:pt x="576" y="271"/>
                    <a:pt x="574" y="270"/>
                    <a:pt x="575" y="268"/>
                  </a:cubicBezTo>
                  <a:cubicBezTo>
                    <a:pt x="576" y="267"/>
                    <a:pt x="581" y="264"/>
                    <a:pt x="581" y="264"/>
                  </a:cubicBezTo>
                  <a:cubicBezTo>
                    <a:pt x="582" y="263"/>
                    <a:pt x="583" y="263"/>
                    <a:pt x="583" y="263"/>
                  </a:cubicBezTo>
                  <a:cubicBezTo>
                    <a:pt x="584" y="263"/>
                    <a:pt x="585" y="264"/>
                    <a:pt x="585" y="265"/>
                  </a:cubicBezTo>
                  <a:cubicBezTo>
                    <a:pt x="586" y="266"/>
                    <a:pt x="584" y="268"/>
                    <a:pt x="584" y="268"/>
                  </a:cubicBezTo>
                  <a:cubicBezTo>
                    <a:pt x="583" y="269"/>
                    <a:pt x="584" y="269"/>
                    <a:pt x="584" y="270"/>
                  </a:cubicBezTo>
                  <a:cubicBezTo>
                    <a:pt x="585" y="272"/>
                    <a:pt x="584" y="272"/>
                    <a:pt x="585" y="273"/>
                  </a:cubicBezTo>
                  <a:cubicBezTo>
                    <a:pt x="586" y="273"/>
                    <a:pt x="590" y="270"/>
                    <a:pt x="592" y="269"/>
                  </a:cubicBezTo>
                  <a:cubicBezTo>
                    <a:pt x="592" y="269"/>
                    <a:pt x="593" y="269"/>
                    <a:pt x="593" y="269"/>
                  </a:cubicBezTo>
                  <a:cubicBezTo>
                    <a:pt x="593" y="269"/>
                    <a:pt x="593" y="269"/>
                    <a:pt x="593" y="269"/>
                  </a:cubicBezTo>
                  <a:cubicBezTo>
                    <a:pt x="594" y="269"/>
                    <a:pt x="594" y="269"/>
                    <a:pt x="594" y="269"/>
                  </a:cubicBezTo>
                  <a:cubicBezTo>
                    <a:pt x="594" y="269"/>
                    <a:pt x="594" y="269"/>
                    <a:pt x="594" y="269"/>
                  </a:cubicBezTo>
                  <a:cubicBezTo>
                    <a:pt x="595" y="269"/>
                    <a:pt x="595" y="269"/>
                    <a:pt x="595" y="269"/>
                  </a:cubicBezTo>
                  <a:cubicBezTo>
                    <a:pt x="595" y="269"/>
                    <a:pt x="595" y="269"/>
                    <a:pt x="595" y="269"/>
                  </a:cubicBezTo>
                  <a:cubicBezTo>
                    <a:pt x="595" y="269"/>
                    <a:pt x="595" y="269"/>
                    <a:pt x="595" y="269"/>
                  </a:cubicBezTo>
                  <a:cubicBezTo>
                    <a:pt x="595" y="269"/>
                    <a:pt x="595" y="269"/>
                    <a:pt x="595" y="269"/>
                  </a:cubicBezTo>
                  <a:cubicBezTo>
                    <a:pt x="595" y="269"/>
                    <a:pt x="596" y="269"/>
                    <a:pt x="596" y="269"/>
                  </a:cubicBezTo>
                  <a:cubicBezTo>
                    <a:pt x="596" y="269"/>
                    <a:pt x="596" y="269"/>
                    <a:pt x="596" y="269"/>
                  </a:cubicBezTo>
                  <a:cubicBezTo>
                    <a:pt x="597" y="270"/>
                    <a:pt x="598" y="270"/>
                    <a:pt x="599" y="270"/>
                  </a:cubicBezTo>
                  <a:cubicBezTo>
                    <a:pt x="600" y="270"/>
                    <a:pt x="599" y="272"/>
                    <a:pt x="599" y="273"/>
                  </a:cubicBezTo>
                  <a:cubicBezTo>
                    <a:pt x="600" y="274"/>
                    <a:pt x="598" y="276"/>
                    <a:pt x="598" y="277"/>
                  </a:cubicBezTo>
                  <a:cubicBezTo>
                    <a:pt x="598" y="277"/>
                    <a:pt x="598" y="277"/>
                    <a:pt x="598" y="277"/>
                  </a:cubicBezTo>
                  <a:cubicBezTo>
                    <a:pt x="599" y="277"/>
                    <a:pt x="599" y="277"/>
                    <a:pt x="599" y="277"/>
                  </a:cubicBezTo>
                  <a:cubicBezTo>
                    <a:pt x="599" y="277"/>
                    <a:pt x="599" y="277"/>
                    <a:pt x="599" y="277"/>
                  </a:cubicBezTo>
                  <a:cubicBezTo>
                    <a:pt x="599" y="277"/>
                    <a:pt x="599" y="278"/>
                    <a:pt x="600" y="278"/>
                  </a:cubicBezTo>
                  <a:cubicBezTo>
                    <a:pt x="600" y="278"/>
                    <a:pt x="600" y="278"/>
                    <a:pt x="600" y="278"/>
                  </a:cubicBezTo>
                  <a:cubicBezTo>
                    <a:pt x="601" y="278"/>
                    <a:pt x="601" y="278"/>
                    <a:pt x="601" y="278"/>
                  </a:cubicBezTo>
                  <a:cubicBezTo>
                    <a:pt x="601" y="278"/>
                    <a:pt x="602" y="278"/>
                    <a:pt x="602" y="278"/>
                  </a:cubicBezTo>
                  <a:cubicBezTo>
                    <a:pt x="602" y="278"/>
                    <a:pt x="602" y="278"/>
                    <a:pt x="602" y="278"/>
                  </a:cubicBezTo>
                  <a:cubicBezTo>
                    <a:pt x="603" y="278"/>
                    <a:pt x="604" y="279"/>
                    <a:pt x="605" y="279"/>
                  </a:cubicBezTo>
                  <a:cubicBezTo>
                    <a:pt x="605" y="279"/>
                    <a:pt x="605" y="279"/>
                    <a:pt x="606" y="279"/>
                  </a:cubicBezTo>
                  <a:cubicBezTo>
                    <a:pt x="606" y="279"/>
                    <a:pt x="606" y="279"/>
                    <a:pt x="606" y="279"/>
                  </a:cubicBezTo>
                  <a:cubicBezTo>
                    <a:pt x="606" y="279"/>
                    <a:pt x="606" y="279"/>
                    <a:pt x="606" y="279"/>
                  </a:cubicBezTo>
                  <a:cubicBezTo>
                    <a:pt x="607" y="279"/>
                    <a:pt x="608" y="282"/>
                    <a:pt x="608" y="282"/>
                  </a:cubicBezTo>
                  <a:cubicBezTo>
                    <a:pt x="608" y="283"/>
                    <a:pt x="607" y="282"/>
                    <a:pt x="606" y="282"/>
                  </a:cubicBezTo>
                  <a:cubicBezTo>
                    <a:pt x="605" y="283"/>
                    <a:pt x="608" y="286"/>
                    <a:pt x="608" y="287"/>
                  </a:cubicBezTo>
                  <a:cubicBezTo>
                    <a:pt x="609" y="288"/>
                    <a:pt x="608" y="290"/>
                    <a:pt x="608" y="291"/>
                  </a:cubicBezTo>
                  <a:cubicBezTo>
                    <a:pt x="608" y="293"/>
                    <a:pt x="609" y="295"/>
                    <a:pt x="610" y="295"/>
                  </a:cubicBezTo>
                  <a:cubicBezTo>
                    <a:pt x="611" y="295"/>
                    <a:pt x="613" y="293"/>
                    <a:pt x="614" y="293"/>
                  </a:cubicBezTo>
                  <a:cubicBezTo>
                    <a:pt x="614" y="292"/>
                    <a:pt x="616" y="293"/>
                    <a:pt x="617" y="293"/>
                  </a:cubicBezTo>
                  <a:cubicBezTo>
                    <a:pt x="618" y="293"/>
                    <a:pt x="619" y="291"/>
                    <a:pt x="620" y="290"/>
                  </a:cubicBezTo>
                  <a:cubicBezTo>
                    <a:pt x="620" y="288"/>
                    <a:pt x="619" y="286"/>
                    <a:pt x="618" y="285"/>
                  </a:cubicBezTo>
                  <a:cubicBezTo>
                    <a:pt x="618" y="283"/>
                    <a:pt x="617" y="280"/>
                    <a:pt x="616" y="278"/>
                  </a:cubicBezTo>
                  <a:cubicBezTo>
                    <a:pt x="616" y="278"/>
                    <a:pt x="616" y="278"/>
                    <a:pt x="616" y="278"/>
                  </a:cubicBezTo>
                  <a:cubicBezTo>
                    <a:pt x="616" y="278"/>
                    <a:pt x="616" y="278"/>
                    <a:pt x="616" y="278"/>
                  </a:cubicBezTo>
                  <a:cubicBezTo>
                    <a:pt x="615" y="276"/>
                    <a:pt x="613" y="275"/>
                    <a:pt x="612" y="273"/>
                  </a:cubicBezTo>
                  <a:cubicBezTo>
                    <a:pt x="612" y="273"/>
                    <a:pt x="612" y="273"/>
                    <a:pt x="611" y="273"/>
                  </a:cubicBezTo>
                  <a:cubicBezTo>
                    <a:pt x="611" y="273"/>
                    <a:pt x="611" y="273"/>
                    <a:pt x="610" y="272"/>
                  </a:cubicBezTo>
                  <a:cubicBezTo>
                    <a:pt x="607" y="271"/>
                    <a:pt x="608" y="270"/>
                    <a:pt x="608" y="269"/>
                  </a:cubicBezTo>
                  <a:cubicBezTo>
                    <a:pt x="609" y="268"/>
                    <a:pt x="611" y="268"/>
                    <a:pt x="612" y="267"/>
                  </a:cubicBezTo>
                  <a:cubicBezTo>
                    <a:pt x="613" y="266"/>
                    <a:pt x="615" y="262"/>
                    <a:pt x="615" y="261"/>
                  </a:cubicBezTo>
                  <a:cubicBezTo>
                    <a:pt x="616" y="260"/>
                    <a:pt x="617" y="256"/>
                    <a:pt x="617" y="256"/>
                  </a:cubicBezTo>
                  <a:cubicBezTo>
                    <a:pt x="617" y="256"/>
                    <a:pt x="617" y="255"/>
                    <a:pt x="617" y="255"/>
                  </a:cubicBezTo>
                  <a:cubicBezTo>
                    <a:pt x="618" y="255"/>
                    <a:pt x="619" y="255"/>
                    <a:pt x="620" y="254"/>
                  </a:cubicBezTo>
                  <a:cubicBezTo>
                    <a:pt x="620" y="254"/>
                    <a:pt x="620" y="254"/>
                    <a:pt x="620" y="254"/>
                  </a:cubicBezTo>
                  <a:cubicBezTo>
                    <a:pt x="620" y="254"/>
                    <a:pt x="620" y="254"/>
                    <a:pt x="620" y="254"/>
                  </a:cubicBezTo>
                  <a:cubicBezTo>
                    <a:pt x="621" y="254"/>
                    <a:pt x="621" y="252"/>
                    <a:pt x="622" y="251"/>
                  </a:cubicBezTo>
                  <a:cubicBezTo>
                    <a:pt x="622" y="251"/>
                    <a:pt x="624" y="253"/>
                    <a:pt x="625" y="254"/>
                  </a:cubicBezTo>
                  <a:cubicBezTo>
                    <a:pt x="627" y="255"/>
                    <a:pt x="631" y="253"/>
                    <a:pt x="632" y="253"/>
                  </a:cubicBezTo>
                  <a:cubicBezTo>
                    <a:pt x="633" y="252"/>
                    <a:pt x="635" y="249"/>
                    <a:pt x="636" y="248"/>
                  </a:cubicBezTo>
                  <a:cubicBezTo>
                    <a:pt x="636" y="247"/>
                    <a:pt x="638" y="245"/>
                    <a:pt x="638" y="244"/>
                  </a:cubicBezTo>
                  <a:cubicBezTo>
                    <a:pt x="639" y="243"/>
                    <a:pt x="640" y="242"/>
                    <a:pt x="642" y="241"/>
                  </a:cubicBezTo>
                  <a:cubicBezTo>
                    <a:pt x="643" y="240"/>
                    <a:pt x="644" y="236"/>
                    <a:pt x="644" y="235"/>
                  </a:cubicBezTo>
                  <a:cubicBezTo>
                    <a:pt x="644" y="234"/>
                    <a:pt x="646" y="231"/>
                    <a:pt x="647" y="229"/>
                  </a:cubicBezTo>
                  <a:cubicBezTo>
                    <a:pt x="647" y="227"/>
                    <a:pt x="648" y="227"/>
                    <a:pt x="649" y="226"/>
                  </a:cubicBezTo>
                  <a:cubicBezTo>
                    <a:pt x="650" y="225"/>
                    <a:pt x="648" y="219"/>
                    <a:pt x="648" y="216"/>
                  </a:cubicBezTo>
                  <a:cubicBezTo>
                    <a:pt x="648" y="213"/>
                    <a:pt x="647" y="212"/>
                    <a:pt x="647" y="210"/>
                  </a:cubicBezTo>
                  <a:cubicBezTo>
                    <a:pt x="647" y="208"/>
                    <a:pt x="649" y="205"/>
                    <a:pt x="649" y="204"/>
                  </a:cubicBezTo>
                  <a:cubicBezTo>
                    <a:pt x="649" y="203"/>
                    <a:pt x="647" y="202"/>
                    <a:pt x="647" y="202"/>
                  </a:cubicBezTo>
                  <a:cubicBezTo>
                    <a:pt x="646" y="203"/>
                    <a:pt x="645" y="199"/>
                    <a:pt x="644" y="198"/>
                  </a:cubicBezTo>
                  <a:cubicBezTo>
                    <a:pt x="643" y="198"/>
                    <a:pt x="644" y="198"/>
                    <a:pt x="645" y="197"/>
                  </a:cubicBezTo>
                  <a:cubicBezTo>
                    <a:pt x="645" y="197"/>
                    <a:pt x="642" y="195"/>
                    <a:pt x="640" y="195"/>
                  </a:cubicBezTo>
                  <a:cubicBezTo>
                    <a:pt x="639" y="194"/>
                    <a:pt x="639" y="192"/>
                    <a:pt x="638" y="192"/>
                  </a:cubicBezTo>
                  <a:cubicBezTo>
                    <a:pt x="636" y="191"/>
                    <a:pt x="633" y="190"/>
                    <a:pt x="632" y="190"/>
                  </a:cubicBezTo>
                  <a:cubicBezTo>
                    <a:pt x="631" y="190"/>
                    <a:pt x="634" y="193"/>
                    <a:pt x="633" y="193"/>
                  </a:cubicBezTo>
                  <a:cubicBezTo>
                    <a:pt x="632" y="193"/>
                    <a:pt x="631" y="194"/>
                    <a:pt x="629" y="194"/>
                  </a:cubicBezTo>
                  <a:cubicBezTo>
                    <a:pt x="627" y="194"/>
                    <a:pt x="629" y="193"/>
                    <a:pt x="629" y="193"/>
                  </a:cubicBezTo>
                  <a:cubicBezTo>
                    <a:pt x="629" y="192"/>
                    <a:pt x="626" y="193"/>
                    <a:pt x="625" y="193"/>
                  </a:cubicBezTo>
                  <a:cubicBezTo>
                    <a:pt x="624" y="193"/>
                    <a:pt x="626" y="191"/>
                    <a:pt x="625" y="191"/>
                  </a:cubicBezTo>
                  <a:cubicBezTo>
                    <a:pt x="625" y="190"/>
                    <a:pt x="624" y="190"/>
                    <a:pt x="624" y="191"/>
                  </a:cubicBezTo>
                  <a:cubicBezTo>
                    <a:pt x="623" y="191"/>
                    <a:pt x="620" y="189"/>
                    <a:pt x="619" y="189"/>
                  </a:cubicBezTo>
                  <a:cubicBezTo>
                    <a:pt x="618" y="190"/>
                    <a:pt x="617" y="188"/>
                    <a:pt x="619" y="187"/>
                  </a:cubicBezTo>
                  <a:cubicBezTo>
                    <a:pt x="622" y="185"/>
                    <a:pt x="627" y="180"/>
                    <a:pt x="627" y="179"/>
                  </a:cubicBezTo>
                  <a:cubicBezTo>
                    <a:pt x="627" y="177"/>
                    <a:pt x="631" y="175"/>
                    <a:pt x="632" y="174"/>
                  </a:cubicBezTo>
                  <a:cubicBezTo>
                    <a:pt x="633" y="173"/>
                    <a:pt x="634" y="170"/>
                    <a:pt x="636" y="169"/>
                  </a:cubicBezTo>
                  <a:cubicBezTo>
                    <a:pt x="637" y="167"/>
                    <a:pt x="636" y="166"/>
                    <a:pt x="639" y="163"/>
                  </a:cubicBezTo>
                  <a:cubicBezTo>
                    <a:pt x="642" y="160"/>
                    <a:pt x="651" y="161"/>
                    <a:pt x="652" y="162"/>
                  </a:cubicBezTo>
                  <a:cubicBezTo>
                    <a:pt x="654" y="162"/>
                    <a:pt x="657" y="162"/>
                    <a:pt x="659" y="162"/>
                  </a:cubicBezTo>
                  <a:cubicBezTo>
                    <a:pt x="660" y="162"/>
                    <a:pt x="664" y="164"/>
                    <a:pt x="665" y="163"/>
                  </a:cubicBezTo>
                  <a:cubicBezTo>
                    <a:pt x="666" y="162"/>
                    <a:pt x="665" y="162"/>
                    <a:pt x="663" y="162"/>
                  </a:cubicBezTo>
                  <a:cubicBezTo>
                    <a:pt x="661" y="161"/>
                    <a:pt x="664" y="160"/>
                    <a:pt x="665" y="160"/>
                  </a:cubicBezTo>
                  <a:cubicBezTo>
                    <a:pt x="666" y="160"/>
                    <a:pt x="666" y="160"/>
                    <a:pt x="665" y="159"/>
                  </a:cubicBezTo>
                  <a:cubicBezTo>
                    <a:pt x="664" y="159"/>
                    <a:pt x="668" y="159"/>
                    <a:pt x="669" y="159"/>
                  </a:cubicBezTo>
                  <a:cubicBezTo>
                    <a:pt x="670" y="159"/>
                    <a:pt x="670" y="160"/>
                    <a:pt x="670" y="160"/>
                  </a:cubicBezTo>
                  <a:cubicBezTo>
                    <a:pt x="671" y="161"/>
                    <a:pt x="672" y="159"/>
                    <a:pt x="672" y="159"/>
                  </a:cubicBezTo>
                  <a:cubicBezTo>
                    <a:pt x="673" y="159"/>
                    <a:pt x="673" y="161"/>
                    <a:pt x="673" y="161"/>
                  </a:cubicBezTo>
                  <a:cubicBezTo>
                    <a:pt x="673" y="162"/>
                    <a:pt x="674" y="162"/>
                    <a:pt x="676" y="163"/>
                  </a:cubicBezTo>
                  <a:cubicBezTo>
                    <a:pt x="677" y="164"/>
                    <a:pt x="674" y="164"/>
                    <a:pt x="674" y="164"/>
                  </a:cubicBezTo>
                  <a:cubicBezTo>
                    <a:pt x="673" y="164"/>
                    <a:pt x="675" y="166"/>
                    <a:pt x="676" y="166"/>
                  </a:cubicBezTo>
                  <a:cubicBezTo>
                    <a:pt x="676" y="166"/>
                    <a:pt x="680" y="165"/>
                    <a:pt x="681" y="164"/>
                  </a:cubicBezTo>
                  <a:cubicBezTo>
                    <a:pt x="682" y="163"/>
                    <a:pt x="682" y="163"/>
                    <a:pt x="684" y="164"/>
                  </a:cubicBezTo>
                  <a:cubicBezTo>
                    <a:pt x="685" y="164"/>
                    <a:pt x="685" y="164"/>
                    <a:pt x="686" y="164"/>
                  </a:cubicBezTo>
                  <a:cubicBezTo>
                    <a:pt x="686" y="164"/>
                    <a:pt x="687" y="164"/>
                    <a:pt x="688" y="164"/>
                  </a:cubicBezTo>
                  <a:cubicBezTo>
                    <a:pt x="689" y="164"/>
                    <a:pt x="689" y="163"/>
                    <a:pt x="691" y="163"/>
                  </a:cubicBezTo>
                  <a:cubicBezTo>
                    <a:pt x="692" y="163"/>
                    <a:pt x="692" y="162"/>
                    <a:pt x="692" y="161"/>
                  </a:cubicBezTo>
                  <a:cubicBezTo>
                    <a:pt x="691" y="160"/>
                    <a:pt x="688" y="161"/>
                    <a:pt x="687" y="161"/>
                  </a:cubicBezTo>
                  <a:cubicBezTo>
                    <a:pt x="686" y="161"/>
                    <a:pt x="686" y="160"/>
                    <a:pt x="687" y="160"/>
                  </a:cubicBezTo>
                  <a:cubicBezTo>
                    <a:pt x="688" y="159"/>
                    <a:pt x="689" y="157"/>
                    <a:pt x="689" y="156"/>
                  </a:cubicBezTo>
                  <a:cubicBezTo>
                    <a:pt x="690" y="156"/>
                    <a:pt x="691" y="155"/>
                    <a:pt x="692" y="155"/>
                  </a:cubicBezTo>
                  <a:cubicBezTo>
                    <a:pt x="693" y="154"/>
                    <a:pt x="693" y="149"/>
                    <a:pt x="694" y="147"/>
                  </a:cubicBezTo>
                  <a:cubicBezTo>
                    <a:pt x="695" y="146"/>
                    <a:pt x="699" y="145"/>
                    <a:pt x="699" y="145"/>
                  </a:cubicBezTo>
                  <a:cubicBezTo>
                    <a:pt x="700" y="144"/>
                    <a:pt x="701" y="145"/>
                    <a:pt x="702" y="145"/>
                  </a:cubicBezTo>
                  <a:cubicBezTo>
                    <a:pt x="703" y="144"/>
                    <a:pt x="703" y="142"/>
                    <a:pt x="704" y="142"/>
                  </a:cubicBezTo>
                  <a:cubicBezTo>
                    <a:pt x="705" y="141"/>
                    <a:pt x="703" y="145"/>
                    <a:pt x="704" y="146"/>
                  </a:cubicBezTo>
                  <a:cubicBezTo>
                    <a:pt x="704" y="147"/>
                    <a:pt x="702" y="148"/>
                    <a:pt x="703" y="149"/>
                  </a:cubicBezTo>
                  <a:cubicBezTo>
                    <a:pt x="703" y="150"/>
                    <a:pt x="705" y="151"/>
                    <a:pt x="706" y="151"/>
                  </a:cubicBezTo>
                  <a:cubicBezTo>
                    <a:pt x="707" y="152"/>
                    <a:pt x="707" y="151"/>
                    <a:pt x="707" y="150"/>
                  </a:cubicBezTo>
                  <a:cubicBezTo>
                    <a:pt x="708" y="149"/>
                    <a:pt x="710" y="146"/>
                    <a:pt x="711" y="146"/>
                  </a:cubicBezTo>
                  <a:cubicBezTo>
                    <a:pt x="711" y="145"/>
                    <a:pt x="710" y="144"/>
                    <a:pt x="709" y="142"/>
                  </a:cubicBezTo>
                  <a:cubicBezTo>
                    <a:pt x="708" y="141"/>
                    <a:pt x="709" y="140"/>
                    <a:pt x="710" y="140"/>
                  </a:cubicBezTo>
                  <a:cubicBezTo>
                    <a:pt x="711" y="140"/>
                    <a:pt x="712" y="139"/>
                    <a:pt x="712" y="139"/>
                  </a:cubicBezTo>
                  <a:cubicBezTo>
                    <a:pt x="713" y="138"/>
                    <a:pt x="713" y="140"/>
                    <a:pt x="713" y="141"/>
                  </a:cubicBezTo>
                  <a:cubicBezTo>
                    <a:pt x="714" y="141"/>
                    <a:pt x="714" y="141"/>
                    <a:pt x="713" y="142"/>
                  </a:cubicBezTo>
                  <a:cubicBezTo>
                    <a:pt x="712" y="143"/>
                    <a:pt x="713" y="146"/>
                    <a:pt x="713" y="147"/>
                  </a:cubicBezTo>
                  <a:cubicBezTo>
                    <a:pt x="713" y="147"/>
                    <a:pt x="714" y="148"/>
                    <a:pt x="714" y="149"/>
                  </a:cubicBezTo>
                  <a:cubicBezTo>
                    <a:pt x="715" y="149"/>
                    <a:pt x="714" y="150"/>
                    <a:pt x="713" y="150"/>
                  </a:cubicBezTo>
                  <a:cubicBezTo>
                    <a:pt x="713" y="151"/>
                    <a:pt x="714" y="151"/>
                    <a:pt x="715" y="151"/>
                  </a:cubicBezTo>
                  <a:cubicBezTo>
                    <a:pt x="715" y="152"/>
                    <a:pt x="712" y="154"/>
                    <a:pt x="712" y="155"/>
                  </a:cubicBezTo>
                  <a:cubicBezTo>
                    <a:pt x="712" y="156"/>
                    <a:pt x="711" y="157"/>
                    <a:pt x="710" y="158"/>
                  </a:cubicBezTo>
                  <a:cubicBezTo>
                    <a:pt x="709" y="158"/>
                    <a:pt x="706" y="162"/>
                    <a:pt x="705" y="163"/>
                  </a:cubicBezTo>
                  <a:cubicBezTo>
                    <a:pt x="704" y="164"/>
                    <a:pt x="703" y="169"/>
                    <a:pt x="703" y="170"/>
                  </a:cubicBezTo>
                  <a:cubicBezTo>
                    <a:pt x="702" y="170"/>
                    <a:pt x="700" y="171"/>
                    <a:pt x="699" y="171"/>
                  </a:cubicBezTo>
                  <a:cubicBezTo>
                    <a:pt x="698" y="171"/>
                    <a:pt x="699" y="172"/>
                    <a:pt x="699" y="173"/>
                  </a:cubicBezTo>
                  <a:cubicBezTo>
                    <a:pt x="699" y="175"/>
                    <a:pt x="696" y="179"/>
                    <a:pt x="696" y="180"/>
                  </a:cubicBezTo>
                  <a:cubicBezTo>
                    <a:pt x="695" y="181"/>
                    <a:pt x="697" y="187"/>
                    <a:pt x="699" y="190"/>
                  </a:cubicBezTo>
                  <a:cubicBezTo>
                    <a:pt x="700" y="192"/>
                    <a:pt x="701" y="196"/>
                    <a:pt x="702" y="198"/>
                  </a:cubicBezTo>
                  <a:cubicBezTo>
                    <a:pt x="703" y="201"/>
                    <a:pt x="705" y="202"/>
                    <a:pt x="705" y="203"/>
                  </a:cubicBezTo>
                  <a:cubicBezTo>
                    <a:pt x="706" y="203"/>
                    <a:pt x="707" y="205"/>
                    <a:pt x="708" y="206"/>
                  </a:cubicBezTo>
                  <a:cubicBezTo>
                    <a:pt x="709" y="207"/>
                    <a:pt x="709" y="210"/>
                    <a:pt x="711" y="211"/>
                  </a:cubicBezTo>
                  <a:cubicBezTo>
                    <a:pt x="713" y="213"/>
                    <a:pt x="712" y="209"/>
                    <a:pt x="713" y="208"/>
                  </a:cubicBezTo>
                  <a:cubicBezTo>
                    <a:pt x="714" y="208"/>
                    <a:pt x="715" y="205"/>
                    <a:pt x="715" y="204"/>
                  </a:cubicBezTo>
                  <a:cubicBezTo>
                    <a:pt x="715" y="203"/>
                    <a:pt x="713" y="203"/>
                    <a:pt x="714" y="203"/>
                  </a:cubicBezTo>
                  <a:cubicBezTo>
                    <a:pt x="714" y="202"/>
                    <a:pt x="713" y="201"/>
                    <a:pt x="713" y="201"/>
                  </a:cubicBezTo>
                  <a:cubicBezTo>
                    <a:pt x="712" y="200"/>
                    <a:pt x="713" y="198"/>
                    <a:pt x="714" y="198"/>
                  </a:cubicBezTo>
                  <a:cubicBezTo>
                    <a:pt x="715" y="197"/>
                    <a:pt x="717" y="198"/>
                    <a:pt x="717" y="198"/>
                  </a:cubicBezTo>
                  <a:cubicBezTo>
                    <a:pt x="718" y="198"/>
                    <a:pt x="715" y="195"/>
                    <a:pt x="715" y="194"/>
                  </a:cubicBezTo>
                  <a:cubicBezTo>
                    <a:pt x="716" y="192"/>
                    <a:pt x="717" y="192"/>
                    <a:pt x="717" y="191"/>
                  </a:cubicBezTo>
                  <a:cubicBezTo>
                    <a:pt x="718" y="190"/>
                    <a:pt x="720" y="189"/>
                    <a:pt x="721" y="189"/>
                  </a:cubicBezTo>
                  <a:cubicBezTo>
                    <a:pt x="722" y="189"/>
                    <a:pt x="723" y="189"/>
                    <a:pt x="723" y="188"/>
                  </a:cubicBezTo>
                  <a:cubicBezTo>
                    <a:pt x="724" y="187"/>
                    <a:pt x="723" y="186"/>
                    <a:pt x="722" y="186"/>
                  </a:cubicBezTo>
                  <a:cubicBezTo>
                    <a:pt x="721" y="186"/>
                    <a:pt x="721" y="185"/>
                    <a:pt x="722" y="184"/>
                  </a:cubicBezTo>
                  <a:cubicBezTo>
                    <a:pt x="722" y="184"/>
                    <a:pt x="722" y="183"/>
                    <a:pt x="721" y="182"/>
                  </a:cubicBezTo>
                  <a:cubicBezTo>
                    <a:pt x="721" y="182"/>
                    <a:pt x="722" y="181"/>
                    <a:pt x="723" y="180"/>
                  </a:cubicBezTo>
                  <a:cubicBezTo>
                    <a:pt x="724" y="180"/>
                    <a:pt x="725" y="181"/>
                    <a:pt x="726" y="181"/>
                  </a:cubicBezTo>
                  <a:cubicBezTo>
                    <a:pt x="726" y="180"/>
                    <a:pt x="726" y="179"/>
                    <a:pt x="726" y="178"/>
                  </a:cubicBezTo>
                  <a:cubicBezTo>
                    <a:pt x="726" y="177"/>
                    <a:pt x="724" y="177"/>
                    <a:pt x="723" y="177"/>
                  </a:cubicBezTo>
                  <a:cubicBezTo>
                    <a:pt x="722" y="177"/>
                    <a:pt x="721" y="176"/>
                    <a:pt x="721" y="174"/>
                  </a:cubicBezTo>
                  <a:cubicBezTo>
                    <a:pt x="720" y="173"/>
                    <a:pt x="722" y="172"/>
                    <a:pt x="722" y="172"/>
                  </a:cubicBezTo>
                  <a:cubicBezTo>
                    <a:pt x="723" y="171"/>
                    <a:pt x="721" y="169"/>
                    <a:pt x="720" y="169"/>
                  </a:cubicBezTo>
                  <a:cubicBezTo>
                    <a:pt x="719" y="170"/>
                    <a:pt x="718" y="169"/>
                    <a:pt x="719" y="168"/>
                  </a:cubicBezTo>
                  <a:cubicBezTo>
                    <a:pt x="719" y="168"/>
                    <a:pt x="718" y="166"/>
                    <a:pt x="718" y="165"/>
                  </a:cubicBezTo>
                  <a:cubicBezTo>
                    <a:pt x="718" y="164"/>
                    <a:pt x="719" y="161"/>
                    <a:pt x="720" y="161"/>
                  </a:cubicBezTo>
                  <a:cubicBezTo>
                    <a:pt x="721" y="160"/>
                    <a:pt x="721" y="159"/>
                    <a:pt x="720" y="158"/>
                  </a:cubicBezTo>
                  <a:cubicBezTo>
                    <a:pt x="720" y="157"/>
                    <a:pt x="721" y="157"/>
                    <a:pt x="722" y="157"/>
                  </a:cubicBezTo>
                  <a:cubicBezTo>
                    <a:pt x="723" y="156"/>
                    <a:pt x="723" y="157"/>
                    <a:pt x="724" y="157"/>
                  </a:cubicBezTo>
                  <a:cubicBezTo>
                    <a:pt x="725" y="157"/>
                    <a:pt x="724" y="157"/>
                    <a:pt x="725" y="156"/>
                  </a:cubicBezTo>
                  <a:cubicBezTo>
                    <a:pt x="725" y="155"/>
                    <a:pt x="727" y="154"/>
                    <a:pt x="728" y="154"/>
                  </a:cubicBezTo>
                  <a:cubicBezTo>
                    <a:pt x="729" y="154"/>
                    <a:pt x="728" y="156"/>
                    <a:pt x="729" y="156"/>
                  </a:cubicBezTo>
                  <a:cubicBezTo>
                    <a:pt x="730" y="157"/>
                    <a:pt x="731" y="154"/>
                    <a:pt x="732" y="154"/>
                  </a:cubicBezTo>
                  <a:cubicBezTo>
                    <a:pt x="733" y="153"/>
                    <a:pt x="733" y="153"/>
                    <a:pt x="733" y="152"/>
                  </a:cubicBezTo>
                  <a:cubicBezTo>
                    <a:pt x="733" y="152"/>
                    <a:pt x="735" y="151"/>
                    <a:pt x="736" y="151"/>
                  </a:cubicBezTo>
                  <a:cubicBezTo>
                    <a:pt x="738" y="152"/>
                    <a:pt x="739" y="154"/>
                    <a:pt x="739" y="155"/>
                  </a:cubicBezTo>
                  <a:cubicBezTo>
                    <a:pt x="740" y="156"/>
                    <a:pt x="741" y="155"/>
                    <a:pt x="741" y="154"/>
                  </a:cubicBezTo>
                  <a:cubicBezTo>
                    <a:pt x="742" y="153"/>
                    <a:pt x="742" y="152"/>
                    <a:pt x="742" y="152"/>
                  </a:cubicBezTo>
                  <a:cubicBezTo>
                    <a:pt x="743" y="151"/>
                    <a:pt x="744" y="151"/>
                    <a:pt x="745" y="151"/>
                  </a:cubicBezTo>
                  <a:cubicBezTo>
                    <a:pt x="745" y="151"/>
                    <a:pt x="744" y="149"/>
                    <a:pt x="744" y="149"/>
                  </a:cubicBezTo>
                  <a:cubicBezTo>
                    <a:pt x="744" y="148"/>
                    <a:pt x="746" y="149"/>
                    <a:pt x="746" y="149"/>
                  </a:cubicBezTo>
                  <a:cubicBezTo>
                    <a:pt x="747" y="148"/>
                    <a:pt x="745" y="147"/>
                    <a:pt x="745" y="147"/>
                  </a:cubicBezTo>
                  <a:cubicBezTo>
                    <a:pt x="745" y="146"/>
                    <a:pt x="746" y="147"/>
                    <a:pt x="746" y="147"/>
                  </a:cubicBezTo>
                  <a:cubicBezTo>
                    <a:pt x="747" y="147"/>
                    <a:pt x="748" y="146"/>
                    <a:pt x="748" y="145"/>
                  </a:cubicBezTo>
                  <a:cubicBezTo>
                    <a:pt x="748" y="145"/>
                    <a:pt x="749" y="146"/>
                    <a:pt x="750" y="146"/>
                  </a:cubicBezTo>
                  <a:cubicBezTo>
                    <a:pt x="750" y="146"/>
                    <a:pt x="751" y="143"/>
                    <a:pt x="754" y="140"/>
                  </a:cubicBezTo>
                  <a:cubicBezTo>
                    <a:pt x="758" y="137"/>
                    <a:pt x="763" y="137"/>
                    <a:pt x="764" y="137"/>
                  </a:cubicBezTo>
                  <a:cubicBezTo>
                    <a:pt x="765" y="137"/>
                    <a:pt x="765" y="137"/>
                    <a:pt x="767" y="138"/>
                  </a:cubicBezTo>
                  <a:cubicBezTo>
                    <a:pt x="769" y="138"/>
                    <a:pt x="769" y="137"/>
                    <a:pt x="770" y="137"/>
                  </a:cubicBezTo>
                  <a:cubicBezTo>
                    <a:pt x="770" y="137"/>
                    <a:pt x="770" y="135"/>
                    <a:pt x="770" y="135"/>
                  </a:cubicBezTo>
                  <a:cubicBezTo>
                    <a:pt x="770" y="134"/>
                    <a:pt x="768" y="132"/>
                    <a:pt x="767" y="132"/>
                  </a:cubicBezTo>
                  <a:cubicBezTo>
                    <a:pt x="766" y="132"/>
                    <a:pt x="766" y="130"/>
                    <a:pt x="764" y="130"/>
                  </a:cubicBezTo>
                  <a:cubicBezTo>
                    <a:pt x="763" y="129"/>
                    <a:pt x="763" y="128"/>
                    <a:pt x="763" y="128"/>
                  </a:cubicBezTo>
                  <a:cubicBezTo>
                    <a:pt x="762" y="127"/>
                    <a:pt x="762" y="127"/>
                    <a:pt x="762" y="128"/>
                  </a:cubicBezTo>
                  <a:cubicBezTo>
                    <a:pt x="761" y="129"/>
                    <a:pt x="762" y="129"/>
                    <a:pt x="759" y="128"/>
                  </a:cubicBezTo>
                  <a:cubicBezTo>
                    <a:pt x="756" y="128"/>
                    <a:pt x="757" y="125"/>
                    <a:pt x="757" y="124"/>
                  </a:cubicBezTo>
                  <a:cubicBezTo>
                    <a:pt x="757" y="123"/>
                    <a:pt x="757" y="122"/>
                    <a:pt x="755" y="122"/>
                  </a:cubicBezTo>
                  <a:cubicBezTo>
                    <a:pt x="753" y="122"/>
                    <a:pt x="754" y="121"/>
                    <a:pt x="755" y="121"/>
                  </a:cubicBezTo>
                  <a:cubicBezTo>
                    <a:pt x="756" y="121"/>
                    <a:pt x="758" y="121"/>
                    <a:pt x="759" y="121"/>
                  </a:cubicBezTo>
                  <a:cubicBezTo>
                    <a:pt x="760" y="121"/>
                    <a:pt x="761" y="122"/>
                    <a:pt x="762" y="122"/>
                  </a:cubicBezTo>
                  <a:cubicBezTo>
                    <a:pt x="763" y="122"/>
                    <a:pt x="765" y="121"/>
                    <a:pt x="767" y="120"/>
                  </a:cubicBezTo>
                  <a:cubicBezTo>
                    <a:pt x="768" y="119"/>
                    <a:pt x="768" y="117"/>
                    <a:pt x="768" y="116"/>
                  </a:cubicBezTo>
                  <a:cubicBezTo>
                    <a:pt x="767" y="116"/>
                    <a:pt x="767" y="115"/>
                    <a:pt x="766" y="115"/>
                  </a:cubicBezTo>
                  <a:cubicBezTo>
                    <a:pt x="766" y="115"/>
                    <a:pt x="766" y="111"/>
                    <a:pt x="766" y="111"/>
                  </a:cubicBezTo>
                  <a:cubicBezTo>
                    <a:pt x="766" y="110"/>
                    <a:pt x="767" y="111"/>
                    <a:pt x="768" y="111"/>
                  </a:cubicBezTo>
                  <a:cubicBezTo>
                    <a:pt x="768" y="112"/>
                    <a:pt x="769" y="112"/>
                    <a:pt x="768" y="113"/>
                  </a:cubicBezTo>
                  <a:cubicBezTo>
                    <a:pt x="768" y="113"/>
                    <a:pt x="769" y="114"/>
                    <a:pt x="769" y="115"/>
                  </a:cubicBezTo>
                  <a:cubicBezTo>
                    <a:pt x="770" y="115"/>
                    <a:pt x="770" y="116"/>
                    <a:pt x="772" y="116"/>
                  </a:cubicBezTo>
                  <a:cubicBezTo>
                    <a:pt x="773" y="117"/>
                    <a:pt x="778" y="117"/>
                    <a:pt x="779" y="117"/>
                  </a:cubicBezTo>
                  <a:cubicBezTo>
                    <a:pt x="780" y="117"/>
                    <a:pt x="783" y="119"/>
                    <a:pt x="782" y="120"/>
                  </a:cubicBezTo>
                  <a:cubicBezTo>
                    <a:pt x="781" y="120"/>
                    <a:pt x="783" y="122"/>
                    <a:pt x="784" y="122"/>
                  </a:cubicBezTo>
                  <a:cubicBezTo>
                    <a:pt x="785" y="122"/>
                    <a:pt x="788" y="122"/>
                    <a:pt x="790" y="123"/>
                  </a:cubicBezTo>
                  <a:cubicBezTo>
                    <a:pt x="791" y="123"/>
                    <a:pt x="792" y="125"/>
                    <a:pt x="794" y="125"/>
                  </a:cubicBezTo>
                  <a:cubicBezTo>
                    <a:pt x="795" y="125"/>
                    <a:pt x="797" y="124"/>
                    <a:pt x="797" y="123"/>
                  </a:cubicBezTo>
                  <a:cubicBezTo>
                    <a:pt x="797" y="123"/>
                    <a:pt x="795" y="122"/>
                    <a:pt x="795" y="123"/>
                  </a:cubicBezTo>
                  <a:cubicBezTo>
                    <a:pt x="794" y="123"/>
                    <a:pt x="794" y="122"/>
                    <a:pt x="793" y="122"/>
                  </a:cubicBezTo>
                  <a:cubicBezTo>
                    <a:pt x="793" y="121"/>
                    <a:pt x="794" y="121"/>
                    <a:pt x="795" y="121"/>
                  </a:cubicBezTo>
                  <a:cubicBezTo>
                    <a:pt x="796" y="120"/>
                    <a:pt x="795" y="119"/>
                    <a:pt x="794" y="118"/>
                  </a:cubicBezTo>
                  <a:cubicBezTo>
                    <a:pt x="794" y="117"/>
                    <a:pt x="793" y="116"/>
                    <a:pt x="793" y="116"/>
                  </a:cubicBezTo>
                  <a:cubicBezTo>
                    <a:pt x="794" y="116"/>
                    <a:pt x="796" y="116"/>
                    <a:pt x="797" y="116"/>
                  </a:cubicBezTo>
                  <a:cubicBezTo>
                    <a:pt x="799" y="116"/>
                    <a:pt x="797" y="115"/>
                    <a:pt x="797" y="114"/>
                  </a:cubicBezTo>
                  <a:cubicBezTo>
                    <a:pt x="796" y="114"/>
                    <a:pt x="799" y="115"/>
                    <a:pt x="800" y="116"/>
                  </a:cubicBezTo>
                  <a:cubicBezTo>
                    <a:pt x="801" y="116"/>
                    <a:pt x="800" y="116"/>
                    <a:pt x="800" y="114"/>
                  </a:cubicBezTo>
                  <a:cubicBezTo>
                    <a:pt x="801" y="113"/>
                    <a:pt x="801" y="113"/>
                    <a:pt x="802" y="113"/>
                  </a:cubicBezTo>
                  <a:cubicBezTo>
                    <a:pt x="803" y="112"/>
                    <a:pt x="802" y="112"/>
                    <a:pt x="800" y="111"/>
                  </a:cubicBezTo>
                  <a:cubicBezTo>
                    <a:pt x="797" y="110"/>
                    <a:pt x="797" y="109"/>
                    <a:pt x="796" y="108"/>
                  </a:cubicBezTo>
                  <a:cubicBezTo>
                    <a:pt x="796" y="107"/>
                    <a:pt x="795" y="107"/>
                    <a:pt x="795" y="108"/>
                  </a:cubicBezTo>
                  <a:cubicBezTo>
                    <a:pt x="794" y="108"/>
                    <a:pt x="793" y="105"/>
                    <a:pt x="792" y="105"/>
                  </a:cubicBezTo>
                  <a:cubicBezTo>
                    <a:pt x="791" y="105"/>
                    <a:pt x="789" y="104"/>
                    <a:pt x="789" y="105"/>
                  </a:cubicBezTo>
                  <a:cubicBezTo>
                    <a:pt x="788" y="105"/>
                    <a:pt x="785" y="104"/>
                    <a:pt x="785" y="105"/>
                  </a:cubicBezTo>
                  <a:cubicBezTo>
                    <a:pt x="784" y="105"/>
                    <a:pt x="786" y="109"/>
                    <a:pt x="785" y="109"/>
                  </a:cubicBezTo>
                  <a:cubicBezTo>
                    <a:pt x="784" y="110"/>
                    <a:pt x="782" y="103"/>
                    <a:pt x="782" y="102"/>
                  </a:cubicBezTo>
                  <a:cubicBezTo>
                    <a:pt x="782" y="101"/>
                    <a:pt x="781" y="100"/>
                    <a:pt x="780" y="100"/>
                  </a:cubicBezTo>
                  <a:cubicBezTo>
                    <a:pt x="779" y="100"/>
                    <a:pt x="776" y="99"/>
                    <a:pt x="774" y="99"/>
                  </a:cubicBezTo>
                  <a:cubicBezTo>
                    <a:pt x="772" y="99"/>
                    <a:pt x="771" y="96"/>
                    <a:pt x="769" y="96"/>
                  </a:cubicBezTo>
                  <a:cubicBezTo>
                    <a:pt x="768" y="96"/>
                    <a:pt x="765" y="95"/>
                    <a:pt x="764" y="94"/>
                  </a:cubicBezTo>
                  <a:cubicBezTo>
                    <a:pt x="762" y="93"/>
                    <a:pt x="761" y="93"/>
                    <a:pt x="759" y="92"/>
                  </a:cubicBezTo>
                  <a:cubicBezTo>
                    <a:pt x="756" y="91"/>
                    <a:pt x="756" y="90"/>
                    <a:pt x="755" y="89"/>
                  </a:cubicBezTo>
                  <a:cubicBezTo>
                    <a:pt x="753" y="88"/>
                    <a:pt x="752" y="89"/>
                    <a:pt x="751" y="88"/>
                  </a:cubicBezTo>
                  <a:cubicBezTo>
                    <a:pt x="750" y="88"/>
                    <a:pt x="750" y="86"/>
                    <a:pt x="749" y="85"/>
                  </a:cubicBezTo>
                  <a:cubicBezTo>
                    <a:pt x="747" y="85"/>
                    <a:pt x="745" y="84"/>
                    <a:pt x="743" y="84"/>
                  </a:cubicBezTo>
                  <a:cubicBezTo>
                    <a:pt x="741" y="83"/>
                    <a:pt x="741" y="82"/>
                    <a:pt x="739" y="81"/>
                  </a:cubicBezTo>
                  <a:cubicBezTo>
                    <a:pt x="736" y="80"/>
                    <a:pt x="728" y="81"/>
                    <a:pt x="725" y="81"/>
                  </a:cubicBezTo>
                  <a:cubicBezTo>
                    <a:pt x="722" y="80"/>
                    <a:pt x="720" y="79"/>
                    <a:pt x="720" y="79"/>
                  </a:cubicBezTo>
                  <a:cubicBezTo>
                    <a:pt x="719" y="80"/>
                    <a:pt x="720" y="81"/>
                    <a:pt x="721" y="81"/>
                  </a:cubicBezTo>
                  <a:cubicBezTo>
                    <a:pt x="722" y="82"/>
                    <a:pt x="719" y="82"/>
                    <a:pt x="719" y="82"/>
                  </a:cubicBezTo>
                  <a:cubicBezTo>
                    <a:pt x="719" y="83"/>
                    <a:pt x="720" y="84"/>
                    <a:pt x="721" y="84"/>
                  </a:cubicBezTo>
                  <a:cubicBezTo>
                    <a:pt x="723" y="85"/>
                    <a:pt x="722" y="85"/>
                    <a:pt x="722" y="86"/>
                  </a:cubicBezTo>
                  <a:cubicBezTo>
                    <a:pt x="722" y="87"/>
                    <a:pt x="722" y="87"/>
                    <a:pt x="723" y="88"/>
                  </a:cubicBezTo>
                  <a:cubicBezTo>
                    <a:pt x="724" y="88"/>
                    <a:pt x="723" y="89"/>
                    <a:pt x="723" y="89"/>
                  </a:cubicBezTo>
                  <a:cubicBezTo>
                    <a:pt x="722" y="89"/>
                    <a:pt x="723" y="91"/>
                    <a:pt x="722" y="92"/>
                  </a:cubicBezTo>
                  <a:cubicBezTo>
                    <a:pt x="721" y="92"/>
                    <a:pt x="720" y="90"/>
                    <a:pt x="720" y="90"/>
                  </a:cubicBezTo>
                  <a:cubicBezTo>
                    <a:pt x="719" y="90"/>
                    <a:pt x="720" y="92"/>
                    <a:pt x="720" y="92"/>
                  </a:cubicBezTo>
                  <a:cubicBezTo>
                    <a:pt x="719" y="92"/>
                    <a:pt x="717" y="89"/>
                    <a:pt x="717" y="89"/>
                  </a:cubicBezTo>
                  <a:cubicBezTo>
                    <a:pt x="717" y="88"/>
                    <a:pt x="714" y="87"/>
                    <a:pt x="713" y="86"/>
                  </a:cubicBezTo>
                  <a:cubicBezTo>
                    <a:pt x="712" y="85"/>
                    <a:pt x="711" y="82"/>
                    <a:pt x="711" y="82"/>
                  </a:cubicBezTo>
                  <a:cubicBezTo>
                    <a:pt x="710" y="82"/>
                    <a:pt x="710" y="82"/>
                    <a:pt x="710" y="83"/>
                  </a:cubicBezTo>
                  <a:cubicBezTo>
                    <a:pt x="710" y="84"/>
                    <a:pt x="703" y="83"/>
                    <a:pt x="701" y="83"/>
                  </a:cubicBezTo>
                  <a:cubicBezTo>
                    <a:pt x="698" y="82"/>
                    <a:pt x="693" y="82"/>
                    <a:pt x="692" y="82"/>
                  </a:cubicBezTo>
                  <a:cubicBezTo>
                    <a:pt x="690" y="83"/>
                    <a:pt x="689" y="84"/>
                    <a:pt x="689" y="85"/>
                  </a:cubicBezTo>
                  <a:cubicBezTo>
                    <a:pt x="689" y="86"/>
                    <a:pt x="690" y="89"/>
                    <a:pt x="690" y="89"/>
                  </a:cubicBezTo>
                  <a:cubicBezTo>
                    <a:pt x="689" y="90"/>
                    <a:pt x="688" y="87"/>
                    <a:pt x="688" y="86"/>
                  </a:cubicBezTo>
                  <a:cubicBezTo>
                    <a:pt x="688" y="85"/>
                    <a:pt x="686" y="85"/>
                    <a:pt x="685" y="84"/>
                  </a:cubicBezTo>
                  <a:cubicBezTo>
                    <a:pt x="684" y="83"/>
                    <a:pt x="683" y="82"/>
                    <a:pt x="682" y="81"/>
                  </a:cubicBezTo>
                  <a:cubicBezTo>
                    <a:pt x="680" y="80"/>
                    <a:pt x="681" y="81"/>
                    <a:pt x="681" y="80"/>
                  </a:cubicBezTo>
                  <a:cubicBezTo>
                    <a:pt x="681" y="79"/>
                    <a:pt x="680" y="78"/>
                    <a:pt x="679" y="77"/>
                  </a:cubicBezTo>
                  <a:cubicBezTo>
                    <a:pt x="678" y="76"/>
                    <a:pt x="676" y="73"/>
                    <a:pt x="674" y="72"/>
                  </a:cubicBezTo>
                  <a:cubicBezTo>
                    <a:pt x="671" y="71"/>
                    <a:pt x="665" y="72"/>
                    <a:pt x="662" y="72"/>
                  </a:cubicBezTo>
                  <a:cubicBezTo>
                    <a:pt x="659" y="72"/>
                    <a:pt x="655" y="73"/>
                    <a:pt x="653" y="73"/>
                  </a:cubicBezTo>
                  <a:cubicBezTo>
                    <a:pt x="651" y="73"/>
                    <a:pt x="649" y="72"/>
                    <a:pt x="648" y="71"/>
                  </a:cubicBezTo>
                  <a:cubicBezTo>
                    <a:pt x="647" y="71"/>
                    <a:pt x="643" y="67"/>
                    <a:pt x="642" y="66"/>
                  </a:cubicBezTo>
                  <a:cubicBezTo>
                    <a:pt x="641" y="65"/>
                    <a:pt x="639" y="66"/>
                    <a:pt x="639" y="65"/>
                  </a:cubicBezTo>
                  <a:cubicBezTo>
                    <a:pt x="639" y="64"/>
                    <a:pt x="641" y="65"/>
                    <a:pt x="642" y="65"/>
                  </a:cubicBezTo>
                  <a:cubicBezTo>
                    <a:pt x="642" y="65"/>
                    <a:pt x="641" y="63"/>
                    <a:pt x="641" y="62"/>
                  </a:cubicBezTo>
                  <a:cubicBezTo>
                    <a:pt x="640" y="61"/>
                    <a:pt x="638" y="60"/>
                    <a:pt x="636" y="60"/>
                  </a:cubicBezTo>
                  <a:cubicBezTo>
                    <a:pt x="634" y="60"/>
                    <a:pt x="633" y="59"/>
                    <a:pt x="631" y="59"/>
                  </a:cubicBezTo>
                  <a:cubicBezTo>
                    <a:pt x="629" y="59"/>
                    <a:pt x="630" y="60"/>
                    <a:pt x="629" y="60"/>
                  </a:cubicBezTo>
                  <a:cubicBezTo>
                    <a:pt x="629" y="60"/>
                    <a:pt x="627" y="60"/>
                    <a:pt x="626" y="60"/>
                  </a:cubicBezTo>
                  <a:cubicBezTo>
                    <a:pt x="625" y="60"/>
                    <a:pt x="625" y="61"/>
                    <a:pt x="624" y="61"/>
                  </a:cubicBezTo>
                  <a:cubicBezTo>
                    <a:pt x="623" y="61"/>
                    <a:pt x="621" y="61"/>
                    <a:pt x="620" y="61"/>
                  </a:cubicBezTo>
                  <a:cubicBezTo>
                    <a:pt x="618" y="61"/>
                    <a:pt x="619" y="61"/>
                    <a:pt x="620" y="60"/>
                  </a:cubicBezTo>
                  <a:cubicBezTo>
                    <a:pt x="620" y="59"/>
                    <a:pt x="620" y="59"/>
                    <a:pt x="620" y="58"/>
                  </a:cubicBezTo>
                  <a:cubicBezTo>
                    <a:pt x="619" y="58"/>
                    <a:pt x="620" y="58"/>
                    <a:pt x="621" y="58"/>
                  </a:cubicBezTo>
                  <a:cubicBezTo>
                    <a:pt x="622" y="58"/>
                    <a:pt x="627" y="59"/>
                    <a:pt x="628" y="59"/>
                  </a:cubicBezTo>
                  <a:cubicBezTo>
                    <a:pt x="630" y="59"/>
                    <a:pt x="622" y="57"/>
                    <a:pt x="619" y="57"/>
                  </a:cubicBezTo>
                  <a:cubicBezTo>
                    <a:pt x="616" y="57"/>
                    <a:pt x="610" y="56"/>
                    <a:pt x="608" y="56"/>
                  </a:cubicBezTo>
                  <a:cubicBezTo>
                    <a:pt x="607" y="57"/>
                    <a:pt x="603" y="58"/>
                    <a:pt x="602" y="58"/>
                  </a:cubicBezTo>
                  <a:cubicBezTo>
                    <a:pt x="602" y="58"/>
                    <a:pt x="601" y="59"/>
                    <a:pt x="602" y="61"/>
                  </a:cubicBezTo>
                  <a:cubicBezTo>
                    <a:pt x="603" y="62"/>
                    <a:pt x="603" y="61"/>
                    <a:pt x="603" y="60"/>
                  </a:cubicBezTo>
                  <a:cubicBezTo>
                    <a:pt x="604" y="60"/>
                    <a:pt x="604" y="61"/>
                    <a:pt x="606" y="61"/>
                  </a:cubicBezTo>
                  <a:cubicBezTo>
                    <a:pt x="607" y="62"/>
                    <a:pt x="604" y="61"/>
                    <a:pt x="604" y="62"/>
                  </a:cubicBezTo>
                  <a:cubicBezTo>
                    <a:pt x="605" y="62"/>
                    <a:pt x="604" y="62"/>
                    <a:pt x="604" y="63"/>
                  </a:cubicBezTo>
                  <a:cubicBezTo>
                    <a:pt x="603" y="64"/>
                    <a:pt x="606" y="66"/>
                    <a:pt x="607" y="67"/>
                  </a:cubicBezTo>
                  <a:cubicBezTo>
                    <a:pt x="607" y="67"/>
                    <a:pt x="606" y="67"/>
                    <a:pt x="605" y="67"/>
                  </a:cubicBezTo>
                  <a:cubicBezTo>
                    <a:pt x="605" y="67"/>
                    <a:pt x="605" y="67"/>
                    <a:pt x="604" y="68"/>
                  </a:cubicBezTo>
                  <a:cubicBezTo>
                    <a:pt x="603" y="68"/>
                    <a:pt x="602" y="66"/>
                    <a:pt x="602" y="66"/>
                  </a:cubicBezTo>
                  <a:cubicBezTo>
                    <a:pt x="602" y="65"/>
                    <a:pt x="600" y="65"/>
                    <a:pt x="599" y="66"/>
                  </a:cubicBezTo>
                  <a:cubicBezTo>
                    <a:pt x="598" y="66"/>
                    <a:pt x="600" y="67"/>
                    <a:pt x="601" y="68"/>
                  </a:cubicBezTo>
                  <a:cubicBezTo>
                    <a:pt x="601" y="69"/>
                    <a:pt x="600" y="69"/>
                    <a:pt x="599" y="69"/>
                  </a:cubicBezTo>
                  <a:cubicBezTo>
                    <a:pt x="599" y="69"/>
                    <a:pt x="600" y="71"/>
                    <a:pt x="599" y="71"/>
                  </a:cubicBezTo>
                  <a:cubicBezTo>
                    <a:pt x="598" y="71"/>
                    <a:pt x="596" y="68"/>
                    <a:pt x="595" y="68"/>
                  </a:cubicBezTo>
                  <a:cubicBezTo>
                    <a:pt x="594" y="67"/>
                    <a:pt x="593" y="66"/>
                    <a:pt x="592" y="67"/>
                  </a:cubicBezTo>
                  <a:cubicBezTo>
                    <a:pt x="591" y="67"/>
                    <a:pt x="590" y="66"/>
                    <a:pt x="588" y="66"/>
                  </a:cubicBezTo>
                  <a:cubicBezTo>
                    <a:pt x="587" y="65"/>
                    <a:pt x="586" y="66"/>
                    <a:pt x="586" y="67"/>
                  </a:cubicBezTo>
                  <a:cubicBezTo>
                    <a:pt x="585" y="67"/>
                    <a:pt x="584" y="67"/>
                    <a:pt x="583" y="67"/>
                  </a:cubicBezTo>
                  <a:cubicBezTo>
                    <a:pt x="582" y="67"/>
                    <a:pt x="580" y="64"/>
                    <a:pt x="579" y="63"/>
                  </a:cubicBezTo>
                  <a:cubicBezTo>
                    <a:pt x="578" y="62"/>
                    <a:pt x="579" y="63"/>
                    <a:pt x="578" y="65"/>
                  </a:cubicBezTo>
                  <a:cubicBezTo>
                    <a:pt x="577" y="66"/>
                    <a:pt x="577" y="68"/>
                    <a:pt x="578" y="70"/>
                  </a:cubicBezTo>
                  <a:cubicBezTo>
                    <a:pt x="578" y="72"/>
                    <a:pt x="576" y="73"/>
                    <a:pt x="576" y="74"/>
                  </a:cubicBezTo>
                  <a:cubicBezTo>
                    <a:pt x="575" y="74"/>
                    <a:pt x="575" y="73"/>
                    <a:pt x="574" y="72"/>
                  </a:cubicBezTo>
                  <a:cubicBezTo>
                    <a:pt x="574" y="72"/>
                    <a:pt x="573" y="72"/>
                    <a:pt x="572" y="72"/>
                  </a:cubicBezTo>
                  <a:cubicBezTo>
                    <a:pt x="572" y="72"/>
                    <a:pt x="571" y="70"/>
                    <a:pt x="571" y="70"/>
                  </a:cubicBezTo>
                  <a:cubicBezTo>
                    <a:pt x="571" y="69"/>
                    <a:pt x="570" y="68"/>
                    <a:pt x="570" y="68"/>
                  </a:cubicBezTo>
                  <a:cubicBezTo>
                    <a:pt x="569" y="67"/>
                    <a:pt x="569" y="67"/>
                    <a:pt x="567" y="66"/>
                  </a:cubicBezTo>
                  <a:cubicBezTo>
                    <a:pt x="566" y="65"/>
                    <a:pt x="566" y="65"/>
                    <a:pt x="566" y="64"/>
                  </a:cubicBezTo>
                  <a:cubicBezTo>
                    <a:pt x="565" y="63"/>
                    <a:pt x="565" y="64"/>
                    <a:pt x="564" y="64"/>
                  </a:cubicBezTo>
                  <a:cubicBezTo>
                    <a:pt x="564" y="64"/>
                    <a:pt x="563" y="63"/>
                    <a:pt x="563" y="63"/>
                  </a:cubicBezTo>
                  <a:cubicBezTo>
                    <a:pt x="563" y="62"/>
                    <a:pt x="562" y="62"/>
                    <a:pt x="562" y="63"/>
                  </a:cubicBezTo>
                  <a:cubicBezTo>
                    <a:pt x="562" y="63"/>
                    <a:pt x="560" y="60"/>
                    <a:pt x="560" y="60"/>
                  </a:cubicBezTo>
                  <a:cubicBezTo>
                    <a:pt x="559" y="59"/>
                    <a:pt x="557" y="59"/>
                    <a:pt x="556" y="59"/>
                  </a:cubicBezTo>
                  <a:cubicBezTo>
                    <a:pt x="555" y="59"/>
                    <a:pt x="554" y="58"/>
                    <a:pt x="554" y="57"/>
                  </a:cubicBezTo>
                  <a:cubicBezTo>
                    <a:pt x="553" y="56"/>
                    <a:pt x="558" y="58"/>
                    <a:pt x="559" y="59"/>
                  </a:cubicBezTo>
                  <a:cubicBezTo>
                    <a:pt x="561" y="59"/>
                    <a:pt x="561" y="60"/>
                    <a:pt x="562" y="61"/>
                  </a:cubicBezTo>
                  <a:cubicBezTo>
                    <a:pt x="564" y="62"/>
                    <a:pt x="565" y="62"/>
                    <a:pt x="565" y="62"/>
                  </a:cubicBezTo>
                  <a:cubicBezTo>
                    <a:pt x="565" y="61"/>
                    <a:pt x="564" y="55"/>
                    <a:pt x="564" y="54"/>
                  </a:cubicBezTo>
                  <a:cubicBezTo>
                    <a:pt x="564" y="53"/>
                    <a:pt x="562" y="53"/>
                    <a:pt x="560" y="52"/>
                  </a:cubicBezTo>
                  <a:cubicBezTo>
                    <a:pt x="559" y="51"/>
                    <a:pt x="560" y="50"/>
                    <a:pt x="558" y="49"/>
                  </a:cubicBezTo>
                  <a:cubicBezTo>
                    <a:pt x="557" y="49"/>
                    <a:pt x="557" y="48"/>
                    <a:pt x="556" y="48"/>
                  </a:cubicBezTo>
                  <a:cubicBezTo>
                    <a:pt x="555" y="48"/>
                    <a:pt x="553" y="48"/>
                    <a:pt x="553" y="48"/>
                  </a:cubicBezTo>
                  <a:cubicBezTo>
                    <a:pt x="552" y="48"/>
                    <a:pt x="551" y="48"/>
                    <a:pt x="550" y="48"/>
                  </a:cubicBezTo>
                  <a:cubicBezTo>
                    <a:pt x="548" y="48"/>
                    <a:pt x="547" y="48"/>
                    <a:pt x="546" y="47"/>
                  </a:cubicBezTo>
                  <a:cubicBezTo>
                    <a:pt x="545" y="46"/>
                    <a:pt x="545" y="46"/>
                    <a:pt x="543" y="46"/>
                  </a:cubicBezTo>
                  <a:cubicBezTo>
                    <a:pt x="542" y="46"/>
                    <a:pt x="541" y="45"/>
                    <a:pt x="540" y="45"/>
                  </a:cubicBezTo>
                  <a:cubicBezTo>
                    <a:pt x="539" y="45"/>
                    <a:pt x="539" y="46"/>
                    <a:pt x="538" y="47"/>
                  </a:cubicBezTo>
                  <a:cubicBezTo>
                    <a:pt x="538" y="47"/>
                    <a:pt x="540" y="48"/>
                    <a:pt x="541" y="49"/>
                  </a:cubicBezTo>
                  <a:cubicBezTo>
                    <a:pt x="542" y="50"/>
                    <a:pt x="542" y="50"/>
                    <a:pt x="541" y="50"/>
                  </a:cubicBezTo>
                  <a:cubicBezTo>
                    <a:pt x="540" y="51"/>
                    <a:pt x="540" y="51"/>
                    <a:pt x="541" y="52"/>
                  </a:cubicBezTo>
                  <a:cubicBezTo>
                    <a:pt x="543" y="53"/>
                    <a:pt x="540" y="52"/>
                    <a:pt x="541" y="53"/>
                  </a:cubicBezTo>
                  <a:cubicBezTo>
                    <a:pt x="542" y="54"/>
                    <a:pt x="538" y="54"/>
                    <a:pt x="536" y="53"/>
                  </a:cubicBezTo>
                  <a:cubicBezTo>
                    <a:pt x="533" y="52"/>
                    <a:pt x="531" y="53"/>
                    <a:pt x="530" y="53"/>
                  </a:cubicBezTo>
                  <a:cubicBezTo>
                    <a:pt x="529" y="53"/>
                    <a:pt x="528" y="50"/>
                    <a:pt x="528" y="50"/>
                  </a:cubicBezTo>
                  <a:cubicBezTo>
                    <a:pt x="528" y="49"/>
                    <a:pt x="525" y="49"/>
                    <a:pt x="523" y="49"/>
                  </a:cubicBezTo>
                  <a:cubicBezTo>
                    <a:pt x="521" y="49"/>
                    <a:pt x="518" y="48"/>
                    <a:pt x="517" y="47"/>
                  </a:cubicBezTo>
                  <a:cubicBezTo>
                    <a:pt x="516" y="47"/>
                    <a:pt x="517" y="47"/>
                    <a:pt x="516" y="48"/>
                  </a:cubicBezTo>
                  <a:cubicBezTo>
                    <a:pt x="516" y="48"/>
                    <a:pt x="512" y="46"/>
                    <a:pt x="510" y="46"/>
                  </a:cubicBezTo>
                  <a:cubicBezTo>
                    <a:pt x="508" y="46"/>
                    <a:pt x="507" y="46"/>
                    <a:pt x="506" y="47"/>
                  </a:cubicBezTo>
                  <a:cubicBezTo>
                    <a:pt x="506" y="48"/>
                    <a:pt x="508" y="50"/>
                    <a:pt x="509" y="51"/>
                  </a:cubicBezTo>
                  <a:cubicBezTo>
                    <a:pt x="510" y="52"/>
                    <a:pt x="507" y="53"/>
                    <a:pt x="506" y="54"/>
                  </a:cubicBezTo>
                  <a:cubicBezTo>
                    <a:pt x="506" y="54"/>
                    <a:pt x="507" y="52"/>
                    <a:pt x="507" y="51"/>
                  </a:cubicBezTo>
                  <a:cubicBezTo>
                    <a:pt x="506" y="50"/>
                    <a:pt x="504" y="44"/>
                    <a:pt x="503" y="44"/>
                  </a:cubicBezTo>
                  <a:cubicBezTo>
                    <a:pt x="503" y="43"/>
                    <a:pt x="502" y="43"/>
                    <a:pt x="500" y="43"/>
                  </a:cubicBezTo>
                  <a:cubicBezTo>
                    <a:pt x="499" y="43"/>
                    <a:pt x="499" y="40"/>
                    <a:pt x="498" y="39"/>
                  </a:cubicBezTo>
                  <a:cubicBezTo>
                    <a:pt x="498" y="39"/>
                    <a:pt x="498" y="40"/>
                    <a:pt x="496" y="40"/>
                  </a:cubicBezTo>
                  <a:cubicBezTo>
                    <a:pt x="495" y="41"/>
                    <a:pt x="495" y="41"/>
                    <a:pt x="494" y="42"/>
                  </a:cubicBezTo>
                  <a:cubicBezTo>
                    <a:pt x="492" y="44"/>
                    <a:pt x="492" y="44"/>
                    <a:pt x="490" y="45"/>
                  </a:cubicBezTo>
                  <a:cubicBezTo>
                    <a:pt x="488" y="46"/>
                    <a:pt x="485" y="50"/>
                    <a:pt x="484" y="51"/>
                  </a:cubicBezTo>
                  <a:cubicBezTo>
                    <a:pt x="482" y="52"/>
                    <a:pt x="483" y="49"/>
                    <a:pt x="483" y="47"/>
                  </a:cubicBezTo>
                  <a:cubicBezTo>
                    <a:pt x="483" y="44"/>
                    <a:pt x="483" y="43"/>
                    <a:pt x="482" y="43"/>
                  </a:cubicBezTo>
                  <a:cubicBezTo>
                    <a:pt x="482" y="42"/>
                    <a:pt x="484" y="43"/>
                    <a:pt x="485" y="43"/>
                  </a:cubicBezTo>
                  <a:cubicBezTo>
                    <a:pt x="486" y="43"/>
                    <a:pt x="490" y="37"/>
                    <a:pt x="491" y="36"/>
                  </a:cubicBezTo>
                  <a:cubicBezTo>
                    <a:pt x="493" y="36"/>
                    <a:pt x="493" y="35"/>
                    <a:pt x="495" y="34"/>
                  </a:cubicBezTo>
                  <a:cubicBezTo>
                    <a:pt x="496" y="33"/>
                    <a:pt x="497" y="34"/>
                    <a:pt x="500" y="32"/>
                  </a:cubicBezTo>
                  <a:cubicBezTo>
                    <a:pt x="502" y="30"/>
                    <a:pt x="501" y="25"/>
                    <a:pt x="501" y="23"/>
                  </a:cubicBezTo>
                  <a:cubicBezTo>
                    <a:pt x="501" y="20"/>
                    <a:pt x="501" y="19"/>
                    <a:pt x="500" y="18"/>
                  </a:cubicBezTo>
                  <a:cubicBezTo>
                    <a:pt x="499" y="17"/>
                    <a:pt x="499" y="17"/>
                    <a:pt x="498" y="15"/>
                  </a:cubicBezTo>
                  <a:cubicBezTo>
                    <a:pt x="497" y="14"/>
                    <a:pt x="496" y="13"/>
                    <a:pt x="495" y="13"/>
                  </a:cubicBezTo>
                  <a:cubicBezTo>
                    <a:pt x="494" y="13"/>
                    <a:pt x="493" y="13"/>
                    <a:pt x="493" y="13"/>
                  </a:cubicBezTo>
                  <a:cubicBezTo>
                    <a:pt x="493" y="13"/>
                    <a:pt x="491" y="13"/>
                    <a:pt x="490" y="13"/>
                  </a:cubicBezTo>
                  <a:cubicBezTo>
                    <a:pt x="489" y="14"/>
                    <a:pt x="481" y="13"/>
                    <a:pt x="478" y="13"/>
                  </a:cubicBezTo>
                  <a:cubicBezTo>
                    <a:pt x="475" y="13"/>
                    <a:pt x="476" y="14"/>
                    <a:pt x="475" y="15"/>
                  </a:cubicBezTo>
                  <a:cubicBezTo>
                    <a:pt x="474" y="16"/>
                    <a:pt x="473" y="16"/>
                    <a:pt x="472" y="17"/>
                  </a:cubicBezTo>
                  <a:cubicBezTo>
                    <a:pt x="471" y="17"/>
                    <a:pt x="471" y="15"/>
                    <a:pt x="472" y="14"/>
                  </a:cubicBezTo>
                  <a:cubicBezTo>
                    <a:pt x="472" y="13"/>
                    <a:pt x="473" y="10"/>
                    <a:pt x="473" y="10"/>
                  </a:cubicBezTo>
                  <a:cubicBezTo>
                    <a:pt x="473" y="9"/>
                    <a:pt x="471" y="9"/>
                    <a:pt x="470" y="9"/>
                  </a:cubicBezTo>
                  <a:cubicBezTo>
                    <a:pt x="469" y="9"/>
                    <a:pt x="471" y="8"/>
                    <a:pt x="471" y="7"/>
                  </a:cubicBezTo>
                  <a:cubicBezTo>
                    <a:pt x="472" y="7"/>
                    <a:pt x="472" y="6"/>
                    <a:pt x="472" y="5"/>
                  </a:cubicBezTo>
                  <a:cubicBezTo>
                    <a:pt x="472" y="4"/>
                    <a:pt x="472" y="4"/>
                    <a:pt x="470" y="3"/>
                  </a:cubicBezTo>
                  <a:cubicBezTo>
                    <a:pt x="469" y="2"/>
                    <a:pt x="468" y="1"/>
                    <a:pt x="467" y="1"/>
                  </a:cubicBezTo>
                  <a:cubicBezTo>
                    <a:pt x="465" y="0"/>
                    <a:pt x="465" y="0"/>
                    <a:pt x="464" y="0"/>
                  </a:cubicBezTo>
                  <a:cubicBezTo>
                    <a:pt x="463" y="0"/>
                    <a:pt x="463" y="0"/>
                    <a:pt x="462" y="1"/>
                  </a:cubicBezTo>
                  <a:cubicBezTo>
                    <a:pt x="461" y="1"/>
                    <a:pt x="458" y="2"/>
                    <a:pt x="458" y="3"/>
                  </a:cubicBezTo>
                  <a:cubicBezTo>
                    <a:pt x="458" y="4"/>
                    <a:pt x="458" y="5"/>
                    <a:pt x="456" y="7"/>
                  </a:cubicBezTo>
                  <a:cubicBezTo>
                    <a:pt x="455" y="9"/>
                    <a:pt x="456" y="10"/>
                    <a:pt x="456" y="12"/>
                  </a:cubicBezTo>
                  <a:cubicBezTo>
                    <a:pt x="456" y="14"/>
                    <a:pt x="456" y="15"/>
                    <a:pt x="452" y="15"/>
                  </a:cubicBezTo>
                  <a:cubicBezTo>
                    <a:pt x="449" y="16"/>
                    <a:pt x="449" y="14"/>
                    <a:pt x="448" y="16"/>
                  </a:cubicBezTo>
                  <a:cubicBezTo>
                    <a:pt x="447" y="17"/>
                    <a:pt x="449" y="19"/>
                    <a:pt x="453" y="21"/>
                  </a:cubicBezTo>
                  <a:cubicBezTo>
                    <a:pt x="457" y="22"/>
                    <a:pt x="456" y="21"/>
                    <a:pt x="456" y="22"/>
                  </a:cubicBezTo>
                  <a:cubicBezTo>
                    <a:pt x="456" y="23"/>
                    <a:pt x="454" y="22"/>
                    <a:pt x="453" y="22"/>
                  </a:cubicBezTo>
                  <a:cubicBezTo>
                    <a:pt x="451" y="23"/>
                    <a:pt x="453" y="23"/>
                    <a:pt x="454" y="23"/>
                  </a:cubicBezTo>
                  <a:cubicBezTo>
                    <a:pt x="455" y="23"/>
                    <a:pt x="456" y="24"/>
                    <a:pt x="457" y="25"/>
                  </a:cubicBezTo>
                  <a:cubicBezTo>
                    <a:pt x="458" y="27"/>
                    <a:pt x="456" y="28"/>
                    <a:pt x="456" y="29"/>
                  </a:cubicBezTo>
                  <a:cubicBezTo>
                    <a:pt x="456" y="29"/>
                    <a:pt x="456" y="27"/>
                    <a:pt x="455" y="26"/>
                  </a:cubicBezTo>
                  <a:cubicBezTo>
                    <a:pt x="455" y="25"/>
                    <a:pt x="454" y="25"/>
                    <a:pt x="453" y="26"/>
                  </a:cubicBezTo>
                  <a:cubicBezTo>
                    <a:pt x="451" y="26"/>
                    <a:pt x="450" y="25"/>
                    <a:pt x="450" y="24"/>
                  </a:cubicBezTo>
                  <a:cubicBezTo>
                    <a:pt x="449" y="23"/>
                    <a:pt x="448" y="22"/>
                    <a:pt x="447" y="21"/>
                  </a:cubicBezTo>
                  <a:cubicBezTo>
                    <a:pt x="445" y="20"/>
                    <a:pt x="445" y="21"/>
                    <a:pt x="443" y="21"/>
                  </a:cubicBezTo>
                  <a:cubicBezTo>
                    <a:pt x="442" y="22"/>
                    <a:pt x="443" y="20"/>
                    <a:pt x="441" y="19"/>
                  </a:cubicBezTo>
                  <a:cubicBezTo>
                    <a:pt x="440" y="19"/>
                    <a:pt x="441" y="18"/>
                    <a:pt x="439" y="19"/>
                  </a:cubicBezTo>
                  <a:cubicBezTo>
                    <a:pt x="438" y="19"/>
                    <a:pt x="438" y="19"/>
                    <a:pt x="436" y="19"/>
                  </a:cubicBezTo>
                  <a:cubicBezTo>
                    <a:pt x="434" y="19"/>
                    <a:pt x="434" y="20"/>
                    <a:pt x="432" y="20"/>
                  </a:cubicBezTo>
                  <a:cubicBezTo>
                    <a:pt x="431" y="20"/>
                    <a:pt x="432" y="19"/>
                    <a:pt x="432" y="18"/>
                  </a:cubicBezTo>
                  <a:cubicBezTo>
                    <a:pt x="432" y="18"/>
                    <a:pt x="430" y="19"/>
                    <a:pt x="429" y="20"/>
                  </a:cubicBezTo>
                  <a:cubicBezTo>
                    <a:pt x="427" y="20"/>
                    <a:pt x="426" y="21"/>
                    <a:pt x="425" y="22"/>
                  </a:cubicBezTo>
                  <a:cubicBezTo>
                    <a:pt x="424" y="22"/>
                    <a:pt x="420" y="23"/>
                    <a:pt x="417" y="25"/>
                  </a:cubicBezTo>
                  <a:cubicBezTo>
                    <a:pt x="414" y="26"/>
                    <a:pt x="414" y="28"/>
                    <a:pt x="412" y="30"/>
                  </a:cubicBezTo>
                  <a:cubicBezTo>
                    <a:pt x="411" y="31"/>
                    <a:pt x="412" y="31"/>
                    <a:pt x="410" y="32"/>
                  </a:cubicBezTo>
                  <a:cubicBezTo>
                    <a:pt x="409" y="32"/>
                    <a:pt x="407" y="33"/>
                    <a:pt x="406" y="34"/>
                  </a:cubicBezTo>
                  <a:cubicBezTo>
                    <a:pt x="405" y="35"/>
                    <a:pt x="405" y="35"/>
                    <a:pt x="404" y="36"/>
                  </a:cubicBezTo>
                  <a:cubicBezTo>
                    <a:pt x="402" y="37"/>
                    <a:pt x="403" y="38"/>
                    <a:pt x="403" y="39"/>
                  </a:cubicBezTo>
                  <a:cubicBezTo>
                    <a:pt x="403" y="40"/>
                    <a:pt x="405" y="40"/>
                    <a:pt x="404" y="41"/>
                  </a:cubicBezTo>
                  <a:cubicBezTo>
                    <a:pt x="404" y="42"/>
                    <a:pt x="404" y="43"/>
                    <a:pt x="402" y="43"/>
                  </a:cubicBezTo>
                  <a:cubicBezTo>
                    <a:pt x="400" y="43"/>
                    <a:pt x="399" y="44"/>
                    <a:pt x="396" y="45"/>
                  </a:cubicBezTo>
                  <a:cubicBezTo>
                    <a:pt x="393" y="46"/>
                    <a:pt x="391" y="45"/>
                    <a:pt x="390" y="46"/>
                  </a:cubicBezTo>
                  <a:cubicBezTo>
                    <a:pt x="388" y="47"/>
                    <a:pt x="390" y="50"/>
                    <a:pt x="389" y="51"/>
                  </a:cubicBezTo>
                  <a:cubicBezTo>
                    <a:pt x="389" y="53"/>
                    <a:pt x="390" y="54"/>
                    <a:pt x="391" y="55"/>
                  </a:cubicBezTo>
                  <a:cubicBezTo>
                    <a:pt x="392" y="57"/>
                    <a:pt x="392" y="58"/>
                    <a:pt x="394" y="58"/>
                  </a:cubicBezTo>
                  <a:cubicBezTo>
                    <a:pt x="395" y="59"/>
                    <a:pt x="397" y="60"/>
                    <a:pt x="398" y="61"/>
                  </a:cubicBezTo>
                  <a:cubicBezTo>
                    <a:pt x="399" y="62"/>
                    <a:pt x="400" y="62"/>
                    <a:pt x="401" y="63"/>
                  </a:cubicBezTo>
                  <a:cubicBezTo>
                    <a:pt x="402" y="64"/>
                    <a:pt x="402" y="67"/>
                    <a:pt x="402" y="68"/>
                  </a:cubicBezTo>
                  <a:cubicBezTo>
                    <a:pt x="402" y="69"/>
                    <a:pt x="401" y="73"/>
                    <a:pt x="401" y="74"/>
                  </a:cubicBezTo>
                  <a:cubicBezTo>
                    <a:pt x="401" y="75"/>
                    <a:pt x="400" y="72"/>
                    <a:pt x="399" y="71"/>
                  </a:cubicBezTo>
                  <a:cubicBezTo>
                    <a:pt x="399" y="71"/>
                    <a:pt x="398" y="71"/>
                    <a:pt x="397" y="71"/>
                  </a:cubicBezTo>
                  <a:cubicBezTo>
                    <a:pt x="396" y="72"/>
                    <a:pt x="398" y="69"/>
                    <a:pt x="399" y="68"/>
                  </a:cubicBezTo>
                  <a:cubicBezTo>
                    <a:pt x="400" y="68"/>
                    <a:pt x="400" y="66"/>
                    <a:pt x="400" y="65"/>
                  </a:cubicBezTo>
                  <a:cubicBezTo>
                    <a:pt x="400" y="64"/>
                    <a:pt x="394" y="64"/>
                    <a:pt x="392" y="63"/>
                  </a:cubicBezTo>
                  <a:cubicBezTo>
                    <a:pt x="391" y="62"/>
                    <a:pt x="387" y="56"/>
                    <a:pt x="386" y="55"/>
                  </a:cubicBezTo>
                  <a:cubicBezTo>
                    <a:pt x="386" y="53"/>
                    <a:pt x="383" y="53"/>
                    <a:pt x="383" y="53"/>
                  </a:cubicBezTo>
                  <a:cubicBezTo>
                    <a:pt x="382" y="53"/>
                    <a:pt x="380" y="55"/>
                    <a:pt x="380" y="55"/>
                  </a:cubicBezTo>
                  <a:cubicBezTo>
                    <a:pt x="379" y="56"/>
                    <a:pt x="381" y="56"/>
                    <a:pt x="382" y="57"/>
                  </a:cubicBezTo>
                  <a:cubicBezTo>
                    <a:pt x="383" y="57"/>
                    <a:pt x="383" y="58"/>
                    <a:pt x="382" y="59"/>
                  </a:cubicBezTo>
                  <a:cubicBezTo>
                    <a:pt x="382" y="59"/>
                    <a:pt x="382" y="57"/>
                    <a:pt x="381" y="58"/>
                  </a:cubicBezTo>
                  <a:cubicBezTo>
                    <a:pt x="380" y="59"/>
                    <a:pt x="378" y="57"/>
                    <a:pt x="377" y="57"/>
                  </a:cubicBezTo>
                  <a:cubicBezTo>
                    <a:pt x="376" y="57"/>
                    <a:pt x="374" y="57"/>
                    <a:pt x="374" y="58"/>
                  </a:cubicBezTo>
                  <a:cubicBezTo>
                    <a:pt x="375" y="58"/>
                    <a:pt x="374" y="59"/>
                    <a:pt x="375" y="60"/>
                  </a:cubicBezTo>
                  <a:cubicBezTo>
                    <a:pt x="375" y="62"/>
                    <a:pt x="377" y="63"/>
                    <a:pt x="378" y="64"/>
                  </a:cubicBezTo>
                  <a:cubicBezTo>
                    <a:pt x="379" y="64"/>
                    <a:pt x="381" y="64"/>
                    <a:pt x="382" y="65"/>
                  </a:cubicBezTo>
                  <a:cubicBezTo>
                    <a:pt x="383" y="66"/>
                    <a:pt x="383" y="67"/>
                    <a:pt x="382" y="68"/>
                  </a:cubicBezTo>
                  <a:cubicBezTo>
                    <a:pt x="382" y="69"/>
                    <a:pt x="380" y="67"/>
                    <a:pt x="378" y="67"/>
                  </a:cubicBezTo>
                  <a:cubicBezTo>
                    <a:pt x="377" y="68"/>
                    <a:pt x="375" y="68"/>
                    <a:pt x="374" y="68"/>
                  </a:cubicBezTo>
                  <a:cubicBezTo>
                    <a:pt x="373" y="68"/>
                    <a:pt x="372" y="67"/>
                    <a:pt x="372" y="65"/>
                  </a:cubicBezTo>
                  <a:cubicBezTo>
                    <a:pt x="373" y="64"/>
                    <a:pt x="372" y="56"/>
                    <a:pt x="371" y="55"/>
                  </a:cubicBezTo>
                  <a:cubicBezTo>
                    <a:pt x="370" y="54"/>
                    <a:pt x="369" y="53"/>
                    <a:pt x="369" y="53"/>
                  </a:cubicBezTo>
                  <a:cubicBezTo>
                    <a:pt x="369" y="54"/>
                    <a:pt x="369" y="58"/>
                    <a:pt x="369" y="59"/>
                  </a:cubicBezTo>
                  <a:cubicBezTo>
                    <a:pt x="369" y="60"/>
                    <a:pt x="365" y="62"/>
                    <a:pt x="365" y="63"/>
                  </a:cubicBezTo>
                  <a:cubicBezTo>
                    <a:pt x="365" y="65"/>
                    <a:pt x="364" y="65"/>
                    <a:pt x="364" y="67"/>
                  </a:cubicBezTo>
                  <a:cubicBezTo>
                    <a:pt x="363" y="68"/>
                    <a:pt x="367" y="71"/>
                    <a:pt x="368" y="72"/>
                  </a:cubicBezTo>
                  <a:cubicBezTo>
                    <a:pt x="369" y="73"/>
                    <a:pt x="368" y="74"/>
                    <a:pt x="368" y="75"/>
                  </a:cubicBezTo>
                  <a:cubicBezTo>
                    <a:pt x="368" y="75"/>
                    <a:pt x="367" y="81"/>
                    <a:pt x="368" y="83"/>
                  </a:cubicBezTo>
                  <a:cubicBezTo>
                    <a:pt x="368" y="86"/>
                    <a:pt x="368" y="87"/>
                    <a:pt x="369" y="88"/>
                  </a:cubicBezTo>
                  <a:cubicBezTo>
                    <a:pt x="370" y="88"/>
                    <a:pt x="370" y="87"/>
                    <a:pt x="371" y="87"/>
                  </a:cubicBezTo>
                  <a:cubicBezTo>
                    <a:pt x="372" y="87"/>
                    <a:pt x="373" y="86"/>
                    <a:pt x="374" y="86"/>
                  </a:cubicBezTo>
                  <a:cubicBezTo>
                    <a:pt x="375" y="86"/>
                    <a:pt x="378" y="86"/>
                    <a:pt x="380" y="86"/>
                  </a:cubicBezTo>
                  <a:cubicBezTo>
                    <a:pt x="382" y="87"/>
                    <a:pt x="382" y="88"/>
                    <a:pt x="383" y="90"/>
                  </a:cubicBezTo>
                  <a:cubicBezTo>
                    <a:pt x="383" y="91"/>
                    <a:pt x="385" y="93"/>
                    <a:pt x="386" y="94"/>
                  </a:cubicBezTo>
                  <a:cubicBezTo>
                    <a:pt x="387" y="96"/>
                    <a:pt x="384" y="96"/>
                    <a:pt x="384" y="98"/>
                  </a:cubicBezTo>
                  <a:cubicBezTo>
                    <a:pt x="384" y="101"/>
                    <a:pt x="386" y="102"/>
                    <a:pt x="388" y="102"/>
                  </a:cubicBezTo>
                  <a:cubicBezTo>
                    <a:pt x="389" y="103"/>
                    <a:pt x="387" y="103"/>
                    <a:pt x="386" y="103"/>
                  </a:cubicBezTo>
                  <a:cubicBezTo>
                    <a:pt x="385" y="103"/>
                    <a:pt x="384" y="104"/>
                    <a:pt x="384" y="105"/>
                  </a:cubicBezTo>
                  <a:cubicBezTo>
                    <a:pt x="383" y="105"/>
                    <a:pt x="382" y="104"/>
                    <a:pt x="382" y="103"/>
                  </a:cubicBezTo>
                  <a:cubicBezTo>
                    <a:pt x="381" y="103"/>
                    <a:pt x="381" y="97"/>
                    <a:pt x="380" y="95"/>
                  </a:cubicBezTo>
                  <a:cubicBezTo>
                    <a:pt x="380" y="93"/>
                    <a:pt x="379" y="91"/>
                    <a:pt x="378" y="90"/>
                  </a:cubicBezTo>
                  <a:cubicBezTo>
                    <a:pt x="376" y="89"/>
                    <a:pt x="371" y="93"/>
                    <a:pt x="370" y="94"/>
                  </a:cubicBezTo>
                  <a:cubicBezTo>
                    <a:pt x="370" y="95"/>
                    <a:pt x="371" y="95"/>
                    <a:pt x="372" y="97"/>
                  </a:cubicBezTo>
                  <a:cubicBezTo>
                    <a:pt x="372" y="98"/>
                    <a:pt x="371" y="101"/>
                    <a:pt x="370" y="103"/>
                  </a:cubicBezTo>
                  <a:cubicBezTo>
                    <a:pt x="369" y="106"/>
                    <a:pt x="366" y="110"/>
                    <a:pt x="365" y="110"/>
                  </a:cubicBezTo>
                  <a:cubicBezTo>
                    <a:pt x="364" y="111"/>
                    <a:pt x="367" y="112"/>
                    <a:pt x="368" y="114"/>
                  </a:cubicBezTo>
                  <a:cubicBezTo>
                    <a:pt x="369" y="115"/>
                    <a:pt x="369" y="116"/>
                    <a:pt x="368" y="118"/>
                  </a:cubicBezTo>
                  <a:cubicBezTo>
                    <a:pt x="368" y="119"/>
                    <a:pt x="365" y="113"/>
                    <a:pt x="364" y="112"/>
                  </a:cubicBezTo>
                  <a:cubicBezTo>
                    <a:pt x="363" y="111"/>
                    <a:pt x="360" y="111"/>
                    <a:pt x="358" y="111"/>
                  </a:cubicBezTo>
                  <a:cubicBezTo>
                    <a:pt x="356" y="111"/>
                    <a:pt x="353" y="110"/>
                    <a:pt x="352" y="108"/>
                  </a:cubicBezTo>
                  <a:cubicBezTo>
                    <a:pt x="351" y="107"/>
                    <a:pt x="350" y="108"/>
                    <a:pt x="350" y="108"/>
                  </a:cubicBezTo>
                  <a:cubicBezTo>
                    <a:pt x="349" y="109"/>
                    <a:pt x="349" y="108"/>
                    <a:pt x="349" y="107"/>
                  </a:cubicBezTo>
                  <a:cubicBezTo>
                    <a:pt x="350" y="106"/>
                    <a:pt x="355" y="107"/>
                    <a:pt x="357" y="107"/>
                  </a:cubicBezTo>
                  <a:cubicBezTo>
                    <a:pt x="359" y="107"/>
                    <a:pt x="360" y="106"/>
                    <a:pt x="362" y="105"/>
                  </a:cubicBezTo>
                  <a:cubicBezTo>
                    <a:pt x="364" y="104"/>
                    <a:pt x="366" y="95"/>
                    <a:pt x="366" y="94"/>
                  </a:cubicBezTo>
                  <a:cubicBezTo>
                    <a:pt x="367" y="93"/>
                    <a:pt x="366" y="92"/>
                    <a:pt x="365" y="91"/>
                  </a:cubicBezTo>
                  <a:cubicBezTo>
                    <a:pt x="364" y="90"/>
                    <a:pt x="362" y="85"/>
                    <a:pt x="362" y="82"/>
                  </a:cubicBezTo>
                  <a:cubicBezTo>
                    <a:pt x="362" y="79"/>
                    <a:pt x="362" y="76"/>
                    <a:pt x="362" y="74"/>
                  </a:cubicBezTo>
                  <a:cubicBezTo>
                    <a:pt x="362" y="72"/>
                    <a:pt x="359" y="70"/>
                    <a:pt x="359" y="68"/>
                  </a:cubicBezTo>
                  <a:cubicBezTo>
                    <a:pt x="358" y="67"/>
                    <a:pt x="359" y="66"/>
                    <a:pt x="359" y="65"/>
                  </a:cubicBezTo>
                  <a:cubicBezTo>
                    <a:pt x="360" y="64"/>
                    <a:pt x="360" y="58"/>
                    <a:pt x="361" y="57"/>
                  </a:cubicBezTo>
                  <a:cubicBezTo>
                    <a:pt x="361" y="56"/>
                    <a:pt x="362" y="56"/>
                    <a:pt x="362" y="55"/>
                  </a:cubicBezTo>
                  <a:cubicBezTo>
                    <a:pt x="362" y="54"/>
                    <a:pt x="360" y="53"/>
                    <a:pt x="359" y="53"/>
                  </a:cubicBezTo>
                  <a:cubicBezTo>
                    <a:pt x="358" y="53"/>
                    <a:pt x="356" y="54"/>
                    <a:pt x="354" y="54"/>
                  </a:cubicBezTo>
                  <a:cubicBezTo>
                    <a:pt x="352" y="54"/>
                    <a:pt x="351" y="53"/>
                    <a:pt x="351" y="53"/>
                  </a:cubicBezTo>
                  <a:cubicBezTo>
                    <a:pt x="350" y="53"/>
                    <a:pt x="349" y="53"/>
                    <a:pt x="348" y="54"/>
                  </a:cubicBezTo>
                  <a:cubicBezTo>
                    <a:pt x="347" y="55"/>
                    <a:pt x="348" y="56"/>
                    <a:pt x="346" y="62"/>
                  </a:cubicBezTo>
                  <a:cubicBezTo>
                    <a:pt x="345" y="67"/>
                    <a:pt x="340" y="68"/>
                    <a:pt x="340" y="69"/>
                  </a:cubicBezTo>
                  <a:cubicBezTo>
                    <a:pt x="340" y="70"/>
                    <a:pt x="339" y="71"/>
                    <a:pt x="339" y="72"/>
                  </a:cubicBezTo>
                  <a:cubicBezTo>
                    <a:pt x="339" y="73"/>
                    <a:pt x="339" y="72"/>
                    <a:pt x="340" y="73"/>
                  </a:cubicBezTo>
                  <a:cubicBezTo>
                    <a:pt x="341" y="73"/>
                    <a:pt x="341" y="79"/>
                    <a:pt x="342" y="79"/>
                  </a:cubicBezTo>
                  <a:cubicBezTo>
                    <a:pt x="342" y="80"/>
                    <a:pt x="341" y="80"/>
                    <a:pt x="340" y="80"/>
                  </a:cubicBezTo>
                  <a:cubicBezTo>
                    <a:pt x="340" y="80"/>
                    <a:pt x="340" y="83"/>
                    <a:pt x="341" y="84"/>
                  </a:cubicBezTo>
                  <a:cubicBezTo>
                    <a:pt x="342" y="85"/>
                    <a:pt x="342" y="84"/>
                    <a:pt x="343" y="83"/>
                  </a:cubicBezTo>
                  <a:cubicBezTo>
                    <a:pt x="343" y="83"/>
                    <a:pt x="344" y="86"/>
                    <a:pt x="345" y="88"/>
                  </a:cubicBezTo>
                  <a:cubicBezTo>
                    <a:pt x="346" y="89"/>
                    <a:pt x="347" y="90"/>
                    <a:pt x="349" y="89"/>
                  </a:cubicBezTo>
                  <a:cubicBezTo>
                    <a:pt x="350" y="89"/>
                    <a:pt x="349" y="94"/>
                    <a:pt x="348" y="95"/>
                  </a:cubicBezTo>
                  <a:cubicBezTo>
                    <a:pt x="347" y="96"/>
                    <a:pt x="347" y="92"/>
                    <a:pt x="344" y="91"/>
                  </a:cubicBezTo>
                  <a:cubicBezTo>
                    <a:pt x="342" y="89"/>
                    <a:pt x="339" y="88"/>
                    <a:pt x="339" y="87"/>
                  </a:cubicBezTo>
                  <a:cubicBezTo>
                    <a:pt x="338" y="87"/>
                    <a:pt x="334" y="83"/>
                    <a:pt x="331" y="83"/>
                  </a:cubicBezTo>
                  <a:cubicBezTo>
                    <a:pt x="329" y="83"/>
                    <a:pt x="327" y="82"/>
                    <a:pt x="324" y="82"/>
                  </a:cubicBezTo>
                  <a:cubicBezTo>
                    <a:pt x="322" y="82"/>
                    <a:pt x="321" y="81"/>
                    <a:pt x="320" y="81"/>
                  </a:cubicBezTo>
                  <a:cubicBezTo>
                    <a:pt x="319" y="80"/>
                    <a:pt x="318" y="81"/>
                    <a:pt x="319" y="82"/>
                  </a:cubicBezTo>
                  <a:cubicBezTo>
                    <a:pt x="319" y="82"/>
                    <a:pt x="317" y="83"/>
                    <a:pt x="318" y="85"/>
                  </a:cubicBezTo>
                  <a:cubicBezTo>
                    <a:pt x="319" y="87"/>
                    <a:pt x="320" y="88"/>
                    <a:pt x="320" y="89"/>
                  </a:cubicBezTo>
                  <a:cubicBezTo>
                    <a:pt x="321" y="91"/>
                    <a:pt x="319" y="91"/>
                    <a:pt x="318" y="91"/>
                  </a:cubicBezTo>
                  <a:cubicBezTo>
                    <a:pt x="316" y="91"/>
                    <a:pt x="317" y="92"/>
                    <a:pt x="317" y="94"/>
                  </a:cubicBezTo>
                  <a:cubicBezTo>
                    <a:pt x="317" y="96"/>
                    <a:pt x="316" y="94"/>
                    <a:pt x="315" y="93"/>
                  </a:cubicBezTo>
                  <a:cubicBezTo>
                    <a:pt x="314" y="93"/>
                    <a:pt x="314" y="93"/>
                    <a:pt x="315" y="93"/>
                  </a:cubicBezTo>
                  <a:cubicBezTo>
                    <a:pt x="315" y="93"/>
                    <a:pt x="315" y="92"/>
                    <a:pt x="315" y="91"/>
                  </a:cubicBezTo>
                  <a:cubicBezTo>
                    <a:pt x="316" y="91"/>
                    <a:pt x="314" y="90"/>
                    <a:pt x="314" y="89"/>
                  </a:cubicBezTo>
                  <a:cubicBezTo>
                    <a:pt x="313" y="89"/>
                    <a:pt x="312" y="89"/>
                    <a:pt x="311" y="91"/>
                  </a:cubicBezTo>
                  <a:cubicBezTo>
                    <a:pt x="309" y="92"/>
                    <a:pt x="309" y="92"/>
                    <a:pt x="306" y="92"/>
                  </a:cubicBezTo>
                  <a:cubicBezTo>
                    <a:pt x="304" y="93"/>
                    <a:pt x="304" y="91"/>
                    <a:pt x="302" y="92"/>
                  </a:cubicBezTo>
                  <a:cubicBezTo>
                    <a:pt x="300" y="93"/>
                    <a:pt x="300" y="93"/>
                    <a:pt x="299" y="94"/>
                  </a:cubicBezTo>
                  <a:cubicBezTo>
                    <a:pt x="299" y="94"/>
                    <a:pt x="300" y="95"/>
                    <a:pt x="299" y="95"/>
                  </a:cubicBezTo>
                  <a:cubicBezTo>
                    <a:pt x="297" y="96"/>
                    <a:pt x="297" y="95"/>
                    <a:pt x="297" y="96"/>
                  </a:cubicBezTo>
                  <a:cubicBezTo>
                    <a:pt x="296" y="97"/>
                    <a:pt x="295" y="97"/>
                    <a:pt x="295" y="98"/>
                  </a:cubicBezTo>
                  <a:cubicBezTo>
                    <a:pt x="294" y="98"/>
                    <a:pt x="294" y="97"/>
                    <a:pt x="293" y="98"/>
                  </a:cubicBezTo>
                  <a:cubicBezTo>
                    <a:pt x="292" y="98"/>
                    <a:pt x="293" y="97"/>
                    <a:pt x="291" y="97"/>
                  </a:cubicBezTo>
                  <a:cubicBezTo>
                    <a:pt x="290" y="98"/>
                    <a:pt x="291" y="96"/>
                    <a:pt x="291" y="96"/>
                  </a:cubicBezTo>
                  <a:cubicBezTo>
                    <a:pt x="292" y="95"/>
                    <a:pt x="294" y="94"/>
                    <a:pt x="295" y="94"/>
                  </a:cubicBezTo>
                  <a:cubicBezTo>
                    <a:pt x="295" y="93"/>
                    <a:pt x="295" y="91"/>
                    <a:pt x="295" y="90"/>
                  </a:cubicBezTo>
                  <a:cubicBezTo>
                    <a:pt x="295" y="89"/>
                    <a:pt x="296" y="89"/>
                    <a:pt x="297" y="88"/>
                  </a:cubicBezTo>
                  <a:cubicBezTo>
                    <a:pt x="297" y="88"/>
                    <a:pt x="295" y="89"/>
                    <a:pt x="294" y="90"/>
                  </a:cubicBezTo>
                  <a:cubicBezTo>
                    <a:pt x="292" y="90"/>
                    <a:pt x="290" y="92"/>
                    <a:pt x="289" y="92"/>
                  </a:cubicBezTo>
                  <a:cubicBezTo>
                    <a:pt x="288" y="93"/>
                    <a:pt x="287" y="93"/>
                    <a:pt x="284" y="94"/>
                  </a:cubicBezTo>
                  <a:cubicBezTo>
                    <a:pt x="282" y="94"/>
                    <a:pt x="281" y="97"/>
                    <a:pt x="280" y="97"/>
                  </a:cubicBezTo>
                  <a:cubicBezTo>
                    <a:pt x="279" y="98"/>
                    <a:pt x="278" y="97"/>
                    <a:pt x="277" y="97"/>
                  </a:cubicBezTo>
                  <a:cubicBezTo>
                    <a:pt x="276" y="97"/>
                    <a:pt x="278" y="98"/>
                    <a:pt x="278" y="99"/>
                  </a:cubicBezTo>
                  <a:cubicBezTo>
                    <a:pt x="278" y="99"/>
                    <a:pt x="275" y="99"/>
                    <a:pt x="275" y="100"/>
                  </a:cubicBezTo>
                  <a:cubicBezTo>
                    <a:pt x="274" y="100"/>
                    <a:pt x="275" y="102"/>
                    <a:pt x="274" y="104"/>
                  </a:cubicBezTo>
                  <a:cubicBezTo>
                    <a:pt x="274" y="106"/>
                    <a:pt x="270" y="105"/>
                    <a:pt x="268" y="106"/>
                  </a:cubicBezTo>
                  <a:cubicBezTo>
                    <a:pt x="266" y="106"/>
                    <a:pt x="266" y="104"/>
                    <a:pt x="266" y="103"/>
                  </a:cubicBezTo>
                  <a:cubicBezTo>
                    <a:pt x="265" y="102"/>
                    <a:pt x="264" y="102"/>
                    <a:pt x="263" y="102"/>
                  </a:cubicBezTo>
                  <a:cubicBezTo>
                    <a:pt x="262" y="101"/>
                    <a:pt x="263" y="100"/>
                    <a:pt x="264" y="99"/>
                  </a:cubicBezTo>
                  <a:cubicBezTo>
                    <a:pt x="265" y="98"/>
                    <a:pt x="268" y="97"/>
                    <a:pt x="268" y="97"/>
                  </a:cubicBezTo>
                  <a:cubicBezTo>
                    <a:pt x="269" y="97"/>
                    <a:pt x="267" y="95"/>
                    <a:pt x="266" y="94"/>
                  </a:cubicBezTo>
                  <a:cubicBezTo>
                    <a:pt x="266" y="93"/>
                    <a:pt x="264" y="92"/>
                    <a:pt x="262" y="92"/>
                  </a:cubicBezTo>
                  <a:cubicBezTo>
                    <a:pt x="260" y="92"/>
                    <a:pt x="259" y="92"/>
                    <a:pt x="257" y="91"/>
                  </a:cubicBezTo>
                  <a:cubicBezTo>
                    <a:pt x="255" y="91"/>
                    <a:pt x="256" y="92"/>
                    <a:pt x="257" y="93"/>
                  </a:cubicBezTo>
                  <a:cubicBezTo>
                    <a:pt x="258" y="93"/>
                    <a:pt x="259" y="95"/>
                    <a:pt x="259" y="96"/>
                  </a:cubicBezTo>
                  <a:cubicBezTo>
                    <a:pt x="260" y="97"/>
                    <a:pt x="257" y="102"/>
                    <a:pt x="257" y="103"/>
                  </a:cubicBezTo>
                  <a:cubicBezTo>
                    <a:pt x="257" y="104"/>
                    <a:pt x="260" y="104"/>
                    <a:pt x="261" y="106"/>
                  </a:cubicBezTo>
                  <a:cubicBezTo>
                    <a:pt x="262" y="108"/>
                    <a:pt x="259" y="111"/>
                    <a:pt x="259" y="112"/>
                  </a:cubicBezTo>
                  <a:cubicBezTo>
                    <a:pt x="258" y="112"/>
                    <a:pt x="257" y="112"/>
                    <a:pt x="257" y="111"/>
                  </a:cubicBezTo>
                  <a:cubicBezTo>
                    <a:pt x="256" y="111"/>
                    <a:pt x="255" y="110"/>
                    <a:pt x="254" y="110"/>
                  </a:cubicBezTo>
                  <a:cubicBezTo>
                    <a:pt x="253" y="110"/>
                    <a:pt x="253" y="109"/>
                    <a:pt x="253" y="109"/>
                  </a:cubicBezTo>
                  <a:cubicBezTo>
                    <a:pt x="252" y="109"/>
                    <a:pt x="251" y="111"/>
                    <a:pt x="250" y="112"/>
                  </a:cubicBezTo>
                  <a:cubicBezTo>
                    <a:pt x="249" y="112"/>
                    <a:pt x="247" y="113"/>
                    <a:pt x="246" y="114"/>
                  </a:cubicBezTo>
                  <a:cubicBezTo>
                    <a:pt x="245" y="115"/>
                    <a:pt x="243" y="116"/>
                    <a:pt x="243" y="117"/>
                  </a:cubicBezTo>
                  <a:cubicBezTo>
                    <a:pt x="242" y="118"/>
                    <a:pt x="245" y="121"/>
                    <a:pt x="246" y="121"/>
                  </a:cubicBezTo>
                  <a:cubicBezTo>
                    <a:pt x="246" y="122"/>
                    <a:pt x="246" y="122"/>
                    <a:pt x="245" y="123"/>
                  </a:cubicBezTo>
                  <a:cubicBezTo>
                    <a:pt x="245" y="124"/>
                    <a:pt x="241" y="122"/>
                    <a:pt x="240" y="122"/>
                  </a:cubicBezTo>
                  <a:cubicBezTo>
                    <a:pt x="239" y="121"/>
                    <a:pt x="238" y="122"/>
                    <a:pt x="237" y="122"/>
                  </a:cubicBezTo>
                  <a:cubicBezTo>
                    <a:pt x="237" y="123"/>
                    <a:pt x="235" y="121"/>
                    <a:pt x="234" y="120"/>
                  </a:cubicBezTo>
                  <a:cubicBezTo>
                    <a:pt x="234" y="119"/>
                    <a:pt x="233" y="119"/>
                    <a:pt x="232" y="119"/>
                  </a:cubicBezTo>
                  <a:cubicBezTo>
                    <a:pt x="231" y="119"/>
                    <a:pt x="232" y="119"/>
                    <a:pt x="232" y="120"/>
                  </a:cubicBezTo>
                  <a:cubicBezTo>
                    <a:pt x="231" y="121"/>
                    <a:pt x="231" y="121"/>
                    <a:pt x="230" y="121"/>
                  </a:cubicBezTo>
                  <a:cubicBezTo>
                    <a:pt x="230" y="121"/>
                    <a:pt x="230" y="123"/>
                    <a:pt x="232" y="125"/>
                  </a:cubicBezTo>
                  <a:cubicBezTo>
                    <a:pt x="234" y="127"/>
                    <a:pt x="233" y="125"/>
                    <a:pt x="235" y="125"/>
                  </a:cubicBezTo>
                  <a:cubicBezTo>
                    <a:pt x="236" y="124"/>
                    <a:pt x="236" y="127"/>
                    <a:pt x="236" y="128"/>
                  </a:cubicBezTo>
                  <a:cubicBezTo>
                    <a:pt x="237" y="129"/>
                    <a:pt x="235" y="129"/>
                    <a:pt x="234" y="129"/>
                  </a:cubicBezTo>
                  <a:cubicBezTo>
                    <a:pt x="233" y="130"/>
                    <a:pt x="231" y="129"/>
                    <a:pt x="230" y="128"/>
                  </a:cubicBezTo>
                  <a:cubicBezTo>
                    <a:pt x="228" y="127"/>
                    <a:pt x="229" y="126"/>
                    <a:pt x="228" y="126"/>
                  </a:cubicBezTo>
                  <a:cubicBezTo>
                    <a:pt x="227" y="126"/>
                    <a:pt x="226" y="125"/>
                    <a:pt x="225" y="125"/>
                  </a:cubicBezTo>
                  <a:cubicBezTo>
                    <a:pt x="224" y="124"/>
                    <a:pt x="223" y="123"/>
                    <a:pt x="224" y="123"/>
                  </a:cubicBezTo>
                  <a:cubicBezTo>
                    <a:pt x="224" y="122"/>
                    <a:pt x="224" y="120"/>
                    <a:pt x="223" y="119"/>
                  </a:cubicBezTo>
                  <a:cubicBezTo>
                    <a:pt x="223" y="117"/>
                    <a:pt x="222" y="117"/>
                    <a:pt x="223" y="117"/>
                  </a:cubicBezTo>
                  <a:cubicBezTo>
                    <a:pt x="224" y="117"/>
                    <a:pt x="224" y="115"/>
                    <a:pt x="223" y="114"/>
                  </a:cubicBezTo>
                  <a:cubicBezTo>
                    <a:pt x="223" y="114"/>
                    <a:pt x="220" y="111"/>
                    <a:pt x="219" y="111"/>
                  </a:cubicBezTo>
                  <a:cubicBezTo>
                    <a:pt x="219" y="111"/>
                    <a:pt x="218" y="110"/>
                    <a:pt x="218" y="109"/>
                  </a:cubicBezTo>
                  <a:cubicBezTo>
                    <a:pt x="218" y="109"/>
                    <a:pt x="217" y="108"/>
                    <a:pt x="216" y="108"/>
                  </a:cubicBezTo>
                  <a:cubicBezTo>
                    <a:pt x="215" y="108"/>
                    <a:pt x="214" y="108"/>
                    <a:pt x="213" y="107"/>
                  </a:cubicBezTo>
                  <a:cubicBezTo>
                    <a:pt x="212" y="107"/>
                    <a:pt x="213" y="106"/>
                    <a:pt x="214" y="106"/>
                  </a:cubicBezTo>
                  <a:cubicBezTo>
                    <a:pt x="214" y="106"/>
                    <a:pt x="214" y="105"/>
                    <a:pt x="215" y="104"/>
                  </a:cubicBezTo>
                  <a:cubicBezTo>
                    <a:pt x="215" y="104"/>
                    <a:pt x="216" y="106"/>
                    <a:pt x="218" y="107"/>
                  </a:cubicBezTo>
                  <a:cubicBezTo>
                    <a:pt x="219" y="108"/>
                    <a:pt x="223" y="109"/>
                    <a:pt x="224" y="110"/>
                  </a:cubicBezTo>
                  <a:cubicBezTo>
                    <a:pt x="226" y="110"/>
                    <a:pt x="230" y="111"/>
                    <a:pt x="232" y="111"/>
                  </a:cubicBezTo>
                  <a:cubicBezTo>
                    <a:pt x="234" y="112"/>
                    <a:pt x="237" y="112"/>
                    <a:pt x="238" y="112"/>
                  </a:cubicBezTo>
                  <a:cubicBezTo>
                    <a:pt x="239" y="112"/>
                    <a:pt x="241" y="111"/>
                    <a:pt x="243" y="111"/>
                  </a:cubicBezTo>
                  <a:cubicBezTo>
                    <a:pt x="244" y="111"/>
                    <a:pt x="245" y="110"/>
                    <a:pt x="247" y="109"/>
                  </a:cubicBezTo>
                  <a:cubicBezTo>
                    <a:pt x="248" y="107"/>
                    <a:pt x="248" y="104"/>
                    <a:pt x="248" y="103"/>
                  </a:cubicBezTo>
                  <a:cubicBezTo>
                    <a:pt x="247" y="103"/>
                    <a:pt x="248" y="99"/>
                    <a:pt x="247" y="98"/>
                  </a:cubicBezTo>
                  <a:cubicBezTo>
                    <a:pt x="246" y="98"/>
                    <a:pt x="246" y="97"/>
                    <a:pt x="244" y="97"/>
                  </a:cubicBezTo>
                  <a:cubicBezTo>
                    <a:pt x="243" y="96"/>
                    <a:pt x="243" y="95"/>
                    <a:pt x="242" y="96"/>
                  </a:cubicBezTo>
                  <a:cubicBezTo>
                    <a:pt x="241" y="96"/>
                    <a:pt x="241" y="95"/>
                    <a:pt x="240" y="94"/>
                  </a:cubicBezTo>
                  <a:cubicBezTo>
                    <a:pt x="239" y="94"/>
                    <a:pt x="239" y="94"/>
                    <a:pt x="237" y="93"/>
                  </a:cubicBezTo>
                  <a:cubicBezTo>
                    <a:pt x="235" y="93"/>
                    <a:pt x="235" y="93"/>
                    <a:pt x="234" y="92"/>
                  </a:cubicBezTo>
                  <a:cubicBezTo>
                    <a:pt x="233" y="91"/>
                    <a:pt x="229" y="88"/>
                    <a:pt x="228" y="87"/>
                  </a:cubicBezTo>
                  <a:cubicBezTo>
                    <a:pt x="226" y="87"/>
                    <a:pt x="225" y="86"/>
                    <a:pt x="223" y="86"/>
                  </a:cubicBezTo>
                  <a:cubicBezTo>
                    <a:pt x="222" y="87"/>
                    <a:pt x="221" y="86"/>
                    <a:pt x="220" y="86"/>
                  </a:cubicBezTo>
                  <a:cubicBezTo>
                    <a:pt x="219" y="86"/>
                    <a:pt x="218" y="86"/>
                    <a:pt x="218" y="85"/>
                  </a:cubicBezTo>
                  <a:cubicBezTo>
                    <a:pt x="218" y="85"/>
                    <a:pt x="217" y="85"/>
                    <a:pt x="216" y="86"/>
                  </a:cubicBezTo>
                  <a:cubicBezTo>
                    <a:pt x="215" y="87"/>
                    <a:pt x="216" y="84"/>
                    <a:pt x="215" y="84"/>
                  </a:cubicBezTo>
                  <a:cubicBezTo>
                    <a:pt x="214" y="84"/>
                    <a:pt x="213" y="83"/>
                    <a:pt x="214" y="84"/>
                  </a:cubicBezTo>
                  <a:cubicBezTo>
                    <a:pt x="215" y="84"/>
                    <a:pt x="218" y="82"/>
                    <a:pt x="216" y="82"/>
                  </a:cubicBezTo>
                  <a:cubicBezTo>
                    <a:pt x="214" y="81"/>
                    <a:pt x="212" y="80"/>
                    <a:pt x="212" y="81"/>
                  </a:cubicBezTo>
                  <a:cubicBezTo>
                    <a:pt x="212" y="81"/>
                    <a:pt x="211" y="82"/>
                    <a:pt x="211" y="82"/>
                  </a:cubicBezTo>
                  <a:cubicBezTo>
                    <a:pt x="211" y="82"/>
                    <a:pt x="211" y="82"/>
                    <a:pt x="211" y="82"/>
                  </a:cubicBezTo>
                  <a:cubicBezTo>
                    <a:pt x="211" y="82"/>
                    <a:pt x="211" y="82"/>
                    <a:pt x="210" y="82"/>
                  </a:cubicBezTo>
                  <a:cubicBezTo>
                    <a:pt x="210" y="82"/>
                    <a:pt x="210" y="82"/>
                    <a:pt x="210" y="82"/>
                  </a:cubicBezTo>
                  <a:cubicBezTo>
                    <a:pt x="210" y="82"/>
                    <a:pt x="210" y="82"/>
                    <a:pt x="209" y="82"/>
                  </a:cubicBezTo>
                  <a:cubicBezTo>
                    <a:pt x="209" y="82"/>
                    <a:pt x="209" y="82"/>
                    <a:pt x="209" y="82"/>
                  </a:cubicBezTo>
                  <a:cubicBezTo>
                    <a:pt x="208" y="82"/>
                    <a:pt x="208" y="82"/>
                    <a:pt x="208" y="82"/>
                  </a:cubicBezTo>
                  <a:cubicBezTo>
                    <a:pt x="206" y="82"/>
                    <a:pt x="204" y="81"/>
                    <a:pt x="204" y="81"/>
                  </a:cubicBezTo>
                  <a:cubicBezTo>
                    <a:pt x="204" y="80"/>
                    <a:pt x="201" y="80"/>
                    <a:pt x="200" y="79"/>
                  </a:cubicBezTo>
                  <a:cubicBezTo>
                    <a:pt x="200" y="78"/>
                    <a:pt x="202" y="79"/>
                    <a:pt x="204" y="79"/>
                  </a:cubicBezTo>
                  <a:cubicBezTo>
                    <a:pt x="205" y="79"/>
                    <a:pt x="206" y="79"/>
                    <a:pt x="206" y="79"/>
                  </a:cubicBezTo>
                  <a:cubicBezTo>
                    <a:pt x="207" y="78"/>
                    <a:pt x="208" y="77"/>
                    <a:pt x="209" y="77"/>
                  </a:cubicBezTo>
                  <a:cubicBezTo>
                    <a:pt x="209" y="76"/>
                    <a:pt x="209" y="75"/>
                    <a:pt x="208" y="75"/>
                  </a:cubicBezTo>
                  <a:cubicBezTo>
                    <a:pt x="207" y="75"/>
                    <a:pt x="207" y="74"/>
                    <a:pt x="205" y="74"/>
                  </a:cubicBezTo>
                  <a:cubicBezTo>
                    <a:pt x="204" y="74"/>
                    <a:pt x="204" y="73"/>
                    <a:pt x="203" y="74"/>
                  </a:cubicBezTo>
                  <a:cubicBezTo>
                    <a:pt x="202" y="74"/>
                    <a:pt x="203" y="73"/>
                    <a:pt x="202" y="72"/>
                  </a:cubicBezTo>
                  <a:cubicBezTo>
                    <a:pt x="201" y="71"/>
                    <a:pt x="200" y="72"/>
                    <a:pt x="200" y="73"/>
                  </a:cubicBezTo>
                  <a:cubicBezTo>
                    <a:pt x="199" y="73"/>
                    <a:pt x="199" y="74"/>
                    <a:pt x="199" y="75"/>
                  </a:cubicBezTo>
                  <a:cubicBezTo>
                    <a:pt x="198" y="75"/>
                    <a:pt x="198" y="74"/>
                    <a:pt x="199" y="74"/>
                  </a:cubicBezTo>
                  <a:cubicBezTo>
                    <a:pt x="199" y="74"/>
                    <a:pt x="198" y="74"/>
                    <a:pt x="198" y="74"/>
                  </a:cubicBezTo>
                  <a:cubicBezTo>
                    <a:pt x="197" y="74"/>
                    <a:pt x="197" y="73"/>
                    <a:pt x="198" y="73"/>
                  </a:cubicBezTo>
                  <a:cubicBezTo>
                    <a:pt x="198" y="72"/>
                    <a:pt x="199" y="71"/>
                    <a:pt x="199" y="71"/>
                  </a:cubicBezTo>
                  <a:cubicBezTo>
                    <a:pt x="199" y="71"/>
                    <a:pt x="199" y="69"/>
                    <a:pt x="198" y="70"/>
                  </a:cubicBezTo>
                  <a:cubicBezTo>
                    <a:pt x="197" y="70"/>
                    <a:pt x="196" y="70"/>
                    <a:pt x="196" y="70"/>
                  </a:cubicBezTo>
                  <a:cubicBezTo>
                    <a:pt x="195" y="71"/>
                    <a:pt x="194" y="73"/>
                    <a:pt x="194" y="74"/>
                  </a:cubicBezTo>
                  <a:cubicBezTo>
                    <a:pt x="194" y="75"/>
                    <a:pt x="193" y="75"/>
                    <a:pt x="193" y="75"/>
                  </a:cubicBezTo>
                  <a:cubicBezTo>
                    <a:pt x="192" y="75"/>
                    <a:pt x="193" y="70"/>
                    <a:pt x="193" y="70"/>
                  </a:cubicBezTo>
                  <a:cubicBezTo>
                    <a:pt x="194" y="69"/>
                    <a:pt x="192" y="70"/>
                    <a:pt x="191" y="71"/>
                  </a:cubicBezTo>
                  <a:cubicBezTo>
                    <a:pt x="190" y="72"/>
                    <a:pt x="190" y="74"/>
                    <a:pt x="189" y="74"/>
                  </a:cubicBezTo>
                  <a:cubicBezTo>
                    <a:pt x="188" y="75"/>
                    <a:pt x="188" y="78"/>
                    <a:pt x="187" y="79"/>
                  </a:cubicBezTo>
                  <a:cubicBezTo>
                    <a:pt x="186" y="80"/>
                    <a:pt x="187" y="77"/>
                    <a:pt x="187" y="76"/>
                  </a:cubicBezTo>
                  <a:cubicBezTo>
                    <a:pt x="188" y="76"/>
                    <a:pt x="188" y="74"/>
                    <a:pt x="188" y="73"/>
                  </a:cubicBezTo>
                  <a:cubicBezTo>
                    <a:pt x="189" y="73"/>
                    <a:pt x="190" y="71"/>
                    <a:pt x="189" y="71"/>
                  </a:cubicBezTo>
                  <a:cubicBezTo>
                    <a:pt x="188" y="71"/>
                    <a:pt x="188" y="70"/>
                    <a:pt x="187" y="71"/>
                  </a:cubicBezTo>
                  <a:cubicBezTo>
                    <a:pt x="186" y="71"/>
                    <a:pt x="186" y="70"/>
                    <a:pt x="185" y="70"/>
                  </a:cubicBezTo>
                  <a:cubicBezTo>
                    <a:pt x="184" y="70"/>
                    <a:pt x="185" y="71"/>
                    <a:pt x="185" y="72"/>
                  </a:cubicBezTo>
                  <a:cubicBezTo>
                    <a:pt x="185" y="72"/>
                    <a:pt x="184" y="73"/>
                    <a:pt x="184" y="73"/>
                  </a:cubicBezTo>
                  <a:cubicBezTo>
                    <a:pt x="184" y="74"/>
                    <a:pt x="184" y="73"/>
                    <a:pt x="183" y="73"/>
                  </a:cubicBezTo>
                  <a:cubicBezTo>
                    <a:pt x="183" y="73"/>
                    <a:pt x="183" y="74"/>
                    <a:pt x="183" y="75"/>
                  </a:cubicBezTo>
                  <a:cubicBezTo>
                    <a:pt x="184" y="75"/>
                    <a:pt x="182" y="75"/>
                    <a:pt x="182" y="74"/>
                  </a:cubicBezTo>
                  <a:cubicBezTo>
                    <a:pt x="182" y="74"/>
                    <a:pt x="181" y="74"/>
                    <a:pt x="180" y="74"/>
                  </a:cubicBezTo>
                  <a:cubicBezTo>
                    <a:pt x="179" y="75"/>
                    <a:pt x="179" y="75"/>
                    <a:pt x="179" y="76"/>
                  </a:cubicBezTo>
                  <a:cubicBezTo>
                    <a:pt x="179" y="76"/>
                    <a:pt x="181" y="77"/>
                    <a:pt x="181" y="78"/>
                  </a:cubicBezTo>
                  <a:cubicBezTo>
                    <a:pt x="180" y="78"/>
                    <a:pt x="180" y="79"/>
                    <a:pt x="180" y="80"/>
                  </a:cubicBezTo>
                  <a:cubicBezTo>
                    <a:pt x="181" y="81"/>
                    <a:pt x="179" y="79"/>
                    <a:pt x="179" y="80"/>
                  </a:cubicBezTo>
                  <a:cubicBezTo>
                    <a:pt x="178" y="80"/>
                    <a:pt x="178" y="78"/>
                    <a:pt x="179" y="78"/>
                  </a:cubicBezTo>
                  <a:cubicBezTo>
                    <a:pt x="179" y="77"/>
                    <a:pt x="179" y="76"/>
                    <a:pt x="178" y="77"/>
                  </a:cubicBezTo>
                  <a:cubicBezTo>
                    <a:pt x="176" y="78"/>
                    <a:pt x="177" y="76"/>
                    <a:pt x="175" y="76"/>
                  </a:cubicBezTo>
                  <a:cubicBezTo>
                    <a:pt x="174" y="77"/>
                    <a:pt x="172" y="77"/>
                    <a:pt x="172" y="78"/>
                  </a:cubicBezTo>
                  <a:cubicBezTo>
                    <a:pt x="172" y="79"/>
                    <a:pt x="174" y="79"/>
                    <a:pt x="175" y="80"/>
                  </a:cubicBezTo>
                  <a:cubicBezTo>
                    <a:pt x="176" y="80"/>
                    <a:pt x="175" y="81"/>
                    <a:pt x="176" y="82"/>
                  </a:cubicBezTo>
                  <a:cubicBezTo>
                    <a:pt x="176" y="82"/>
                    <a:pt x="174" y="80"/>
                    <a:pt x="173" y="80"/>
                  </a:cubicBezTo>
                  <a:cubicBezTo>
                    <a:pt x="172" y="80"/>
                    <a:pt x="173" y="81"/>
                    <a:pt x="173" y="82"/>
                  </a:cubicBezTo>
                  <a:cubicBezTo>
                    <a:pt x="173" y="82"/>
                    <a:pt x="172" y="81"/>
                    <a:pt x="172" y="81"/>
                  </a:cubicBezTo>
                  <a:cubicBezTo>
                    <a:pt x="171" y="80"/>
                    <a:pt x="171" y="82"/>
                    <a:pt x="170" y="83"/>
                  </a:cubicBezTo>
                  <a:cubicBezTo>
                    <a:pt x="169" y="83"/>
                    <a:pt x="170" y="81"/>
                    <a:pt x="170" y="81"/>
                  </a:cubicBezTo>
                  <a:cubicBezTo>
                    <a:pt x="170" y="80"/>
                    <a:pt x="170" y="81"/>
                    <a:pt x="169" y="82"/>
                  </a:cubicBezTo>
                  <a:cubicBezTo>
                    <a:pt x="168" y="83"/>
                    <a:pt x="168" y="82"/>
                    <a:pt x="168" y="81"/>
                  </a:cubicBezTo>
                  <a:cubicBezTo>
                    <a:pt x="169" y="81"/>
                    <a:pt x="168" y="80"/>
                    <a:pt x="166" y="80"/>
                  </a:cubicBezTo>
                  <a:cubicBezTo>
                    <a:pt x="165" y="80"/>
                    <a:pt x="166" y="79"/>
                    <a:pt x="166" y="78"/>
                  </a:cubicBezTo>
                  <a:cubicBezTo>
                    <a:pt x="166" y="77"/>
                    <a:pt x="165" y="78"/>
                    <a:pt x="164" y="79"/>
                  </a:cubicBezTo>
                  <a:cubicBezTo>
                    <a:pt x="163" y="80"/>
                    <a:pt x="163" y="80"/>
                    <a:pt x="164" y="82"/>
                  </a:cubicBezTo>
                  <a:cubicBezTo>
                    <a:pt x="164" y="83"/>
                    <a:pt x="162" y="82"/>
                    <a:pt x="162" y="83"/>
                  </a:cubicBezTo>
                  <a:cubicBezTo>
                    <a:pt x="161" y="84"/>
                    <a:pt x="162" y="84"/>
                    <a:pt x="163" y="84"/>
                  </a:cubicBezTo>
                  <a:cubicBezTo>
                    <a:pt x="164" y="85"/>
                    <a:pt x="164" y="86"/>
                    <a:pt x="164" y="86"/>
                  </a:cubicBezTo>
                  <a:cubicBezTo>
                    <a:pt x="164" y="87"/>
                    <a:pt x="162" y="86"/>
                    <a:pt x="161" y="87"/>
                  </a:cubicBezTo>
                  <a:cubicBezTo>
                    <a:pt x="161" y="87"/>
                    <a:pt x="161" y="88"/>
                    <a:pt x="160" y="88"/>
                  </a:cubicBezTo>
                  <a:cubicBezTo>
                    <a:pt x="159" y="88"/>
                    <a:pt x="159" y="89"/>
                    <a:pt x="160" y="89"/>
                  </a:cubicBezTo>
                  <a:cubicBezTo>
                    <a:pt x="161" y="90"/>
                    <a:pt x="160" y="90"/>
                    <a:pt x="159" y="90"/>
                  </a:cubicBezTo>
                  <a:cubicBezTo>
                    <a:pt x="158" y="90"/>
                    <a:pt x="157" y="90"/>
                    <a:pt x="157" y="91"/>
                  </a:cubicBezTo>
                  <a:cubicBezTo>
                    <a:pt x="156" y="91"/>
                    <a:pt x="155" y="91"/>
                    <a:pt x="154" y="91"/>
                  </a:cubicBezTo>
                  <a:cubicBezTo>
                    <a:pt x="154" y="90"/>
                    <a:pt x="153" y="90"/>
                    <a:pt x="152" y="91"/>
                  </a:cubicBezTo>
                  <a:cubicBezTo>
                    <a:pt x="152" y="92"/>
                    <a:pt x="151" y="93"/>
                    <a:pt x="151" y="94"/>
                  </a:cubicBezTo>
                  <a:cubicBezTo>
                    <a:pt x="151" y="94"/>
                    <a:pt x="153" y="94"/>
                    <a:pt x="154" y="94"/>
                  </a:cubicBezTo>
                  <a:cubicBezTo>
                    <a:pt x="155" y="93"/>
                    <a:pt x="153" y="95"/>
                    <a:pt x="152" y="96"/>
                  </a:cubicBezTo>
                  <a:cubicBezTo>
                    <a:pt x="151" y="96"/>
                    <a:pt x="153" y="96"/>
                    <a:pt x="154" y="96"/>
                  </a:cubicBezTo>
                  <a:cubicBezTo>
                    <a:pt x="155" y="95"/>
                    <a:pt x="154" y="97"/>
                    <a:pt x="153" y="97"/>
                  </a:cubicBezTo>
                  <a:cubicBezTo>
                    <a:pt x="152" y="97"/>
                    <a:pt x="151" y="97"/>
                    <a:pt x="150" y="98"/>
                  </a:cubicBezTo>
                  <a:cubicBezTo>
                    <a:pt x="150" y="99"/>
                    <a:pt x="152" y="99"/>
                    <a:pt x="153" y="100"/>
                  </a:cubicBezTo>
                  <a:cubicBezTo>
                    <a:pt x="155" y="100"/>
                    <a:pt x="149" y="99"/>
                    <a:pt x="149" y="100"/>
                  </a:cubicBezTo>
                  <a:cubicBezTo>
                    <a:pt x="149" y="101"/>
                    <a:pt x="148" y="102"/>
                    <a:pt x="148" y="102"/>
                  </a:cubicBezTo>
                  <a:cubicBezTo>
                    <a:pt x="148" y="103"/>
                    <a:pt x="149" y="103"/>
                    <a:pt x="150" y="103"/>
                  </a:cubicBezTo>
                  <a:cubicBezTo>
                    <a:pt x="151" y="103"/>
                    <a:pt x="148" y="104"/>
                    <a:pt x="147" y="104"/>
                  </a:cubicBezTo>
                  <a:cubicBezTo>
                    <a:pt x="147" y="104"/>
                    <a:pt x="145" y="105"/>
                    <a:pt x="145" y="106"/>
                  </a:cubicBezTo>
                  <a:cubicBezTo>
                    <a:pt x="145" y="107"/>
                    <a:pt x="144" y="107"/>
                    <a:pt x="143" y="108"/>
                  </a:cubicBezTo>
                  <a:cubicBezTo>
                    <a:pt x="142" y="109"/>
                    <a:pt x="142" y="110"/>
                    <a:pt x="142" y="111"/>
                  </a:cubicBezTo>
                  <a:cubicBezTo>
                    <a:pt x="142" y="111"/>
                    <a:pt x="142" y="111"/>
                    <a:pt x="144" y="112"/>
                  </a:cubicBezTo>
                  <a:cubicBezTo>
                    <a:pt x="146" y="113"/>
                    <a:pt x="143" y="112"/>
                    <a:pt x="142" y="112"/>
                  </a:cubicBezTo>
                  <a:cubicBezTo>
                    <a:pt x="141" y="112"/>
                    <a:pt x="140" y="114"/>
                    <a:pt x="141" y="114"/>
                  </a:cubicBezTo>
                  <a:cubicBezTo>
                    <a:pt x="142" y="114"/>
                    <a:pt x="141" y="115"/>
                    <a:pt x="141" y="116"/>
                  </a:cubicBezTo>
                  <a:cubicBezTo>
                    <a:pt x="141" y="117"/>
                    <a:pt x="140" y="118"/>
                    <a:pt x="139" y="119"/>
                  </a:cubicBezTo>
                  <a:cubicBezTo>
                    <a:pt x="138" y="120"/>
                    <a:pt x="140" y="119"/>
                    <a:pt x="140" y="119"/>
                  </a:cubicBezTo>
                  <a:cubicBezTo>
                    <a:pt x="141" y="119"/>
                    <a:pt x="139" y="121"/>
                    <a:pt x="138" y="121"/>
                  </a:cubicBezTo>
                  <a:cubicBezTo>
                    <a:pt x="137" y="122"/>
                    <a:pt x="136" y="122"/>
                    <a:pt x="136" y="123"/>
                  </a:cubicBezTo>
                  <a:cubicBezTo>
                    <a:pt x="136" y="124"/>
                    <a:pt x="135" y="123"/>
                    <a:pt x="134" y="123"/>
                  </a:cubicBezTo>
                  <a:cubicBezTo>
                    <a:pt x="133" y="123"/>
                    <a:pt x="131" y="126"/>
                    <a:pt x="131" y="127"/>
                  </a:cubicBezTo>
                  <a:cubicBezTo>
                    <a:pt x="130" y="128"/>
                    <a:pt x="129" y="129"/>
                    <a:pt x="128" y="130"/>
                  </a:cubicBezTo>
                  <a:cubicBezTo>
                    <a:pt x="128" y="130"/>
                    <a:pt x="130" y="131"/>
                    <a:pt x="131" y="131"/>
                  </a:cubicBezTo>
                  <a:cubicBezTo>
                    <a:pt x="132" y="131"/>
                    <a:pt x="134" y="130"/>
                    <a:pt x="134" y="130"/>
                  </a:cubicBezTo>
                  <a:cubicBezTo>
                    <a:pt x="135" y="129"/>
                    <a:pt x="132" y="132"/>
                    <a:pt x="131" y="132"/>
                  </a:cubicBezTo>
                  <a:cubicBezTo>
                    <a:pt x="130" y="132"/>
                    <a:pt x="130" y="131"/>
                    <a:pt x="129" y="131"/>
                  </a:cubicBezTo>
                  <a:cubicBezTo>
                    <a:pt x="129" y="131"/>
                    <a:pt x="128" y="132"/>
                    <a:pt x="128" y="132"/>
                  </a:cubicBezTo>
                  <a:cubicBezTo>
                    <a:pt x="128" y="133"/>
                    <a:pt x="126" y="133"/>
                    <a:pt x="125" y="133"/>
                  </a:cubicBezTo>
                  <a:cubicBezTo>
                    <a:pt x="124" y="133"/>
                    <a:pt x="124" y="134"/>
                    <a:pt x="124" y="135"/>
                  </a:cubicBezTo>
                  <a:cubicBezTo>
                    <a:pt x="124" y="136"/>
                    <a:pt x="124" y="136"/>
                    <a:pt x="124" y="137"/>
                  </a:cubicBezTo>
                  <a:cubicBezTo>
                    <a:pt x="125" y="138"/>
                    <a:pt x="124" y="137"/>
                    <a:pt x="122" y="136"/>
                  </a:cubicBezTo>
                  <a:cubicBezTo>
                    <a:pt x="121" y="136"/>
                    <a:pt x="121" y="137"/>
                    <a:pt x="120" y="138"/>
                  </a:cubicBezTo>
                  <a:cubicBezTo>
                    <a:pt x="119" y="138"/>
                    <a:pt x="117" y="138"/>
                    <a:pt x="116" y="138"/>
                  </a:cubicBezTo>
                  <a:cubicBezTo>
                    <a:pt x="115" y="139"/>
                    <a:pt x="116" y="139"/>
                    <a:pt x="117" y="139"/>
                  </a:cubicBezTo>
                  <a:cubicBezTo>
                    <a:pt x="118" y="140"/>
                    <a:pt x="117" y="140"/>
                    <a:pt x="115" y="140"/>
                  </a:cubicBezTo>
                  <a:cubicBezTo>
                    <a:pt x="114" y="140"/>
                    <a:pt x="114" y="140"/>
                    <a:pt x="114" y="141"/>
                  </a:cubicBezTo>
                  <a:cubicBezTo>
                    <a:pt x="114" y="142"/>
                    <a:pt x="112" y="141"/>
                    <a:pt x="111" y="142"/>
                  </a:cubicBezTo>
                  <a:cubicBezTo>
                    <a:pt x="111" y="143"/>
                    <a:pt x="113" y="143"/>
                    <a:pt x="112" y="143"/>
                  </a:cubicBezTo>
                  <a:cubicBezTo>
                    <a:pt x="111" y="143"/>
                    <a:pt x="109" y="143"/>
                    <a:pt x="110" y="144"/>
                  </a:cubicBezTo>
                  <a:cubicBezTo>
                    <a:pt x="111" y="145"/>
                    <a:pt x="111" y="146"/>
                    <a:pt x="112" y="147"/>
                  </a:cubicBezTo>
                  <a:cubicBezTo>
                    <a:pt x="112" y="149"/>
                    <a:pt x="114" y="149"/>
                    <a:pt x="112" y="148"/>
                  </a:cubicBezTo>
                  <a:cubicBezTo>
                    <a:pt x="110" y="148"/>
                    <a:pt x="110" y="149"/>
                    <a:pt x="111" y="150"/>
                  </a:cubicBezTo>
                  <a:cubicBezTo>
                    <a:pt x="112" y="151"/>
                    <a:pt x="112" y="151"/>
                    <a:pt x="110" y="151"/>
                  </a:cubicBezTo>
                  <a:cubicBezTo>
                    <a:pt x="108" y="152"/>
                    <a:pt x="110" y="152"/>
                    <a:pt x="111" y="153"/>
                  </a:cubicBezTo>
                  <a:cubicBezTo>
                    <a:pt x="111" y="153"/>
                    <a:pt x="110" y="154"/>
                    <a:pt x="111" y="154"/>
                  </a:cubicBezTo>
                  <a:cubicBezTo>
                    <a:pt x="112" y="154"/>
                    <a:pt x="109" y="155"/>
                    <a:pt x="111" y="156"/>
                  </a:cubicBezTo>
                  <a:cubicBezTo>
                    <a:pt x="112" y="157"/>
                    <a:pt x="112" y="156"/>
                    <a:pt x="113" y="155"/>
                  </a:cubicBezTo>
                  <a:cubicBezTo>
                    <a:pt x="114" y="154"/>
                    <a:pt x="113" y="156"/>
                    <a:pt x="112" y="157"/>
                  </a:cubicBezTo>
                  <a:cubicBezTo>
                    <a:pt x="111" y="159"/>
                    <a:pt x="111" y="157"/>
                    <a:pt x="110" y="158"/>
                  </a:cubicBezTo>
                  <a:cubicBezTo>
                    <a:pt x="108" y="158"/>
                    <a:pt x="110" y="159"/>
                    <a:pt x="111" y="160"/>
                  </a:cubicBezTo>
                  <a:cubicBezTo>
                    <a:pt x="111" y="162"/>
                    <a:pt x="111" y="161"/>
                    <a:pt x="112" y="161"/>
                  </a:cubicBezTo>
                  <a:cubicBezTo>
                    <a:pt x="113" y="161"/>
                    <a:pt x="113" y="161"/>
                    <a:pt x="114" y="160"/>
                  </a:cubicBezTo>
                  <a:cubicBezTo>
                    <a:pt x="115" y="160"/>
                    <a:pt x="113" y="162"/>
                    <a:pt x="114" y="163"/>
                  </a:cubicBezTo>
                  <a:cubicBezTo>
                    <a:pt x="114" y="164"/>
                    <a:pt x="113" y="163"/>
                    <a:pt x="112" y="163"/>
                  </a:cubicBezTo>
                  <a:cubicBezTo>
                    <a:pt x="111" y="164"/>
                    <a:pt x="111" y="165"/>
                    <a:pt x="112" y="166"/>
                  </a:cubicBezTo>
                  <a:cubicBezTo>
                    <a:pt x="113" y="166"/>
                    <a:pt x="114" y="168"/>
                    <a:pt x="115" y="168"/>
                  </a:cubicBezTo>
                  <a:cubicBezTo>
                    <a:pt x="116" y="169"/>
                    <a:pt x="118" y="169"/>
                    <a:pt x="120" y="169"/>
                  </a:cubicBezTo>
                  <a:cubicBezTo>
                    <a:pt x="121" y="168"/>
                    <a:pt x="121" y="169"/>
                    <a:pt x="122" y="168"/>
                  </a:cubicBezTo>
                  <a:cubicBezTo>
                    <a:pt x="123" y="168"/>
                    <a:pt x="125" y="166"/>
                    <a:pt x="126" y="164"/>
                  </a:cubicBezTo>
                  <a:cubicBezTo>
                    <a:pt x="128" y="162"/>
                    <a:pt x="129" y="162"/>
                    <a:pt x="130" y="162"/>
                  </a:cubicBezTo>
                  <a:cubicBezTo>
                    <a:pt x="131" y="161"/>
                    <a:pt x="131" y="161"/>
                    <a:pt x="131" y="159"/>
                  </a:cubicBezTo>
                  <a:cubicBezTo>
                    <a:pt x="131" y="159"/>
                    <a:pt x="131" y="159"/>
                    <a:pt x="131" y="159"/>
                  </a:cubicBezTo>
                  <a:cubicBezTo>
                    <a:pt x="131" y="159"/>
                    <a:pt x="131" y="159"/>
                    <a:pt x="131" y="159"/>
                  </a:cubicBezTo>
                  <a:cubicBezTo>
                    <a:pt x="131" y="159"/>
                    <a:pt x="131" y="159"/>
                    <a:pt x="131" y="159"/>
                  </a:cubicBezTo>
                  <a:cubicBezTo>
                    <a:pt x="131" y="159"/>
                    <a:pt x="131" y="159"/>
                    <a:pt x="131" y="159"/>
                  </a:cubicBezTo>
                  <a:cubicBezTo>
                    <a:pt x="131" y="159"/>
                    <a:pt x="131" y="160"/>
                    <a:pt x="131" y="160"/>
                  </a:cubicBezTo>
                  <a:cubicBezTo>
                    <a:pt x="131" y="160"/>
                    <a:pt x="131" y="160"/>
                    <a:pt x="131" y="160"/>
                  </a:cubicBezTo>
                  <a:cubicBezTo>
                    <a:pt x="131" y="160"/>
                    <a:pt x="132" y="160"/>
                    <a:pt x="132" y="160"/>
                  </a:cubicBezTo>
                  <a:cubicBezTo>
                    <a:pt x="132" y="160"/>
                    <a:pt x="132" y="161"/>
                    <a:pt x="132" y="161"/>
                  </a:cubicBezTo>
                  <a:cubicBezTo>
                    <a:pt x="132" y="161"/>
                    <a:pt x="132" y="161"/>
                    <a:pt x="132" y="161"/>
                  </a:cubicBezTo>
                  <a:cubicBezTo>
                    <a:pt x="132" y="161"/>
                    <a:pt x="132" y="161"/>
                    <a:pt x="132" y="162"/>
                  </a:cubicBezTo>
                  <a:cubicBezTo>
                    <a:pt x="132" y="162"/>
                    <a:pt x="132" y="162"/>
                    <a:pt x="132" y="162"/>
                  </a:cubicBezTo>
                  <a:cubicBezTo>
                    <a:pt x="132" y="162"/>
                    <a:pt x="132" y="162"/>
                    <a:pt x="132" y="162"/>
                  </a:cubicBezTo>
                  <a:cubicBezTo>
                    <a:pt x="132" y="163"/>
                    <a:pt x="133" y="163"/>
                    <a:pt x="133" y="163"/>
                  </a:cubicBezTo>
                  <a:cubicBezTo>
                    <a:pt x="133" y="164"/>
                    <a:pt x="133" y="167"/>
                    <a:pt x="134" y="168"/>
                  </a:cubicBezTo>
                  <a:cubicBezTo>
                    <a:pt x="134" y="169"/>
                    <a:pt x="135" y="169"/>
                    <a:pt x="136" y="168"/>
                  </a:cubicBezTo>
                  <a:cubicBezTo>
                    <a:pt x="137" y="167"/>
                    <a:pt x="135" y="171"/>
                    <a:pt x="135" y="172"/>
                  </a:cubicBezTo>
                  <a:cubicBezTo>
                    <a:pt x="135" y="173"/>
                    <a:pt x="137" y="176"/>
                    <a:pt x="138" y="177"/>
                  </a:cubicBezTo>
                  <a:cubicBezTo>
                    <a:pt x="138" y="178"/>
                    <a:pt x="139" y="180"/>
                    <a:pt x="139" y="181"/>
                  </a:cubicBezTo>
                  <a:cubicBezTo>
                    <a:pt x="139" y="182"/>
                    <a:pt x="138" y="185"/>
                    <a:pt x="139" y="185"/>
                  </a:cubicBezTo>
                  <a:cubicBezTo>
                    <a:pt x="139" y="185"/>
                    <a:pt x="141" y="185"/>
                    <a:pt x="142" y="185"/>
                  </a:cubicBezTo>
                  <a:cubicBezTo>
                    <a:pt x="144" y="185"/>
                    <a:pt x="144" y="185"/>
                    <a:pt x="145" y="184"/>
                  </a:cubicBezTo>
                  <a:cubicBezTo>
                    <a:pt x="145" y="183"/>
                    <a:pt x="145" y="182"/>
                    <a:pt x="147" y="181"/>
                  </a:cubicBezTo>
                  <a:cubicBezTo>
                    <a:pt x="149" y="180"/>
                    <a:pt x="150" y="181"/>
                    <a:pt x="151" y="180"/>
                  </a:cubicBezTo>
                  <a:cubicBezTo>
                    <a:pt x="152" y="180"/>
                    <a:pt x="154" y="174"/>
                    <a:pt x="155" y="173"/>
                  </a:cubicBezTo>
                  <a:cubicBezTo>
                    <a:pt x="155" y="171"/>
                    <a:pt x="155" y="169"/>
                    <a:pt x="155" y="168"/>
                  </a:cubicBezTo>
                  <a:cubicBezTo>
                    <a:pt x="155" y="167"/>
                    <a:pt x="158" y="164"/>
                    <a:pt x="158" y="163"/>
                  </a:cubicBezTo>
                  <a:cubicBezTo>
                    <a:pt x="159" y="163"/>
                    <a:pt x="159" y="163"/>
                    <a:pt x="160" y="163"/>
                  </a:cubicBezTo>
                  <a:cubicBezTo>
                    <a:pt x="160" y="163"/>
                    <a:pt x="161" y="160"/>
                    <a:pt x="162" y="160"/>
                  </a:cubicBezTo>
                  <a:cubicBezTo>
                    <a:pt x="163" y="159"/>
                    <a:pt x="163" y="158"/>
                    <a:pt x="164" y="158"/>
                  </a:cubicBezTo>
                  <a:cubicBezTo>
                    <a:pt x="164" y="157"/>
                    <a:pt x="163" y="155"/>
                    <a:pt x="162" y="154"/>
                  </a:cubicBezTo>
                  <a:cubicBezTo>
                    <a:pt x="162" y="153"/>
                    <a:pt x="161" y="152"/>
                    <a:pt x="159" y="152"/>
                  </a:cubicBezTo>
                  <a:cubicBezTo>
                    <a:pt x="157" y="152"/>
                    <a:pt x="157" y="151"/>
                    <a:pt x="157" y="150"/>
                  </a:cubicBezTo>
                  <a:cubicBezTo>
                    <a:pt x="156" y="149"/>
                    <a:pt x="157" y="146"/>
                    <a:pt x="157" y="146"/>
                  </a:cubicBezTo>
                  <a:cubicBezTo>
                    <a:pt x="158" y="145"/>
                    <a:pt x="158" y="142"/>
                    <a:pt x="158" y="141"/>
                  </a:cubicBezTo>
                  <a:cubicBezTo>
                    <a:pt x="159" y="140"/>
                    <a:pt x="157" y="139"/>
                    <a:pt x="157" y="139"/>
                  </a:cubicBezTo>
                  <a:cubicBezTo>
                    <a:pt x="157" y="138"/>
                    <a:pt x="158" y="139"/>
                    <a:pt x="159" y="139"/>
                  </a:cubicBezTo>
                  <a:cubicBezTo>
                    <a:pt x="160" y="139"/>
                    <a:pt x="162" y="136"/>
                    <a:pt x="163" y="135"/>
                  </a:cubicBezTo>
                  <a:cubicBezTo>
                    <a:pt x="164" y="134"/>
                    <a:pt x="164" y="132"/>
                    <a:pt x="165" y="132"/>
                  </a:cubicBezTo>
                  <a:cubicBezTo>
                    <a:pt x="165" y="131"/>
                    <a:pt x="168" y="130"/>
                    <a:pt x="168" y="130"/>
                  </a:cubicBezTo>
                  <a:cubicBezTo>
                    <a:pt x="169" y="130"/>
                    <a:pt x="171" y="129"/>
                    <a:pt x="171" y="128"/>
                  </a:cubicBezTo>
                  <a:cubicBezTo>
                    <a:pt x="171" y="126"/>
                    <a:pt x="174" y="125"/>
                    <a:pt x="174" y="124"/>
                  </a:cubicBezTo>
                  <a:cubicBezTo>
                    <a:pt x="175" y="123"/>
                    <a:pt x="173" y="123"/>
                    <a:pt x="173" y="122"/>
                  </a:cubicBezTo>
                  <a:cubicBezTo>
                    <a:pt x="172" y="121"/>
                    <a:pt x="173" y="121"/>
                    <a:pt x="174" y="120"/>
                  </a:cubicBezTo>
                  <a:cubicBezTo>
                    <a:pt x="174" y="120"/>
                    <a:pt x="174" y="119"/>
                    <a:pt x="174" y="119"/>
                  </a:cubicBezTo>
                  <a:cubicBezTo>
                    <a:pt x="175" y="118"/>
                    <a:pt x="175" y="118"/>
                    <a:pt x="176" y="117"/>
                  </a:cubicBezTo>
                  <a:cubicBezTo>
                    <a:pt x="178" y="116"/>
                    <a:pt x="177" y="116"/>
                    <a:pt x="177" y="116"/>
                  </a:cubicBezTo>
                  <a:cubicBezTo>
                    <a:pt x="177" y="115"/>
                    <a:pt x="179" y="115"/>
                    <a:pt x="180" y="115"/>
                  </a:cubicBezTo>
                  <a:cubicBezTo>
                    <a:pt x="181" y="116"/>
                    <a:pt x="181" y="116"/>
                    <a:pt x="181" y="116"/>
                  </a:cubicBezTo>
                  <a:cubicBezTo>
                    <a:pt x="181" y="116"/>
                    <a:pt x="181" y="116"/>
                    <a:pt x="182" y="116"/>
                  </a:cubicBezTo>
                  <a:cubicBezTo>
                    <a:pt x="182" y="116"/>
                    <a:pt x="182" y="115"/>
                    <a:pt x="182" y="115"/>
                  </a:cubicBezTo>
                  <a:cubicBezTo>
                    <a:pt x="182" y="115"/>
                    <a:pt x="182" y="115"/>
                    <a:pt x="183" y="115"/>
                  </a:cubicBezTo>
                  <a:cubicBezTo>
                    <a:pt x="183" y="115"/>
                    <a:pt x="183" y="115"/>
                    <a:pt x="183" y="115"/>
                  </a:cubicBezTo>
                  <a:cubicBezTo>
                    <a:pt x="184" y="115"/>
                    <a:pt x="184" y="115"/>
                    <a:pt x="184" y="115"/>
                  </a:cubicBezTo>
                  <a:cubicBezTo>
                    <a:pt x="186" y="115"/>
                    <a:pt x="186" y="116"/>
                    <a:pt x="187" y="117"/>
                  </a:cubicBezTo>
                  <a:cubicBezTo>
                    <a:pt x="188" y="118"/>
                    <a:pt x="187" y="121"/>
                    <a:pt x="186" y="121"/>
                  </a:cubicBezTo>
                  <a:cubicBezTo>
                    <a:pt x="185" y="121"/>
                    <a:pt x="183" y="125"/>
                    <a:pt x="182" y="126"/>
                  </a:cubicBezTo>
                  <a:cubicBezTo>
                    <a:pt x="182" y="127"/>
                    <a:pt x="178" y="130"/>
                    <a:pt x="177" y="131"/>
                  </a:cubicBezTo>
                  <a:cubicBezTo>
                    <a:pt x="177" y="133"/>
                    <a:pt x="173" y="136"/>
                    <a:pt x="172" y="137"/>
                  </a:cubicBezTo>
                  <a:cubicBezTo>
                    <a:pt x="171" y="138"/>
                    <a:pt x="172" y="138"/>
                    <a:pt x="173" y="139"/>
                  </a:cubicBezTo>
                  <a:cubicBezTo>
                    <a:pt x="173" y="141"/>
                    <a:pt x="174" y="146"/>
                    <a:pt x="174" y="147"/>
                  </a:cubicBezTo>
                  <a:cubicBezTo>
                    <a:pt x="173" y="148"/>
                    <a:pt x="173" y="149"/>
                    <a:pt x="173" y="150"/>
                  </a:cubicBezTo>
                  <a:cubicBezTo>
                    <a:pt x="173" y="151"/>
                    <a:pt x="173" y="152"/>
                    <a:pt x="174" y="152"/>
                  </a:cubicBezTo>
                  <a:cubicBezTo>
                    <a:pt x="176" y="152"/>
                    <a:pt x="177" y="153"/>
                    <a:pt x="177" y="154"/>
                  </a:cubicBezTo>
                  <a:cubicBezTo>
                    <a:pt x="177" y="155"/>
                    <a:pt x="177" y="155"/>
                    <a:pt x="179" y="156"/>
                  </a:cubicBezTo>
                  <a:cubicBezTo>
                    <a:pt x="180" y="156"/>
                    <a:pt x="182" y="156"/>
                    <a:pt x="183" y="156"/>
                  </a:cubicBezTo>
                  <a:cubicBezTo>
                    <a:pt x="184" y="156"/>
                    <a:pt x="185" y="155"/>
                    <a:pt x="187" y="155"/>
                  </a:cubicBezTo>
                  <a:cubicBezTo>
                    <a:pt x="189" y="154"/>
                    <a:pt x="191" y="154"/>
                    <a:pt x="193" y="153"/>
                  </a:cubicBezTo>
                  <a:cubicBezTo>
                    <a:pt x="194" y="153"/>
                    <a:pt x="195" y="153"/>
                    <a:pt x="195" y="153"/>
                  </a:cubicBezTo>
                  <a:cubicBezTo>
                    <a:pt x="196" y="153"/>
                    <a:pt x="196" y="153"/>
                    <a:pt x="196" y="153"/>
                  </a:cubicBezTo>
                  <a:cubicBezTo>
                    <a:pt x="196" y="153"/>
                    <a:pt x="196" y="153"/>
                    <a:pt x="196" y="153"/>
                  </a:cubicBezTo>
                  <a:cubicBezTo>
                    <a:pt x="197" y="153"/>
                    <a:pt x="198" y="153"/>
                    <a:pt x="199" y="153"/>
                  </a:cubicBezTo>
                  <a:cubicBezTo>
                    <a:pt x="200" y="152"/>
                    <a:pt x="200" y="152"/>
                    <a:pt x="200" y="153"/>
                  </a:cubicBezTo>
                  <a:cubicBezTo>
                    <a:pt x="200" y="155"/>
                    <a:pt x="202" y="154"/>
                    <a:pt x="203" y="155"/>
                  </a:cubicBezTo>
                  <a:cubicBezTo>
                    <a:pt x="204" y="155"/>
                    <a:pt x="204" y="157"/>
                    <a:pt x="203" y="157"/>
                  </a:cubicBezTo>
                  <a:cubicBezTo>
                    <a:pt x="201" y="157"/>
                    <a:pt x="198" y="157"/>
                    <a:pt x="199" y="158"/>
                  </a:cubicBezTo>
                  <a:cubicBezTo>
                    <a:pt x="199" y="158"/>
                    <a:pt x="199" y="158"/>
                    <a:pt x="199" y="158"/>
                  </a:cubicBezTo>
                  <a:cubicBezTo>
                    <a:pt x="199" y="158"/>
                    <a:pt x="199" y="158"/>
                    <a:pt x="199" y="158"/>
                  </a:cubicBezTo>
                  <a:cubicBezTo>
                    <a:pt x="199" y="159"/>
                    <a:pt x="199" y="159"/>
                    <a:pt x="198" y="159"/>
                  </a:cubicBezTo>
                  <a:cubicBezTo>
                    <a:pt x="198" y="159"/>
                    <a:pt x="198" y="159"/>
                    <a:pt x="197" y="159"/>
                  </a:cubicBezTo>
                  <a:cubicBezTo>
                    <a:pt x="197" y="159"/>
                    <a:pt x="197" y="159"/>
                    <a:pt x="197" y="159"/>
                  </a:cubicBezTo>
                  <a:cubicBezTo>
                    <a:pt x="194" y="159"/>
                    <a:pt x="189" y="159"/>
                    <a:pt x="187" y="159"/>
                  </a:cubicBezTo>
                  <a:cubicBezTo>
                    <a:pt x="186" y="159"/>
                    <a:pt x="181" y="161"/>
                    <a:pt x="181" y="162"/>
                  </a:cubicBezTo>
                  <a:cubicBezTo>
                    <a:pt x="181" y="164"/>
                    <a:pt x="182" y="166"/>
                    <a:pt x="183" y="167"/>
                  </a:cubicBezTo>
                  <a:cubicBezTo>
                    <a:pt x="183" y="167"/>
                    <a:pt x="184" y="167"/>
                    <a:pt x="184" y="167"/>
                  </a:cubicBezTo>
                  <a:cubicBezTo>
                    <a:pt x="184" y="167"/>
                    <a:pt x="184" y="167"/>
                    <a:pt x="184" y="167"/>
                  </a:cubicBezTo>
                  <a:cubicBezTo>
                    <a:pt x="184" y="167"/>
                    <a:pt x="184" y="168"/>
                    <a:pt x="184" y="168"/>
                  </a:cubicBezTo>
                  <a:cubicBezTo>
                    <a:pt x="184" y="168"/>
                    <a:pt x="184" y="168"/>
                    <a:pt x="184" y="168"/>
                  </a:cubicBezTo>
                  <a:cubicBezTo>
                    <a:pt x="184" y="169"/>
                    <a:pt x="185" y="169"/>
                    <a:pt x="185" y="170"/>
                  </a:cubicBezTo>
                  <a:cubicBezTo>
                    <a:pt x="185" y="171"/>
                    <a:pt x="185" y="171"/>
                    <a:pt x="185" y="172"/>
                  </a:cubicBezTo>
                  <a:cubicBezTo>
                    <a:pt x="185" y="174"/>
                    <a:pt x="183" y="176"/>
                    <a:pt x="182" y="176"/>
                  </a:cubicBezTo>
                  <a:cubicBezTo>
                    <a:pt x="180" y="175"/>
                    <a:pt x="178" y="171"/>
                    <a:pt x="177" y="171"/>
                  </a:cubicBezTo>
                  <a:cubicBezTo>
                    <a:pt x="176" y="171"/>
                    <a:pt x="173" y="172"/>
                    <a:pt x="173" y="173"/>
                  </a:cubicBezTo>
                  <a:cubicBezTo>
                    <a:pt x="173" y="174"/>
                    <a:pt x="172" y="175"/>
                    <a:pt x="172" y="176"/>
                  </a:cubicBezTo>
                  <a:cubicBezTo>
                    <a:pt x="171" y="177"/>
                    <a:pt x="171" y="178"/>
                    <a:pt x="171" y="179"/>
                  </a:cubicBezTo>
                  <a:cubicBezTo>
                    <a:pt x="171" y="180"/>
                    <a:pt x="171" y="181"/>
                    <a:pt x="171" y="181"/>
                  </a:cubicBezTo>
                  <a:cubicBezTo>
                    <a:pt x="171" y="181"/>
                    <a:pt x="171" y="181"/>
                    <a:pt x="171" y="181"/>
                  </a:cubicBezTo>
                  <a:cubicBezTo>
                    <a:pt x="171" y="182"/>
                    <a:pt x="171" y="183"/>
                    <a:pt x="171" y="183"/>
                  </a:cubicBezTo>
                  <a:cubicBezTo>
                    <a:pt x="171" y="184"/>
                    <a:pt x="170" y="184"/>
                    <a:pt x="170" y="185"/>
                  </a:cubicBezTo>
                  <a:cubicBezTo>
                    <a:pt x="170" y="185"/>
                    <a:pt x="170" y="185"/>
                    <a:pt x="170" y="185"/>
                  </a:cubicBezTo>
                  <a:cubicBezTo>
                    <a:pt x="170" y="185"/>
                    <a:pt x="170" y="186"/>
                    <a:pt x="169" y="186"/>
                  </a:cubicBezTo>
                  <a:cubicBezTo>
                    <a:pt x="169" y="186"/>
                    <a:pt x="169" y="186"/>
                    <a:pt x="169" y="186"/>
                  </a:cubicBezTo>
                  <a:cubicBezTo>
                    <a:pt x="169" y="187"/>
                    <a:pt x="168" y="187"/>
                    <a:pt x="168" y="187"/>
                  </a:cubicBezTo>
                  <a:cubicBezTo>
                    <a:pt x="168" y="188"/>
                    <a:pt x="167" y="188"/>
                    <a:pt x="167" y="188"/>
                  </a:cubicBezTo>
                  <a:cubicBezTo>
                    <a:pt x="167" y="188"/>
                    <a:pt x="167" y="188"/>
                    <a:pt x="167" y="188"/>
                  </a:cubicBezTo>
                  <a:cubicBezTo>
                    <a:pt x="167" y="188"/>
                    <a:pt x="167" y="188"/>
                    <a:pt x="167" y="188"/>
                  </a:cubicBezTo>
                  <a:cubicBezTo>
                    <a:pt x="167" y="189"/>
                    <a:pt x="167" y="189"/>
                    <a:pt x="167" y="189"/>
                  </a:cubicBezTo>
                  <a:cubicBezTo>
                    <a:pt x="167" y="189"/>
                    <a:pt x="166" y="189"/>
                    <a:pt x="166" y="189"/>
                  </a:cubicBezTo>
                  <a:cubicBezTo>
                    <a:pt x="166" y="190"/>
                    <a:pt x="166" y="190"/>
                    <a:pt x="166" y="190"/>
                  </a:cubicBezTo>
                  <a:cubicBezTo>
                    <a:pt x="166" y="190"/>
                    <a:pt x="166" y="190"/>
                    <a:pt x="166" y="190"/>
                  </a:cubicBezTo>
                  <a:cubicBezTo>
                    <a:pt x="165" y="190"/>
                    <a:pt x="165" y="191"/>
                    <a:pt x="165" y="191"/>
                  </a:cubicBezTo>
                  <a:cubicBezTo>
                    <a:pt x="165" y="191"/>
                    <a:pt x="165" y="191"/>
                    <a:pt x="165" y="191"/>
                  </a:cubicBezTo>
                  <a:cubicBezTo>
                    <a:pt x="164" y="191"/>
                    <a:pt x="164" y="191"/>
                    <a:pt x="164" y="191"/>
                  </a:cubicBezTo>
                  <a:cubicBezTo>
                    <a:pt x="162" y="191"/>
                    <a:pt x="163" y="189"/>
                    <a:pt x="160" y="189"/>
                  </a:cubicBezTo>
                  <a:cubicBezTo>
                    <a:pt x="158" y="189"/>
                    <a:pt x="152" y="190"/>
                    <a:pt x="150" y="191"/>
                  </a:cubicBezTo>
                  <a:cubicBezTo>
                    <a:pt x="150" y="192"/>
                    <a:pt x="149" y="192"/>
                    <a:pt x="149" y="192"/>
                  </a:cubicBezTo>
                  <a:cubicBezTo>
                    <a:pt x="149" y="192"/>
                    <a:pt x="148" y="192"/>
                    <a:pt x="148" y="192"/>
                  </a:cubicBezTo>
                  <a:cubicBezTo>
                    <a:pt x="148" y="192"/>
                    <a:pt x="148" y="192"/>
                    <a:pt x="147" y="192"/>
                  </a:cubicBezTo>
                  <a:cubicBezTo>
                    <a:pt x="147" y="192"/>
                    <a:pt x="147" y="193"/>
                    <a:pt x="147" y="193"/>
                  </a:cubicBezTo>
                  <a:cubicBezTo>
                    <a:pt x="146" y="193"/>
                    <a:pt x="146" y="193"/>
                    <a:pt x="146" y="193"/>
                  </a:cubicBezTo>
                  <a:cubicBezTo>
                    <a:pt x="146" y="193"/>
                    <a:pt x="145" y="193"/>
                    <a:pt x="145" y="193"/>
                  </a:cubicBezTo>
                  <a:cubicBezTo>
                    <a:pt x="145" y="193"/>
                    <a:pt x="145" y="193"/>
                    <a:pt x="144" y="193"/>
                  </a:cubicBezTo>
                  <a:cubicBezTo>
                    <a:pt x="143" y="193"/>
                    <a:pt x="143" y="191"/>
                    <a:pt x="143" y="190"/>
                  </a:cubicBezTo>
                  <a:cubicBezTo>
                    <a:pt x="142" y="190"/>
                    <a:pt x="142" y="191"/>
                    <a:pt x="141" y="192"/>
                  </a:cubicBezTo>
                  <a:cubicBezTo>
                    <a:pt x="140" y="193"/>
                    <a:pt x="140" y="191"/>
                    <a:pt x="138" y="191"/>
                  </a:cubicBezTo>
                  <a:cubicBezTo>
                    <a:pt x="137" y="191"/>
                    <a:pt x="134" y="193"/>
                    <a:pt x="133" y="193"/>
                  </a:cubicBezTo>
                  <a:cubicBezTo>
                    <a:pt x="132" y="193"/>
                    <a:pt x="133" y="191"/>
                    <a:pt x="133" y="191"/>
                  </a:cubicBezTo>
                  <a:cubicBezTo>
                    <a:pt x="132" y="190"/>
                    <a:pt x="129" y="192"/>
                    <a:pt x="129" y="192"/>
                  </a:cubicBezTo>
                  <a:cubicBezTo>
                    <a:pt x="128" y="191"/>
                    <a:pt x="127" y="190"/>
                    <a:pt x="128" y="190"/>
                  </a:cubicBezTo>
                  <a:cubicBezTo>
                    <a:pt x="128" y="190"/>
                    <a:pt x="128" y="190"/>
                    <a:pt x="128" y="190"/>
                  </a:cubicBezTo>
                  <a:cubicBezTo>
                    <a:pt x="128" y="190"/>
                    <a:pt x="128" y="189"/>
                    <a:pt x="128" y="189"/>
                  </a:cubicBezTo>
                  <a:cubicBezTo>
                    <a:pt x="128" y="189"/>
                    <a:pt x="128" y="189"/>
                    <a:pt x="128" y="189"/>
                  </a:cubicBezTo>
                  <a:cubicBezTo>
                    <a:pt x="128" y="189"/>
                    <a:pt x="128" y="189"/>
                    <a:pt x="128" y="189"/>
                  </a:cubicBezTo>
                  <a:cubicBezTo>
                    <a:pt x="128" y="189"/>
                    <a:pt x="128" y="189"/>
                    <a:pt x="128" y="189"/>
                  </a:cubicBezTo>
                  <a:cubicBezTo>
                    <a:pt x="128" y="189"/>
                    <a:pt x="128" y="188"/>
                    <a:pt x="128" y="188"/>
                  </a:cubicBezTo>
                  <a:cubicBezTo>
                    <a:pt x="128" y="188"/>
                    <a:pt x="128" y="188"/>
                    <a:pt x="128" y="188"/>
                  </a:cubicBezTo>
                  <a:cubicBezTo>
                    <a:pt x="128" y="188"/>
                    <a:pt x="128" y="188"/>
                    <a:pt x="128" y="188"/>
                  </a:cubicBezTo>
                  <a:cubicBezTo>
                    <a:pt x="127" y="188"/>
                    <a:pt x="127" y="188"/>
                    <a:pt x="127" y="188"/>
                  </a:cubicBezTo>
                  <a:cubicBezTo>
                    <a:pt x="127" y="187"/>
                    <a:pt x="127" y="187"/>
                    <a:pt x="127" y="187"/>
                  </a:cubicBezTo>
                  <a:cubicBezTo>
                    <a:pt x="127" y="187"/>
                    <a:pt x="127" y="187"/>
                    <a:pt x="127" y="187"/>
                  </a:cubicBezTo>
                  <a:cubicBezTo>
                    <a:pt x="127" y="187"/>
                    <a:pt x="127" y="187"/>
                    <a:pt x="127" y="187"/>
                  </a:cubicBezTo>
                  <a:cubicBezTo>
                    <a:pt x="127" y="187"/>
                    <a:pt x="127" y="187"/>
                    <a:pt x="127" y="187"/>
                  </a:cubicBezTo>
                  <a:cubicBezTo>
                    <a:pt x="127" y="186"/>
                    <a:pt x="127" y="186"/>
                    <a:pt x="127" y="186"/>
                  </a:cubicBezTo>
                  <a:cubicBezTo>
                    <a:pt x="127" y="186"/>
                    <a:pt x="129" y="186"/>
                    <a:pt x="130" y="186"/>
                  </a:cubicBezTo>
                  <a:cubicBezTo>
                    <a:pt x="131" y="185"/>
                    <a:pt x="128" y="184"/>
                    <a:pt x="127" y="184"/>
                  </a:cubicBezTo>
                  <a:cubicBezTo>
                    <a:pt x="126" y="184"/>
                    <a:pt x="128" y="182"/>
                    <a:pt x="129" y="181"/>
                  </a:cubicBezTo>
                  <a:cubicBezTo>
                    <a:pt x="131" y="180"/>
                    <a:pt x="131" y="180"/>
                    <a:pt x="132" y="179"/>
                  </a:cubicBezTo>
                  <a:cubicBezTo>
                    <a:pt x="132" y="178"/>
                    <a:pt x="131" y="178"/>
                    <a:pt x="130" y="179"/>
                  </a:cubicBezTo>
                  <a:cubicBezTo>
                    <a:pt x="129" y="179"/>
                    <a:pt x="128" y="176"/>
                    <a:pt x="129" y="175"/>
                  </a:cubicBezTo>
                  <a:cubicBezTo>
                    <a:pt x="130" y="175"/>
                    <a:pt x="130" y="173"/>
                    <a:pt x="130" y="172"/>
                  </a:cubicBezTo>
                  <a:cubicBezTo>
                    <a:pt x="130" y="171"/>
                    <a:pt x="128" y="172"/>
                    <a:pt x="127" y="173"/>
                  </a:cubicBezTo>
                  <a:cubicBezTo>
                    <a:pt x="127" y="173"/>
                    <a:pt x="126" y="175"/>
                    <a:pt x="126" y="175"/>
                  </a:cubicBezTo>
                  <a:cubicBezTo>
                    <a:pt x="127" y="176"/>
                    <a:pt x="126" y="177"/>
                    <a:pt x="125" y="177"/>
                  </a:cubicBezTo>
                  <a:cubicBezTo>
                    <a:pt x="124" y="178"/>
                    <a:pt x="124" y="176"/>
                    <a:pt x="123" y="175"/>
                  </a:cubicBezTo>
                  <a:cubicBezTo>
                    <a:pt x="123" y="175"/>
                    <a:pt x="122" y="176"/>
                    <a:pt x="122" y="177"/>
                  </a:cubicBezTo>
                  <a:cubicBezTo>
                    <a:pt x="121" y="177"/>
                    <a:pt x="121" y="181"/>
                    <a:pt x="121" y="182"/>
                  </a:cubicBezTo>
                  <a:cubicBezTo>
                    <a:pt x="120" y="182"/>
                    <a:pt x="121" y="184"/>
                    <a:pt x="122" y="185"/>
                  </a:cubicBezTo>
                  <a:cubicBezTo>
                    <a:pt x="122" y="185"/>
                    <a:pt x="122" y="186"/>
                    <a:pt x="122" y="186"/>
                  </a:cubicBezTo>
                  <a:cubicBezTo>
                    <a:pt x="122" y="186"/>
                    <a:pt x="122" y="186"/>
                    <a:pt x="122" y="186"/>
                  </a:cubicBezTo>
                  <a:cubicBezTo>
                    <a:pt x="122" y="186"/>
                    <a:pt x="122" y="187"/>
                    <a:pt x="122" y="187"/>
                  </a:cubicBezTo>
                  <a:cubicBezTo>
                    <a:pt x="122" y="187"/>
                    <a:pt x="122" y="188"/>
                    <a:pt x="122" y="188"/>
                  </a:cubicBezTo>
                  <a:cubicBezTo>
                    <a:pt x="122" y="188"/>
                    <a:pt x="122" y="188"/>
                    <a:pt x="122" y="188"/>
                  </a:cubicBezTo>
                  <a:cubicBezTo>
                    <a:pt x="122" y="188"/>
                    <a:pt x="122" y="189"/>
                    <a:pt x="122" y="189"/>
                  </a:cubicBezTo>
                  <a:cubicBezTo>
                    <a:pt x="122" y="190"/>
                    <a:pt x="122" y="190"/>
                    <a:pt x="122" y="190"/>
                  </a:cubicBezTo>
                  <a:cubicBezTo>
                    <a:pt x="123" y="190"/>
                    <a:pt x="123" y="190"/>
                    <a:pt x="123" y="191"/>
                  </a:cubicBezTo>
                  <a:cubicBezTo>
                    <a:pt x="123" y="191"/>
                    <a:pt x="123" y="191"/>
                    <a:pt x="123" y="191"/>
                  </a:cubicBezTo>
                  <a:cubicBezTo>
                    <a:pt x="123" y="191"/>
                    <a:pt x="123" y="192"/>
                    <a:pt x="123" y="192"/>
                  </a:cubicBezTo>
                  <a:cubicBezTo>
                    <a:pt x="123" y="192"/>
                    <a:pt x="123" y="192"/>
                    <a:pt x="123" y="192"/>
                  </a:cubicBezTo>
                  <a:cubicBezTo>
                    <a:pt x="123" y="192"/>
                    <a:pt x="123" y="193"/>
                    <a:pt x="123" y="193"/>
                  </a:cubicBezTo>
                  <a:cubicBezTo>
                    <a:pt x="123" y="194"/>
                    <a:pt x="123" y="195"/>
                    <a:pt x="122" y="196"/>
                  </a:cubicBezTo>
                  <a:cubicBezTo>
                    <a:pt x="121" y="196"/>
                    <a:pt x="118" y="193"/>
                    <a:pt x="117" y="195"/>
                  </a:cubicBezTo>
                  <a:cubicBezTo>
                    <a:pt x="116" y="195"/>
                    <a:pt x="116" y="195"/>
                    <a:pt x="116" y="196"/>
                  </a:cubicBezTo>
                  <a:cubicBezTo>
                    <a:pt x="115" y="196"/>
                    <a:pt x="115" y="196"/>
                    <a:pt x="115" y="196"/>
                  </a:cubicBezTo>
                  <a:cubicBezTo>
                    <a:pt x="115" y="196"/>
                    <a:pt x="115" y="196"/>
                    <a:pt x="114" y="196"/>
                  </a:cubicBezTo>
                  <a:cubicBezTo>
                    <a:pt x="114" y="196"/>
                    <a:pt x="114" y="196"/>
                    <a:pt x="114" y="196"/>
                  </a:cubicBezTo>
                  <a:cubicBezTo>
                    <a:pt x="114" y="196"/>
                    <a:pt x="113" y="197"/>
                    <a:pt x="113" y="197"/>
                  </a:cubicBezTo>
                  <a:cubicBezTo>
                    <a:pt x="112" y="197"/>
                    <a:pt x="111" y="197"/>
                    <a:pt x="110" y="198"/>
                  </a:cubicBezTo>
                  <a:cubicBezTo>
                    <a:pt x="108" y="199"/>
                    <a:pt x="108" y="199"/>
                    <a:pt x="107" y="199"/>
                  </a:cubicBezTo>
                  <a:cubicBezTo>
                    <a:pt x="106" y="199"/>
                    <a:pt x="104" y="204"/>
                    <a:pt x="103" y="206"/>
                  </a:cubicBezTo>
                  <a:cubicBezTo>
                    <a:pt x="103" y="206"/>
                    <a:pt x="103" y="206"/>
                    <a:pt x="103" y="207"/>
                  </a:cubicBezTo>
                  <a:cubicBezTo>
                    <a:pt x="103" y="207"/>
                    <a:pt x="103" y="207"/>
                    <a:pt x="103" y="207"/>
                  </a:cubicBezTo>
                  <a:cubicBezTo>
                    <a:pt x="102" y="207"/>
                    <a:pt x="102" y="207"/>
                    <a:pt x="102" y="207"/>
                  </a:cubicBezTo>
                  <a:cubicBezTo>
                    <a:pt x="102" y="207"/>
                    <a:pt x="102" y="207"/>
                    <a:pt x="102" y="207"/>
                  </a:cubicBezTo>
                  <a:cubicBezTo>
                    <a:pt x="102" y="208"/>
                    <a:pt x="101" y="208"/>
                    <a:pt x="101" y="208"/>
                  </a:cubicBezTo>
                  <a:cubicBezTo>
                    <a:pt x="101" y="208"/>
                    <a:pt x="101" y="208"/>
                    <a:pt x="101" y="208"/>
                  </a:cubicBezTo>
                  <a:cubicBezTo>
                    <a:pt x="101" y="208"/>
                    <a:pt x="101" y="208"/>
                    <a:pt x="101" y="208"/>
                  </a:cubicBezTo>
                  <a:cubicBezTo>
                    <a:pt x="100" y="208"/>
                    <a:pt x="100" y="208"/>
                    <a:pt x="100" y="208"/>
                  </a:cubicBezTo>
                  <a:cubicBezTo>
                    <a:pt x="100" y="208"/>
                    <a:pt x="100" y="208"/>
                    <a:pt x="100" y="208"/>
                  </a:cubicBezTo>
                  <a:cubicBezTo>
                    <a:pt x="100" y="208"/>
                    <a:pt x="100" y="208"/>
                    <a:pt x="100" y="208"/>
                  </a:cubicBezTo>
                  <a:cubicBezTo>
                    <a:pt x="100" y="208"/>
                    <a:pt x="100" y="208"/>
                    <a:pt x="99" y="208"/>
                  </a:cubicBezTo>
                  <a:cubicBezTo>
                    <a:pt x="99" y="208"/>
                    <a:pt x="98" y="208"/>
                    <a:pt x="97" y="208"/>
                  </a:cubicBezTo>
                  <a:cubicBezTo>
                    <a:pt x="96" y="208"/>
                    <a:pt x="96" y="208"/>
                    <a:pt x="95" y="209"/>
                  </a:cubicBezTo>
                  <a:cubicBezTo>
                    <a:pt x="95" y="209"/>
                    <a:pt x="95" y="209"/>
                    <a:pt x="95" y="209"/>
                  </a:cubicBezTo>
                  <a:cubicBezTo>
                    <a:pt x="95" y="209"/>
                    <a:pt x="94" y="209"/>
                    <a:pt x="94" y="210"/>
                  </a:cubicBezTo>
                  <a:cubicBezTo>
                    <a:pt x="93" y="211"/>
                    <a:pt x="94" y="213"/>
                    <a:pt x="94" y="214"/>
                  </a:cubicBezTo>
                  <a:cubicBezTo>
                    <a:pt x="94" y="214"/>
                    <a:pt x="92" y="216"/>
                    <a:pt x="91" y="216"/>
                  </a:cubicBezTo>
                  <a:cubicBezTo>
                    <a:pt x="91" y="217"/>
                    <a:pt x="90" y="216"/>
                    <a:pt x="88" y="217"/>
                  </a:cubicBezTo>
                  <a:cubicBezTo>
                    <a:pt x="87" y="218"/>
                    <a:pt x="87" y="219"/>
                    <a:pt x="86" y="220"/>
                  </a:cubicBezTo>
                  <a:cubicBezTo>
                    <a:pt x="84" y="221"/>
                    <a:pt x="83" y="220"/>
                    <a:pt x="82" y="219"/>
                  </a:cubicBezTo>
                  <a:cubicBezTo>
                    <a:pt x="80" y="218"/>
                    <a:pt x="79" y="218"/>
                    <a:pt x="80" y="219"/>
                  </a:cubicBezTo>
                  <a:cubicBezTo>
                    <a:pt x="80" y="220"/>
                    <a:pt x="81" y="222"/>
                    <a:pt x="81" y="223"/>
                  </a:cubicBezTo>
                  <a:cubicBezTo>
                    <a:pt x="81" y="223"/>
                    <a:pt x="80" y="224"/>
                    <a:pt x="78" y="224"/>
                  </a:cubicBezTo>
                  <a:cubicBezTo>
                    <a:pt x="76" y="224"/>
                    <a:pt x="74" y="222"/>
                    <a:pt x="71" y="223"/>
                  </a:cubicBezTo>
                  <a:cubicBezTo>
                    <a:pt x="68" y="223"/>
                    <a:pt x="67" y="224"/>
                    <a:pt x="68" y="224"/>
                  </a:cubicBezTo>
                  <a:cubicBezTo>
                    <a:pt x="68" y="224"/>
                    <a:pt x="68" y="226"/>
                    <a:pt x="68" y="227"/>
                  </a:cubicBezTo>
                  <a:cubicBezTo>
                    <a:pt x="69" y="228"/>
                    <a:pt x="76" y="230"/>
                    <a:pt x="77" y="231"/>
                  </a:cubicBezTo>
                  <a:cubicBezTo>
                    <a:pt x="78" y="231"/>
                    <a:pt x="77" y="232"/>
                    <a:pt x="77" y="233"/>
                  </a:cubicBezTo>
                  <a:cubicBezTo>
                    <a:pt x="78" y="234"/>
                    <a:pt x="80" y="235"/>
                    <a:pt x="81" y="240"/>
                  </a:cubicBezTo>
                  <a:cubicBezTo>
                    <a:pt x="82" y="244"/>
                    <a:pt x="80" y="245"/>
                    <a:pt x="80" y="247"/>
                  </a:cubicBezTo>
                  <a:cubicBezTo>
                    <a:pt x="80" y="247"/>
                    <a:pt x="80" y="248"/>
                    <a:pt x="80" y="248"/>
                  </a:cubicBezTo>
                  <a:cubicBezTo>
                    <a:pt x="80" y="248"/>
                    <a:pt x="80" y="248"/>
                    <a:pt x="80" y="249"/>
                  </a:cubicBezTo>
                  <a:cubicBezTo>
                    <a:pt x="79" y="249"/>
                    <a:pt x="79" y="249"/>
                    <a:pt x="79" y="249"/>
                  </a:cubicBezTo>
                  <a:cubicBezTo>
                    <a:pt x="79" y="249"/>
                    <a:pt x="79" y="250"/>
                    <a:pt x="79" y="250"/>
                  </a:cubicBezTo>
                  <a:cubicBezTo>
                    <a:pt x="79" y="250"/>
                    <a:pt x="79" y="250"/>
                    <a:pt x="79" y="250"/>
                  </a:cubicBezTo>
                  <a:cubicBezTo>
                    <a:pt x="79" y="250"/>
                    <a:pt x="78" y="250"/>
                    <a:pt x="78" y="251"/>
                  </a:cubicBezTo>
                  <a:cubicBezTo>
                    <a:pt x="78" y="251"/>
                    <a:pt x="78" y="251"/>
                    <a:pt x="77" y="251"/>
                  </a:cubicBezTo>
                  <a:cubicBezTo>
                    <a:pt x="75" y="252"/>
                    <a:pt x="70" y="250"/>
                    <a:pt x="68" y="250"/>
                  </a:cubicBezTo>
                  <a:cubicBezTo>
                    <a:pt x="65" y="250"/>
                    <a:pt x="59" y="250"/>
                    <a:pt x="57" y="250"/>
                  </a:cubicBezTo>
                  <a:cubicBezTo>
                    <a:pt x="55" y="250"/>
                    <a:pt x="53" y="250"/>
                    <a:pt x="52" y="251"/>
                  </a:cubicBezTo>
                  <a:cubicBezTo>
                    <a:pt x="51" y="252"/>
                    <a:pt x="49" y="251"/>
                    <a:pt x="47" y="252"/>
                  </a:cubicBezTo>
                  <a:cubicBezTo>
                    <a:pt x="46" y="254"/>
                    <a:pt x="47" y="254"/>
                    <a:pt x="48" y="256"/>
                  </a:cubicBezTo>
                  <a:cubicBezTo>
                    <a:pt x="48" y="256"/>
                    <a:pt x="48" y="257"/>
                    <a:pt x="48" y="257"/>
                  </a:cubicBezTo>
                  <a:cubicBezTo>
                    <a:pt x="48" y="257"/>
                    <a:pt x="48" y="258"/>
                    <a:pt x="48" y="258"/>
                  </a:cubicBezTo>
                  <a:cubicBezTo>
                    <a:pt x="48" y="258"/>
                    <a:pt x="48" y="258"/>
                    <a:pt x="48" y="259"/>
                  </a:cubicBezTo>
                  <a:cubicBezTo>
                    <a:pt x="48" y="259"/>
                    <a:pt x="48" y="259"/>
                    <a:pt x="48" y="259"/>
                  </a:cubicBezTo>
                  <a:cubicBezTo>
                    <a:pt x="48" y="259"/>
                    <a:pt x="48" y="259"/>
                    <a:pt x="48" y="260"/>
                  </a:cubicBezTo>
                  <a:cubicBezTo>
                    <a:pt x="48" y="260"/>
                    <a:pt x="48" y="260"/>
                    <a:pt x="48" y="260"/>
                  </a:cubicBezTo>
                  <a:cubicBezTo>
                    <a:pt x="48" y="261"/>
                    <a:pt x="48" y="261"/>
                    <a:pt x="48" y="261"/>
                  </a:cubicBezTo>
                  <a:cubicBezTo>
                    <a:pt x="48" y="261"/>
                    <a:pt x="48" y="262"/>
                    <a:pt x="49" y="263"/>
                  </a:cubicBezTo>
                  <a:cubicBezTo>
                    <a:pt x="49" y="263"/>
                    <a:pt x="49" y="263"/>
                    <a:pt x="49" y="263"/>
                  </a:cubicBezTo>
                  <a:cubicBezTo>
                    <a:pt x="49" y="263"/>
                    <a:pt x="49" y="263"/>
                    <a:pt x="49" y="263"/>
                  </a:cubicBezTo>
                  <a:cubicBezTo>
                    <a:pt x="49" y="264"/>
                    <a:pt x="49" y="264"/>
                    <a:pt x="49" y="264"/>
                  </a:cubicBezTo>
                  <a:cubicBezTo>
                    <a:pt x="49" y="264"/>
                    <a:pt x="49" y="264"/>
                    <a:pt x="49" y="264"/>
                  </a:cubicBezTo>
                  <a:cubicBezTo>
                    <a:pt x="49" y="265"/>
                    <a:pt x="49" y="265"/>
                    <a:pt x="49" y="265"/>
                  </a:cubicBezTo>
                  <a:cubicBezTo>
                    <a:pt x="49" y="267"/>
                    <a:pt x="46" y="271"/>
                    <a:pt x="45" y="273"/>
                  </a:cubicBezTo>
                  <a:cubicBezTo>
                    <a:pt x="44" y="275"/>
                    <a:pt x="45" y="274"/>
                    <a:pt x="46" y="275"/>
                  </a:cubicBezTo>
                  <a:cubicBezTo>
                    <a:pt x="47" y="275"/>
                    <a:pt x="47" y="278"/>
                    <a:pt x="47" y="279"/>
                  </a:cubicBezTo>
                  <a:cubicBezTo>
                    <a:pt x="46" y="281"/>
                    <a:pt x="46" y="282"/>
                    <a:pt x="48" y="282"/>
                  </a:cubicBezTo>
                  <a:cubicBezTo>
                    <a:pt x="49" y="282"/>
                    <a:pt x="49" y="282"/>
                    <a:pt x="50" y="282"/>
                  </a:cubicBezTo>
                  <a:cubicBezTo>
                    <a:pt x="50" y="282"/>
                    <a:pt x="50" y="282"/>
                    <a:pt x="50" y="282"/>
                  </a:cubicBezTo>
                  <a:cubicBezTo>
                    <a:pt x="50" y="282"/>
                    <a:pt x="50" y="282"/>
                    <a:pt x="51" y="282"/>
                  </a:cubicBezTo>
                  <a:cubicBezTo>
                    <a:pt x="51" y="282"/>
                    <a:pt x="51" y="282"/>
                    <a:pt x="51" y="282"/>
                  </a:cubicBezTo>
                  <a:cubicBezTo>
                    <a:pt x="51" y="282"/>
                    <a:pt x="51" y="282"/>
                    <a:pt x="52" y="281"/>
                  </a:cubicBezTo>
                  <a:cubicBezTo>
                    <a:pt x="52" y="281"/>
                    <a:pt x="52" y="281"/>
                    <a:pt x="52" y="281"/>
                  </a:cubicBezTo>
                  <a:cubicBezTo>
                    <a:pt x="54" y="281"/>
                    <a:pt x="57" y="286"/>
                    <a:pt x="58" y="286"/>
                  </a:cubicBezTo>
                  <a:cubicBezTo>
                    <a:pt x="58" y="287"/>
                    <a:pt x="59" y="287"/>
                    <a:pt x="60" y="287"/>
                  </a:cubicBezTo>
                  <a:cubicBezTo>
                    <a:pt x="61" y="286"/>
                    <a:pt x="62" y="285"/>
                    <a:pt x="64" y="285"/>
                  </a:cubicBezTo>
                  <a:cubicBezTo>
                    <a:pt x="67" y="284"/>
                    <a:pt x="65" y="284"/>
                    <a:pt x="67" y="284"/>
                  </a:cubicBezTo>
                  <a:cubicBezTo>
                    <a:pt x="69" y="284"/>
                    <a:pt x="77" y="281"/>
                    <a:pt x="79" y="280"/>
                  </a:cubicBezTo>
                  <a:cubicBezTo>
                    <a:pt x="80" y="279"/>
                    <a:pt x="81" y="279"/>
                    <a:pt x="81" y="278"/>
                  </a:cubicBezTo>
                  <a:cubicBezTo>
                    <a:pt x="81" y="277"/>
                    <a:pt x="83" y="275"/>
                    <a:pt x="84" y="274"/>
                  </a:cubicBezTo>
                  <a:cubicBezTo>
                    <a:pt x="84" y="273"/>
                    <a:pt x="83" y="272"/>
                    <a:pt x="83" y="270"/>
                  </a:cubicBezTo>
                  <a:cubicBezTo>
                    <a:pt x="83" y="268"/>
                    <a:pt x="86" y="265"/>
                    <a:pt x="86" y="264"/>
                  </a:cubicBezTo>
                  <a:cubicBezTo>
                    <a:pt x="86" y="264"/>
                    <a:pt x="88" y="263"/>
                    <a:pt x="90" y="262"/>
                  </a:cubicBezTo>
                  <a:cubicBezTo>
                    <a:pt x="92" y="261"/>
                    <a:pt x="91" y="262"/>
                    <a:pt x="92" y="262"/>
                  </a:cubicBezTo>
                  <a:cubicBezTo>
                    <a:pt x="92" y="262"/>
                    <a:pt x="96" y="260"/>
                    <a:pt x="97" y="258"/>
                  </a:cubicBezTo>
                  <a:cubicBezTo>
                    <a:pt x="97" y="258"/>
                    <a:pt x="97" y="258"/>
                    <a:pt x="97" y="258"/>
                  </a:cubicBezTo>
                  <a:cubicBezTo>
                    <a:pt x="97" y="258"/>
                    <a:pt x="97" y="258"/>
                    <a:pt x="97" y="258"/>
                  </a:cubicBezTo>
                  <a:cubicBezTo>
                    <a:pt x="97" y="258"/>
                    <a:pt x="97" y="258"/>
                    <a:pt x="97" y="258"/>
                  </a:cubicBezTo>
                  <a:cubicBezTo>
                    <a:pt x="97" y="257"/>
                    <a:pt x="97" y="257"/>
                    <a:pt x="97" y="257"/>
                  </a:cubicBezTo>
                  <a:cubicBezTo>
                    <a:pt x="97" y="257"/>
                    <a:pt x="97" y="257"/>
                    <a:pt x="97" y="257"/>
                  </a:cubicBezTo>
                  <a:cubicBezTo>
                    <a:pt x="97" y="257"/>
                    <a:pt x="97" y="257"/>
                    <a:pt x="97" y="257"/>
                  </a:cubicBezTo>
                  <a:cubicBezTo>
                    <a:pt x="97" y="256"/>
                    <a:pt x="97" y="256"/>
                    <a:pt x="97" y="255"/>
                  </a:cubicBezTo>
                  <a:cubicBezTo>
                    <a:pt x="97" y="255"/>
                    <a:pt x="97" y="255"/>
                    <a:pt x="97" y="255"/>
                  </a:cubicBezTo>
                  <a:cubicBezTo>
                    <a:pt x="97" y="254"/>
                    <a:pt x="101" y="250"/>
                    <a:pt x="102" y="250"/>
                  </a:cubicBezTo>
                  <a:cubicBezTo>
                    <a:pt x="103" y="250"/>
                    <a:pt x="107" y="252"/>
                    <a:pt x="110" y="252"/>
                  </a:cubicBezTo>
                  <a:cubicBezTo>
                    <a:pt x="110" y="252"/>
                    <a:pt x="111" y="252"/>
                    <a:pt x="111" y="252"/>
                  </a:cubicBezTo>
                  <a:cubicBezTo>
                    <a:pt x="112" y="251"/>
                    <a:pt x="112" y="251"/>
                    <a:pt x="112" y="251"/>
                  </a:cubicBezTo>
                  <a:cubicBezTo>
                    <a:pt x="112" y="251"/>
                    <a:pt x="113" y="251"/>
                    <a:pt x="113" y="251"/>
                  </a:cubicBezTo>
                  <a:cubicBezTo>
                    <a:pt x="113" y="251"/>
                    <a:pt x="113" y="251"/>
                    <a:pt x="113" y="251"/>
                  </a:cubicBezTo>
                  <a:cubicBezTo>
                    <a:pt x="113" y="251"/>
                    <a:pt x="114" y="250"/>
                    <a:pt x="114" y="250"/>
                  </a:cubicBezTo>
                  <a:cubicBezTo>
                    <a:pt x="114" y="250"/>
                    <a:pt x="114" y="250"/>
                    <a:pt x="114" y="250"/>
                  </a:cubicBezTo>
                  <a:cubicBezTo>
                    <a:pt x="115" y="250"/>
                    <a:pt x="115" y="250"/>
                    <a:pt x="115" y="250"/>
                  </a:cubicBezTo>
                  <a:cubicBezTo>
                    <a:pt x="115" y="250"/>
                    <a:pt x="115" y="250"/>
                    <a:pt x="115" y="249"/>
                  </a:cubicBezTo>
                  <a:cubicBezTo>
                    <a:pt x="115" y="249"/>
                    <a:pt x="116" y="249"/>
                    <a:pt x="116" y="249"/>
                  </a:cubicBezTo>
                  <a:cubicBezTo>
                    <a:pt x="117" y="248"/>
                    <a:pt x="117" y="248"/>
                    <a:pt x="117" y="248"/>
                  </a:cubicBezTo>
                  <a:cubicBezTo>
                    <a:pt x="117" y="248"/>
                    <a:pt x="118" y="248"/>
                    <a:pt x="118" y="247"/>
                  </a:cubicBezTo>
                  <a:cubicBezTo>
                    <a:pt x="118" y="247"/>
                    <a:pt x="118" y="247"/>
                    <a:pt x="118" y="247"/>
                  </a:cubicBezTo>
                  <a:cubicBezTo>
                    <a:pt x="119" y="247"/>
                    <a:pt x="119" y="246"/>
                    <a:pt x="120" y="246"/>
                  </a:cubicBezTo>
                  <a:cubicBezTo>
                    <a:pt x="120" y="246"/>
                    <a:pt x="120" y="245"/>
                    <a:pt x="120" y="245"/>
                  </a:cubicBezTo>
                  <a:cubicBezTo>
                    <a:pt x="121" y="245"/>
                    <a:pt x="124" y="246"/>
                    <a:pt x="126" y="247"/>
                  </a:cubicBezTo>
                  <a:cubicBezTo>
                    <a:pt x="127" y="248"/>
                    <a:pt x="127" y="249"/>
                    <a:pt x="129" y="252"/>
                  </a:cubicBezTo>
                  <a:cubicBezTo>
                    <a:pt x="130" y="254"/>
                    <a:pt x="134" y="257"/>
                    <a:pt x="135" y="258"/>
                  </a:cubicBezTo>
                  <a:cubicBezTo>
                    <a:pt x="135" y="259"/>
                    <a:pt x="143" y="263"/>
                    <a:pt x="144" y="264"/>
                  </a:cubicBezTo>
                  <a:cubicBezTo>
                    <a:pt x="145" y="265"/>
                    <a:pt x="146" y="267"/>
                    <a:pt x="147" y="268"/>
                  </a:cubicBezTo>
                  <a:cubicBezTo>
                    <a:pt x="148" y="268"/>
                    <a:pt x="149" y="269"/>
                    <a:pt x="149" y="270"/>
                  </a:cubicBezTo>
                  <a:cubicBezTo>
                    <a:pt x="150" y="271"/>
                    <a:pt x="151" y="272"/>
                    <a:pt x="151" y="274"/>
                  </a:cubicBezTo>
                  <a:cubicBezTo>
                    <a:pt x="150" y="275"/>
                    <a:pt x="148" y="278"/>
                    <a:pt x="149" y="278"/>
                  </a:cubicBezTo>
                  <a:cubicBezTo>
                    <a:pt x="150" y="279"/>
                    <a:pt x="151" y="276"/>
                    <a:pt x="152" y="275"/>
                  </a:cubicBezTo>
                  <a:cubicBezTo>
                    <a:pt x="152" y="275"/>
                    <a:pt x="153" y="272"/>
                    <a:pt x="154" y="271"/>
                  </a:cubicBezTo>
                  <a:cubicBezTo>
                    <a:pt x="154" y="270"/>
                    <a:pt x="152" y="269"/>
                    <a:pt x="152" y="269"/>
                  </a:cubicBezTo>
                  <a:cubicBezTo>
                    <a:pt x="151" y="268"/>
                    <a:pt x="153" y="266"/>
                    <a:pt x="154" y="266"/>
                  </a:cubicBezTo>
                  <a:cubicBezTo>
                    <a:pt x="154" y="266"/>
                    <a:pt x="156" y="266"/>
                    <a:pt x="157" y="267"/>
                  </a:cubicBezTo>
                  <a:cubicBezTo>
                    <a:pt x="158" y="268"/>
                    <a:pt x="159" y="268"/>
                    <a:pt x="160" y="267"/>
                  </a:cubicBezTo>
                  <a:cubicBezTo>
                    <a:pt x="160" y="266"/>
                    <a:pt x="158" y="264"/>
                    <a:pt x="157" y="263"/>
                  </a:cubicBezTo>
                  <a:cubicBezTo>
                    <a:pt x="155" y="262"/>
                    <a:pt x="152" y="261"/>
                    <a:pt x="150" y="261"/>
                  </a:cubicBezTo>
                  <a:cubicBezTo>
                    <a:pt x="149" y="260"/>
                    <a:pt x="150" y="259"/>
                    <a:pt x="150" y="258"/>
                  </a:cubicBezTo>
                  <a:cubicBezTo>
                    <a:pt x="150" y="257"/>
                    <a:pt x="148" y="258"/>
                    <a:pt x="147" y="258"/>
                  </a:cubicBezTo>
                  <a:cubicBezTo>
                    <a:pt x="146" y="258"/>
                    <a:pt x="145" y="257"/>
                    <a:pt x="144" y="256"/>
                  </a:cubicBezTo>
                  <a:cubicBezTo>
                    <a:pt x="143" y="255"/>
                    <a:pt x="141" y="251"/>
                    <a:pt x="141" y="250"/>
                  </a:cubicBezTo>
                  <a:cubicBezTo>
                    <a:pt x="140" y="249"/>
                    <a:pt x="139" y="248"/>
                    <a:pt x="138" y="248"/>
                  </a:cubicBezTo>
                  <a:cubicBezTo>
                    <a:pt x="137" y="248"/>
                    <a:pt x="136" y="246"/>
                    <a:pt x="135" y="245"/>
                  </a:cubicBezTo>
                  <a:cubicBezTo>
                    <a:pt x="134" y="245"/>
                    <a:pt x="136" y="244"/>
                    <a:pt x="136" y="243"/>
                  </a:cubicBezTo>
                  <a:cubicBezTo>
                    <a:pt x="137" y="242"/>
                    <a:pt x="136" y="242"/>
                    <a:pt x="135" y="242"/>
                  </a:cubicBezTo>
                  <a:cubicBezTo>
                    <a:pt x="135" y="241"/>
                    <a:pt x="135" y="241"/>
                    <a:pt x="136" y="240"/>
                  </a:cubicBezTo>
                  <a:cubicBezTo>
                    <a:pt x="137" y="240"/>
                    <a:pt x="139" y="239"/>
                    <a:pt x="140" y="239"/>
                  </a:cubicBezTo>
                  <a:cubicBezTo>
                    <a:pt x="140" y="239"/>
                    <a:pt x="140" y="239"/>
                    <a:pt x="140" y="239"/>
                  </a:cubicBezTo>
                  <a:cubicBezTo>
                    <a:pt x="140" y="239"/>
                    <a:pt x="140" y="239"/>
                    <a:pt x="140" y="239"/>
                  </a:cubicBezTo>
                  <a:cubicBezTo>
                    <a:pt x="140" y="239"/>
                    <a:pt x="140" y="239"/>
                    <a:pt x="140" y="239"/>
                  </a:cubicBezTo>
                  <a:cubicBezTo>
                    <a:pt x="140" y="239"/>
                    <a:pt x="140" y="239"/>
                    <a:pt x="140" y="239"/>
                  </a:cubicBezTo>
                  <a:cubicBezTo>
                    <a:pt x="140" y="239"/>
                    <a:pt x="140" y="239"/>
                    <a:pt x="140" y="239"/>
                  </a:cubicBezTo>
                  <a:cubicBezTo>
                    <a:pt x="141" y="240"/>
                    <a:pt x="141" y="240"/>
                    <a:pt x="141" y="241"/>
                  </a:cubicBezTo>
                  <a:cubicBezTo>
                    <a:pt x="141" y="241"/>
                    <a:pt x="141" y="241"/>
                    <a:pt x="141" y="241"/>
                  </a:cubicBezTo>
                  <a:cubicBezTo>
                    <a:pt x="141" y="241"/>
                    <a:pt x="141" y="241"/>
                    <a:pt x="141" y="242"/>
                  </a:cubicBezTo>
                  <a:cubicBezTo>
                    <a:pt x="141" y="242"/>
                    <a:pt x="141" y="242"/>
                    <a:pt x="141" y="242"/>
                  </a:cubicBezTo>
                  <a:cubicBezTo>
                    <a:pt x="141" y="242"/>
                    <a:pt x="142" y="242"/>
                    <a:pt x="142" y="243"/>
                  </a:cubicBezTo>
                  <a:cubicBezTo>
                    <a:pt x="143" y="244"/>
                    <a:pt x="143" y="242"/>
                    <a:pt x="144" y="242"/>
                  </a:cubicBezTo>
                  <a:cubicBezTo>
                    <a:pt x="145" y="241"/>
                    <a:pt x="144" y="243"/>
                    <a:pt x="144" y="244"/>
                  </a:cubicBezTo>
                  <a:cubicBezTo>
                    <a:pt x="144" y="246"/>
                    <a:pt x="145" y="245"/>
                    <a:pt x="146" y="246"/>
                  </a:cubicBezTo>
                  <a:cubicBezTo>
                    <a:pt x="148" y="247"/>
                    <a:pt x="147" y="247"/>
                    <a:pt x="147" y="248"/>
                  </a:cubicBezTo>
                  <a:cubicBezTo>
                    <a:pt x="148" y="250"/>
                    <a:pt x="151" y="250"/>
                    <a:pt x="152" y="251"/>
                  </a:cubicBezTo>
                  <a:cubicBezTo>
                    <a:pt x="153" y="251"/>
                    <a:pt x="154" y="252"/>
                    <a:pt x="155" y="253"/>
                  </a:cubicBezTo>
                  <a:cubicBezTo>
                    <a:pt x="155" y="253"/>
                    <a:pt x="155" y="253"/>
                    <a:pt x="155" y="253"/>
                  </a:cubicBezTo>
                  <a:cubicBezTo>
                    <a:pt x="155" y="253"/>
                    <a:pt x="155" y="253"/>
                    <a:pt x="155" y="253"/>
                  </a:cubicBezTo>
                  <a:cubicBezTo>
                    <a:pt x="155" y="253"/>
                    <a:pt x="155" y="253"/>
                    <a:pt x="155" y="253"/>
                  </a:cubicBezTo>
                  <a:cubicBezTo>
                    <a:pt x="156" y="253"/>
                    <a:pt x="156" y="253"/>
                    <a:pt x="156" y="253"/>
                  </a:cubicBezTo>
                  <a:cubicBezTo>
                    <a:pt x="157" y="253"/>
                    <a:pt x="157" y="253"/>
                    <a:pt x="157" y="254"/>
                  </a:cubicBezTo>
                  <a:cubicBezTo>
                    <a:pt x="158" y="254"/>
                    <a:pt x="158" y="254"/>
                    <a:pt x="159" y="254"/>
                  </a:cubicBezTo>
                  <a:cubicBezTo>
                    <a:pt x="159" y="255"/>
                    <a:pt x="159" y="255"/>
                    <a:pt x="160" y="255"/>
                  </a:cubicBezTo>
                  <a:cubicBezTo>
                    <a:pt x="160" y="255"/>
                    <a:pt x="160" y="255"/>
                    <a:pt x="160" y="256"/>
                  </a:cubicBezTo>
                  <a:cubicBezTo>
                    <a:pt x="160" y="256"/>
                    <a:pt x="161" y="256"/>
                    <a:pt x="161" y="257"/>
                  </a:cubicBezTo>
                  <a:cubicBezTo>
                    <a:pt x="161" y="257"/>
                    <a:pt x="161" y="257"/>
                    <a:pt x="162" y="257"/>
                  </a:cubicBezTo>
                  <a:cubicBezTo>
                    <a:pt x="162" y="257"/>
                    <a:pt x="162" y="257"/>
                    <a:pt x="162" y="257"/>
                  </a:cubicBezTo>
                  <a:cubicBezTo>
                    <a:pt x="162" y="258"/>
                    <a:pt x="162" y="258"/>
                    <a:pt x="163" y="258"/>
                  </a:cubicBezTo>
                  <a:cubicBezTo>
                    <a:pt x="163" y="258"/>
                    <a:pt x="163" y="258"/>
                    <a:pt x="163" y="258"/>
                  </a:cubicBezTo>
                  <a:cubicBezTo>
                    <a:pt x="163" y="258"/>
                    <a:pt x="163" y="258"/>
                    <a:pt x="163" y="258"/>
                  </a:cubicBezTo>
                  <a:cubicBezTo>
                    <a:pt x="164" y="259"/>
                    <a:pt x="164" y="259"/>
                    <a:pt x="164" y="259"/>
                  </a:cubicBezTo>
                  <a:cubicBezTo>
                    <a:pt x="164" y="260"/>
                    <a:pt x="163" y="264"/>
                    <a:pt x="164" y="267"/>
                  </a:cubicBezTo>
                  <a:cubicBezTo>
                    <a:pt x="164" y="267"/>
                    <a:pt x="164" y="268"/>
                    <a:pt x="164" y="268"/>
                  </a:cubicBezTo>
                  <a:cubicBezTo>
                    <a:pt x="164" y="268"/>
                    <a:pt x="164" y="268"/>
                    <a:pt x="164" y="268"/>
                  </a:cubicBezTo>
                  <a:cubicBezTo>
                    <a:pt x="165" y="268"/>
                    <a:pt x="165" y="269"/>
                    <a:pt x="165" y="269"/>
                  </a:cubicBezTo>
                  <a:cubicBezTo>
                    <a:pt x="165" y="269"/>
                    <a:pt x="165" y="269"/>
                    <a:pt x="165" y="269"/>
                  </a:cubicBezTo>
                  <a:cubicBezTo>
                    <a:pt x="165" y="269"/>
                    <a:pt x="165" y="269"/>
                    <a:pt x="165" y="269"/>
                  </a:cubicBezTo>
                  <a:cubicBezTo>
                    <a:pt x="165" y="269"/>
                    <a:pt x="165" y="270"/>
                    <a:pt x="165" y="270"/>
                  </a:cubicBezTo>
                  <a:cubicBezTo>
                    <a:pt x="165" y="270"/>
                    <a:pt x="165" y="270"/>
                    <a:pt x="165" y="270"/>
                  </a:cubicBezTo>
                  <a:cubicBezTo>
                    <a:pt x="165" y="270"/>
                    <a:pt x="165" y="270"/>
                    <a:pt x="165" y="270"/>
                  </a:cubicBezTo>
                  <a:cubicBezTo>
                    <a:pt x="165" y="270"/>
                    <a:pt x="165" y="270"/>
                    <a:pt x="165" y="270"/>
                  </a:cubicBezTo>
                  <a:cubicBezTo>
                    <a:pt x="166" y="270"/>
                    <a:pt x="166" y="271"/>
                    <a:pt x="166" y="271"/>
                  </a:cubicBezTo>
                  <a:cubicBezTo>
                    <a:pt x="166" y="273"/>
                    <a:pt x="167" y="271"/>
                    <a:pt x="168" y="271"/>
                  </a:cubicBezTo>
                  <a:cubicBezTo>
                    <a:pt x="168" y="272"/>
                    <a:pt x="169" y="271"/>
                    <a:pt x="170" y="273"/>
                  </a:cubicBezTo>
                  <a:cubicBezTo>
                    <a:pt x="171" y="274"/>
                    <a:pt x="169" y="274"/>
                    <a:pt x="170" y="275"/>
                  </a:cubicBezTo>
                  <a:cubicBezTo>
                    <a:pt x="172" y="275"/>
                    <a:pt x="177" y="275"/>
                    <a:pt x="178" y="275"/>
                  </a:cubicBezTo>
                  <a:cubicBezTo>
                    <a:pt x="179" y="275"/>
                    <a:pt x="179" y="276"/>
                    <a:pt x="178" y="277"/>
                  </a:cubicBezTo>
                  <a:cubicBezTo>
                    <a:pt x="177" y="278"/>
                    <a:pt x="174" y="276"/>
                    <a:pt x="173" y="276"/>
                  </a:cubicBezTo>
                  <a:cubicBezTo>
                    <a:pt x="172" y="276"/>
                    <a:pt x="172" y="276"/>
                    <a:pt x="171" y="277"/>
                  </a:cubicBezTo>
                  <a:cubicBezTo>
                    <a:pt x="170" y="278"/>
                    <a:pt x="173" y="279"/>
                    <a:pt x="173" y="281"/>
                  </a:cubicBezTo>
                  <a:cubicBezTo>
                    <a:pt x="173" y="282"/>
                    <a:pt x="173" y="282"/>
                    <a:pt x="174" y="282"/>
                  </a:cubicBezTo>
                  <a:cubicBezTo>
                    <a:pt x="175" y="282"/>
                    <a:pt x="175" y="283"/>
                    <a:pt x="176" y="284"/>
                  </a:cubicBezTo>
                  <a:cubicBezTo>
                    <a:pt x="176" y="285"/>
                    <a:pt x="177" y="283"/>
                    <a:pt x="178" y="283"/>
                  </a:cubicBezTo>
                  <a:cubicBezTo>
                    <a:pt x="178" y="283"/>
                    <a:pt x="179" y="282"/>
                    <a:pt x="179" y="280"/>
                  </a:cubicBezTo>
                  <a:cubicBezTo>
                    <a:pt x="179" y="279"/>
                    <a:pt x="179" y="279"/>
                    <a:pt x="180" y="279"/>
                  </a:cubicBezTo>
                  <a:cubicBezTo>
                    <a:pt x="180" y="279"/>
                    <a:pt x="180" y="278"/>
                    <a:pt x="180" y="277"/>
                  </a:cubicBezTo>
                  <a:cubicBezTo>
                    <a:pt x="180" y="276"/>
                    <a:pt x="181" y="277"/>
                    <a:pt x="181" y="277"/>
                  </a:cubicBezTo>
                  <a:cubicBezTo>
                    <a:pt x="182" y="278"/>
                    <a:pt x="182" y="277"/>
                    <a:pt x="182" y="276"/>
                  </a:cubicBezTo>
                  <a:cubicBezTo>
                    <a:pt x="182" y="276"/>
                    <a:pt x="184" y="277"/>
                    <a:pt x="185" y="277"/>
                  </a:cubicBezTo>
                  <a:cubicBezTo>
                    <a:pt x="185" y="277"/>
                    <a:pt x="185" y="277"/>
                    <a:pt x="185" y="276"/>
                  </a:cubicBezTo>
                  <a:cubicBezTo>
                    <a:pt x="184" y="275"/>
                    <a:pt x="184" y="274"/>
                    <a:pt x="183" y="274"/>
                  </a:cubicBezTo>
                  <a:cubicBezTo>
                    <a:pt x="181" y="274"/>
                    <a:pt x="180" y="271"/>
                    <a:pt x="179" y="270"/>
                  </a:cubicBezTo>
                  <a:cubicBezTo>
                    <a:pt x="178" y="268"/>
                    <a:pt x="177" y="266"/>
                    <a:pt x="178" y="265"/>
                  </a:cubicBezTo>
                  <a:cubicBezTo>
                    <a:pt x="178" y="265"/>
                    <a:pt x="179" y="266"/>
                    <a:pt x="181" y="266"/>
                  </a:cubicBezTo>
                  <a:cubicBezTo>
                    <a:pt x="182" y="267"/>
                    <a:pt x="182" y="265"/>
                    <a:pt x="182" y="264"/>
                  </a:cubicBezTo>
                  <a:cubicBezTo>
                    <a:pt x="181" y="263"/>
                    <a:pt x="184" y="264"/>
                    <a:pt x="185" y="264"/>
                  </a:cubicBezTo>
                  <a:cubicBezTo>
                    <a:pt x="187" y="264"/>
                    <a:pt x="187" y="263"/>
                    <a:pt x="189" y="263"/>
                  </a:cubicBezTo>
                  <a:cubicBezTo>
                    <a:pt x="189" y="263"/>
                    <a:pt x="189" y="263"/>
                    <a:pt x="189" y="263"/>
                  </a:cubicBezTo>
                  <a:cubicBezTo>
                    <a:pt x="189" y="263"/>
                    <a:pt x="189" y="263"/>
                    <a:pt x="190" y="263"/>
                  </a:cubicBezTo>
                  <a:cubicBezTo>
                    <a:pt x="190" y="263"/>
                    <a:pt x="190" y="263"/>
                    <a:pt x="190" y="263"/>
                  </a:cubicBezTo>
                  <a:cubicBezTo>
                    <a:pt x="190" y="263"/>
                    <a:pt x="191" y="263"/>
                    <a:pt x="191" y="263"/>
                  </a:cubicBezTo>
                  <a:cubicBezTo>
                    <a:pt x="191" y="263"/>
                    <a:pt x="191" y="263"/>
                    <a:pt x="191" y="263"/>
                  </a:cubicBezTo>
                  <a:cubicBezTo>
                    <a:pt x="191" y="264"/>
                    <a:pt x="192" y="264"/>
                    <a:pt x="192" y="264"/>
                  </a:cubicBezTo>
                  <a:cubicBezTo>
                    <a:pt x="192" y="264"/>
                    <a:pt x="192" y="264"/>
                    <a:pt x="192" y="264"/>
                  </a:cubicBezTo>
                  <a:cubicBezTo>
                    <a:pt x="192" y="264"/>
                    <a:pt x="192" y="264"/>
                    <a:pt x="192" y="264"/>
                  </a:cubicBezTo>
                  <a:cubicBezTo>
                    <a:pt x="193" y="264"/>
                    <a:pt x="193" y="264"/>
                    <a:pt x="193" y="264"/>
                  </a:cubicBezTo>
                  <a:cubicBezTo>
                    <a:pt x="195" y="264"/>
                    <a:pt x="195" y="264"/>
                    <a:pt x="196" y="263"/>
                  </a:cubicBezTo>
                  <a:cubicBezTo>
                    <a:pt x="198" y="263"/>
                    <a:pt x="197" y="264"/>
                    <a:pt x="200" y="262"/>
                  </a:cubicBezTo>
                  <a:cubicBezTo>
                    <a:pt x="202" y="261"/>
                    <a:pt x="201" y="261"/>
                    <a:pt x="200" y="261"/>
                  </a:cubicBezTo>
                  <a:cubicBezTo>
                    <a:pt x="200" y="260"/>
                    <a:pt x="200" y="260"/>
                    <a:pt x="200" y="260"/>
                  </a:cubicBezTo>
                  <a:cubicBezTo>
                    <a:pt x="200" y="260"/>
                    <a:pt x="200" y="260"/>
                    <a:pt x="200" y="260"/>
                  </a:cubicBezTo>
                  <a:cubicBezTo>
                    <a:pt x="200" y="260"/>
                    <a:pt x="200" y="260"/>
                    <a:pt x="200" y="260"/>
                  </a:cubicBezTo>
                  <a:cubicBezTo>
                    <a:pt x="200" y="260"/>
                    <a:pt x="200" y="260"/>
                    <a:pt x="200" y="260"/>
                  </a:cubicBezTo>
                  <a:cubicBezTo>
                    <a:pt x="200" y="260"/>
                    <a:pt x="200" y="260"/>
                    <a:pt x="200" y="259"/>
                  </a:cubicBezTo>
                  <a:cubicBezTo>
                    <a:pt x="200" y="259"/>
                    <a:pt x="200" y="259"/>
                    <a:pt x="200" y="259"/>
                  </a:cubicBezTo>
                  <a:cubicBezTo>
                    <a:pt x="200" y="259"/>
                    <a:pt x="200" y="258"/>
                    <a:pt x="200" y="257"/>
                  </a:cubicBezTo>
                  <a:cubicBezTo>
                    <a:pt x="199" y="255"/>
                    <a:pt x="197" y="255"/>
                    <a:pt x="198" y="254"/>
                  </a:cubicBezTo>
                  <a:cubicBezTo>
                    <a:pt x="198" y="253"/>
                    <a:pt x="199" y="252"/>
                    <a:pt x="199" y="252"/>
                  </a:cubicBezTo>
                  <a:cubicBezTo>
                    <a:pt x="199" y="251"/>
                    <a:pt x="199" y="251"/>
                    <a:pt x="199" y="251"/>
                  </a:cubicBezTo>
                  <a:cubicBezTo>
                    <a:pt x="199" y="251"/>
                    <a:pt x="199" y="251"/>
                    <a:pt x="199" y="251"/>
                  </a:cubicBezTo>
                  <a:cubicBezTo>
                    <a:pt x="199" y="251"/>
                    <a:pt x="199" y="251"/>
                    <a:pt x="200" y="250"/>
                  </a:cubicBezTo>
                  <a:cubicBezTo>
                    <a:pt x="200" y="250"/>
                    <a:pt x="200" y="250"/>
                    <a:pt x="200" y="250"/>
                  </a:cubicBezTo>
                  <a:cubicBezTo>
                    <a:pt x="200" y="250"/>
                    <a:pt x="200" y="250"/>
                    <a:pt x="200" y="250"/>
                  </a:cubicBezTo>
                  <a:cubicBezTo>
                    <a:pt x="201" y="249"/>
                    <a:pt x="202" y="247"/>
                    <a:pt x="202" y="246"/>
                  </a:cubicBezTo>
                  <a:cubicBezTo>
                    <a:pt x="202" y="244"/>
                    <a:pt x="203" y="243"/>
                    <a:pt x="205" y="242"/>
                  </a:cubicBezTo>
                  <a:cubicBezTo>
                    <a:pt x="207" y="242"/>
                    <a:pt x="206" y="240"/>
                    <a:pt x="206" y="239"/>
                  </a:cubicBezTo>
                  <a:cubicBezTo>
                    <a:pt x="206" y="239"/>
                    <a:pt x="206" y="239"/>
                    <a:pt x="206" y="239"/>
                  </a:cubicBezTo>
                  <a:cubicBezTo>
                    <a:pt x="206" y="239"/>
                    <a:pt x="206" y="239"/>
                    <a:pt x="206" y="239"/>
                  </a:cubicBezTo>
                  <a:cubicBezTo>
                    <a:pt x="206" y="239"/>
                    <a:pt x="207" y="239"/>
                    <a:pt x="207" y="239"/>
                  </a:cubicBezTo>
                  <a:cubicBezTo>
                    <a:pt x="207" y="238"/>
                    <a:pt x="208" y="237"/>
                    <a:pt x="208" y="237"/>
                  </a:cubicBezTo>
                  <a:cubicBezTo>
                    <a:pt x="209" y="236"/>
                    <a:pt x="210" y="235"/>
                    <a:pt x="210" y="233"/>
                  </a:cubicBezTo>
                  <a:cubicBezTo>
                    <a:pt x="211" y="232"/>
                    <a:pt x="214" y="233"/>
                    <a:pt x="215" y="233"/>
                  </a:cubicBezTo>
                  <a:cubicBezTo>
                    <a:pt x="216" y="233"/>
                    <a:pt x="216" y="234"/>
                    <a:pt x="216" y="235"/>
                  </a:cubicBezTo>
                  <a:cubicBezTo>
                    <a:pt x="217" y="236"/>
                    <a:pt x="221" y="235"/>
                    <a:pt x="222" y="235"/>
                  </a:cubicBezTo>
                  <a:cubicBezTo>
                    <a:pt x="223" y="235"/>
                    <a:pt x="221" y="237"/>
                    <a:pt x="219" y="237"/>
                  </a:cubicBezTo>
                  <a:cubicBezTo>
                    <a:pt x="217" y="238"/>
                    <a:pt x="217" y="239"/>
                    <a:pt x="218" y="239"/>
                  </a:cubicBezTo>
                  <a:cubicBezTo>
                    <a:pt x="218" y="240"/>
                    <a:pt x="220" y="242"/>
                    <a:pt x="221" y="243"/>
                  </a:cubicBezTo>
                  <a:cubicBezTo>
                    <a:pt x="222" y="244"/>
                    <a:pt x="222" y="245"/>
                    <a:pt x="224" y="245"/>
                  </a:cubicBezTo>
                  <a:cubicBezTo>
                    <a:pt x="225" y="245"/>
                    <a:pt x="225" y="243"/>
                    <a:pt x="226" y="243"/>
                  </a:cubicBezTo>
                  <a:cubicBezTo>
                    <a:pt x="227" y="242"/>
                    <a:pt x="228" y="242"/>
                    <a:pt x="229" y="242"/>
                  </a:cubicBezTo>
                  <a:cubicBezTo>
                    <a:pt x="229" y="241"/>
                    <a:pt x="230" y="243"/>
                    <a:pt x="231" y="243"/>
                  </a:cubicBezTo>
                  <a:cubicBezTo>
                    <a:pt x="232" y="243"/>
                    <a:pt x="232" y="242"/>
                    <a:pt x="233" y="243"/>
                  </a:cubicBezTo>
                  <a:cubicBezTo>
                    <a:pt x="234" y="243"/>
                    <a:pt x="233" y="242"/>
                    <a:pt x="233" y="241"/>
                  </a:cubicBezTo>
                  <a:cubicBezTo>
                    <a:pt x="233" y="240"/>
                    <a:pt x="233" y="240"/>
                    <a:pt x="232" y="239"/>
                  </a:cubicBezTo>
                  <a:cubicBezTo>
                    <a:pt x="231" y="238"/>
                    <a:pt x="230" y="239"/>
                    <a:pt x="229" y="239"/>
                  </a:cubicBezTo>
                  <a:cubicBezTo>
                    <a:pt x="227" y="239"/>
                    <a:pt x="227" y="237"/>
                    <a:pt x="227" y="236"/>
                  </a:cubicBezTo>
                  <a:cubicBezTo>
                    <a:pt x="226" y="236"/>
                    <a:pt x="227" y="235"/>
                    <a:pt x="228" y="235"/>
                  </a:cubicBezTo>
                  <a:cubicBezTo>
                    <a:pt x="229" y="234"/>
                    <a:pt x="230" y="233"/>
                    <a:pt x="231" y="233"/>
                  </a:cubicBezTo>
                  <a:cubicBezTo>
                    <a:pt x="232" y="232"/>
                    <a:pt x="233" y="233"/>
                    <a:pt x="234" y="233"/>
                  </a:cubicBezTo>
                  <a:cubicBezTo>
                    <a:pt x="235" y="232"/>
                    <a:pt x="237" y="231"/>
                    <a:pt x="238" y="231"/>
                  </a:cubicBezTo>
                  <a:cubicBezTo>
                    <a:pt x="238" y="231"/>
                    <a:pt x="239" y="231"/>
                    <a:pt x="239" y="231"/>
                  </a:cubicBezTo>
                  <a:cubicBezTo>
                    <a:pt x="239" y="231"/>
                    <a:pt x="239" y="231"/>
                    <a:pt x="239" y="231"/>
                  </a:cubicBezTo>
                  <a:cubicBezTo>
                    <a:pt x="240" y="231"/>
                    <a:pt x="240" y="231"/>
                    <a:pt x="240" y="231"/>
                  </a:cubicBezTo>
                  <a:cubicBezTo>
                    <a:pt x="240" y="231"/>
                    <a:pt x="240" y="231"/>
                    <a:pt x="241" y="231"/>
                  </a:cubicBezTo>
                  <a:cubicBezTo>
                    <a:pt x="241" y="230"/>
                    <a:pt x="241" y="230"/>
                    <a:pt x="241" y="230"/>
                  </a:cubicBezTo>
                  <a:cubicBezTo>
                    <a:pt x="241" y="230"/>
                    <a:pt x="242" y="230"/>
                    <a:pt x="242" y="230"/>
                  </a:cubicBezTo>
                  <a:cubicBezTo>
                    <a:pt x="242" y="230"/>
                    <a:pt x="242" y="230"/>
                    <a:pt x="242" y="230"/>
                  </a:cubicBezTo>
                  <a:cubicBezTo>
                    <a:pt x="242" y="230"/>
                    <a:pt x="242" y="230"/>
                    <a:pt x="243" y="230"/>
                  </a:cubicBezTo>
                  <a:cubicBezTo>
                    <a:pt x="243" y="230"/>
                    <a:pt x="245" y="230"/>
                    <a:pt x="244" y="230"/>
                  </a:cubicBezTo>
                  <a:cubicBezTo>
                    <a:pt x="244" y="231"/>
                    <a:pt x="242" y="232"/>
                    <a:pt x="241" y="233"/>
                  </a:cubicBezTo>
                  <a:cubicBezTo>
                    <a:pt x="240" y="234"/>
                    <a:pt x="238" y="233"/>
                    <a:pt x="239" y="235"/>
                  </a:cubicBezTo>
                  <a:cubicBezTo>
                    <a:pt x="239" y="236"/>
                    <a:pt x="239" y="239"/>
                    <a:pt x="237" y="240"/>
                  </a:cubicBezTo>
                  <a:cubicBezTo>
                    <a:pt x="236" y="241"/>
                    <a:pt x="236" y="240"/>
                    <a:pt x="235" y="241"/>
                  </a:cubicBezTo>
                  <a:cubicBezTo>
                    <a:pt x="234" y="241"/>
                    <a:pt x="236" y="242"/>
                    <a:pt x="238" y="243"/>
                  </a:cubicBezTo>
                  <a:cubicBezTo>
                    <a:pt x="239" y="244"/>
                    <a:pt x="240" y="244"/>
                    <a:pt x="242" y="244"/>
                  </a:cubicBezTo>
                  <a:cubicBezTo>
                    <a:pt x="243" y="245"/>
                    <a:pt x="246" y="249"/>
                    <a:pt x="247" y="250"/>
                  </a:cubicBezTo>
                  <a:cubicBezTo>
                    <a:pt x="248" y="250"/>
                    <a:pt x="248" y="250"/>
                    <a:pt x="248" y="250"/>
                  </a:cubicBezTo>
                  <a:cubicBezTo>
                    <a:pt x="248" y="251"/>
                    <a:pt x="248" y="251"/>
                    <a:pt x="248" y="251"/>
                  </a:cubicBezTo>
                  <a:cubicBezTo>
                    <a:pt x="248" y="251"/>
                    <a:pt x="248" y="251"/>
                    <a:pt x="248" y="251"/>
                  </a:cubicBezTo>
                  <a:cubicBezTo>
                    <a:pt x="249" y="251"/>
                    <a:pt x="249" y="251"/>
                    <a:pt x="250" y="251"/>
                  </a:cubicBezTo>
                  <a:cubicBezTo>
                    <a:pt x="250" y="251"/>
                    <a:pt x="251" y="251"/>
                    <a:pt x="251" y="251"/>
                  </a:cubicBezTo>
                  <a:cubicBezTo>
                    <a:pt x="253" y="252"/>
                    <a:pt x="253" y="252"/>
                    <a:pt x="254" y="254"/>
                  </a:cubicBezTo>
                  <a:cubicBezTo>
                    <a:pt x="254" y="256"/>
                    <a:pt x="255" y="257"/>
                    <a:pt x="255" y="258"/>
                  </a:cubicBezTo>
                  <a:cubicBezTo>
                    <a:pt x="255" y="259"/>
                    <a:pt x="255" y="259"/>
                    <a:pt x="255" y="259"/>
                  </a:cubicBezTo>
                  <a:cubicBezTo>
                    <a:pt x="255" y="259"/>
                    <a:pt x="255" y="259"/>
                    <a:pt x="255" y="259"/>
                  </a:cubicBezTo>
                  <a:cubicBezTo>
                    <a:pt x="255" y="259"/>
                    <a:pt x="255" y="259"/>
                    <a:pt x="255" y="259"/>
                  </a:cubicBezTo>
                  <a:cubicBezTo>
                    <a:pt x="255" y="260"/>
                    <a:pt x="254" y="260"/>
                    <a:pt x="254" y="260"/>
                  </a:cubicBezTo>
                  <a:cubicBezTo>
                    <a:pt x="254" y="260"/>
                    <a:pt x="254" y="260"/>
                    <a:pt x="254" y="260"/>
                  </a:cubicBezTo>
                  <a:cubicBezTo>
                    <a:pt x="253" y="261"/>
                    <a:pt x="252" y="261"/>
                    <a:pt x="251" y="262"/>
                  </a:cubicBezTo>
                  <a:cubicBezTo>
                    <a:pt x="251" y="262"/>
                    <a:pt x="251" y="262"/>
                    <a:pt x="251" y="262"/>
                  </a:cubicBezTo>
                  <a:cubicBezTo>
                    <a:pt x="251" y="262"/>
                    <a:pt x="250" y="262"/>
                    <a:pt x="250" y="262"/>
                  </a:cubicBezTo>
                  <a:cubicBezTo>
                    <a:pt x="247" y="263"/>
                    <a:pt x="247" y="262"/>
                    <a:pt x="246" y="262"/>
                  </a:cubicBezTo>
                  <a:cubicBezTo>
                    <a:pt x="245" y="262"/>
                    <a:pt x="244" y="263"/>
                    <a:pt x="241" y="263"/>
                  </a:cubicBezTo>
                  <a:cubicBezTo>
                    <a:pt x="239" y="263"/>
                    <a:pt x="235" y="261"/>
                    <a:pt x="234" y="260"/>
                  </a:cubicBezTo>
                  <a:cubicBezTo>
                    <a:pt x="232" y="260"/>
                    <a:pt x="232" y="259"/>
                    <a:pt x="230" y="258"/>
                  </a:cubicBezTo>
                  <a:cubicBezTo>
                    <a:pt x="227" y="258"/>
                    <a:pt x="226" y="257"/>
                    <a:pt x="222" y="257"/>
                  </a:cubicBezTo>
                  <a:cubicBezTo>
                    <a:pt x="217" y="257"/>
                    <a:pt x="217" y="258"/>
                    <a:pt x="214" y="260"/>
                  </a:cubicBezTo>
                  <a:cubicBezTo>
                    <a:pt x="211" y="262"/>
                    <a:pt x="207" y="261"/>
                    <a:pt x="205" y="261"/>
                  </a:cubicBezTo>
                  <a:cubicBezTo>
                    <a:pt x="203" y="261"/>
                    <a:pt x="204" y="262"/>
                    <a:pt x="205" y="263"/>
                  </a:cubicBezTo>
                  <a:cubicBezTo>
                    <a:pt x="206" y="264"/>
                    <a:pt x="205" y="263"/>
                    <a:pt x="203" y="264"/>
                  </a:cubicBezTo>
                  <a:cubicBezTo>
                    <a:pt x="202" y="264"/>
                    <a:pt x="203" y="264"/>
                    <a:pt x="202" y="265"/>
                  </a:cubicBezTo>
                  <a:cubicBezTo>
                    <a:pt x="202" y="265"/>
                    <a:pt x="197" y="265"/>
                    <a:pt x="196" y="265"/>
                  </a:cubicBezTo>
                  <a:cubicBezTo>
                    <a:pt x="194" y="265"/>
                    <a:pt x="194" y="267"/>
                    <a:pt x="193" y="268"/>
                  </a:cubicBezTo>
                  <a:cubicBezTo>
                    <a:pt x="192" y="269"/>
                    <a:pt x="193" y="270"/>
                    <a:pt x="194" y="271"/>
                  </a:cubicBezTo>
                  <a:cubicBezTo>
                    <a:pt x="195" y="272"/>
                    <a:pt x="195" y="273"/>
                    <a:pt x="194" y="274"/>
                  </a:cubicBezTo>
                  <a:cubicBezTo>
                    <a:pt x="193" y="274"/>
                    <a:pt x="191" y="274"/>
                    <a:pt x="190" y="274"/>
                  </a:cubicBezTo>
                  <a:cubicBezTo>
                    <a:pt x="189" y="274"/>
                    <a:pt x="190" y="275"/>
                    <a:pt x="192" y="276"/>
                  </a:cubicBezTo>
                  <a:cubicBezTo>
                    <a:pt x="193" y="277"/>
                    <a:pt x="194" y="276"/>
                    <a:pt x="195" y="276"/>
                  </a:cubicBezTo>
                  <a:cubicBezTo>
                    <a:pt x="196" y="276"/>
                    <a:pt x="196" y="277"/>
                    <a:pt x="195" y="277"/>
                  </a:cubicBezTo>
                  <a:cubicBezTo>
                    <a:pt x="195" y="278"/>
                    <a:pt x="195" y="279"/>
                    <a:pt x="196" y="280"/>
                  </a:cubicBezTo>
                  <a:cubicBezTo>
                    <a:pt x="197" y="280"/>
                    <a:pt x="196" y="281"/>
                    <a:pt x="198" y="281"/>
                  </a:cubicBezTo>
                  <a:cubicBezTo>
                    <a:pt x="199" y="282"/>
                    <a:pt x="200" y="282"/>
                    <a:pt x="201" y="283"/>
                  </a:cubicBezTo>
                  <a:cubicBezTo>
                    <a:pt x="202" y="283"/>
                    <a:pt x="203" y="283"/>
                    <a:pt x="204" y="284"/>
                  </a:cubicBezTo>
                  <a:cubicBezTo>
                    <a:pt x="205" y="285"/>
                    <a:pt x="207" y="286"/>
                    <a:pt x="209" y="286"/>
                  </a:cubicBezTo>
                  <a:cubicBezTo>
                    <a:pt x="210" y="286"/>
                    <a:pt x="210" y="284"/>
                    <a:pt x="210" y="283"/>
                  </a:cubicBezTo>
                  <a:cubicBezTo>
                    <a:pt x="210" y="283"/>
                    <a:pt x="215" y="284"/>
                    <a:pt x="216" y="285"/>
                  </a:cubicBezTo>
                  <a:cubicBezTo>
                    <a:pt x="218" y="286"/>
                    <a:pt x="221" y="286"/>
                    <a:pt x="223" y="285"/>
                  </a:cubicBezTo>
                  <a:cubicBezTo>
                    <a:pt x="225" y="285"/>
                    <a:pt x="226" y="283"/>
                    <a:pt x="227" y="282"/>
                  </a:cubicBezTo>
                  <a:cubicBezTo>
                    <a:pt x="227" y="282"/>
                    <a:pt x="228" y="283"/>
                    <a:pt x="229" y="282"/>
                  </a:cubicBezTo>
                  <a:cubicBezTo>
                    <a:pt x="230" y="282"/>
                    <a:pt x="230" y="283"/>
                    <a:pt x="231" y="283"/>
                  </a:cubicBezTo>
                  <a:cubicBezTo>
                    <a:pt x="232" y="284"/>
                    <a:pt x="232" y="283"/>
                    <a:pt x="232" y="283"/>
                  </a:cubicBezTo>
                  <a:cubicBezTo>
                    <a:pt x="232" y="283"/>
                    <a:pt x="232" y="283"/>
                    <a:pt x="232" y="283"/>
                  </a:cubicBezTo>
                  <a:cubicBezTo>
                    <a:pt x="232" y="283"/>
                    <a:pt x="232" y="283"/>
                    <a:pt x="232" y="283"/>
                  </a:cubicBezTo>
                  <a:cubicBezTo>
                    <a:pt x="232" y="283"/>
                    <a:pt x="232" y="283"/>
                    <a:pt x="232" y="284"/>
                  </a:cubicBezTo>
                  <a:cubicBezTo>
                    <a:pt x="232" y="284"/>
                    <a:pt x="232" y="284"/>
                    <a:pt x="232" y="284"/>
                  </a:cubicBezTo>
                  <a:cubicBezTo>
                    <a:pt x="232" y="284"/>
                    <a:pt x="232" y="284"/>
                    <a:pt x="232" y="284"/>
                  </a:cubicBezTo>
                  <a:cubicBezTo>
                    <a:pt x="232" y="284"/>
                    <a:pt x="232" y="285"/>
                    <a:pt x="232" y="285"/>
                  </a:cubicBezTo>
                  <a:cubicBezTo>
                    <a:pt x="232" y="286"/>
                    <a:pt x="232" y="286"/>
                    <a:pt x="232" y="286"/>
                  </a:cubicBezTo>
                  <a:cubicBezTo>
                    <a:pt x="232" y="286"/>
                    <a:pt x="232" y="286"/>
                    <a:pt x="232" y="286"/>
                  </a:cubicBezTo>
                  <a:cubicBezTo>
                    <a:pt x="232" y="287"/>
                    <a:pt x="232" y="291"/>
                    <a:pt x="232" y="292"/>
                  </a:cubicBezTo>
                  <a:cubicBezTo>
                    <a:pt x="232" y="292"/>
                    <a:pt x="232" y="293"/>
                    <a:pt x="232" y="293"/>
                  </a:cubicBezTo>
                  <a:cubicBezTo>
                    <a:pt x="232" y="293"/>
                    <a:pt x="232" y="293"/>
                    <a:pt x="232" y="293"/>
                  </a:cubicBezTo>
                  <a:cubicBezTo>
                    <a:pt x="231" y="293"/>
                    <a:pt x="231" y="293"/>
                    <a:pt x="231" y="294"/>
                  </a:cubicBezTo>
                  <a:cubicBezTo>
                    <a:pt x="231" y="294"/>
                    <a:pt x="231" y="294"/>
                    <a:pt x="230" y="294"/>
                  </a:cubicBezTo>
                  <a:cubicBezTo>
                    <a:pt x="230" y="294"/>
                    <a:pt x="230" y="294"/>
                    <a:pt x="230" y="294"/>
                  </a:cubicBezTo>
                  <a:cubicBezTo>
                    <a:pt x="230" y="295"/>
                    <a:pt x="230" y="295"/>
                    <a:pt x="230" y="295"/>
                  </a:cubicBezTo>
                  <a:cubicBezTo>
                    <a:pt x="230" y="295"/>
                    <a:pt x="230" y="296"/>
                    <a:pt x="230" y="296"/>
                  </a:cubicBezTo>
                  <a:cubicBezTo>
                    <a:pt x="230" y="296"/>
                    <a:pt x="230" y="296"/>
                    <a:pt x="230" y="296"/>
                  </a:cubicBezTo>
                  <a:cubicBezTo>
                    <a:pt x="230" y="297"/>
                    <a:pt x="230" y="298"/>
                    <a:pt x="229" y="299"/>
                  </a:cubicBezTo>
                  <a:cubicBezTo>
                    <a:pt x="229" y="299"/>
                    <a:pt x="229" y="299"/>
                    <a:pt x="229" y="299"/>
                  </a:cubicBezTo>
                  <a:cubicBezTo>
                    <a:pt x="229" y="299"/>
                    <a:pt x="229" y="300"/>
                    <a:pt x="229" y="300"/>
                  </a:cubicBezTo>
                  <a:cubicBezTo>
                    <a:pt x="228" y="301"/>
                    <a:pt x="228" y="302"/>
                    <a:pt x="227" y="303"/>
                  </a:cubicBezTo>
                  <a:cubicBezTo>
                    <a:pt x="227" y="304"/>
                    <a:pt x="227" y="304"/>
                    <a:pt x="226" y="305"/>
                  </a:cubicBezTo>
                  <a:cubicBezTo>
                    <a:pt x="226" y="305"/>
                    <a:pt x="226" y="305"/>
                    <a:pt x="226" y="305"/>
                  </a:cubicBezTo>
                  <a:cubicBezTo>
                    <a:pt x="226" y="306"/>
                    <a:pt x="226" y="306"/>
                    <a:pt x="226" y="307"/>
                  </a:cubicBezTo>
                  <a:cubicBezTo>
                    <a:pt x="226" y="307"/>
                    <a:pt x="226" y="307"/>
                    <a:pt x="225" y="307"/>
                  </a:cubicBezTo>
                  <a:cubicBezTo>
                    <a:pt x="225" y="307"/>
                    <a:pt x="225" y="308"/>
                    <a:pt x="225" y="308"/>
                  </a:cubicBezTo>
                  <a:cubicBezTo>
                    <a:pt x="225" y="308"/>
                    <a:pt x="225" y="308"/>
                    <a:pt x="225" y="309"/>
                  </a:cubicBezTo>
                  <a:cubicBezTo>
                    <a:pt x="223" y="310"/>
                    <a:pt x="218" y="309"/>
                    <a:pt x="217" y="309"/>
                  </a:cubicBezTo>
                  <a:cubicBezTo>
                    <a:pt x="215" y="309"/>
                    <a:pt x="215" y="308"/>
                    <a:pt x="214" y="307"/>
                  </a:cubicBezTo>
                  <a:cubicBezTo>
                    <a:pt x="213" y="306"/>
                    <a:pt x="212" y="308"/>
                    <a:pt x="211" y="307"/>
                  </a:cubicBezTo>
                  <a:cubicBezTo>
                    <a:pt x="210" y="306"/>
                    <a:pt x="211" y="307"/>
                    <a:pt x="209" y="307"/>
                  </a:cubicBezTo>
                  <a:cubicBezTo>
                    <a:pt x="208" y="308"/>
                    <a:pt x="206" y="310"/>
                    <a:pt x="205" y="311"/>
                  </a:cubicBezTo>
                  <a:cubicBezTo>
                    <a:pt x="203" y="311"/>
                    <a:pt x="198" y="310"/>
                    <a:pt x="196" y="309"/>
                  </a:cubicBezTo>
                  <a:cubicBezTo>
                    <a:pt x="195" y="309"/>
                    <a:pt x="190" y="307"/>
                    <a:pt x="189" y="307"/>
                  </a:cubicBezTo>
                  <a:cubicBezTo>
                    <a:pt x="189" y="307"/>
                    <a:pt x="188" y="307"/>
                    <a:pt x="188" y="307"/>
                  </a:cubicBezTo>
                  <a:cubicBezTo>
                    <a:pt x="187" y="307"/>
                    <a:pt x="186" y="307"/>
                    <a:pt x="184" y="306"/>
                  </a:cubicBezTo>
                  <a:cubicBezTo>
                    <a:pt x="184" y="306"/>
                    <a:pt x="184" y="306"/>
                    <a:pt x="184" y="306"/>
                  </a:cubicBezTo>
                  <a:cubicBezTo>
                    <a:pt x="183" y="306"/>
                    <a:pt x="182" y="306"/>
                    <a:pt x="182" y="306"/>
                  </a:cubicBezTo>
                  <a:cubicBezTo>
                    <a:pt x="178" y="305"/>
                    <a:pt x="179" y="305"/>
                    <a:pt x="178" y="304"/>
                  </a:cubicBezTo>
                  <a:cubicBezTo>
                    <a:pt x="178" y="303"/>
                    <a:pt x="177" y="302"/>
                    <a:pt x="175" y="302"/>
                  </a:cubicBezTo>
                  <a:cubicBezTo>
                    <a:pt x="173" y="301"/>
                    <a:pt x="168" y="303"/>
                    <a:pt x="167" y="304"/>
                  </a:cubicBezTo>
                  <a:cubicBezTo>
                    <a:pt x="166" y="305"/>
                    <a:pt x="165" y="305"/>
                    <a:pt x="165" y="307"/>
                  </a:cubicBezTo>
                  <a:cubicBezTo>
                    <a:pt x="166" y="310"/>
                    <a:pt x="166" y="312"/>
                    <a:pt x="163" y="313"/>
                  </a:cubicBezTo>
                  <a:cubicBezTo>
                    <a:pt x="161" y="314"/>
                    <a:pt x="160" y="314"/>
                    <a:pt x="157" y="312"/>
                  </a:cubicBezTo>
                  <a:cubicBezTo>
                    <a:pt x="154" y="310"/>
                    <a:pt x="153" y="310"/>
                    <a:pt x="151" y="310"/>
                  </a:cubicBezTo>
                  <a:cubicBezTo>
                    <a:pt x="148" y="310"/>
                    <a:pt x="146" y="307"/>
                    <a:pt x="146" y="306"/>
                  </a:cubicBezTo>
                  <a:cubicBezTo>
                    <a:pt x="146" y="305"/>
                    <a:pt x="146" y="303"/>
                    <a:pt x="144" y="303"/>
                  </a:cubicBezTo>
                  <a:cubicBezTo>
                    <a:pt x="142" y="303"/>
                    <a:pt x="141" y="302"/>
                    <a:pt x="139" y="302"/>
                  </a:cubicBezTo>
                  <a:cubicBezTo>
                    <a:pt x="136" y="302"/>
                    <a:pt x="134" y="302"/>
                    <a:pt x="133" y="301"/>
                  </a:cubicBezTo>
                  <a:cubicBezTo>
                    <a:pt x="132" y="301"/>
                    <a:pt x="132" y="301"/>
                    <a:pt x="132" y="301"/>
                  </a:cubicBezTo>
                  <a:cubicBezTo>
                    <a:pt x="132" y="301"/>
                    <a:pt x="131" y="301"/>
                    <a:pt x="131" y="300"/>
                  </a:cubicBezTo>
                  <a:cubicBezTo>
                    <a:pt x="131" y="300"/>
                    <a:pt x="131" y="300"/>
                    <a:pt x="131" y="300"/>
                  </a:cubicBezTo>
                  <a:cubicBezTo>
                    <a:pt x="131" y="300"/>
                    <a:pt x="131" y="300"/>
                    <a:pt x="131" y="300"/>
                  </a:cubicBezTo>
                  <a:cubicBezTo>
                    <a:pt x="131" y="300"/>
                    <a:pt x="130" y="300"/>
                    <a:pt x="130" y="300"/>
                  </a:cubicBezTo>
                  <a:cubicBezTo>
                    <a:pt x="130" y="300"/>
                    <a:pt x="130" y="300"/>
                    <a:pt x="129" y="301"/>
                  </a:cubicBezTo>
                  <a:cubicBezTo>
                    <a:pt x="128" y="301"/>
                    <a:pt x="129" y="300"/>
                    <a:pt x="129" y="299"/>
                  </a:cubicBezTo>
                  <a:cubicBezTo>
                    <a:pt x="129" y="298"/>
                    <a:pt x="127" y="299"/>
                    <a:pt x="126" y="298"/>
                  </a:cubicBezTo>
                  <a:cubicBezTo>
                    <a:pt x="124" y="297"/>
                    <a:pt x="126" y="295"/>
                    <a:pt x="127" y="294"/>
                  </a:cubicBezTo>
                  <a:cubicBezTo>
                    <a:pt x="128" y="293"/>
                    <a:pt x="129" y="290"/>
                    <a:pt x="128" y="289"/>
                  </a:cubicBezTo>
                  <a:cubicBezTo>
                    <a:pt x="127" y="288"/>
                    <a:pt x="128" y="286"/>
                    <a:pt x="128" y="285"/>
                  </a:cubicBezTo>
                  <a:cubicBezTo>
                    <a:pt x="128" y="284"/>
                    <a:pt x="129" y="283"/>
                    <a:pt x="128" y="283"/>
                  </a:cubicBezTo>
                  <a:cubicBezTo>
                    <a:pt x="127" y="283"/>
                    <a:pt x="127" y="282"/>
                    <a:pt x="125" y="281"/>
                  </a:cubicBezTo>
                  <a:cubicBezTo>
                    <a:pt x="124" y="280"/>
                    <a:pt x="121" y="282"/>
                    <a:pt x="120" y="282"/>
                  </a:cubicBezTo>
                  <a:cubicBezTo>
                    <a:pt x="119" y="282"/>
                    <a:pt x="119" y="282"/>
                    <a:pt x="119" y="282"/>
                  </a:cubicBezTo>
                  <a:cubicBezTo>
                    <a:pt x="118" y="282"/>
                    <a:pt x="118" y="282"/>
                    <a:pt x="117" y="282"/>
                  </a:cubicBezTo>
                  <a:cubicBezTo>
                    <a:pt x="116" y="282"/>
                    <a:pt x="115" y="282"/>
                    <a:pt x="115" y="282"/>
                  </a:cubicBezTo>
                  <a:cubicBezTo>
                    <a:pt x="112" y="282"/>
                    <a:pt x="108" y="283"/>
                    <a:pt x="107" y="284"/>
                  </a:cubicBezTo>
                  <a:cubicBezTo>
                    <a:pt x="105" y="284"/>
                    <a:pt x="104" y="283"/>
                    <a:pt x="103" y="283"/>
                  </a:cubicBezTo>
                  <a:cubicBezTo>
                    <a:pt x="102" y="282"/>
                    <a:pt x="99" y="283"/>
                    <a:pt x="97" y="283"/>
                  </a:cubicBezTo>
                  <a:cubicBezTo>
                    <a:pt x="95" y="283"/>
                    <a:pt x="95" y="282"/>
                    <a:pt x="94" y="282"/>
                  </a:cubicBezTo>
                  <a:cubicBezTo>
                    <a:pt x="93" y="281"/>
                    <a:pt x="92" y="283"/>
                    <a:pt x="92" y="284"/>
                  </a:cubicBezTo>
                  <a:cubicBezTo>
                    <a:pt x="91" y="285"/>
                    <a:pt x="88" y="285"/>
                    <a:pt x="86" y="285"/>
                  </a:cubicBezTo>
                  <a:cubicBezTo>
                    <a:pt x="85" y="286"/>
                    <a:pt x="83" y="287"/>
                    <a:pt x="83" y="288"/>
                  </a:cubicBezTo>
                  <a:cubicBezTo>
                    <a:pt x="82" y="288"/>
                    <a:pt x="80" y="288"/>
                    <a:pt x="78" y="289"/>
                  </a:cubicBezTo>
                  <a:cubicBezTo>
                    <a:pt x="78" y="289"/>
                    <a:pt x="77" y="289"/>
                    <a:pt x="77" y="289"/>
                  </a:cubicBezTo>
                  <a:cubicBezTo>
                    <a:pt x="77" y="289"/>
                    <a:pt x="77" y="290"/>
                    <a:pt x="77" y="290"/>
                  </a:cubicBezTo>
                  <a:cubicBezTo>
                    <a:pt x="77" y="290"/>
                    <a:pt x="76" y="290"/>
                    <a:pt x="76" y="290"/>
                  </a:cubicBezTo>
                  <a:cubicBezTo>
                    <a:pt x="76" y="290"/>
                    <a:pt x="76" y="290"/>
                    <a:pt x="76" y="290"/>
                  </a:cubicBezTo>
                  <a:cubicBezTo>
                    <a:pt x="76" y="291"/>
                    <a:pt x="75" y="291"/>
                    <a:pt x="75" y="291"/>
                  </a:cubicBezTo>
                  <a:cubicBezTo>
                    <a:pt x="75" y="291"/>
                    <a:pt x="75" y="291"/>
                    <a:pt x="74" y="291"/>
                  </a:cubicBezTo>
                  <a:cubicBezTo>
                    <a:pt x="73" y="292"/>
                    <a:pt x="73" y="291"/>
                    <a:pt x="72" y="291"/>
                  </a:cubicBezTo>
                  <a:cubicBezTo>
                    <a:pt x="70" y="290"/>
                    <a:pt x="66" y="291"/>
                    <a:pt x="64" y="291"/>
                  </a:cubicBezTo>
                  <a:cubicBezTo>
                    <a:pt x="62" y="291"/>
                    <a:pt x="61" y="288"/>
                    <a:pt x="60" y="288"/>
                  </a:cubicBezTo>
                  <a:cubicBezTo>
                    <a:pt x="59" y="288"/>
                    <a:pt x="57" y="290"/>
                    <a:pt x="56" y="292"/>
                  </a:cubicBezTo>
                  <a:cubicBezTo>
                    <a:pt x="56" y="293"/>
                    <a:pt x="54" y="297"/>
                    <a:pt x="52" y="298"/>
                  </a:cubicBezTo>
                  <a:cubicBezTo>
                    <a:pt x="49" y="300"/>
                    <a:pt x="47" y="299"/>
                    <a:pt x="46" y="300"/>
                  </a:cubicBezTo>
                  <a:cubicBezTo>
                    <a:pt x="45" y="301"/>
                    <a:pt x="43" y="303"/>
                    <a:pt x="43" y="304"/>
                  </a:cubicBezTo>
                  <a:cubicBezTo>
                    <a:pt x="42" y="306"/>
                    <a:pt x="41" y="306"/>
                    <a:pt x="40" y="307"/>
                  </a:cubicBezTo>
                  <a:cubicBezTo>
                    <a:pt x="39" y="309"/>
                    <a:pt x="40" y="311"/>
                    <a:pt x="39" y="315"/>
                  </a:cubicBezTo>
                  <a:cubicBezTo>
                    <a:pt x="39" y="319"/>
                    <a:pt x="33" y="322"/>
                    <a:pt x="30" y="323"/>
                  </a:cubicBezTo>
                  <a:cubicBezTo>
                    <a:pt x="30" y="323"/>
                    <a:pt x="29" y="323"/>
                    <a:pt x="28" y="323"/>
                  </a:cubicBezTo>
                  <a:cubicBezTo>
                    <a:pt x="28" y="323"/>
                    <a:pt x="28" y="324"/>
                    <a:pt x="28" y="324"/>
                  </a:cubicBezTo>
                  <a:cubicBezTo>
                    <a:pt x="27" y="324"/>
                    <a:pt x="27" y="324"/>
                    <a:pt x="27" y="324"/>
                  </a:cubicBezTo>
                  <a:cubicBezTo>
                    <a:pt x="26" y="324"/>
                    <a:pt x="26" y="325"/>
                    <a:pt x="26" y="325"/>
                  </a:cubicBezTo>
                  <a:cubicBezTo>
                    <a:pt x="26" y="325"/>
                    <a:pt x="25" y="325"/>
                    <a:pt x="25" y="325"/>
                  </a:cubicBezTo>
                  <a:cubicBezTo>
                    <a:pt x="25" y="325"/>
                    <a:pt x="25" y="326"/>
                    <a:pt x="25" y="326"/>
                  </a:cubicBezTo>
                  <a:cubicBezTo>
                    <a:pt x="24" y="326"/>
                    <a:pt x="24" y="326"/>
                    <a:pt x="24" y="326"/>
                  </a:cubicBezTo>
                  <a:cubicBezTo>
                    <a:pt x="24" y="326"/>
                    <a:pt x="24" y="326"/>
                    <a:pt x="24" y="327"/>
                  </a:cubicBezTo>
                  <a:cubicBezTo>
                    <a:pt x="22" y="328"/>
                    <a:pt x="22" y="330"/>
                    <a:pt x="20" y="331"/>
                  </a:cubicBezTo>
                  <a:cubicBezTo>
                    <a:pt x="18" y="332"/>
                    <a:pt x="16" y="337"/>
                    <a:pt x="16" y="338"/>
                  </a:cubicBezTo>
                  <a:cubicBezTo>
                    <a:pt x="16" y="339"/>
                    <a:pt x="10" y="343"/>
                    <a:pt x="10" y="345"/>
                  </a:cubicBezTo>
                  <a:cubicBezTo>
                    <a:pt x="9" y="347"/>
                    <a:pt x="7" y="350"/>
                    <a:pt x="6" y="350"/>
                  </a:cubicBezTo>
                  <a:cubicBezTo>
                    <a:pt x="6" y="350"/>
                    <a:pt x="6" y="351"/>
                    <a:pt x="6" y="351"/>
                  </a:cubicBezTo>
                  <a:cubicBezTo>
                    <a:pt x="5" y="351"/>
                    <a:pt x="5" y="351"/>
                    <a:pt x="5" y="351"/>
                  </a:cubicBezTo>
                  <a:cubicBezTo>
                    <a:pt x="5" y="351"/>
                    <a:pt x="5" y="352"/>
                    <a:pt x="5" y="352"/>
                  </a:cubicBezTo>
                  <a:cubicBezTo>
                    <a:pt x="5" y="352"/>
                    <a:pt x="5" y="352"/>
                    <a:pt x="5" y="352"/>
                  </a:cubicBezTo>
                  <a:cubicBezTo>
                    <a:pt x="5" y="352"/>
                    <a:pt x="5" y="353"/>
                    <a:pt x="5" y="353"/>
                  </a:cubicBezTo>
                  <a:cubicBezTo>
                    <a:pt x="5" y="353"/>
                    <a:pt x="5" y="353"/>
                    <a:pt x="5" y="353"/>
                  </a:cubicBezTo>
                  <a:cubicBezTo>
                    <a:pt x="5" y="354"/>
                    <a:pt x="4" y="354"/>
                    <a:pt x="4" y="355"/>
                  </a:cubicBezTo>
                  <a:cubicBezTo>
                    <a:pt x="4" y="355"/>
                    <a:pt x="4" y="355"/>
                    <a:pt x="4" y="355"/>
                  </a:cubicBezTo>
                  <a:cubicBezTo>
                    <a:pt x="5" y="357"/>
                    <a:pt x="7" y="358"/>
                    <a:pt x="8" y="359"/>
                  </a:cubicBezTo>
                  <a:cubicBezTo>
                    <a:pt x="8" y="360"/>
                    <a:pt x="7" y="361"/>
                    <a:pt x="7" y="362"/>
                  </a:cubicBezTo>
                  <a:cubicBezTo>
                    <a:pt x="6" y="364"/>
                    <a:pt x="8" y="365"/>
                    <a:pt x="8" y="367"/>
                  </a:cubicBezTo>
                  <a:cubicBezTo>
                    <a:pt x="9" y="369"/>
                    <a:pt x="6" y="372"/>
                    <a:pt x="6" y="374"/>
                  </a:cubicBezTo>
                  <a:cubicBezTo>
                    <a:pt x="6" y="374"/>
                    <a:pt x="6" y="375"/>
                    <a:pt x="6" y="376"/>
                  </a:cubicBezTo>
                  <a:cubicBezTo>
                    <a:pt x="6" y="376"/>
                    <a:pt x="5" y="377"/>
                    <a:pt x="5" y="377"/>
                  </a:cubicBezTo>
                  <a:cubicBezTo>
                    <a:pt x="5" y="377"/>
                    <a:pt x="5" y="377"/>
                    <a:pt x="5" y="378"/>
                  </a:cubicBezTo>
                  <a:cubicBezTo>
                    <a:pt x="5" y="378"/>
                    <a:pt x="5" y="378"/>
                    <a:pt x="5" y="378"/>
                  </a:cubicBezTo>
                  <a:cubicBezTo>
                    <a:pt x="4" y="379"/>
                    <a:pt x="4" y="379"/>
                    <a:pt x="4" y="379"/>
                  </a:cubicBezTo>
                  <a:cubicBezTo>
                    <a:pt x="4" y="379"/>
                    <a:pt x="4" y="379"/>
                    <a:pt x="4" y="380"/>
                  </a:cubicBezTo>
                  <a:cubicBezTo>
                    <a:pt x="2" y="381"/>
                    <a:pt x="0" y="383"/>
                    <a:pt x="1" y="384"/>
                  </a:cubicBezTo>
                  <a:cubicBezTo>
                    <a:pt x="3" y="385"/>
                    <a:pt x="2" y="385"/>
                    <a:pt x="3" y="388"/>
                  </a:cubicBezTo>
                  <a:cubicBezTo>
                    <a:pt x="3" y="388"/>
                    <a:pt x="3" y="388"/>
                    <a:pt x="3" y="388"/>
                  </a:cubicBezTo>
                  <a:cubicBezTo>
                    <a:pt x="3" y="389"/>
                    <a:pt x="3" y="390"/>
                    <a:pt x="3" y="390"/>
                  </a:cubicBezTo>
                  <a:cubicBezTo>
                    <a:pt x="3" y="390"/>
                    <a:pt x="3" y="390"/>
                    <a:pt x="3" y="390"/>
                  </a:cubicBezTo>
                  <a:cubicBezTo>
                    <a:pt x="3" y="390"/>
                    <a:pt x="3" y="391"/>
                    <a:pt x="2" y="391"/>
                  </a:cubicBezTo>
                  <a:cubicBezTo>
                    <a:pt x="2" y="391"/>
                    <a:pt x="2" y="392"/>
                    <a:pt x="2" y="392"/>
                  </a:cubicBezTo>
                  <a:cubicBezTo>
                    <a:pt x="2" y="392"/>
                    <a:pt x="2" y="393"/>
                    <a:pt x="2" y="393"/>
                  </a:cubicBezTo>
                  <a:cubicBezTo>
                    <a:pt x="2" y="393"/>
                    <a:pt x="2" y="393"/>
                    <a:pt x="2" y="393"/>
                  </a:cubicBezTo>
                  <a:cubicBezTo>
                    <a:pt x="2" y="393"/>
                    <a:pt x="3" y="393"/>
                    <a:pt x="3" y="394"/>
                  </a:cubicBezTo>
                  <a:cubicBezTo>
                    <a:pt x="3" y="394"/>
                    <a:pt x="3" y="394"/>
                    <a:pt x="3" y="394"/>
                  </a:cubicBezTo>
                  <a:cubicBezTo>
                    <a:pt x="3" y="394"/>
                    <a:pt x="3" y="394"/>
                    <a:pt x="3" y="394"/>
                  </a:cubicBezTo>
                  <a:cubicBezTo>
                    <a:pt x="3" y="394"/>
                    <a:pt x="4" y="394"/>
                    <a:pt x="4" y="395"/>
                  </a:cubicBezTo>
                  <a:cubicBezTo>
                    <a:pt x="5" y="395"/>
                    <a:pt x="5" y="395"/>
                    <a:pt x="6" y="396"/>
                  </a:cubicBezTo>
                  <a:cubicBezTo>
                    <a:pt x="8" y="397"/>
                    <a:pt x="7" y="398"/>
                    <a:pt x="7" y="398"/>
                  </a:cubicBezTo>
                  <a:cubicBezTo>
                    <a:pt x="8" y="399"/>
                    <a:pt x="8" y="399"/>
                    <a:pt x="8" y="399"/>
                  </a:cubicBezTo>
                  <a:cubicBezTo>
                    <a:pt x="8" y="399"/>
                    <a:pt x="8" y="399"/>
                    <a:pt x="8" y="400"/>
                  </a:cubicBezTo>
                  <a:cubicBezTo>
                    <a:pt x="8" y="400"/>
                    <a:pt x="8" y="400"/>
                    <a:pt x="8" y="400"/>
                  </a:cubicBezTo>
                  <a:cubicBezTo>
                    <a:pt x="9" y="400"/>
                    <a:pt x="9" y="400"/>
                    <a:pt x="9" y="400"/>
                  </a:cubicBezTo>
                  <a:cubicBezTo>
                    <a:pt x="9" y="400"/>
                    <a:pt x="9" y="400"/>
                    <a:pt x="9" y="400"/>
                  </a:cubicBezTo>
                  <a:cubicBezTo>
                    <a:pt x="10" y="401"/>
                    <a:pt x="10" y="401"/>
                    <a:pt x="11" y="401"/>
                  </a:cubicBezTo>
                  <a:cubicBezTo>
                    <a:pt x="13" y="403"/>
                    <a:pt x="12" y="403"/>
                    <a:pt x="13" y="404"/>
                  </a:cubicBezTo>
                  <a:cubicBezTo>
                    <a:pt x="14" y="405"/>
                    <a:pt x="15" y="407"/>
                    <a:pt x="15" y="407"/>
                  </a:cubicBezTo>
                  <a:cubicBezTo>
                    <a:pt x="15" y="407"/>
                    <a:pt x="15" y="407"/>
                    <a:pt x="16" y="407"/>
                  </a:cubicBezTo>
                  <a:cubicBezTo>
                    <a:pt x="16" y="407"/>
                    <a:pt x="16" y="407"/>
                    <a:pt x="16" y="407"/>
                  </a:cubicBezTo>
                  <a:cubicBezTo>
                    <a:pt x="16" y="408"/>
                    <a:pt x="16" y="408"/>
                    <a:pt x="16" y="408"/>
                  </a:cubicBezTo>
                  <a:cubicBezTo>
                    <a:pt x="16" y="408"/>
                    <a:pt x="16" y="408"/>
                    <a:pt x="16" y="408"/>
                  </a:cubicBezTo>
                  <a:cubicBezTo>
                    <a:pt x="16" y="408"/>
                    <a:pt x="16" y="409"/>
                    <a:pt x="16" y="409"/>
                  </a:cubicBezTo>
                  <a:cubicBezTo>
                    <a:pt x="16" y="409"/>
                    <a:pt x="16" y="410"/>
                    <a:pt x="17" y="411"/>
                  </a:cubicBezTo>
                  <a:cubicBezTo>
                    <a:pt x="17" y="411"/>
                    <a:pt x="17" y="411"/>
                    <a:pt x="17" y="411"/>
                  </a:cubicBezTo>
                  <a:cubicBezTo>
                    <a:pt x="17" y="411"/>
                    <a:pt x="17" y="411"/>
                    <a:pt x="17" y="411"/>
                  </a:cubicBezTo>
                  <a:cubicBezTo>
                    <a:pt x="17" y="412"/>
                    <a:pt x="18" y="413"/>
                    <a:pt x="19" y="415"/>
                  </a:cubicBezTo>
                  <a:cubicBezTo>
                    <a:pt x="19" y="415"/>
                    <a:pt x="19" y="415"/>
                    <a:pt x="19" y="415"/>
                  </a:cubicBezTo>
                  <a:cubicBezTo>
                    <a:pt x="20" y="416"/>
                    <a:pt x="20" y="416"/>
                    <a:pt x="20" y="416"/>
                  </a:cubicBezTo>
                  <a:cubicBezTo>
                    <a:pt x="20" y="416"/>
                    <a:pt x="21" y="416"/>
                    <a:pt x="21" y="416"/>
                  </a:cubicBezTo>
                  <a:cubicBezTo>
                    <a:pt x="21" y="416"/>
                    <a:pt x="21" y="416"/>
                    <a:pt x="21" y="417"/>
                  </a:cubicBezTo>
                  <a:cubicBezTo>
                    <a:pt x="22" y="417"/>
                    <a:pt x="22" y="417"/>
                    <a:pt x="23" y="418"/>
                  </a:cubicBezTo>
                  <a:cubicBezTo>
                    <a:pt x="23" y="418"/>
                    <a:pt x="24" y="418"/>
                    <a:pt x="24" y="418"/>
                  </a:cubicBezTo>
                  <a:cubicBezTo>
                    <a:pt x="26" y="420"/>
                    <a:pt x="31" y="424"/>
                    <a:pt x="33" y="425"/>
                  </a:cubicBezTo>
                  <a:cubicBezTo>
                    <a:pt x="33" y="425"/>
                    <a:pt x="34" y="425"/>
                    <a:pt x="34" y="426"/>
                  </a:cubicBezTo>
                  <a:cubicBezTo>
                    <a:pt x="34" y="426"/>
                    <a:pt x="35" y="426"/>
                    <a:pt x="35" y="426"/>
                  </a:cubicBezTo>
                  <a:cubicBezTo>
                    <a:pt x="35" y="426"/>
                    <a:pt x="36" y="426"/>
                    <a:pt x="36" y="427"/>
                  </a:cubicBezTo>
                  <a:cubicBezTo>
                    <a:pt x="37" y="427"/>
                    <a:pt x="37" y="427"/>
                    <a:pt x="37" y="427"/>
                  </a:cubicBezTo>
                  <a:cubicBezTo>
                    <a:pt x="38" y="427"/>
                    <a:pt x="38" y="427"/>
                    <a:pt x="38" y="427"/>
                  </a:cubicBezTo>
                  <a:cubicBezTo>
                    <a:pt x="39" y="427"/>
                    <a:pt x="39" y="428"/>
                    <a:pt x="39" y="428"/>
                  </a:cubicBezTo>
                  <a:cubicBezTo>
                    <a:pt x="40" y="428"/>
                    <a:pt x="40" y="428"/>
                    <a:pt x="40" y="428"/>
                  </a:cubicBezTo>
                  <a:cubicBezTo>
                    <a:pt x="40" y="428"/>
                    <a:pt x="40" y="428"/>
                    <a:pt x="40" y="428"/>
                  </a:cubicBezTo>
                  <a:cubicBezTo>
                    <a:pt x="42" y="428"/>
                    <a:pt x="51" y="424"/>
                    <a:pt x="54" y="424"/>
                  </a:cubicBezTo>
                  <a:cubicBezTo>
                    <a:pt x="54" y="424"/>
                    <a:pt x="55" y="424"/>
                    <a:pt x="55" y="424"/>
                  </a:cubicBezTo>
                  <a:cubicBezTo>
                    <a:pt x="55" y="424"/>
                    <a:pt x="56" y="424"/>
                    <a:pt x="56" y="424"/>
                  </a:cubicBezTo>
                  <a:cubicBezTo>
                    <a:pt x="56" y="424"/>
                    <a:pt x="56" y="424"/>
                    <a:pt x="57" y="424"/>
                  </a:cubicBezTo>
                  <a:cubicBezTo>
                    <a:pt x="57" y="424"/>
                    <a:pt x="57" y="424"/>
                    <a:pt x="57" y="424"/>
                  </a:cubicBezTo>
                  <a:cubicBezTo>
                    <a:pt x="58" y="425"/>
                    <a:pt x="58" y="425"/>
                    <a:pt x="58" y="425"/>
                  </a:cubicBezTo>
                  <a:cubicBezTo>
                    <a:pt x="59" y="425"/>
                    <a:pt x="59" y="425"/>
                    <a:pt x="59" y="425"/>
                  </a:cubicBezTo>
                  <a:cubicBezTo>
                    <a:pt x="59" y="425"/>
                    <a:pt x="60" y="425"/>
                    <a:pt x="60" y="425"/>
                  </a:cubicBezTo>
                  <a:cubicBezTo>
                    <a:pt x="60" y="425"/>
                    <a:pt x="60" y="425"/>
                    <a:pt x="61" y="425"/>
                  </a:cubicBezTo>
                  <a:cubicBezTo>
                    <a:pt x="62" y="426"/>
                    <a:pt x="63" y="426"/>
                    <a:pt x="64" y="426"/>
                  </a:cubicBezTo>
                  <a:cubicBezTo>
                    <a:pt x="64" y="426"/>
                    <a:pt x="64" y="426"/>
                    <a:pt x="64" y="426"/>
                  </a:cubicBezTo>
                  <a:cubicBezTo>
                    <a:pt x="64" y="426"/>
                    <a:pt x="65" y="426"/>
                    <a:pt x="65" y="426"/>
                  </a:cubicBezTo>
                  <a:cubicBezTo>
                    <a:pt x="65" y="427"/>
                    <a:pt x="66" y="426"/>
                    <a:pt x="66" y="426"/>
                  </a:cubicBezTo>
                  <a:cubicBezTo>
                    <a:pt x="66" y="426"/>
                    <a:pt x="66" y="426"/>
                    <a:pt x="66" y="426"/>
                  </a:cubicBezTo>
                  <a:cubicBezTo>
                    <a:pt x="67" y="426"/>
                    <a:pt x="67" y="426"/>
                    <a:pt x="67" y="426"/>
                  </a:cubicBezTo>
                  <a:cubicBezTo>
                    <a:pt x="67" y="426"/>
                    <a:pt x="67" y="426"/>
                    <a:pt x="67" y="426"/>
                  </a:cubicBezTo>
                  <a:cubicBezTo>
                    <a:pt x="68" y="426"/>
                    <a:pt x="68" y="426"/>
                    <a:pt x="69" y="426"/>
                  </a:cubicBezTo>
                  <a:cubicBezTo>
                    <a:pt x="69" y="426"/>
                    <a:pt x="69" y="426"/>
                    <a:pt x="69" y="426"/>
                  </a:cubicBezTo>
                  <a:cubicBezTo>
                    <a:pt x="69" y="426"/>
                    <a:pt x="70" y="425"/>
                    <a:pt x="70" y="425"/>
                  </a:cubicBezTo>
                  <a:cubicBezTo>
                    <a:pt x="70" y="425"/>
                    <a:pt x="71" y="425"/>
                    <a:pt x="71" y="425"/>
                  </a:cubicBezTo>
                  <a:cubicBezTo>
                    <a:pt x="71" y="425"/>
                    <a:pt x="71" y="425"/>
                    <a:pt x="72" y="425"/>
                  </a:cubicBezTo>
                  <a:cubicBezTo>
                    <a:pt x="72" y="425"/>
                    <a:pt x="72" y="424"/>
                    <a:pt x="72" y="424"/>
                  </a:cubicBezTo>
                  <a:cubicBezTo>
                    <a:pt x="74" y="424"/>
                    <a:pt x="75" y="423"/>
                    <a:pt x="76" y="423"/>
                  </a:cubicBezTo>
                  <a:cubicBezTo>
                    <a:pt x="76" y="423"/>
                    <a:pt x="76" y="423"/>
                    <a:pt x="76" y="423"/>
                  </a:cubicBezTo>
                  <a:cubicBezTo>
                    <a:pt x="77" y="422"/>
                    <a:pt x="78" y="422"/>
                    <a:pt x="79" y="422"/>
                  </a:cubicBezTo>
                  <a:cubicBezTo>
                    <a:pt x="79" y="422"/>
                    <a:pt x="79" y="422"/>
                    <a:pt x="79" y="422"/>
                  </a:cubicBezTo>
                  <a:cubicBezTo>
                    <a:pt x="79" y="421"/>
                    <a:pt x="79" y="421"/>
                    <a:pt x="80" y="421"/>
                  </a:cubicBezTo>
                  <a:cubicBezTo>
                    <a:pt x="80" y="421"/>
                    <a:pt x="80" y="421"/>
                    <a:pt x="80" y="421"/>
                  </a:cubicBezTo>
                  <a:cubicBezTo>
                    <a:pt x="80" y="421"/>
                    <a:pt x="80" y="421"/>
                    <a:pt x="81" y="421"/>
                  </a:cubicBezTo>
                  <a:cubicBezTo>
                    <a:pt x="81" y="421"/>
                    <a:pt x="81" y="421"/>
                    <a:pt x="81" y="421"/>
                  </a:cubicBezTo>
                  <a:cubicBezTo>
                    <a:pt x="81" y="421"/>
                    <a:pt x="81" y="420"/>
                    <a:pt x="81" y="420"/>
                  </a:cubicBezTo>
                  <a:cubicBezTo>
                    <a:pt x="81" y="420"/>
                    <a:pt x="81" y="420"/>
                    <a:pt x="81" y="420"/>
                  </a:cubicBezTo>
                  <a:cubicBezTo>
                    <a:pt x="81" y="420"/>
                    <a:pt x="81" y="420"/>
                    <a:pt x="81" y="420"/>
                  </a:cubicBezTo>
                  <a:cubicBezTo>
                    <a:pt x="82" y="420"/>
                    <a:pt x="82" y="420"/>
                    <a:pt x="82" y="420"/>
                  </a:cubicBezTo>
                  <a:cubicBezTo>
                    <a:pt x="82" y="420"/>
                    <a:pt x="82" y="420"/>
                    <a:pt x="82" y="420"/>
                  </a:cubicBezTo>
                  <a:cubicBezTo>
                    <a:pt x="82" y="420"/>
                    <a:pt x="83" y="420"/>
                    <a:pt x="83" y="420"/>
                  </a:cubicBezTo>
                  <a:cubicBezTo>
                    <a:pt x="83" y="420"/>
                    <a:pt x="83" y="420"/>
                    <a:pt x="83" y="420"/>
                  </a:cubicBezTo>
                  <a:cubicBezTo>
                    <a:pt x="84" y="420"/>
                    <a:pt x="85" y="420"/>
                    <a:pt x="86" y="420"/>
                  </a:cubicBezTo>
                  <a:cubicBezTo>
                    <a:pt x="87" y="420"/>
                    <a:pt x="88" y="420"/>
                    <a:pt x="88" y="420"/>
                  </a:cubicBezTo>
                  <a:cubicBezTo>
                    <a:pt x="88" y="420"/>
                    <a:pt x="88" y="420"/>
                    <a:pt x="88" y="420"/>
                  </a:cubicBezTo>
                  <a:cubicBezTo>
                    <a:pt x="89" y="420"/>
                    <a:pt x="89" y="420"/>
                    <a:pt x="89" y="420"/>
                  </a:cubicBezTo>
                  <a:cubicBezTo>
                    <a:pt x="90" y="420"/>
                    <a:pt x="90" y="420"/>
                    <a:pt x="90" y="420"/>
                  </a:cubicBezTo>
                  <a:cubicBezTo>
                    <a:pt x="90" y="420"/>
                    <a:pt x="90" y="419"/>
                    <a:pt x="90" y="419"/>
                  </a:cubicBezTo>
                  <a:cubicBezTo>
                    <a:pt x="91" y="419"/>
                    <a:pt x="91" y="419"/>
                    <a:pt x="91" y="419"/>
                  </a:cubicBezTo>
                  <a:cubicBezTo>
                    <a:pt x="91" y="419"/>
                    <a:pt x="91" y="419"/>
                    <a:pt x="91" y="419"/>
                  </a:cubicBezTo>
                  <a:cubicBezTo>
                    <a:pt x="91" y="419"/>
                    <a:pt x="92" y="419"/>
                    <a:pt x="92" y="419"/>
                  </a:cubicBezTo>
                  <a:cubicBezTo>
                    <a:pt x="92" y="419"/>
                    <a:pt x="92" y="419"/>
                    <a:pt x="92" y="419"/>
                  </a:cubicBezTo>
                  <a:cubicBezTo>
                    <a:pt x="92" y="419"/>
                    <a:pt x="92" y="419"/>
                    <a:pt x="92" y="419"/>
                  </a:cubicBezTo>
                  <a:cubicBezTo>
                    <a:pt x="92" y="419"/>
                    <a:pt x="93" y="419"/>
                    <a:pt x="93" y="419"/>
                  </a:cubicBezTo>
                  <a:cubicBezTo>
                    <a:pt x="93" y="419"/>
                    <a:pt x="93" y="419"/>
                    <a:pt x="93" y="419"/>
                  </a:cubicBezTo>
                  <a:cubicBezTo>
                    <a:pt x="94" y="419"/>
                    <a:pt x="96" y="423"/>
                    <a:pt x="97" y="423"/>
                  </a:cubicBezTo>
                  <a:cubicBezTo>
                    <a:pt x="98" y="424"/>
                    <a:pt x="98" y="428"/>
                    <a:pt x="100" y="429"/>
                  </a:cubicBezTo>
                  <a:cubicBezTo>
                    <a:pt x="100" y="429"/>
                    <a:pt x="100" y="429"/>
                    <a:pt x="101" y="429"/>
                  </a:cubicBezTo>
                  <a:cubicBezTo>
                    <a:pt x="101" y="429"/>
                    <a:pt x="101" y="429"/>
                    <a:pt x="101" y="429"/>
                  </a:cubicBezTo>
                  <a:cubicBezTo>
                    <a:pt x="101" y="429"/>
                    <a:pt x="102" y="429"/>
                    <a:pt x="102" y="429"/>
                  </a:cubicBezTo>
                  <a:cubicBezTo>
                    <a:pt x="102" y="429"/>
                    <a:pt x="102" y="429"/>
                    <a:pt x="102" y="429"/>
                  </a:cubicBezTo>
                  <a:cubicBezTo>
                    <a:pt x="103" y="429"/>
                    <a:pt x="103" y="429"/>
                    <a:pt x="104" y="429"/>
                  </a:cubicBezTo>
                  <a:cubicBezTo>
                    <a:pt x="104" y="429"/>
                    <a:pt x="104" y="429"/>
                    <a:pt x="104" y="429"/>
                  </a:cubicBezTo>
                  <a:cubicBezTo>
                    <a:pt x="106" y="429"/>
                    <a:pt x="108" y="429"/>
                    <a:pt x="110" y="429"/>
                  </a:cubicBezTo>
                  <a:cubicBezTo>
                    <a:pt x="110" y="429"/>
                    <a:pt x="111" y="429"/>
                    <a:pt x="111" y="429"/>
                  </a:cubicBezTo>
                  <a:cubicBezTo>
                    <a:pt x="111" y="429"/>
                    <a:pt x="111" y="429"/>
                    <a:pt x="111" y="429"/>
                  </a:cubicBezTo>
                  <a:cubicBezTo>
                    <a:pt x="112" y="429"/>
                    <a:pt x="112" y="429"/>
                    <a:pt x="112" y="429"/>
                  </a:cubicBezTo>
                  <a:cubicBezTo>
                    <a:pt x="115" y="429"/>
                    <a:pt x="115" y="430"/>
                    <a:pt x="116" y="431"/>
                  </a:cubicBezTo>
                  <a:cubicBezTo>
                    <a:pt x="116" y="431"/>
                    <a:pt x="118" y="434"/>
                    <a:pt x="117" y="436"/>
                  </a:cubicBezTo>
                  <a:cubicBezTo>
                    <a:pt x="117" y="437"/>
                    <a:pt x="117" y="437"/>
                    <a:pt x="117" y="438"/>
                  </a:cubicBezTo>
                  <a:cubicBezTo>
                    <a:pt x="117" y="438"/>
                    <a:pt x="117" y="438"/>
                    <a:pt x="117" y="438"/>
                  </a:cubicBezTo>
                  <a:cubicBezTo>
                    <a:pt x="117" y="439"/>
                    <a:pt x="116" y="439"/>
                    <a:pt x="116" y="439"/>
                  </a:cubicBezTo>
                  <a:cubicBezTo>
                    <a:pt x="116" y="440"/>
                    <a:pt x="116" y="440"/>
                    <a:pt x="116" y="441"/>
                  </a:cubicBezTo>
                  <a:cubicBezTo>
                    <a:pt x="116" y="441"/>
                    <a:pt x="116" y="441"/>
                    <a:pt x="116" y="441"/>
                  </a:cubicBezTo>
                  <a:cubicBezTo>
                    <a:pt x="115" y="442"/>
                    <a:pt x="115" y="442"/>
                    <a:pt x="115" y="442"/>
                  </a:cubicBezTo>
                  <a:cubicBezTo>
                    <a:pt x="115" y="442"/>
                    <a:pt x="115" y="443"/>
                    <a:pt x="115" y="443"/>
                  </a:cubicBezTo>
                  <a:cubicBezTo>
                    <a:pt x="115" y="443"/>
                    <a:pt x="115" y="443"/>
                    <a:pt x="115" y="443"/>
                  </a:cubicBezTo>
                  <a:cubicBezTo>
                    <a:pt x="115" y="444"/>
                    <a:pt x="115" y="444"/>
                    <a:pt x="115" y="444"/>
                  </a:cubicBezTo>
                  <a:cubicBezTo>
                    <a:pt x="115" y="444"/>
                    <a:pt x="115" y="444"/>
                    <a:pt x="115" y="444"/>
                  </a:cubicBezTo>
                  <a:cubicBezTo>
                    <a:pt x="115" y="445"/>
                    <a:pt x="115" y="446"/>
                    <a:pt x="115" y="447"/>
                  </a:cubicBezTo>
                  <a:cubicBezTo>
                    <a:pt x="115" y="447"/>
                    <a:pt x="115" y="447"/>
                    <a:pt x="115" y="447"/>
                  </a:cubicBezTo>
                  <a:cubicBezTo>
                    <a:pt x="115" y="448"/>
                    <a:pt x="114" y="448"/>
                    <a:pt x="114" y="448"/>
                  </a:cubicBezTo>
                  <a:cubicBezTo>
                    <a:pt x="114" y="448"/>
                    <a:pt x="114" y="448"/>
                    <a:pt x="114" y="449"/>
                  </a:cubicBezTo>
                  <a:cubicBezTo>
                    <a:pt x="114" y="449"/>
                    <a:pt x="114" y="449"/>
                    <a:pt x="114" y="449"/>
                  </a:cubicBezTo>
                  <a:cubicBezTo>
                    <a:pt x="114" y="451"/>
                    <a:pt x="114" y="451"/>
                    <a:pt x="112" y="452"/>
                  </a:cubicBezTo>
                  <a:cubicBezTo>
                    <a:pt x="111" y="453"/>
                    <a:pt x="112" y="453"/>
                    <a:pt x="114" y="455"/>
                  </a:cubicBezTo>
                  <a:cubicBezTo>
                    <a:pt x="115" y="457"/>
                    <a:pt x="114" y="456"/>
                    <a:pt x="115" y="458"/>
                  </a:cubicBezTo>
                  <a:cubicBezTo>
                    <a:pt x="115" y="458"/>
                    <a:pt x="115" y="458"/>
                    <a:pt x="115" y="459"/>
                  </a:cubicBezTo>
                  <a:cubicBezTo>
                    <a:pt x="115" y="459"/>
                    <a:pt x="115" y="459"/>
                    <a:pt x="115" y="459"/>
                  </a:cubicBezTo>
                  <a:cubicBezTo>
                    <a:pt x="115" y="459"/>
                    <a:pt x="115" y="459"/>
                    <a:pt x="116" y="460"/>
                  </a:cubicBezTo>
                  <a:cubicBezTo>
                    <a:pt x="116" y="460"/>
                    <a:pt x="116" y="460"/>
                    <a:pt x="116" y="460"/>
                  </a:cubicBezTo>
                  <a:cubicBezTo>
                    <a:pt x="116" y="460"/>
                    <a:pt x="117" y="461"/>
                    <a:pt x="117" y="461"/>
                  </a:cubicBezTo>
                  <a:cubicBezTo>
                    <a:pt x="117" y="461"/>
                    <a:pt x="117" y="461"/>
                    <a:pt x="117" y="462"/>
                  </a:cubicBezTo>
                  <a:cubicBezTo>
                    <a:pt x="119" y="463"/>
                    <a:pt x="121" y="466"/>
                    <a:pt x="123" y="468"/>
                  </a:cubicBezTo>
                  <a:cubicBezTo>
                    <a:pt x="123" y="468"/>
                    <a:pt x="123" y="468"/>
                    <a:pt x="123" y="468"/>
                  </a:cubicBezTo>
                  <a:cubicBezTo>
                    <a:pt x="123" y="468"/>
                    <a:pt x="123" y="468"/>
                    <a:pt x="123" y="468"/>
                  </a:cubicBezTo>
                  <a:cubicBezTo>
                    <a:pt x="123" y="468"/>
                    <a:pt x="124" y="469"/>
                    <a:pt x="124" y="469"/>
                  </a:cubicBezTo>
                  <a:cubicBezTo>
                    <a:pt x="124" y="469"/>
                    <a:pt x="124" y="469"/>
                    <a:pt x="124" y="469"/>
                  </a:cubicBezTo>
                  <a:cubicBezTo>
                    <a:pt x="124" y="469"/>
                    <a:pt x="124" y="469"/>
                    <a:pt x="124" y="469"/>
                  </a:cubicBezTo>
                  <a:cubicBezTo>
                    <a:pt x="124" y="469"/>
                    <a:pt x="124" y="469"/>
                    <a:pt x="124" y="470"/>
                  </a:cubicBezTo>
                  <a:cubicBezTo>
                    <a:pt x="124" y="470"/>
                    <a:pt x="124" y="470"/>
                    <a:pt x="125" y="470"/>
                  </a:cubicBezTo>
                  <a:cubicBezTo>
                    <a:pt x="125" y="470"/>
                    <a:pt x="125" y="470"/>
                    <a:pt x="125" y="471"/>
                  </a:cubicBezTo>
                  <a:cubicBezTo>
                    <a:pt x="125" y="472"/>
                    <a:pt x="125" y="473"/>
                    <a:pt x="125" y="474"/>
                  </a:cubicBezTo>
                  <a:cubicBezTo>
                    <a:pt x="125" y="474"/>
                    <a:pt x="126" y="474"/>
                    <a:pt x="126" y="475"/>
                  </a:cubicBezTo>
                  <a:cubicBezTo>
                    <a:pt x="125" y="475"/>
                    <a:pt x="126" y="475"/>
                    <a:pt x="126" y="476"/>
                  </a:cubicBezTo>
                  <a:cubicBezTo>
                    <a:pt x="126" y="476"/>
                    <a:pt x="126" y="476"/>
                    <a:pt x="126" y="476"/>
                  </a:cubicBezTo>
                  <a:cubicBezTo>
                    <a:pt x="126" y="477"/>
                    <a:pt x="127" y="478"/>
                    <a:pt x="128" y="479"/>
                  </a:cubicBezTo>
                  <a:cubicBezTo>
                    <a:pt x="128" y="479"/>
                    <a:pt x="128" y="479"/>
                    <a:pt x="128" y="479"/>
                  </a:cubicBezTo>
                  <a:cubicBezTo>
                    <a:pt x="128" y="479"/>
                    <a:pt x="129" y="483"/>
                    <a:pt x="130" y="485"/>
                  </a:cubicBezTo>
                  <a:cubicBezTo>
                    <a:pt x="131" y="487"/>
                    <a:pt x="130" y="493"/>
                    <a:pt x="131" y="495"/>
                  </a:cubicBezTo>
                  <a:cubicBezTo>
                    <a:pt x="132" y="496"/>
                    <a:pt x="132" y="501"/>
                    <a:pt x="132" y="503"/>
                  </a:cubicBezTo>
                  <a:cubicBezTo>
                    <a:pt x="132" y="505"/>
                    <a:pt x="132" y="505"/>
                    <a:pt x="131" y="506"/>
                  </a:cubicBezTo>
                  <a:cubicBezTo>
                    <a:pt x="130" y="508"/>
                    <a:pt x="128" y="508"/>
                    <a:pt x="127" y="509"/>
                  </a:cubicBezTo>
                  <a:cubicBezTo>
                    <a:pt x="127" y="511"/>
                    <a:pt x="124" y="522"/>
                    <a:pt x="124" y="523"/>
                  </a:cubicBezTo>
                  <a:cubicBezTo>
                    <a:pt x="124" y="523"/>
                    <a:pt x="124" y="524"/>
                    <a:pt x="124" y="524"/>
                  </a:cubicBezTo>
                  <a:cubicBezTo>
                    <a:pt x="124" y="524"/>
                    <a:pt x="124" y="524"/>
                    <a:pt x="124" y="524"/>
                  </a:cubicBezTo>
                  <a:cubicBezTo>
                    <a:pt x="124" y="525"/>
                    <a:pt x="124" y="525"/>
                    <a:pt x="123" y="526"/>
                  </a:cubicBezTo>
                  <a:cubicBezTo>
                    <a:pt x="123" y="526"/>
                    <a:pt x="123" y="526"/>
                    <a:pt x="123" y="526"/>
                  </a:cubicBezTo>
                  <a:cubicBezTo>
                    <a:pt x="123" y="527"/>
                    <a:pt x="123" y="527"/>
                    <a:pt x="123" y="527"/>
                  </a:cubicBezTo>
                  <a:cubicBezTo>
                    <a:pt x="123" y="528"/>
                    <a:pt x="123" y="528"/>
                    <a:pt x="123" y="528"/>
                  </a:cubicBezTo>
                  <a:cubicBezTo>
                    <a:pt x="123" y="529"/>
                    <a:pt x="123" y="529"/>
                    <a:pt x="123" y="530"/>
                  </a:cubicBezTo>
                  <a:cubicBezTo>
                    <a:pt x="123" y="530"/>
                    <a:pt x="123" y="530"/>
                    <a:pt x="123" y="530"/>
                  </a:cubicBezTo>
                  <a:cubicBezTo>
                    <a:pt x="123" y="530"/>
                    <a:pt x="123" y="530"/>
                    <a:pt x="123" y="530"/>
                  </a:cubicBezTo>
                  <a:cubicBezTo>
                    <a:pt x="123" y="531"/>
                    <a:pt x="123" y="531"/>
                    <a:pt x="123" y="531"/>
                  </a:cubicBezTo>
                  <a:cubicBezTo>
                    <a:pt x="123" y="531"/>
                    <a:pt x="123" y="532"/>
                    <a:pt x="123" y="532"/>
                  </a:cubicBezTo>
                  <a:cubicBezTo>
                    <a:pt x="123" y="532"/>
                    <a:pt x="123" y="532"/>
                    <a:pt x="123" y="533"/>
                  </a:cubicBezTo>
                  <a:cubicBezTo>
                    <a:pt x="124" y="533"/>
                    <a:pt x="124" y="533"/>
                    <a:pt x="124" y="534"/>
                  </a:cubicBezTo>
                  <a:cubicBezTo>
                    <a:pt x="124" y="534"/>
                    <a:pt x="124" y="534"/>
                    <a:pt x="124" y="534"/>
                  </a:cubicBezTo>
                  <a:cubicBezTo>
                    <a:pt x="124" y="535"/>
                    <a:pt x="124" y="535"/>
                    <a:pt x="124" y="535"/>
                  </a:cubicBezTo>
                  <a:cubicBezTo>
                    <a:pt x="126" y="538"/>
                    <a:pt x="129" y="543"/>
                    <a:pt x="129" y="546"/>
                  </a:cubicBezTo>
                  <a:cubicBezTo>
                    <a:pt x="130" y="550"/>
                    <a:pt x="132" y="552"/>
                    <a:pt x="134" y="556"/>
                  </a:cubicBezTo>
                  <a:cubicBezTo>
                    <a:pt x="136" y="559"/>
                    <a:pt x="134" y="566"/>
                    <a:pt x="135" y="569"/>
                  </a:cubicBezTo>
                  <a:cubicBezTo>
                    <a:pt x="136" y="573"/>
                    <a:pt x="137" y="576"/>
                    <a:pt x="137" y="580"/>
                  </a:cubicBezTo>
                  <a:cubicBezTo>
                    <a:pt x="137" y="581"/>
                    <a:pt x="137" y="582"/>
                    <a:pt x="137" y="582"/>
                  </a:cubicBezTo>
                  <a:cubicBezTo>
                    <a:pt x="137" y="582"/>
                    <a:pt x="137" y="582"/>
                    <a:pt x="137" y="583"/>
                  </a:cubicBezTo>
                  <a:cubicBezTo>
                    <a:pt x="137" y="583"/>
                    <a:pt x="137" y="583"/>
                    <a:pt x="137" y="584"/>
                  </a:cubicBezTo>
                  <a:cubicBezTo>
                    <a:pt x="137" y="584"/>
                    <a:pt x="137" y="584"/>
                    <a:pt x="137" y="584"/>
                  </a:cubicBezTo>
                  <a:cubicBezTo>
                    <a:pt x="138" y="585"/>
                    <a:pt x="138" y="585"/>
                    <a:pt x="138" y="585"/>
                  </a:cubicBezTo>
                  <a:cubicBezTo>
                    <a:pt x="138" y="585"/>
                    <a:pt x="138" y="586"/>
                    <a:pt x="138" y="586"/>
                  </a:cubicBezTo>
                  <a:cubicBezTo>
                    <a:pt x="139" y="586"/>
                    <a:pt x="139" y="587"/>
                    <a:pt x="139" y="587"/>
                  </a:cubicBezTo>
                  <a:cubicBezTo>
                    <a:pt x="139" y="587"/>
                    <a:pt x="139" y="587"/>
                    <a:pt x="139" y="588"/>
                  </a:cubicBezTo>
                  <a:cubicBezTo>
                    <a:pt x="140" y="588"/>
                    <a:pt x="140" y="588"/>
                    <a:pt x="140" y="588"/>
                  </a:cubicBezTo>
                  <a:cubicBezTo>
                    <a:pt x="140" y="589"/>
                    <a:pt x="140" y="589"/>
                    <a:pt x="140" y="589"/>
                  </a:cubicBezTo>
                  <a:cubicBezTo>
                    <a:pt x="141" y="589"/>
                    <a:pt x="141" y="590"/>
                    <a:pt x="141" y="590"/>
                  </a:cubicBezTo>
                  <a:cubicBezTo>
                    <a:pt x="141" y="590"/>
                    <a:pt x="141" y="590"/>
                    <a:pt x="142" y="590"/>
                  </a:cubicBezTo>
                  <a:cubicBezTo>
                    <a:pt x="142" y="591"/>
                    <a:pt x="142" y="591"/>
                    <a:pt x="142" y="591"/>
                  </a:cubicBezTo>
                  <a:cubicBezTo>
                    <a:pt x="143" y="591"/>
                    <a:pt x="143" y="592"/>
                    <a:pt x="143" y="592"/>
                  </a:cubicBezTo>
                  <a:cubicBezTo>
                    <a:pt x="145" y="595"/>
                    <a:pt x="146" y="596"/>
                    <a:pt x="147" y="599"/>
                  </a:cubicBezTo>
                  <a:cubicBezTo>
                    <a:pt x="148" y="602"/>
                    <a:pt x="146" y="600"/>
                    <a:pt x="145" y="602"/>
                  </a:cubicBezTo>
                  <a:cubicBezTo>
                    <a:pt x="144" y="603"/>
                    <a:pt x="146" y="606"/>
                    <a:pt x="147" y="609"/>
                  </a:cubicBezTo>
                  <a:cubicBezTo>
                    <a:pt x="148" y="612"/>
                    <a:pt x="148" y="615"/>
                    <a:pt x="147" y="617"/>
                  </a:cubicBezTo>
                  <a:cubicBezTo>
                    <a:pt x="146" y="619"/>
                    <a:pt x="147" y="619"/>
                    <a:pt x="147" y="621"/>
                  </a:cubicBezTo>
                  <a:cubicBezTo>
                    <a:pt x="148" y="624"/>
                    <a:pt x="148" y="624"/>
                    <a:pt x="149" y="626"/>
                  </a:cubicBezTo>
                  <a:cubicBezTo>
                    <a:pt x="149" y="628"/>
                    <a:pt x="150" y="627"/>
                    <a:pt x="152" y="628"/>
                  </a:cubicBezTo>
                  <a:cubicBezTo>
                    <a:pt x="153" y="628"/>
                    <a:pt x="153" y="630"/>
                    <a:pt x="155" y="630"/>
                  </a:cubicBezTo>
                  <a:cubicBezTo>
                    <a:pt x="158" y="631"/>
                    <a:pt x="158" y="630"/>
                    <a:pt x="158" y="628"/>
                  </a:cubicBezTo>
                  <a:cubicBezTo>
                    <a:pt x="159" y="627"/>
                    <a:pt x="161" y="628"/>
                    <a:pt x="163" y="628"/>
                  </a:cubicBezTo>
                  <a:cubicBezTo>
                    <a:pt x="164" y="628"/>
                    <a:pt x="164" y="627"/>
                    <a:pt x="165" y="626"/>
                  </a:cubicBezTo>
                  <a:cubicBezTo>
                    <a:pt x="167" y="625"/>
                    <a:pt x="168" y="625"/>
                    <a:pt x="170" y="625"/>
                  </a:cubicBezTo>
                  <a:cubicBezTo>
                    <a:pt x="173" y="625"/>
                    <a:pt x="175" y="625"/>
                    <a:pt x="176" y="625"/>
                  </a:cubicBezTo>
                  <a:cubicBezTo>
                    <a:pt x="178" y="625"/>
                    <a:pt x="180" y="626"/>
                    <a:pt x="181" y="625"/>
                  </a:cubicBezTo>
                  <a:cubicBezTo>
                    <a:pt x="182" y="625"/>
                    <a:pt x="185" y="625"/>
                    <a:pt x="186" y="624"/>
                  </a:cubicBezTo>
                  <a:cubicBezTo>
                    <a:pt x="188" y="624"/>
                    <a:pt x="190" y="623"/>
                    <a:pt x="191" y="622"/>
                  </a:cubicBezTo>
                  <a:cubicBezTo>
                    <a:pt x="193" y="620"/>
                    <a:pt x="199" y="614"/>
                    <a:pt x="200" y="614"/>
                  </a:cubicBezTo>
                  <a:cubicBezTo>
                    <a:pt x="201" y="613"/>
                    <a:pt x="206" y="606"/>
                    <a:pt x="207" y="605"/>
                  </a:cubicBezTo>
                  <a:cubicBezTo>
                    <a:pt x="208" y="603"/>
                    <a:pt x="209" y="603"/>
                    <a:pt x="210" y="603"/>
                  </a:cubicBezTo>
                  <a:cubicBezTo>
                    <a:pt x="211" y="603"/>
                    <a:pt x="214" y="598"/>
                    <a:pt x="215" y="597"/>
                  </a:cubicBezTo>
                  <a:cubicBezTo>
                    <a:pt x="216" y="595"/>
                    <a:pt x="218" y="593"/>
                    <a:pt x="219" y="592"/>
                  </a:cubicBezTo>
                  <a:cubicBezTo>
                    <a:pt x="220" y="590"/>
                    <a:pt x="221" y="587"/>
                    <a:pt x="222" y="585"/>
                  </a:cubicBezTo>
                  <a:cubicBezTo>
                    <a:pt x="222" y="585"/>
                    <a:pt x="222" y="584"/>
                    <a:pt x="222" y="584"/>
                  </a:cubicBezTo>
                  <a:cubicBezTo>
                    <a:pt x="222" y="584"/>
                    <a:pt x="222" y="584"/>
                    <a:pt x="222" y="584"/>
                  </a:cubicBezTo>
                  <a:cubicBezTo>
                    <a:pt x="222" y="583"/>
                    <a:pt x="222" y="582"/>
                    <a:pt x="222" y="582"/>
                  </a:cubicBezTo>
                  <a:cubicBezTo>
                    <a:pt x="222" y="582"/>
                    <a:pt x="222" y="582"/>
                    <a:pt x="222" y="582"/>
                  </a:cubicBezTo>
                  <a:cubicBezTo>
                    <a:pt x="222" y="582"/>
                    <a:pt x="222" y="582"/>
                    <a:pt x="222" y="582"/>
                  </a:cubicBezTo>
                  <a:cubicBezTo>
                    <a:pt x="222" y="581"/>
                    <a:pt x="222" y="581"/>
                    <a:pt x="222" y="580"/>
                  </a:cubicBezTo>
                  <a:cubicBezTo>
                    <a:pt x="222" y="580"/>
                    <a:pt x="222" y="580"/>
                    <a:pt x="222" y="580"/>
                  </a:cubicBezTo>
                  <a:cubicBezTo>
                    <a:pt x="223" y="580"/>
                    <a:pt x="223" y="579"/>
                    <a:pt x="223" y="578"/>
                  </a:cubicBezTo>
                  <a:cubicBezTo>
                    <a:pt x="223" y="578"/>
                    <a:pt x="223" y="578"/>
                    <a:pt x="223" y="578"/>
                  </a:cubicBezTo>
                  <a:cubicBezTo>
                    <a:pt x="223" y="578"/>
                    <a:pt x="223" y="578"/>
                    <a:pt x="223" y="578"/>
                  </a:cubicBezTo>
                  <a:cubicBezTo>
                    <a:pt x="222" y="577"/>
                    <a:pt x="223" y="574"/>
                    <a:pt x="226" y="572"/>
                  </a:cubicBezTo>
                  <a:cubicBezTo>
                    <a:pt x="228" y="571"/>
                    <a:pt x="234" y="568"/>
                    <a:pt x="235" y="565"/>
                  </a:cubicBezTo>
                  <a:cubicBezTo>
                    <a:pt x="236" y="562"/>
                    <a:pt x="234" y="554"/>
                    <a:pt x="234" y="553"/>
                  </a:cubicBezTo>
                  <a:cubicBezTo>
                    <a:pt x="234" y="552"/>
                    <a:pt x="233" y="546"/>
                    <a:pt x="232" y="546"/>
                  </a:cubicBezTo>
                  <a:cubicBezTo>
                    <a:pt x="231" y="546"/>
                    <a:pt x="231" y="545"/>
                    <a:pt x="232" y="542"/>
                  </a:cubicBezTo>
                  <a:cubicBezTo>
                    <a:pt x="233" y="540"/>
                    <a:pt x="243" y="532"/>
                    <a:pt x="246" y="530"/>
                  </a:cubicBezTo>
                  <a:cubicBezTo>
                    <a:pt x="248" y="528"/>
                    <a:pt x="252" y="527"/>
                    <a:pt x="253" y="526"/>
                  </a:cubicBezTo>
                  <a:cubicBezTo>
                    <a:pt x="254" y="525"/>
                    <a:pt x="259" y="519"/>
                    <a:pt x="260" y="519"/>
                  </a:cubicBezTo>
                  <a:cubicBezTo>
                    <a:pt x="260" y="518"/>
                    <a:pt x="259" y="515"/>
                    <a:pt x="258" y="513"/>
                  </a:cubicBezTo>
                  <a:cubicBezTo>
                    <a:pt x="257" y="511"/>
                    <a:pt x="257" y="503"/>
                    <a:pt x="257" y="501"/>
                  </a:cubicBezTo>
                  <a:cubicBezTo>
                    <a:pt x="257" y="501"/>
                    <a:pt x="257" y="500"/>
                    <a:pt x="257" y="500"/>
                  </a:cubicBezTo>
                  <a:cubicBezTo>
                    <a:pt x="257" y="500"/>
                    <a:pt x="257" y="500"/>
                    <a:pt x="257" y="499"/>
                  </a:cubicBezTo>
                  <a:cubicBezTo>
                    <a:pt x="257" y="499"/>
                    <a:pt x="257" y="499"/>
                    <a:pt x="257" y="498"/>
                  </a:cubicBezTo>
                  <a:cubicBezTo>
                    <a:pt x="257" y="498"/>
                    <a:pt x="257" y="498"/>
                    <a:pt x="257" y="498"/>
                  </a:cubicBezTo>
                  <a:cubicBezTo>
                    <a:pt x="257" y="497"/>
                    <a:pt x="257" y="497"/>
                    <a:pt x="257" y="497"/>
                  </a:cubicBezTo>
                  <a:cubicBezTo>
                    <a:pt x="257" y="496"/>
                    <a:pt x="257" y="496"/>
                    <a:pt x="257" y="496"/>
                  </a:cubicBezTo>
                  <a:cubicBezTo>
                    <a:pt x="257" y="496"/>
                    <a:pt x="257" y="496"/>
                    <a:pt x="257" y="496"/>
                  </a:cubicBezTo>
                  <a:cubicBezTo>
                    <a:pt x="257" y="495"/>
                    <a:pt x="257" y="495"/>
                    <a:pt x="257" y="495"/>
                  </a:cubicBezTo>
                  <a:cubicBezTo>
                    <a:pt x="256" y="493"/>
                    <a:pt x="253" y="491"/>
                    <a:pt x="252" y="489"/>
                  </a:cubicBezTo>
                  <a:cubicBezTo>
                    <a:pt x="251" y="488"/>
                    <a:pt x="252" y="480"/>
                    <a:pt x="252" y="479"/>
                  </a:cubicBezTo>
                  <a:cubicBezTo>
                    <a:pt x="252" y="478"/>
                    <a:pt x="250" y="474"/>
                    <a:pt x="250" y="473"/>
                  </a:cubicBezTo>
                  <a:cubicBezTo>
                    <a:pt x="250" y="472"/>
                    <a:pt x="250" y="470"/>
                    <a:pt x="250" y="469"/>
                  </a:cubicBezTo>
                  <a:cubicBezTo>
                    <a:pt x="250" y="469"/>
                    <a:pt x="250" y="469"/>
                    <a:pt x="250" y="469"/>
                  </a:cubicBezTo>
                  <a:cubicBezTo>
                    <a:pt x="250" y="469"/>
                    <a:pt x="250" y="469"/>
                    <a:pt x="250" y="469"/>
                  </a:cubicBezTo>
                  <a:cubicBezTo>
                    <a:pt x="251" y="469"/>
                    <a:pt x="251" y="469"/>
                    <a:pt x="251" y="469"/>
                  </a:cubicBezTo>
                  <a:cubicBezTo>
                    <a:pt x="251" y="469"/>
                    <a:pt x="251" y="469"/>
                    <a:pt x="251" y="469"/>
                  </a:cubicBezTo>
                  <a:cubicBezTo>
                    <a:pt x="251" y="468"/>
                    <a:pt x="252" y="467"/>
                    <a:pt x="252" y="466"/>
                  </a:cubicBezTo>
                  <a:cubicBezTo>
                    <a:pt x="252" y="466"/>
                    <a:pt x="252" y="466"/>
                    <a:pt x="252" y="466"/>
                  </a:cubicBezTo>
                  <a:cubicBezTo>
                    <a:pt x="253" y="465"/>
                    <a:pt x="253" y="465"/>
                    <a:pt x="253" y="464"/>
                  </a:cubicBezTo>
                  <a:cubicBezTo>
                    <a:pt x="254" y="462"/>
                    <a:pt x="257" y="457"/>
                    <a:pt x="258" y="456"/>
                  </a:cubicBezTo>
                  <a:cubicBezTo>
                    <a:pt x="258" y="456"/>
                    <a:pt x="258" y="456"/>
                    <a:pt x="258" y="456"/>
                  </a:cubicBezTo>
                  <a:cubicBezTo>
                    <a:pt x="258" y="456"/>
                    <a:pt x="258" y="456"/>
                    <a:pt x="259" y="456"/>
                  </a:cubicBezTo>
                  <a:cubicBezTo>
                    <a:pt x="259" y="456"/>
                    <a:pt x="259" y="456"/>
                    <a:pt x="259" y="455"/>
                  </a:cubicBezTo>
                  <a:cubicBezTo>
                    <a:pt x="259" y="455"/>
                    <a:pt x="259" y="455"/>
                    <a:pt x="259" y="455"/>
                  </a:cubicBezTo>
                  <a:cubicBezTo>
                    <a:pt x="260" y="455"/>
                    <a:pt x="261" y="455"/>
                    <a:pt x="261" y="455"/>
                  </a:cubicBezTo>
                  <a:cubicBezTo>
                    <a:pt x="262" y="455"/>
                    <a:pt x="268" y="447"/>
                    <a:pt x="270" y="443"/>
                  </a:cubicBezTo>
                  <a:cubicBezTo>
                    <a:pt x="272" y="440"/>
                    <a:pt x="278" y="437"/>
                    <a:pt x="280" y="436"/>
                  </a:cubicBezTo>
                  <a:cubicBezTo>
                    <a:pt x="282" y="435"/>
                    <a:pt x="281" y="435"/>
                    <a:pt x="281" y="434"/>
                  </a:cubicBezTo>
                  <a:cubicBezTo>
                    <a:pt x="282" y="433"/>
                    <a:pt x="283" y="432"/>
                    <a:pt x="285" y="431"/>
                  </a:cubicBezTo>
                  <a:cubicBezTo>
                    <a:pt x="287" y="430"/>
                    <a:pt x="292" y="420"/>
                    <a:pt x="293" y="417"/>
                  </a:cubicBezTo>
                  <a:cubicBezTo>
                    <a:pt x="294" y="415"/>
                    <a:pt x="298" y="408"/>
                    <a:pt x="299" y="406"/>
                  </a:cubicBezTo>
                  <a:cubicBezTo>
                    <a:pt x="300" y="405"/>
                    <a:pt x="300" y="398"/>
                    <a:pt x="300" y="396"/>
                  </a:cubicBezTo>
                  <a:cubicBezTo>
                    <a:pt x="300" y="394"/>
                    <a:pt x="300" y="393"/>
                    <a:pt x="299" y="394"/>
                  </a:cubicBezTo>
                  <a:cubicBezTo>
                    <a:pt x="298" y="394"/>
                    <a:pt x="294" y="396"/>
                    <a:pt x="293" y="397"/>
                  </a:cubicBezTo>
                  <a:cubicBezTo>
                    <a:pt x="291" y="398"/>
                    <a:pt x="287" y="397"/>
                    <a:pt x="285" y="397"/>
                  </a:cubicBezTo>
                  <a:cubicBezTo>
                    <a:pt x="283" y="398"/>
                    <a:pt x="283" y="399"/>
                    <a:pt x="282" y="399"/>
                  </a:cubicBezTo>
                  <a:cubicBezTo>
                    <a:pt x="280" y="400"/>
                    <a:pt x="281" y="399"/>
                    <a:pt x="279" y="398"/>
                  </a:cubicBezTo>
                  <a:cubicBezTo>
                    <a:pt x="277" y="398"/>
                    <a:pt x="273" y="400"/>
                    <a:pt x="272" y="401"/>
                  </a:cubicBezTo>
                  <a:cubicBezTo>
                    <a:pt x="271" y="401"/>
                    <a:pt x="268" y="397"/>
                    <a:pt x="268" y="396"/>
                  </a:cubicBezTo>
                  <a:cubicBezTo>
                    <a:pt x="268" y="396"/>
                    <a:pt x="267" y="395"/>
                    <a:pt x="267" y="395"/>
                  </a:cubicBezTo>
                  <a:cubicBezTo>
                    <a:pt x="267" y="395"/>
                    <a:pt x="267" y="395"/>
                    <a:pt x="267" y="395"/>
                  </a:cubicBezTo>
                  <a:cubicBezTo>
                    <a:pt x="267" y="395"/>
                    <a:pt x="267" y="395"/>
                    <a:pt x="267" y="395"/>
                  </a:cubicBezTo>
                  <a:cubicBezTo>
                    <a:pt x="267" y="395"/>
                    <a:pt x="266" y="394"/>
                    <a:pt x="266" y="394"/>
                  </a:cubicBezTo>
                  <a:cubicBezTo>
                    <a:pt x="266" y="394"/>
                    <a:pt x="266" y="394"/>
                    <a:pt x="266" y="394"/>
                  </a:cubicBezTo>
                  <a:cubicBezTo>
                    <a:pt x="266" y="394"/>
                    <a:pt x="266" y="394"/>
                    <a:pt x="266" y="394"/>
                  </a:cubicBezTo>
                  <a:cubicBezTo>
                    <a:pt x="266" y="394"/>
                    <a:pt x="266" y="393"/>
                    <a:pt x="266" y="393"/>
                  </a:cubicBezTo>
                  <a:cubicBezTo>
                    <a:pt x="266" y="392"/>
                    <a:pt x="266" y="392"/>
                    <a:pt x="266" y="391"/>
                  </a:cubicBezTo>
                  <a:cubicBezTo>
                    <a:pt x="265" y="391"/>
                    <a:pt x="265" y="390"/>
                    <a:pt x="265" y="389"/>
                  </a:cubicBezTo>
                  <a:cubicBezTo>
                    <a:pt x="265" y="389"/>
                    <a:pt x="265" y="389"/>
                    <a:pt x="265" y="389"/>
                  </a:cubicBezTo>
                  <a:cubicBezTo>
                    <a:pt x="264" y="389"/>
                    <a:pt x="264" y="389"/>
                    <a:pt x="264" y="389"/>
                  </a:cubicBezTo>
                  <a:cubicBezTo>
                    <a:pt x="264" y="388"/>
                    <a:pt x="264" y="388"/>
                    <a:pt x="264" y="388"/>
                  </a:cubicBezTo>
                  <a:cubicBezTo>
                    <a:pt x="262" y="387"/>
                    <a:pt x="261" y="386"/>
                    <a:pt x="259" y="385"/>
                  </a:cubicBezTo>
                  <a:cubicBezTo>
                    <a:pt x="258" y="384"/>
                    <a:pt x="257" y="382"/>
                    <a:pt x="256" y="382"/>
                  </a:cubicBezTo>
                  <a:cubicBezTo>
                    <a:pt x="255" y="382"/>
                    <a:pt x="252" y="378"/>
                    <a:pt x="250" y="378"/>
                  </a:cubicBezTo>
                  <a:cubicBezTo>
                    <a:pt x="249" y="378"/>
                    <a:pt x="248" y="373"/>
                    <a:pt x="247" y="371"/>
                  </a:cubicBezTo>
                  <a:cubicBezTo>
                    <a:pt x="247" y="370"/>
                    <a:pt x="247" y="370"/>
                    <a:pt x="246" y="369"/>
                  </a:cubicBezTo>
                  <a:cubicBezTo>
                    <a:pt x="246" y="369"/>
                    <a:pt x="246" y="369"/>
                    <a:pt x="246" y="369"/>
                  </a:cubicBezTo>
                  <a:cubicBezTo>
                    <a:pt x="246" y="368"/>
                    <a:pt x="245" y="368"/>
                    <a:pt x="244" y="367"/>
                  </a:cubicBezTo>
                  <a:cubicBezTo>
                    <a:pt x="244" y="367"/>
                    <a:pt x="244" y="367"/>
                    <a:pt x="244" y="367"/>
                  </a:cubicBezTo>
                  <a:cubicBezTo>
                    <a:pt x="244" y="366"/>
                    <a:pt x="244" y="366"/>
                    <a:pt x="244" y="366"/>
                  </a:cubicBezTo>
                  <a:cubicBezTo>
                    <a:pt x="244" y="366"/>
                    <a:pt x="243" y="366"/>
                    <a:pt x="243" y="366"/>
                  </a:cubicBezTo>
                  <a:cubicBezTo>
                    <a:pt x="243" y="366"/>
                    <a:pt x="243" y="365"/>
                    <a:pt x="243" y="365"/>
                  </a:cubicBezTo>
                  <a:cubicBezTo>
                    <a:pt x="243" y="365"/>
                    <a:pt x="243" y="365"/>
                    <a:pt x="243" y="365"/>
                  </a:cubicBezTo>
                  <a:cubicBezTo>
                    <a:pt x="243" y="365"/>
                    <a:pt x="242" y="365"/>
                    <a:pt x="242" y="365"/>
                  </a:cubicBezTo>
                  <a:cubicBezTo>
                    <a:pt x="241" y="364"/>
                    <a:pt x="238" y="360"/>
                    <a:pt x="238" y="357"/>
                  </a:cubicBezTo>
                  <a:cubicBezTo>
                    <a:pt x="238" y="355"/>
                    <a:pt x="237" y="352"/>
                    <a:pt x="237" y="351"/>
                  </a:cubicBezTo>
                  <a:cubicBezTo>
                    <a:pt x="237" y="349"/>
                    <a:pt x="237" y="348"/>
                    <a:pt x="235" y="348"/>
                  </a:cubicBezTo>
                  <a:cubicBezTo>
                    <a:pt x="233" y="347"/>
                    <a:pt x="231" y="344"/>
                    <a:pt x="231" y="344"/>
                  </a:cubicBezTo>
                  <a:cubicBezTo>
                    <a:pt x="230" y="343"/>
                    <a:pt x="232" y="342"/>
                    <a:pt x="231" y="341"/>
                  </a:cubicBezTo>
                  <a:cubicBezTo>
                    <a:pt x="231" y="340"/>
                    <a:pt x="225" y="329"/>
                    <a:pt x="224" y="327"/>
                  </a:cubicBezTo>
                  <a:cubicBezTo>
                    <a:pt x="222" y="324"/>
                    <a:pt x="223" y="324"/>
                    <a:pt x="223" y="323"/>
                  </a:cubicBezTo>
                  <a:cubicBezTo>
                    <a:pt x="223" y="323"/>
                    <a:pt x="221" y="321"/>
                    <a:pt x="220" y="320"/>
                  </a:cubicBezTo>
                  <a:cubicBezTo>
                    <a:pt x="219" y="319"/>
                    <a:pt x="224" y="323"/>
                    <a:pt x="225" y="324"/>
                  </a:cubicBezTo>
                  <a:cubicBezTo>
                    <a:pt x="225" y="324"/>
                    <a:pt x="225" y="324"/>
                    <a:pt x="226" y="324"/>
                  </a:cubicBezTo>
                  <a:cubicBezTo>
                    <a:pt x="226" y="324"/>
                    <a:pt x="226" y="324"/>
                    <a:pt x="226" y="324"/>
                  </a:cubicBezTo>
                  <a:cubicBezTo>
                    <a:pt x="226" y="324"/>
                    <a:pt x="226" y="323"/>
                    <a:pt x="226" y="323"/>
                  </a:cubicBezTo>
                  <a:cubicBezTo>
                    <a:pt x="227" y="323"/>
                    <a:pt x="227" y="323"/>
                    <a:pt x="228" y="323"/>
                  </a:cubicBezTo>
                  <a:cubicBezTo>
                    <a:pt x="228" y="323"/>
                    <a:pt x="228" y="323"/>
                    <a:pt x="228" y="323"/>
                  </a:cubicBezTo>
                  <a:cubicBezTo>
                    <a:pt x="230" y="323"/>
                    <a:pt x="232" y="328"/>
                    <a:pt x="233" y="330"/>
                  </a:cubicBezTo>
                  <a:cubicBezTo>
                    <a:pt x="235" y="332"/>
                    <a:pt x="237" y="334"/>
                    <a:pt x="238" y="335"/>
                  </a:cubicBezTo>
                  <a:cubicBezTo>
                    <a:pt x="239" y="335"/>
                    <a:pt x="237" y="336"/>
                    <a:pt x="238" y="337"/>
                  </a:cubicBezTo>
                  <a:cubicBezTo>
                    <a:pt x="238" y="338"/>
                    <a:pt x="240" y="339"/>
                    <a:pt x="241" y="340"/>
                  </a:cubicBezTo>
                  <a:cubicBezTo>
                    <a:pt x="242" y="340"/>
                    <a:pt x="247" y="347"/>
                    <a:pt x="247" y="348"/>
                  </a:cubicBezTo>
                  <a:cubicBezTo>
                    <a:pt x="248" y="349"/>
                    <a:pt x="247" y="349"/>
                    <a:pt x="246" y="350"/>
                  </a:cubicBezTo>
                  <a:cubicBezTo>
                    <a:pt x="246" y="351"/>
                    <a:pt x="248" y="355"/>
                    <a:pt x="249" y="357"/>
                  </a:cubicBezTo>
                  <a:cubicBezTo>
                    <a:pt x="250" y="358"/>
                    <a:pt x="252" y="359"/>
                    <a:pt x="253" y="360"/>
                  </a:cubicBezTo>
                  <a:cubicBezTo>
                    <a:pt x="254" y="361"/>
                    <a:pt x="256" y="363"/>
                    <a:pt x="257" y="365"/>
                  </a:cubicBezTo>
                  <a:cubicBezTo>
                    <a:pt x="258" y="367"/>
                    <a:pt x="261" y="370"/>
                    <a:pt x="262" y="372"/>
                  </a:cubicBezTo>
                  <a:cubicBezTo>
                    <a:pt x="262" y="373"/>
                    <a:pt x="262" y="373"/>
                    <a:pt x="262" y="373"/>
                  </a:cubicBezTo>
                  <a:cubicBezTo>
                    <a:pt x="262" y="373"/>
                    <a:pt x="262" y="374"/>
                    <a:pt x="262" y="374"/>
                  </a:cubicBezTo>
                  <a:cubicBezTo>
                    <a:pt x="262" y="374"/>
                    <a:pt x="262" y="374"/>
                    <a:pt x="262" y="374"/>
                  </a:cubicBezTo>
                  <a:cubicBezTo>
                    <a:pt x="262" y="374"/>
                    <a:pt x="262" y="374"/>
                    <a:pt x="262" y="374"/>
                  </a:cubicBezTo>
                  <a:cubicBezTo>
                    <a:pt x="262" y="374"/>
                    <a:pt x="262" y="374"/>
                    <a:pt x="262" y="375"/>
                  </a:cubicBezTo>
                  <a:cubicBezTo>
                    <a:pt x="262" y="375"/>
                    <a:pt x="262" y="375"/>
                    <a:pt x="262" y="375"/>
                  </a:cubicBezTo>
                  <a:cubicBezTo>
                    <a:pt x="262" y="376"/>
                    <a:pt x="262" y="376"/>
                    <a:pt x="262" y="376"/>
                  </a:cubicBezTo>
                  <a:cubicBezTo>
                    <a:pt x="262" y="376"/>
                    <a:pt x="262" y="376"/>
                    <a:pt x="262" y="376"/>
                  </a:cubicBezTo>
                  <a:cubicBezTo>
                    <a:pt x="262" y="378"/>
                    <a:pt x="266" y="385"/>
                    <a:pt x="266" y="387"/>
                  </a:cubicBezTo>
                  <a:cubicBezTo>
                    <a:pt x="266" y="388"/>
                    <a:pt x="267" y="390"/>
                    <a:pt x="268" y="390"/>
                  </a:cubicBezTo>
                  <a:cubicBezTo>
                    <a:pt x="270" y="390"/>
                    <a:pt x="273" y="389"/>
                    <a:pt x="274" y="388"/>
                  </a:cubicBezTo>
                  <a:cubicBezTo>
                    <a:pt x="275" y="387"/>
                    <a:pt x="279" y="387"/>
                    <a:pt x="282" y="387"/>
                  </a:cubicBezTo>
                  <a:cubicBezTo>
                    <a:pt x="285" y="387"/>
                    <a:pt x="292" y="383"/>
                    <a:pt x="294" y="382"/>
                  </a:cubicBezTo>
                  <a:cubicBezTo>
                    <a:pt x="296" y="380"/>
                    <a:pt x="303" y="379"/>
                    <a:pt x="304" y="378"/>
                  </a:cubicBezTo>
                  <a:cubicBezTo>
                    <a:pt x="304" y="378"/>
                    <a:pt x="305" y="375"/>
                    <a:pt x="305" y="374"/>
                  </a:cubicBezTo>
                  <a:cubicBezTo>
                    <a:pt x="305" y="374"/>
                    <a:pt x="306" y="374"/>
                    <a:pt x="306" y="374"/>
                  </a:cubicBezTo>
                  <a:cubicBezTo>
                    <a:pt x="306" y="374"/>
                    <a:pt x="306" y="374"/>
                    <a:pt x="306" y="374"/>
                  </a:cubicBezTo>
                  <a:cubicBezTo>
                    <a:pt x="306" y="374"/>
                    <a:pt x="306" y="374"/>
                    <a:pt x="307" y="374"/>
                  </a:cubicBezTo>
                  <a:cubicBezTo>
                    <a:pt x="307" y="374"/>
                    <a:pt x="307" y="373"/>
                    <a:pt x="307" y="373"/>
                  </a:cubicBezTo>
                  <a:cubicBezTo>
                    <a:pt x="307" y="373"/>
                    <a:pt x="307" y="373"/>
                    <a:pt x="308" y="373"/>
                  </a:cubicBezTo>
                  <a:cubicBezTo>
                    <a:pt x="308" y="373"/>
                    <a:pt x="308" y="373"/>
                    <a:pt x="308" y="373"/>
                  </a:cubicBezTo>
                  <a:cubicBezTo>
                    <a:pt x="308" y="373"/>
                    <a:pt x="309" y="373"/>
                    <a:pt x="309" y="373"/>
                  </a:cubicBezTo>
                  <a:cubicBezTo>
                    <a:pt x="309" y="373"/>
                    <a:pt x="309" y="373"/>
                    <a:pt x="309" y="372"/>
                  </a:cubicBezTo>
                  <a:cubicBezTo>
                    <a:pt x="310" y="372"/>
                    <a:pt x="310" y="372"/>
                    <a:pt x="310" y="372"/>
                  </a:cubicBezTo>
                  <a:cubicBezTo>
                    <a:pt x="310" y="372"/>
                    <a:pt x="311" y="372"/>
                    <a:pt x="311" y="372"/>
                  </a:cubicBezTo>
                  <a:cubicBezTo>
                    <a:pt x="311" y="372"/>
                    <a:pt x="311" y="372"/>
                    <a:pt x="311" y="372"/>
                  </a:cubicBezTo>
                  <a:cubicBezTo>
                    <a:pt x="312" y="372"/>
                    <a:pt x="312" y="372"/>
                    <a:pt x="312" y="372"/>
                  </a:cubicBezTo>
                  <a:cubicBezTo>
                    <a:pt x="312" y="372"/>
                    <a:pt x="312" y="372"/>
                    <a:pt x="312" y="372"/>
                  </a:cubicBezTo>
                  <a:cubicBezTo>
                    <a:pt x="313" y="372"/>
                    <a:pt x="313" y="371"/>
                    <a:pt x="313" y="371"/>
                  </a:cubicBezTo>
                  <a:cubicBezTo>
                    <a:pt x="313" y="371"/>
                    <a:pt x="313" y="371"/>
                    <a:pt x="313" y="371"/>
                  </a:cubicBezTo>
                  <a:cubicBezTo>
                    <a:pt x="315" y="371"/>
                    <a:pt x="318" y="371"/>
                    <a:pt x="318" y="370"/>
                  </a:cubicBezTo>
                  <a:cubicBezTo>
                    <a:pt x="318" y="368"/>
                    <a:pt x="319" y="368"/>
                    <a:pt x="320" y="367"/>
                  </a:cubicBezTo>
                  <a:cubicBezTo>
                    <a:pt x="322" y="367"/>
                    <a:pt x="322" y="366"/>
                    <a:pt x="322" y="365"/>
                  </a:cubicBezTo>
                  <a:cubicBezTo>
                    <a:pt x="323" y="364"/>
                    <a:pt x="325" y="363"/>
                    <a:pt x="327" y="363"/>
                  </a:cubicBezTo>
                  <a:cubicBezTo>
                    <a:pt x="328" y="363"/>
                    <a:pt x="327" y="362"/>
                    <a:pt x="327" y="360"/>
                  </a:cubicBezTo>
                  <a:cubicBezTo>
                    <a:pt x="327" y="359"/>
                    <a:pt x="327" y="358"/>
                    <a:pt x="328" y="356"/>
                  </a:cubicBezTo>
                  <a:cubicBezTo>
                    <a:pt x="328" y="354"/>
                    <a:pt x="328" y="356"/>
                    <a:pt x="329" y="357"/>
                  </a:cubicBezTo>
                  <a:cubicBezTo>
                    <a:pt x="330" y="357"/>
                    <a:pt x="331" y="354"/>
                    <a:pt x="332" y="353"/>
                  </a:cubicBezTo>
                  <a:cubicBezTo>
                    <a:pt x="333" y="353"/>
                    <a:pt x="334" y="351"/>
                    <a:pt x="334" y="349"/>
                  </a:cubicBezTo>
                  <a:cubicBezTo>
                    <a:pt x="335" y="348"/>
                    <a:pt x="335" y="347"/>
                    <a:pt x="334" y="347"/>
                  </a:cubicBezTo>
                  <a:cubicBezTo>
                    <a:pt x="332" y="346"/>
                    <a:pt x="332" y="345"/>
                    <a:pt x="330" y="343"/>
                  </a:cubicBezTo>
                  <a:cubicBezTo>
                    <a:pt x="329" y="342"/>
                    <a:pt x="326" y="342"/>
                    <a:pt x="324" y="342"/>
                  </a:cubicBezTo>
                  <a:cubicBezTo>
                    <a:pt x="324" y="342"/>
                    <a:pt x="324" y="342"/>
                    <a:pt x="324" y="342"/>
                  </a:cubicBezTo>
                  <a:cubicBezTo>
                    <a:pt x="323" y="342"/>
                    <a:pt x="323" y="342"/>
                    <a:pt x="323" y="341"/>
                  </a:cubicBezTo>
                  <a:cubicBezTo>
                    <a:pt x="323" y="341"/>
                    <a:pt x="323" y="341"/>
                    <a:pt x="323" y="341"/>
                  </a:cubicBezTo>
                  <a:cubicBezTo>
                    <a:pt x="323" y="341"/>
                    <a:pt x="323" y="341"/>
                    <a:pt x="323" y="341"/>
                  </a:cubicBezTo>
                  <a:cubicBezTo>
                    <a:pt x="322" y="341"/>
                    <a:pt x="322" y="341"/>
                    <a:pt x="322" y="340"/>
                  </a:cubicBezTo>
                  <a:cubicBezTo>
                    <a:pt x="322" y="340"/>
                    <a:pt x="322" y="340"/>
                    <a:pt x="322" y="340"/>
                  </a:cubicBezTo>
                  <a:cubicBezTo>
                    <a:pt x="322" y="340"/>
                    <a:pt x="322" y="340"/>
                    <a:pt x="321" y="339"/>
                  </a:cubicBezTo>
                  <a:cubicBezTo>
                    <a:pt x="321" y="339"/>
                    <a:pt x="321" y="339"/>
                    <a:pt x="321" y="339"/>
                  </a:cubicBezTo>
                  <a:cubicBezTo>
                    <a:pt x="321" y="339"/>
                    <a:pt x="321" y="339"/>
                    <a:pt x="321" y="338"/>
                  </a:cubicBezTo>
                  <a:cubicBezTo>
                    <a:pt x="321" y="338"/>
                    <a:pt x="321" y="338"/>
                    <a:pt x="321" y="338"/>
                  </a:cubicBezTo>
                  <a:cubicBezTo>
                    <a:pt x="320" y="337"/>
                    <a:pt x="320" y="336"/>
                    <a:pt x="320" y="335"/>
                  </a:cubicBezTo>
                  <a:cubicBezTo>
                    <a:pt x="319" y="333"/>
                    <a:pt x="321" y="332"/>
                    <a:pt x="320" y="332"/>
                  </a:cubicBezTo>
                  <a:cubicBezTo>
                    <a:pt x="319" y="332"/>
                    <a:pt x="313" y="338"/>
                    <a:pt x="312" y="340"/>
                  </a:cubicBezTo>
                  <a:cubicBezTo>
                    <a:pt x="311" y="341"/>
                    <a:pt x="307" y="340"/>
                    <a:pt x="305" y="340"/>
                  </a:cubicBezTo>
                  <a:cubicBezTo>
                    <a:pt x="303" y="340"/>
                    <a:pt x="303" y="341"/>
                    <a:pt x="301" y="340"/>
                  </a:cubicBezTo>
                  <a:cubicBezTo>
                    <a:pt x="301" y="340"/>
                    <a:pt x="301" y="340"/>
                    <a:pt x="300" y="340"/>
                  </a:cubicBezTo>
                  <a:cubicBezTo>
                    <a:pt x="300" y="340"/>
                    <a:pt x="300" y="340"/>
                    <a:pt x="300" y="340"/>
                  </a:cubicBezTo>
                  <a:cubicBezTo>
                    <a:pt x="300" y="340"/>
                    <a:pt x="300" y="339"/>
                    <a:pt x="300" y="339"/>
                  </a:cubicBezTo>
                  <a:cubicBezTo>
                    <a:pt x="299" y="339"/>
                    <a:pt x="299" y="339"/>
                    <a:pt x="299" y="339"/>
                  </a:cubicBezTo>
                  <a:cubicBezTo>
                    <a:pt x="299" y="339"/>
                    <a:pt x="299" y="339"/>
                    <a:pt x="299" y="339"/>
                  </a:cubicBezTo>
                  <a:cubicBezTo>
                    <a:pt x="299" y="339"/>
                    <a:pt x="299" y="338"/>
                    <a:pt x="299" y="338"/>
                  </a:cubicBezTo>
                  <a:cubicBezTo>
                    <a:pt x="299" y="338"/>
                    <a:pt x="299" y="338"/>
                    <a:pt x="298" y="338"/>
                  </a:cubicBezTo>
                  <a:cubicBezTo>
                    <a:pt x="298" y="337"/>
                    <a:pt x="301" y="336"/>
                    <a:pt x="301" y="335"/>
                  </a:cubicBezTo>
                  <a:cubicBezTo>
                    <a:pt x="301" y="334"/>
                    <a:pt x="299" y="332"/>
                    <a:pt x="298" y="331"/>
                  </a:cubicBezTo>
                  <a:cubicBezTo>
                    <a:pt x="298" y="331"/>
                    <a:pt x="297" y="333"/>
                    <a:pt x="297" y="334"/>
                  </a:cubicBezTo>
                  <a:cubicBezTo>
                    <a:pt x="296" y="334"/>
                    <a:pt x="296" y="334"/>
                    <a:pt x="296" y="334"/>
                  </a:cubicBezTo>
                  <a:cubicBezTo>
                    <a:pt x="296" y="334"/>
                    <a:pt x="296" y="334"/>
                    <a:pt x="296" y="334"/>
                  </a:cubicBezTo>
                  <a:cubicBezTo>
                    <a:pt x="296" y="334"/>
                    <a:pt x="296" y="334"/>
                    <a:pt x="295" y="334"/>
                  </a:cubicBezTo>
                  <a:cubicBezTo>
                    <a:pt x="295" y="334"/>
                    <a:pt x="295" y="334"/>
                    <a:pt x="295" y="334"/>
                  </a:cubicBezTo>
                  <a:cubicBezTo>
                    <a:pt x="295" y="333"/>
                    <a:pt x="295" y="333"/>
                    <a:pt x="295" y="333"/>
                  </a:cubicBezTo>
                  <a:cubicBezTo>
                    <a:pt x="295" y="333"/>
                    <a:pt x="294" y="333"/>
                    <a:pt x="294" y="333"/>
                  </a:cubicBezTo>
                  <a:cubicBezTo>
                    <a:pt x="294" y="332"/>
                    <a:pt x="293" y="330"/>
                    <a:pt x="293" y="329"/>
                  </a:cubicBezTo>
                  <a:cubicBezTo>
                    <a:pt x="293" y="328"/>
                    <a:pt x="291" y="326"/>
                    <a:pt x="290" y="325"/>
                  </a:cubicBezTo>
                  <a:cubicBezTo>
                    <a:pt x="289" y="325"/>
                    <a:pt x="287" y="323"/>
                    <a:pt x="287" y="322"/>
                  </a:cubicBezTo>
                  <a:cubicBezTo>
                    <a:pt x="287" y="322"/>
                    <a:pt x="287" y="321"/>
                    <a:pt x="286" y="321"/>
                  </a:cubicBezTo>
                  <a:cubicBezTo>
                    <a:pt x="286" y="321"/>
                    <a:pt x="286" y="321"/>
                    <a:pt x="286" y="321"/>
                  </a:cubicBezTo>
                  <a:cubicBezTo>
                    <a:pt x="286" y="320"/>
                    <a:pt x="286" y="320"/>
                    <a:pt x="285" y="319"/>
                  </a:cubicBezTo>
                  <a:cubicBezTo>
                    <a:pt x="285" y="319"/>
                    <a:pt x="284" y="318"/>
                    <a:pt x="284" y="318"/>
                  </a:cubicBezTo>
                  <a:cubicBezTo>
                    <a:pt x="284" y="318"/>
                    <a:pt x="283" y="317"/>
                    <a:pt x="283" y="317"/>
                  </a:cubicBezTo>
                  <a:cubicBezTo>
                    <a:pt x="283" y="317"/>
                    <a:pt x="283" y="317"/>
                    <a:pt x="283" y="317"/>
                  </a:cubicBezTo>
                  <a:cubicBezTo>
                    <a:pt x="283" y="317"/>
                    <a:pt x="283" y="317"/>
                    <a:pt x="283" y="317"/>
                  </a:cubicBezTo>
                  <a:cubicBezTo>
                    <a:pt x="283" y="317"/>
                    <a:pt x="283" y="317"/>
                    <a:pt x="283" y="317"/>
                  </a:cubicBezTo>
                  <a:cubicBezTo>
                    <a:pt x="283" y="316"/>
                    <a:pt x="284" y="316"/>
                    <a:pt x="284" y="316"/>
                  </a:cubicBezTo>
                  <a:cubicBezTo>
                    <a:pt x="284" y="316"/>
                    <a:pt x="284" y="316"/>
                    <a:pt x="284" y="316"/>
                  </a:cubicBezTo>
                  <a:cubicBezTo>
                    <a:pt x="284" y="316"/>
                    <a:pt x="284" y="316"/>
                    <a:pt x="284" y="316"/>
                  </a:cubicBezTo>
                  <a:cubicBezTo>
                    <a:pt x="284" y="316"/>
                    <a:pt x="284" y="316"/>
                    <a:pt x="284" y="316"/>
                  </a:cubicBezTo>
                  <a:cubicBezTo>
                    <a:pt x="284" y="316"/>
                    <a:pt x="284" y="316"/>
                    <a:pt x="284" y="315"/>
                  </a:cubicBezTo>
                  <a:cubicBezTo>
                    <a:pt x="284" y="315"/>
                    <a:pt x="286" y="315"/>
                    <a:pt x="287" y="315"/>
                  </a:cubicBezTo>
                  <a:cubicBezTo>
                    <a:pt x="287" y="315"/>
                    <a:pt x="287" y="315"/>
                    <a:pt x="287" y="315"/>
                  </a:cubicBezTo>
                  <a:cubicBezTo>
                    <a:pt x="287" y="315"/>
                    <a:pt x="287" y="315"/>
                    <a:pt x="288" y="315"/>
                  </a:cubicBezTo>
                  <a:cubicBezTo>
                    <a:pt x="288" y="315"/>
                    <a:pt x="288" y="314"/>
                    <a:pt x="288" y="314"/>
                  </a:cubicBezTo>
                  <a:cubicBezTo>
                    <a:pt x="288" y="314"/>
                    <a:pt x="288" y="314"/>
                    <a:pt x="288" y="314"/>
                  </a:cubicBezTo>
                  <a:cubicBezTo>
                    <a:pt x="288" y="314"/>
                    <a:pt x="288" y="314"/>
                    <a:pt x="288" y="314"/>
                  </a:cubicBezTo>
                  <a:cubicBezTo>
                    <a:pt x="288" y="314"/>
                    <a:pt x="288" y="314"/>
                    <a:pt x="288" y="314"/>
                  </a:cubicBezTo>
                  <a:cubicBezTo>
                    <a:pt x="288" y="314"/>
                    <a:pt x="288" y="314"/>
                    <a:pt x="288" y="314"/>
                  </a:cubicBezTo>
                  <a:cubicBezTo>
                    <a:pt x="288" y="313"/>
                    <a:pt x="289" y="314"/>
                    <a:pt x="290" y="315"/>
                  </a:cubicBezTo>
                  <a:cubicBezTo>
                    <a:pt x="290" y="315"/>
                    <a:pt x="292" y="316"/>
                    <a:pt x="293" y="316"/>
                  </a:cubicBezTo>
                  <a:cubicBezTo>
                    <a:pt x="293" y="316"/>
                    <a:pt x="295" y="319"/>
                    <a:pt x="296" y="321"/>
                  </a:cubicBezTo>
                  <a:cubicBezTo>
                    <a:pt x="297" y="323"/>
                    <a:pt x="298" y="323"/>
                    <a:pt x="300" y="323"/>
                  </a:cubicBezTo>
                  <a:cubicBezTo>
                    <a:pt x="303" y="324"/>
                    <a:pt x="303" y="325"/>
                    <a:pt x="304" y="326"/>
                  </a:cubicBezTo>
                  <a:cubicBezTo>
                    <a:pt x="305" y="327"/>
                    <a:pt x="308" y="328"/>
                    <a:pt x="309" y="329"/>
                  </a:cubicBezTo>
                  <a:cubicBezTo>
                    <a:pt x="311" y="329"/>
                    <a:pt x="313" y="330"/>
                    <a:pt x="314" y="330"/>
                  </a:cubicBezTo>
                  <a:cubicBezTo>
                    <a:pt x="315" y="330"/>
                    <a:pt x="318" y="327"/>
                    <a:pt x="319" y="327"/>
                  </a:cubicBezTo>
                  <a:cubicBezTo>
                    <a:pt x="319" y="326"/>
                    <a:pt x="321" y="328"/>
                    <a:pt x="321" y="330"/>
                  </a:cubicBezTo>
                  <a:cubicBezTo>
                    <a:pt x="322" y="332"/>
                    <a:pt x="322" y="333"/>
                    <a:pt x="325" y="334"/>
                  </a:cubicBezTo>
                  <a:cubicBezTo>
                    <a:pt x="328" y="334"/>
                    <a:pt x="337" y="335"/>
                    <a:pt x="338" y="335"/>
                  </a:cubicBezTo>
                  <a:cubicBezTo>
                    <a:pt x="338" y="335"/>
                    <a:pt x="338" y="335"/>
                    <a:pt x="339" y="335"/>
                  </a:cubicBezTo>
                  <a:cubicBezTo>
                    <a:pt x="339" y="335"/>
                    <a:pt x="339" y="335"/>
                    <a:pt x="339" y="335"/>
                  </a:cubicBezTo>
                  <a:cubicBezTo>
                    <a:pt x="340" y="336"/>
                    <a:pt x="342" y="336"/>
                    <a:pt x="344" y="336"/>
                  </a:cubicBezTo>
                  <a:cubicBezTo>
                    <a:pt x="344" y="336"/>
                    <a:pt x="344" y="336"/>
                    <a:pt x="344" y="336"/>
                  </a:cubicBezTo>
                  <a:cubicBezTo>
                    <a:pt x="345" y="336"/>
                    <a:pt x="345" y="336"/>
                    <a:pt x="346" y="336"/>
                  </a:cubicBezTo>
                  <a:cubicBezTo>
                    <a:pt x="349" y="335"/>
                    <a:pt x="349" y="335"/>
                    <a:pt x="351" y="335"/>
                  </a:cubicBezTo>
                  <a:cubicBezTo>
                    <a:pt x="352" y="335"/>
                    <a:pt x="352" y="336"/>
                    <a:pt x="354" y="336"/>
                  </a:cubicBezTo>
                  <a:cubicBezTo>
                    <a:pt x="356" y="336"/>
                    <a:pt x="362" y="335"/>
                    <a:pt x="363" y="335"/>
                  </a:cubicBezTo>
                  <a:cubicBezTo>
                    <a:pt x="364" y="335"/>
                    <a:pt x="365" y="338"/>
                    <a:pt x="366" y="339"/>
                  </a:cubicBezTo>
                  <a:cubicBezTo>
                    <a:pt x="367" y="339"/>
                    <a:pt x="366" y="341"/>
                    <a:pt x="368" y="342"/>
                  </a:cubicBezTo>
                  <a:cubicBezTo>
                    <a:pt x="368" y="342"/>
                    <a:pt x="369" y="342"/>
                    <a:pt x="369" y="342"/>
                  </a:cubicBezTo>
                  <a:cubicBezTo>
                    <a:pt x="369" y="342"/>
                    <a:pt x="369" y="342"/>
                    <a:pt x="369" y="342"/>
                  </a:cubicBezTo>
                  <a:cubicBezTo>
                    <a:pt x="370" y="342"/>
                    <a:pt x="370" y="342"/>
                    <a:pt x="370" y="342"/>
                  </a:cubicBezTo>
                  <a:cubicBezTo>
                    <a:pt x="370" y="342"/>
                    <a:pt x="370" y="342"/>
                    <a:pt x="370" y="342"/>
                  </a:cubicBezTo>
                  <a:cubicBezTo>
                    <a:pt x="371" y="342"/>
                    <a:pt x="371" y="342"/>
                    <a:pt x="371" y="342"/>
                  </a:cubicBezTo>
                  <a:cubicBezTo>
                    <a:pt x="371" y="342"/>
                    <a:pt x="372" y="342"/>
                    <a:pt x="372" y="342"/>
                  </a:cubicBezTo>
                  <a:cubicBezTo>
                    <a:pt x="373" y="342"/>
                    <a:pt x="372" y="342"/>
                    <a:pt x="373" y="344"/>
                  </a:cubicBezTo>
                  <a:cubicBezTo>
                    <a:pt x="373" y="347"/>
                    <a:pt x="379" y="346"/>
                    <a:pt x="380" y="347"/>
                  </a:cubicBezTo>
                  <a:cubicBezTo>
                    <a:pt x="381" y="347"/>
                    <a:pt x="379" y="348"/>
                    <a:pt x="378" y="348"/>
                  </a:cubicBezTo>
                  <a:cubicBezTo>
                    <a:pt x="376" y="349"/>
                    <a:pt x="374" y="347"/>
                    <a:pt x="374" y="348"/>
                  </a:cubicBezTo>
                  <a:cubicBezTo>
                    <a:pt x="374" y="348"/>
                    <a:pt x="381" y="356"/>
                    <a:pt x="382" y="357"/>
                  </a:cubicBezTo>
                  <a:cubicBezTo>
                    <a:pt x="384" y="357"/>
                    <a:pt x="387" y="356"/>
                    <a:pt x="388" y="355"/>
                  </a:cubicBezTo>
                  <a:cubicBezTo>
                    <a:pt x="389" y="354"/>
                    <a:pt x="388" y="349"/>
                    <a:pt x="389" y="350"/>
                  </a:cubicBezTo>
                  <a:cubicBezTo>
                    <a:pt x="389" y="350"/>
                    <a:pt x="390" y="353"/>
                    <a:pt x="390" y="354"/>
                  </a:cubicBezTo>
                  <a:cubicBezTo>
                    <a:pt x="391" y="354"/>
                    <a:pt x="392" y="360"/>
                    <a:pt x="392" y="361"/>
                  </a:cubicBezTo>
                  <a:cubicBezTo>
                    <a:pt x="392" y="362"/>
                    <a:pt x="393" y="366"/>
                    <a:pt x="394" y="369"/>
                  </a:cubicBezTo>
                  <a:cubicBezTo>
                    <a:pt x="395" y="372"/>
                    <a:pt x="399" y="380"/>
                    <a:pt x="400" y="382"/>
                  </a:cubicBezTo>
                  <a:cubicBezTo>
                    <a:pt x="401" y="384"/>
                    <a:pt x="403" y="386"/>
                    <a:pt x="403" y="388"/>
                  </a:cubicBezTo>
                  <a:cubicBezTo>
                    <a:pt x="403" y="390"/>
                    <a:pt x="407" y="395"/>
                    <a:pt x="407" y="396"/>
                  </a:cubicBezTo>
                  <a:cubicBezTo>
                    <a:pt x="408" y="397"/>
                    <a:pt x="413" y="406"/>
                    <a:pt x="414" y="408"/>
                  </a:cubicBezTo>
                  <a:cubicBezTo>
                    <a:pt x="415" y="409"/>
                    <a:pt x="417" y="411"/>
                    <a:pt x="418" y="411"/>
                  </a:cubicBezTo>
                  <a:cubicBezTo>
                    <a:pt x="419" y="412"/>
                    <a:pt x="421" y="409"/>
                    <a:pt x="421" y="408"/>
                  </a:cubicBezTo>
                  <a:cubicBezTo>
                    <a:pt x="421" y="407"/>
                    <a:pt x="423" y="407"/>
                    <a:pt x="423" y="407"/>
                  </a:cubicBezTo>
                  <a:cubicBezTo>
                    <a:pt x="424" y="407"/>
                    <a:pt x="425" y="404"/>
                    <a:pt x="425" y="404"/>
                  </a:cubicBezTo>
                  <a:cubicBezTo>
                    <a:pt x="426" y="403"/>
                    <a:pt x="427" y="402"/>
                    <a:pt x="428" y="400"/>
                  </a:cubicBezTo>
                  <a:cubicBezTo>
                    <a:pt x="428" y="399"/>
                    <a:pt x="427" y="397"/>
                    <a:pt x="426" y="396"/>
                  </a:cubicBezTo>
                  <a:cubicBezTo>
                    <a:pt x="426" y="395"/>
                    <a:pt x="427" y="393"/>
                    <a:pt x="428" y="392"/>
                  </a:cubicBezTo>
                  <a:cubicBezTo>
                    <a:pt x="428" y="391"/>
                    <a:pt x="429" y="387"/>
                    <a:pt x="428" y="385"/>
                  </a:cubicBezTo>
                  <a:cubicBezTo>
                    <a:pt x="428" y="382"/>
                    <a:pt x="428" y="380"/>
                    <a:pt x="428" y="378"/>
                  </a:cubicBezTo>
                  <a:cubicBezTo>
                    <a:pt x="429" y="377"/>
                    <a:pt x="430" y="377"/>
                    <a:pt x="431" y="377"/>
                  </a:cubicBezTo>
                  <a:cubicBezTo>
                    <a:pt x="432" y="376"/>
                    <a:pt x="432" y="375"/>
                    <a:pt x="433" y="375"/>
                  </a:cubicBezTo>
                  <a:cubicBezTo>
                    <a:pt x="434" y="374"/>
                    <a:pt x="434" y="371"/>
                    <a:pt x="436" y="370"/>
                  </a:cubicBezTo>
                  <a:cubicBezTo>
                    <a:pt x="438" y="369"/>
                    <a:pt x="444" y="364"/>
                    <a:pt x="447" y="362"/>
                  </a:cubicBezTo>
                  <a:cubicBezTo>
                    <a:pt x="449" y="359"/>
                    <a:pt x="451" y="359"/>
                    <a:pt x="452" y="359"/>
                  </a:cubicBezTo>
                  <a:cubicBezTo>
                    <a:pt x="453" y="359"/>
                    <a:pt x="453" y="358"/>
                    <a:pt x="453" y="356"/>
                  </a:cubicBezTo>
                  <a:cubicBezTo>
                    <a:pt x="453" y="355"/>
                    <a:pt x="452" y="353"/>
                    <a:pt x="453" y="353"/>
                  </a:cubicBezTo>
                  <a:cubicBezTo>
                    <a:pt x="454" y="353"/>
                    <a:pt x="456" y="352"/>
                    <a:pt x="457" y="351"/>
                  </a:cubicBezTo>
                  <a:cubicBezTo>
                    <a:pt x="458" y="351"/>
                    <a:pt x="460" y="352"/>
                    <a:pt x="460" y="352"/>
                  </a:cubicBezTo>
                  <a:cubicBezTo>
                    <a:pt x="460" y="352"/>
                    <a:pt x="460" y="352"/>
                    <a:pt x="461" y="352"/>
                  </a:cubicBezTo>
                  <a:cubicBezTo>
                    <a:pt x="461" y="352"/>
                    <a:pt x="461" y="352"/>
                    <a:pt x="461" y="352"/>
                  </a:cubicBezTo>
                  <a:cubicBezTo>
                    <a:pt x="461" y="352"/>
                    <a:pt x="461" y="352"/>
                    <a:pt x="461" y="352"/>
                  </a:cubicBezTo>
                  <a:cubicBezTo>
                    <a:pt x="461" y="352"/>
                    <a:pt x="462" y="352"/>
                    <a:pt x="462" y="352"/>
                  </a:cubicBezTo>
                  <a:cubicBezTo>
                    <a:pt x="462" y="352"/>
                    <a:pt x="462" y="352"/>
                    <a:pt x="462" y="352"/>
                  </a:cubicBezTo>
                  <a:cubicBezTo>
                    <a:pt x="462" y="351"/>
                    <a:pt x="462" y="351"/>
                    <a:pt x="462" y="351"/>
                  </a:cubicBezTo>
                  <a:cubicBezTo>
                    <a:pt x="463" y="351"/>
                    <a:pt x="463" y="351"/>
                    <a:pt x="463" y="351"/>
                  </a:cubicBezTo>
                  <a:cubicBezTo>
                    <a:pt x="463" y="351"/>
                    <a:pt x="463" y="351"/>
                    <a:pt x="463" y="351"/>
                  </a:cubicBezTo>
                  <a:cubicBezTo>
                    <a:pt x="463" y="351"/>
                    <a:pt x="463" y="351"/>
                    <a:pt x="464" y="351"/>
                  </a:cubicBezTo>
                  <a:cubicBezTo>
                    <a:pt x="464" y="351"/>
                    <a:pt x="464" y="351"/>
                    <a:pt x="464" y="351"/>
                  </a:cubicBezTo>
                  <a:cubicBezTo>
                    <a:pt x="464" y="351"/>
                    <a:pt x="464" y="351"/>
                    <a:pt x="464" y="351"/>
                  </a:cubicBezTo>
                  <a:cubicBezTo>
                    <a:pt x="464" y="351"/>
                    <a:pt x="464" y="351"/>
                    <a:pt x="464" y="351"/>
                  </a:cubicBezTo>
                  <a:cubicBezTo>
                    <a:pt x="464" y="350"/>
                    <a:pt x="465" y="350"/>
                    <a:pt x="465" y="350"/>
                  </a:cubicBezTo>
                  <a:cubicBezTo>
                    <a:pt x="465" y="350"/>
                    <a:pt x="466" y="350"/>
                    <a:pt x="467" y="351"/>
                  </a:cubicBezTo>
                  <a:cubicBezTo>
                    <a:pt x="469" y="351"/>
                    <a:pt x="468" y="350"/>
                    <a:pt x="468" y="349"/>
                  </a:cubicBezTo>
                  <a:cubicBezTo>
                    <a:pt x="468" y="348"/>
                    <a:pt x="469" y="348"/>
                    <a:pt x="469" y="348"/>
                  </a:cubicBezTo>
                  <a:cubicBezTo>
                    <a:pt x="470" y="349"/>
                    <a:pt x="471" y="348"/>
                    <a:pt x="471" y="347"/>
                  </a:cubicBezTo>
                  <a:cubicBezTo>
                    <a:pt x="471" y="346"/>
                    <a:pt x="472" y="349"/>
                    <a:pt x="473" y="350"/>
                  </a:cubicBezTo>
                  <a:cubicBezTo>
                    <a:pt x="473" y="351"/>
                    <a:pt x="474" y="353"/>
                    <a:pt x="475" y="354"/>
                  </a:cubicBezTo>
                  <a:cubicBezTo>
                    <a:pt x="475" y="354"/>
                    <a:pt x="475" y="354"/>
                    <a:pt x="475" y="354"/>
                  </a:cubicBezTo>
                  <a:cubicBezTo>
                    <a:pt x="475" y="354"/>
                    <a:pt x="475" y="354"/>
                    <a:pt x="475" y="354"/>
                  </a:cubicBezTo>
                  <a:cubicBezTo>
                    <a:pt x="475" y="355"/>
                    <a:pt x="475" y="355"/>
                    <a:pt x="476" y="355"/>
                  </a:cubicBezTo>
                  <a:cubicBezTo>
                    <a:pt x="476" y="355"/>
                    <a:pt x="476" y="355"/>
                    <a:pt x="476" y="355"/>
                  </a:cubicBezTo>
                  <a:cubicBezTo>
                    <a:pt x="476" y="356"/>
                    <a:pt x="476" y="356"/>
                    <a:pt x="476" y="356"/>
                  </a:cubicBezTo>
                  <a:cubicBezTo>
                    <a:pt x="476" y="356"/>
                    <a:pt x="476" y="357"/>
                    <a:pt x="476" y="357"/>
                  </a:cubicBezTo>
                  <a:cubicBezTo>
                    <a:pt x="477" y="357"/>
                    <a:pt x="477" y="357"/>
                    <a:pt x="477" y="357"/>
                  </a:cubicBezTo>
                  <a:cubicBezTo>
                    <a:pt x="477" y="358"/>
                    <a:pt x="477" y="358"/>
                    <a:pt x="478" y="358"/>
                  </a:cubicBezTo>
                  <a:cubicBezTo>
                    <a:pt x="480" y="360"/>
                    <a:pt x="482" y="361"/>
                    <a:pt x="484" y="363"/>
                  </a:cubicBezTo>
                  <a:cubicBezTo>
                    <a:pt x="486" y="365"/>
                    <a:pt x="487" y="368"/>
                    <a:pt x="488" y="369"/>
                  </a:cubicBezTo>
                  <a:cubicBezTo>
                    <a:pt x="488" y="370"/>
                    <a:pt x="487" y="374"/>
                    <a:pt x="487" y="375"/>
                  </a:cubicBezTo>
                  <a:cubicBezTo>
                    <a:pt x="486" y="376"/>
                    <a:pt x="488" y="377"/>
                    <a:pt x="490" y="378"/>
                  </a:cubicBezTo>
                  <a:cubicBezTo>
                    <a:pt x="491" y="378"/>
                    <a:pt x="493" y="377"/>
                    <a:pt x="495" y="376"/>
                  </a:cubicBezTo>
                  <a:cubicBezTo>
                    <a:pt x="497" y="375"/>
                    <a:pt x="498" y="372"/>
                    <a:pt x="499" y="373"/>
                  </a:cubicBezTo>
                  <a:cubicBezTo>
                    <a:pt x="499" y="374"/>
                    <a:pt x="499" y="373"/>
                    <a:pt x="500" y="37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11" name="Freeform 17"/>
            <p:cNvSpPr>
              <a:spLocks/>
            </p:cNvSpPr>
            <p:nvPr/>
          </p:nvSpPr>
          <p:spPr bwMode="auto">
            <a:xfrm>
              <a:off x="5077705" y="4470584"/>
              <a:ext cx="168401" cy="353643"/>
            </a:xfrm>
            <a:custGeom>
              <a:avLst/>
              <a:gdLst>
                <a:gd name="T0" fmla="*/ 26 w 34"/>
                <a:gd name="T1" fmla="*/ 0 h 71"/>
                <a:gd name="T2" fmla="*/ 25 w 34"/>
                <a:gd name="T3" fmla="*/ 4 h 71"/>
                <a:gd name="T4" fmla="*/ 24 w 34"/>
                <a:gd name="T5" fmla="*/ 7 h 71"/>
                <a:gd name="T6" fmla="*/ 22 w 34"/>
                <a:gd name="T7" fmla="*/ 9 h 71"/>
                <a:gd name="T8" fmla="*/ 19 w 34"/>
                <a:gd name="T9" fmla="*/ 10 h 71"/>
                <a:gd name="T10" fmla="*/ 20 w 34"/>
                <a:gd name="T11" fmla="*/ 13 h 71"/>
                <a:gd name="T12" fmla="*/ 17 w 34"/>
                <a:gd name="T13" fmla="*/ 15 h 71"/>
                <a:gd name="T14" fmla="*/ 14 w 34"/>
                <a:gd name="T15" fmla="*/ 18 h 71"/>
                <a:gd name="T16" fmla="*/ 12 w 34"/>
                <a:gd name="T17" fmla="*/ 17 h 71"/>
                <a:gd name="T18" fmla="*/ 8 w 34"/>
                <a:gd name="T19" fmla="*/ 19 h 71"/>
                <a:gd name="T20" fmla="*/ 6 w 34"/>
                <a:gd name="T21" fmla="*/ 20 h 71"/>
                <a:gd name="T22" fmla="*/ 3 w 34"/>
                <a:gd name="T23" fmla="*/ 26 h 71"/>
                <a:gd name="T24" fmla="*/ 7 w 34"/>
                <a:gd name="T25" fmla="*/ 39 h 71"/>
                <a:gd name="T26" fmla="*/ 3 w 34"/>
                <a:gd name="T27" fmla="*/ 45 h 71"/>
                <a:gd name="T28" fmla="*/ 0 w 34"/>
                <a:gd name="T29" fmla="*/ 51 h 71"/>
                <a:gd name="T30" fmla="*/ 2 w 34"/>
                <a:gd name="T31" fmla="*/ 54 h 71"/>
                <a:gd name="T32" fmla="*/ 2 w 34"/>
                <a:gd name="T33" fmla="*/ 56 h 71"/>
                <a:gd name="T34" fmla="*/ 3 w 34"/>
                <a:gd name="T35" fmla="*/ 65 h 71"/>
                <a:gd name="T36" fmla="*/ 7 w 34"/>
                <a:gd name="T37" fmla="*/ 68 h 71"/>
                <a:gd name="T38" fmla="*/ 10 w 34"/>
                <a:gd name="T39" fmla="*/ 71 h 71"/>
                <a:gd name="T40" fmla="*/ 17 w 34"/>
                <a:gd name="T41" fmla="*/ 67 h 71"/>
                <a:gd name="T42" fmla="*/ 20 w 34"/>
                <a:gd name="T43" fmla="*/ 65 h 71"/>
                <a:gd name="T44" fmla="*/ 23 w 34"/>
                <a:gd name="T45" fmla="*/ 53 h 71"/>
                <a:gd name="T46" fmla="*/ 27 w 34"/>
                <a:gd name="T47" fmla="*/ 34 h 71"/>
                <a:gd name="T48" fmla="*/ 30 w 34"/>
                <a:gd name="T49" fmla="*/ 22 h 71"/>
                <a:gd name="T50" fmla="*/ 31 w 34"/>
                <a:gd name="T51" fmla="*/ 17 h 71"/>
                <a:gd name="T52" fmla="*/ 33 w 34"/>
                <a:gd name="T53" fmla="*/ 18 h 71"/>
                <a:gd name="T54" fmla="*/ 31 w 34"/>
                <a:gd name="T55" fmla="*/ 5 h 71"/>
                <a:gd name="T56" fmla="*/ 26 w 34"/>
                <a:gd name="T5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71">
                  <a:moveTo>
                    <a:pt x="26" y="0"/>
                  </a:moveTo>
                  <a:cubicBezTo>
                    <a:pt x="24" y="0"/>
                    <a:pt x="25" y="3"/>
                    <a:pt x="25" y="4"/>
                  </a:cubicBezTo>
                  <a:cubicBezTo>
                    <a:pt x="25" y="4"/>
                    <a:pt x="24" y="6"/>
                    <a:pt x="24" y="7"/>
                  </a:cubicBezTo>
                  <a:cubicBezTo>
                    <a:pt x="23" y="7"/>
                    <a:pt x="22" y="8"/>
                    <a:pt x="22" y="9"/>
                  </a:cubicBezTo>
                  <a:cubicBezTo>
                    <a:pt x="22" y="10"/>
                    <a:pt x="21" y="9"/>
                    <a:pt x="19" y="10"/>
                  </a:cubicBezTo>
                  <a:cubicBezTo>
                    <a:pt x="18" y="12"/>
                    <a:pt x="19" y="12"/>
                    <a:pt x="20" y="13"/>
                  </a:cubicBezTo>
                  <a:cubicBezTo>
                    <a:pt x="21" y="14"/>
                    <a:pt x="19" y="14"/>
                    <a:pt x="17" y="15"/>
                  </a:cubicBezTo>
                  <a:cubicBezTo>
                    <a:pt x="16" y="16"/>
                    <a:pt x="16" y="16"/>
                    <a:pt x="14" y="18"/>
                  </a:cubicBezTo>
                  <a:cubicBezTo>
                    <a:pt x="13" y="19"/>
                    <a:pt x="13" y="18"/>
                    <a:pt x="12" y="17"/>
                  </a:cubicBezTo>
                  <a:cubicBezTo>
                    <a:pt x="10" y="17"/>
                    <a:pt x="10" y="18"/>
                    <a:pt x="8" y="19"/>
                  </a:cubicBezTo>
                  <a:cubicBezTo>
                    <a:pt x="7" y="20"/>
                    <a:pt x="6" y="19"/>
                    <a:pt x="6" y="20"/>
                  </a:cubicBezTo>
                  <a:cubicBezTo>
                    <a:pt x="7" y="21"/>
                    <a:pt x="4" y="24"/>
                    <a:pt x="3" y="26"/>
                  </a:cubicBezTo>
                  <a:cubicBezTo>
                    <a:pt x="3" y="28"/>
                    <a:pt x="6" y="37"/>
                    <a:pt x="7" y="39"/>
                  </a:cubicBezTo>
                  <a:cubicBezTo>
                    <a:pt x="7" y="41"/>
                    <a:pt x="5" y="42"/>
                    <a:pt x="3" y="45"/>
                  </a:cubicBezTo>
                  <a:cubicBezTo>
                    <a:pt x="1" y="47"/>
                    <a:pt x="0" y="50"/>
                    <a:pt x="0" y="51"/>
                  </a:cubicBezTo>
                  <a:cubicBezTo>
                    <a:pt x="0" y="53"/>
                    <a:pt x="0" y="53"/>
                    <a:pt x="2" y="54"/>
                  </a:cubicBezTo>
                  <a:cubicBezTo>
                    <a:pt x="3" y="56"/>
                    <a:pt x="1" y="55"/>
                    <a:pt x="2" y="56"/>
                  </a:cubicBezTo>
                  <a:cubicBezTo>
                    <a:pt x="3" y="57"/>
                    <a:pt x="3" y="62"/>
                    <a:pt x="3" y="65"/>
                  </a:cubicBezTo>
                  <a:cubicBezTo>
                    <a:pt x="4" y="67"/>
                    <a:pt x="5" y="68"/>
                    <a:pt x="7" y="68"/>
                  </a:cubicBezTo>
                  <a:cubicBezTo>
                    <a:pt x="8" y="68"/>
                    <a:pt x="8" y="70"/>
                    <a:pt x="10" y="71"/>
                  </a:cubicBezTo>
                  <a:cubicBezTo>
                    <a:pt x="11" y="71"/>
                    <a:pt x="16" y="68"/>
                    <a:pt x="17" y="67"/>
                  </a:cubicBezTo>
                  <a:cubicBezTo>
                    <a:pt x="18" y="67"/>
                    <a:pt x="19" y="66"/>
                    <a:pt x="20" y="65"/>
                  </a:cubicBezTo>
                  <a:cubicBezTo>
                    <a:pt x="21" y="64"/>
                    <a:pt x="22" y="56"/>
                    <a:pt x="23" y="53"/>
                  </a:cubicBezTo>
                  <a:cubicBezTo>
                    <a:pt x="25" y="49"/>
                    <a:pt x="27" y="37"/>
                    <a:pt x="27" y="34"/>
                  </a:cubicBezTo>
                  <a:cubicBezTo>
                    <a:pt x="28" y="31"/>
                    <a:pt x="30" y="23"/>
                    <a:pt x="30" y="22"/>
                  </a:cubicBezTo>
                  <a:cubicBezTo>
                    <a:pt x="31" y="21"/>
                    <a:pt x="30" y="18"/>
                    <a:pt x="31" y="17"/>
                  </a:cubicBezTo>
                  <a:cubicBezTo>
                    <a:pt x="31" y="16"/>
                    <a:pt x="31" y="18"/>
                    <a:pt x="33" y="18"/>
                  </a:cubicBezTo>
                  <a:cubicBezTo>
                    <a:pt x="34" y="18"/>
                    <a:pt x="32" y="7"/>
                    <a:pt x="31" y="5"/>
                  </a:cubicBezTo>
                  <a:cubicBezTo>
                    <a:pt x="31" y="4"/>
                    <a:pt x="27" y="0"/>
                    <a:pt x="26"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12" name="Freeform 18"/>
            <p:cNvSpPr>
              <a:spLocks/>
            </p:cNvSpPr>
            <p:nvPr/>
          </p:nvSpPr>
          <p:spPr bwMode="auto">
            <a:xfrm>
              <a:off x="5854457" y="3975905"/>
              <a:ext cx="54730" cy="86306"/>
            </a:xfrm>
            <a:custGeom>
              <a:avLst/>
              <a:gdLst>
                <a:gd name="T0" fmla="*/ 5 w 11"/>
                <a:gd name="T1" fmla="*/ 1 h 17"/>
                <a:gd name="T2" fmla="*/ 2 w 11"/>
                <a:gd name="T3" fmla="*/ 2 h 17"/>
                <a:gd name="T4" fmla="*/ 1 w 11"/>
                <a:gd name="T5" fmla="*/ 4 h 17"/>
                <a:gd name="T6" fmla="*/ 1 w 11"/>
                <a:gd name="T7" fmla="*/ 7 h 17"/>
                <a:gd name="T8" fmla="*/ 5 w 11"/>
                <a:gd name="T9" fmla="*/ 16 h 17"/>
                <a:gd name="T10" fmla="*/ 9 w 11"/>
                <a:gd name="T11" fmla="*/ 14 h 17"/>
                <a:gd name="T12" fmla="*/ 10 w 11"/>
                <a:gd name="T13" fmla="*/ 9 h 17"/>
                <a:gd name="T14" fmla="*/ 5 w 11"/>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7">
                  <a:moveTo>
                    <a:pt x="5" y="1"/>
                  </a:moveTo>
                  <a:cubicBezTo>
                    <a:pt x="2" y="0"/>
                    <a:pt x="4" y="1"/>
                    <a:pt x="2" y="2"/>
                  </a:cubicBezTo>
                  <a:cubicBezTo>
                    <a:pt x="1" y="3"/>
                    <a:pt x="0" y="2"/>
                    <a:pt x="1" y="4"/>
                  </a:cubicBezTo>
                  <a:cubicBezTo>
                    <a:pt x="2" y="5"/>
                    <a:pt x="2" y="4"/>
                    <a:pt x="1" y="7"/>
                  </a:cubicBezTo>
                  <a:cubicBezTo>
                    <a:pt x="0" y="9"/>
                    <a:pt x="2" y="17"/>
                    <a:pt x="5" y="16"/>
                  </a:cubicBezTo>
                  <a:cubicBezTo>
                    <a:pt x="7" y="16"/>
                    <a:pt x="8" y="14"/>
                    <a:pt x="9" y="14"/>
                  </a:cubicBezTo>
                  <a:cubicBezTo>
                    <a:pt x="10" y="14"/>
                    <a:pt x="11" y="11"/>
                    <a:pt x="10" y="9"/>
                  </a:cubicBezTo>
                  <a:cubicBezTo>
                    <a:pt x="10" y="7"/>
                    <a:pt x="7" y="3"/>
                    <a:pt x="5"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13" name="Freeform 19"/>
            <p:cNvSpPr>
              <a:spLocks/>
            </p:cNvSpPr>
            <p:nvPr/>
          </p:nvSpPr>
          <p:spPr bwMode="auto">
            <a:xfrm>
              <a:off x="6203890" y="4051685"/>
              <a:ext cx="277862" cy="284177"/>
            </a:xfrm>
            <a:custGeom>
              <a:avLst/>
              <a:gdLst>
                <a:gd name="T0" fmla="*/ 54 w 56"/>
                <a:gd name="T1" fmla="*/ 55 h 57"/>
                <a:gd name="T2" fmla="*/ 56 w 56"/>
                <a:gd name="T3" fmla="*/ 52 h 57"/>
                <a:gd name="T4" fmla="*/ 54 w 56"/>
                <a:gd name="T5" fmla="*/ 46 h 57"/>
                <a:gd name="T6" fmla="*/ 54 w 56"/>
                <a:gd name="T7" fmla="*/ 45 h 57"/>
                <a:gd name="T8" fmla="*/ 54 w 56"/>
                <a:gd name="T9" fmla="*/ 42 h 57"/>
                <a:gd name="T10" fmla="*/ 54 w 56"/>
                <a:gd name="T11" fmla="*/ 39 h 57"/>
                <a:gd name="T12" fmla="*/ 49 w 56"/>
                <a:gd name="T13" fmla="*/ 38 h 57"/>
                <a:gd name="T14" fmla="*/ 46 w 56"/>
                <a:gd name="T15" fmla="*/ 34 h 57"/>
                <a:gd name="T16" fmla="*/ 43 w 56"/>
                <a:gd name="T17" fmla="*/ 30 h 57"/>
                <a:gd name="T18" fmla="*/ 43 w 56"/>
                <a:gd name="T19" fmla="*/ 28 h 57"/>
                <a:gd name="T20" fmla="*/ 39 w 56"/>
                <a:gd name="T21" fmla="*/ 25 h 57"/>
                <a:gd name="T22" fmla="*/ 39 w 56"/>
                <a:gd name="T23" fmla="*/ 23 h 57"/>
                <a:gd name="T24" fmla="*/ 36 w 56"/>
                <a:gd name="T25" fmla="*/ 22 h 57"/>
                <a:gd name="T26" fmla="*/ 35 w 56"/>
                <a:gd name="T27" fmla="*/ 20 h 57"/>
                <a:gd name="T28" fmla="*/ 33 w 56"/>
                <a:gd name="T29" fmla="*/ 20 h 57"/>
                <a:gd name="T30" fmla="*/ 31 w 56"/>
                <a:gd name="T31" fmla="*/ 18 h 57"/>
                <a:gd name="T32" fmla="*/ 26 w 56"/>
                <a:gd name="T33" fmla="*/ 18 h 57"/>
                <a:gd name="T34" fmla="*/ 23 w 56"/>
                <a:gd name="T35" fmla="*/ 14 h 57"/>
                <a:gd name="T36" fmla="*/ 21 w 56"/>
                <a:gd name="T37" fmla="*/ 13 h 57"/>
                <a:gd name="T38" fmla="*/ 14 w 56"/>
                <a:gd name="T39" fmla="*/ 8 h 57"/>
                <a:gd name="T40" fmla="*/ 10 w 56"/>
                <a:gd name="T41" fmla="*/ 4 h 57"/>
                <a:gd name="T42" fmla="*/ 5 w 56"/>
                <a:gd name="T43" fmla="*/ 3 h 57"/>
                <a:gd name="T44" fmla="*/ 1 w 56"/>
                <a:gd name="T45" fmla="*/ 1 h 57"/>
                <a:gd name="T46" fmla="*/ 3 w 56"/>
                <a:gd name="T47" fmla="*/ 7 h 57"/>
                <a:gd name="T48" fmla="*/ 7 w 56"/>
                <a:gd name="T49" fmla="*/ 10 h 57"/>
                <a:gd name="T50" fmla="*/ 8 w 56"/>
                <a:gd name="T51" fmla="*/ 12 h 57"/>
                <a:gd name="T52" fmla="*/ 13 w 56"/>
                <a:gd name="T53" fmla="*/ 16 h 57"/>
                <a:gd name="T54" fmla="*/ 15 w 56"/>
                <a:gd name="T55" fmla="*/ 18 h 57"/>
                <a:gd name="T56" fmla="*/ 19 w 56"/>
                <a:gd name="T57" fmla="*/ 20 h 57"/>
                <a:gd name="T58" fmla="*/ 22 w 56"/>
                <a:gd name="T59" fmla="*/ 26 h 57"/>
                <a:gd name="T60" fmla="*/ 25 w 56"/>
                <a:gd name="T61" fmla="*/ 29 h 57"/>
                <a:gd name="T62" fmla="*/ 28 w 56"/>
                <a:gd name="T63" fmla="*/ 32 h 57"/>
                <a:gd name="T64" fmla="*/ 32 w 56"/>
                <a:gd name="T65" fmla="*/ 39 h 57"/>
                <a:gd name="T66" fmla="*/ 40 w 56"/>
                <a:gd name="T67" fmla="*/ 46 h 57"/>
                <a:gd name="T68" fmla="*/ 47 w 56"/>
                <a:gd name="T69" fmla="*/ 52 h 57"/>
                <a:gd name="T70" fmla="*/ 52 w 56"/>
                <a:gd name="T71" fmla="*/ 56 h 57"/>
                <a:gd name="T72" fmla="*/ 51 w 56"/>
                <a:gd name="T73" fmla="*/ 53 h 57"/>
                <a:gd name="T74" fmla="*/ 54 w 56"/>
                <a:gd name="T75"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7">
                  <a:moveTo>
                    <a:pt x="54" y="55"/>
                  </a:moveTo>
                  <a:cubicBezTo>
                    <a:pt x="55" y="55"/>
                    <a:pt x="56" y="54"/>
                    <a:pt x="56" y="52"/>
                  </a:cubicBezTo>
                  <a:cubicBezTo>
                    <a:pt x="55" y="51"/>
                    <a:pt x="55" y="47"/>
                    <a:pt x="54" y="46"/>
                  </a:cubicBezTo>
                  <a:cubicBezTo>
                    <a:pt x="53" y="45"/>
                    <a:pt x="52" y="45"/>
                    <a:pt x="54" y="45"/>
                  </a:cubicBezTo>
                  <a:cubicBezTo>
                    <a:pt x="55" y="44"/>
                    <a:pt x="54" y="43"/>
                    <a:pt x="54" y="42"/>
                  </a:cubicBezTo>
                  <a:cubicBezTo>
                    <a:pt x="54" y="41"/>
                    <a:pt x="55" y="40"/>
                    <a:pt x="54" y="39"/>
                  </a:cubicBezTo>
                  <a:cubicBezTo>
                    <a:pt x="52" y="39"/>
                    <a:pt x="49" y="39"/>
                    <a:pt x="49" y="38"/>
                  </a:cubicBezTo>
                  <a:cubicBezTo>
                    <a:pt x="49" y="38"/>
                    <a:pt x="47" y="35"/>
                    <a:pt x="46" y="34"/>
                  </a:cubicBezTo>
                  <a:cubicBezTo>
                    <a:pt x="44" y="32"/>
                    <a:pt x="42" y="31"/>
                    <a:pt x="43" y="30"/>
                  </a:cubicBezTo>
                  <a:cubicBezTo>
                    <a:pt x="43" y="30"/>
                    <a:pt x="43" y="29"/>
                    <a:pt x="43" y="28"/>
                  </a:cubicBezTo>
                  <a:cubicBezTo>
                    <a:pt x="43" y="28"/>
                    <a:pt x="40" y="26"/>
                    <a:pt x="39" y="25"/>
                  </a:cubicBezTo>
                  <a:cubicBezTo>
                    <a:pt x="39" y="24"/>
                    <a:pt x="40" y="23"/>
                    <a:pt x="39" y="23"/>
                  </a:cubicBezTo>
                  <a:cubicBezTo>
                    <a:pt x="38" y="23"/>
                    <a:pt x="38" y="23"/>
                    <a:pt x="36" y="22"/>
                  </a:cubicBezTo>
                  <a:cubicBezTo>
                    <a:pt x="35" y="21"/>
                    <a:pt x="36" y="20"/>
                    <a:pt x="35" y="20"/>
                  </a:cubicBezTo>
                  <a:cubicBezTo>
                    <a:pt x="34" y="20"/>
                    <a:pt x="34" y="20"/>
                    <a:pt x="33" y="20"/>
                  </a:cubicBezTo>
                  <a:cubicBezTo>
                    <a:pt x="32" y="19"/>
                    <a:pt x="32" y="18"/>
                    <a:pt x="31" y="18"/>
                  </a:cubicBezTo>
                  <a:cubicBezTo>
                    <a:pt x="31" y="18"/>
                    <a:pt x="27" y="18"/>
                    <a:pt x="26" y="18"/>
                  </a:cubicBezTo>
                  <a:cubicBezTo>
                    <a:pt x="25" y="16"/>
                    <a:pt x="24" y="15"/>
                    <a:pt x="23" y="14"/>
                  </a:cubicBezTo>
                  <a:cubicBezTo>
                    <a:pt x="23" y="14"/>
                    <a:pt x="22" y="14"/>
                    <a:pt x="21" y="13"/>
                  </a:cubicBezTo>
                  <a:cubicBezTo>
                    <a:pt x="20" y="12"/>
                    <a:pt x="16" y="10"/>
                    <a:pt x="14" y="8"/>
                  </a:cubicBezTo>
                  <a:cubicBezTo>
                    <a:pt x="13" y="6"/>
                    <a:pt x="11" y="4"/>
                    <a:pt x="10" y="4"/>
                  </a:cubicBezTo>
                  <a:cubicBezTo>
                    <a:pt x="9" y="4"/>
                    <a:pt x="6" y="4"/>
                    <a:pt x="5" y="3"/>
                  </a:cubicBezTo>
                  <a:cubicBezTo>
                    <a:pt x="3" y="2"/>
                    <a:pt x="1" y="0"/>
                    <a:pt x="1" y="1"/>
                  </a:cubicBezTo>
                  <a:cubicBezTo>
                    <a:pt x="0" y="2"/>
                    <a:pt x="2" y="6"/>
                    <a:pt x="3" y="7"/>
                  </a:cubicBezTo>
                  <a:cubicBezTo>
                    <a:pt x="4" y="9"/>
                    <a:pt x="7" y="10"/>
                    <a:pt x="7" y="10"/>
                  </a:cubicBezTo>
                  <a:cubicBezTo>
                    <a:pt x="7" y="11"/>
                    <a:pt x="6" y="11"/>
                    <a:pt x="8" y="12"/>
                  </a:cubicBezTo>
                  <a:cubicBezTo>
                    <a:pt x="11" y="14"/>
                    <a:pt x="12" y="15"/>
                    <a:pt x="13" y="16"/>
                  </a:cubicBezTo>
                  <a:cubicBezTo>
                    <a:pt x="14" y="17"/>
                    <a:pt x="13" y="18"/>
                    <a:pt x="15" y="18"/>
                  </a:cubicBezTo>
                  <a:cubicBezTo>
                    <a:pt x="17" y="18"/>
                    <a:pt x="18" y="19"/>
                    <a:pt x="19" y="20"/>
                  </a:cubicBezTo>
                  <a:cubicBezTo>
                    <a:pt x="19" y="21"/>
                    <a:pt x="19" y="25"/>
                    <a:pt x="22" y="26"/>
                  </a:cubicBezTo>
                  <a:cubicBezTo>
                    <a:pt x="24" y="28"/>
                    <a:pt x="24" y="28"/>
                    <a:pt x="25" y="29"/>
                  </a:cubicBezTo>
                  <a:cubicBezTo>
                    <a:pt x="26" y="31"/>
                    <a:pt x="26" y="31"/>
                    <a:pt x="28" y="32"/>
                  </a:cubicBezTo>
                  <a:cubicBezTo>
                    <a:pt x="30" y="33"/>
                    <a:pt x="30" y="37"/>
                    <a:pt x="32" y="39"/>
                  </a:cubicBezTo>
                  <a:cubicBezTo>
                    <a:pt x="34" y="42"/>
                    <a:pt x="39" y="46"/>
                    <a:pt x="40" y="46"/>
                  </a:cubicBezTo>
                  <a:cubicBezTo>
                    <a:pt x="42" y="47"/>
                    <a:pt x="46" y="51"/>
                    <a:pt x="47" y="52"/>
                  </a:cubicBezTo>
                  <a:cubicBezTo>
                    <a:pt x="47" y="52"/>
                    <a:pt x="53" y="57"/>
                    <a:pt x="52" y="56"/>
                  </a:cubicBezTo>
                  <a:cubicBezTo>
                    <a:pt x="51" y="55"/>
                    <a:pt x="50" y="53"/>
                    <a:pt x="51" y="53"/>
                  </a:cubicBezTo>
                  <a:cubicBezTo>
                    <a:pt x="51" y="54"/>
                    <a:pt x="53" y="55"/>
                    <a:pt x="54" y="5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14" name="Freeform 20"/>
            <p:cNvSpPr>
              <a:spLocks/>
            </p:cNvSpPr>
            <p:nvPr/>
          </p:nvSpPr>
          <p:spPr bwMode="auto">
            <a:xfrm>
              <a:off x="6471227" y="4321128"/>
              <a:ext cx="218922" cy="69466"/>
            </a:xfrm>
            <a:custGeom>
              <a:avLst/>
              <a:gdLst>
                <a:gd name="T0" fmla="*/ 40 w 44"/>
                <a:gd name="T1" fmla="*/ 8 h 14"/>
                <a:gd name="T2" fmla="*/ 39 w 44"/>
                <a:gd name="T3" fmla="*/ 7 h 14"/>
                <a:gd name="T4" fmla="*/ 39 w 44"/>
                <a:gd name="T5" fmla="*/ 6 h 14"/>
                <a:gd name="T6" fmla="*/ 39 w 44"/>
                <a:gd name="T7" fmla="*/ 5 h 14"/>
                <a:gd name="T8" fmla="*/ 30 w 44"/>
                <a:gd name="T9" fmla="*/ 4 h 14"/>
                <a:gd name="T10" fmla="*/ 25 w 44"/>
                <a:gd name="T11" fmla="*/ 3 h 14"/>
                <a:gd name="T12" fmla="*/ 21 w 44"/>
                <a:gd name="T13" fmla="*/ 4 h 14"/>
                <a:gd name="T14" fmla="*/ 16 w 44"/>
                <a:gd name="T15" fmla="*/ 4 h 14"/>
                <a:gd name="T16" fmla="*/ 10 w 44"/>
                <a:gd name="T17" fmla="*/ 1 h 14"/>
                <a:gd name="T18" fmla="*/ 7 w 44"/>
                <a:gd name="T19" fmla="*/ 1 h 14"/>
                <a:gd name="T20" fmla="*/ 3 w 44"/>
                <a:gd name="T21" fmla="*/ 2 h 14"/>
                <a:gd name="T22" fmla="*/ 1 w 44"/>
                <a:gd name="T23" fmla="*/ 4 h 14"/>
                <a:gd name="T24" fmla="*/ 6 w 44"/>
                <a:gd name="T25" fmla="*/ 6 h 14"/>
                <a:gd name="T26" fmla="*/ 5 w 44"/>
                <a:gd name="T27" fmla="*/ 7 h 14"/>
                <a:gd name="T28" fmla="*/ 11 w 44"/>
                <a:gd name="T29" fmla="*/ 8 h 14"/>
                <a:gd name="T30" fmla="*/ 20 w 44"/>
                <a:gd name="T31" fmla="*/ 9 h 14"/>
                <a:gd name="T32" fmla="*/ 26 w 44"/>
                <a:gd name="T33" fmla="*/ 11 h 14"/>
                <a:gd name="T34" fmla="*/ 37 w 44"/>
                <a:gd name="T35" fmla="*/ 12 h 14"/>
                <a:gd name="T36" fmla="*/ 43 w 44"/>
                <a:gd name="T37" fmla="*/ 14 h 14"/>
                <a:gd name="T38" fmla="*/ 43 w 44"/>
                <a:gd name="T39" fmla="*/ 9 h 14"/>
                <a:gd name="T40" fmla="*/ 40 w 44"/>
                <a:gd name="T4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14">
                  <a:moveTo>
                    <a:pt x="40" y="8"/>
                  </a:moveTo>
                  <a:cubicBezTo>
                    <a:pt x="40" y="8"/>
                    <a:pt x="39" y="7"/>
                    <a:pt x="39" y="7"/>
                  </a:cubicBezTo>
                  <a:cubicBezTo>
                    <a:pt x="38" y="6"/>
                    <a:pt x="38" y="6"/>
                    <a:pt x="39" y="6"/>
                  </a:cubicBezTo>
                  <a:cubicBezTo>
                    <a:pt x="39" y="6"/>
                    <a:pt x="40" y="5"/>
                    <a:pt x="39" y="5"/>
                  </a:cubicBezTo>
                  <a:cubicBezTo>
                    <a:pt x="37" y="4"/>
                    <a:pt x="32" y="5"/>
                    <a:pt x="30" y="4"/>
                  </a:cubicBezTo>
                  <a:cubicBezTo>
                    <a:pt x="28" y="3"/>
                    <a:pt x="27" y="3"/>
                    <a:pt x="25" y="3"/>
                  </a:cubicBezTo>
                  <a:cubicBezTo>
                    <a:pt x="23" y="3"/>
                    <a:pt x="23" y="4"/>
                    <a:pt x="21" y="4"/>
                  </a:cubicBezTo>
                  <a:cubicBezTo>
                    <a:pt x="19" y="4"/>
                    <a:pt x="17" y="4"/>
                    <a:pt x="16" y="4"/>
                  </a:cubicBezTo>
                  <a:cubicBezTo>
                    <a:pt x="15" y="4"/>
                    <a:pt x="12" y="1"/>
                    <a:pt x="10" y="1"/>
                  </a:cubicBezTo>
                  <a:cubicBezTo>
                    <a:pt x="9" y="0"/>
                    <a:pt x="9" y="1"/>
                    <a:pt x="7" y="1"/>
                  </a:cubicBezTo>
                  <a:cubicBezTo>
                    <a:pt x="6" y="1"/>
                    <a:pt x="4" y="2"/>
                    <a:pt x="3" y="2"/>
                  </a:cubicBezTo>
                  <a:cubicBezTo>
                    <a:pt x="3" y="3"/>
                    <a:pt x="2" y="4"/>
                    <a:pt x="1" y="4"/>
                  </a:cubicBezTo>
                  <a:cubicBezTo>
                    <a:pt x="0" y="5"/>
                    <a:pt x="4" y="5"/>
                    <a:pt x="6" y="6"/>
                  </a:cubicBezTo>
                  <a:cubicBezTo>
                    <a:pt x="7" y="6"/>
                    <a:pt x="6" y="6"/>
                    <a:pt x="5" y="7"/>
                  </a:cubicBezTo>
                  <a:cubicBezTo>
                    <a:pt x="4" y="8"/>
                    <a:pt x="10" y="8"/>
                    <a:pt x="11" y="8"/>
                  </a:cubicBezTo>
                  <a:cubicBezTo>
                    <a:pt x="13" y="8"/>
                    <a:pt x="18" y="8"/>
                    <a:pt x="20" y="9"/>
                  </a:cubicBezTo>
                  <a:cubicBezTo>
                    <a:pt x="23" y="10"/>
                    <a:pt x="23" y="10"/>
                    <a:pt x="26" y="11"/>
                  </a:cubicBezTo>
                  <a:cubicBezTo>
                    <a:pt x="30" y="13"/>
                    <a:pt x="34" y="12"/>
                    <a:pt x="37" y="12"/>
                  </a:cubicBezTo>
                  <a:cubicBezTo>
                    <a:pt x="40" y="12"/>
                    <a:pt x="39" y="12"/>
                    <a:pt x="43" y="14"/>
                  </a:cubicBezTo>
                  <a:cubicBezTo>
                    <a:pt x="44" y="14"/>
                    <a:pt x="43" y="10"/>
                    <a:pt x="43" y="9"/>
                  </a:cubicBezTo>
                  <a:cubicBezTo>
                    <a:pt x="43" y="8"/>
                    <a:pt x="41" y="8"/>
                    <a:pt x="40" y="8"/>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15" name="Freeform 21"/>
            <p:cNvSpPr>
              <a:spLocks/>
            </p:cNvSpPr>
            <p:nvPr/>
          </p:nvSpPr>
          <p:spPr bwMode="auto">
            <a:xfrm>
              <a:off x="6690149" y="4371648"/>
              <a:ext cx="21050" cy="8420"/>
            </a:xfrm>
            <a:custGeom>
              <a:avLst/>
              <a:gdLst>
                <a:gd name="T0" fmla="*/ 1 w 4"/>
                <a:gd name="T1" fmla="*/ 1 h 2"/>
                <a:gd name="T2" fmla="*/ 3 w 4"/>
                <a:gd name="T3" fmla="*/ 2 h 2"/>
                <a:gd name="T4" fmla="*/ 4 w 4"/>
                <a:gd name="T5" fmla="*/ 1 h 2"/>
                <a:gd name="T6" fmla="*/ 1 w 4"/>
                <a:gd name="T7" fmla="*/ 1 h 2"/>
              </a:gdLst>
              <a:ahLst/>
              <a:cxnLst>
                <a:cxn ang="0">
                  <a:pos x="T0" y="T1"/>
                </a:cxn>
                <a:cxn ang="0">
                  <a:pos x="T2" y="T3"/>
                </a:cxn>
                <a:cxn ang="0">
                  <a:pos x="T4" y="T5"/>
                </a:cxn>
                <a:cxn ang="0">
                  <a:pos x="T6" y="T7"/>
                </a:cxn>
              </a:cxnLst>
              <a:rect l="0" t="0" r="r" b="b"/>
              <a:pathLst>
                <a:path w="4" h="2">
                  <a:moveTo>
                    <a:pt x="1" y="1"/>
                  </a:moveTo>
                  <a:cubicBezTo>
                    <a:pt x="0" y="1"/>
                    <a:pt x="1" y="2"/>
                    <a:pt x="3" y="2"/>
                  </a:cubicBezTo>
                  <a:cubicBezTo>
                    <a:pt x="4" y="2"/>
                    <a:pt x="4" y="1"/>
                    <a:pt x="4" y="1"/>
                  </a:cubicBezTo>
                  <a:cubicBezTo>
                    <a:pt x="4" y="0"/>
                    <a:pt x="2"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16" name="Freeform 22"/>
            <p:cNvSpPr>
              <a:spLocks/>
            </p:cNvSpPr>
            <p:nvPr/>
          </p:nvSpPr>
          <p:spPr bwMode="auto">
            <a:xfrm>
              <a:off x="6721724" y="4380068"/>
              <a:ext cx="18945" cy="10525"/>
            </a:xfrm>
            <a:custGeom>
              <a:avLst/>
              <a:gdLst>
                <a:gd name="T0" fmla="*/ 2 w 4"/>
                <a:gd name="T1" fmla="*/ 0 h 2"/>
                <a:gd name="T2" fmla="*/ 2 w 4"/>
                <a:gd name="T3" fmla="*/ 2 h 2"/>
                <a:gd name="T4" fmla="*/ 2 w 4"/>
                <a:gd name="T5" fmla="*/ 0 h 2"/>
              </a:gdLst>
              <a:ahLst/>
              <a:cxnLst>
                <a:cxn ang="0">
                  <a:pos x="T0" y="T1"/>
                </a:cxn>
                <a:cxn ang="0">
                  <a:pos x="T2" y="T3"/>
                </a:cxn>
                <a:cxn ang="0">
                  <a:pos x="T4" y="T5"/>
                </a:cxn>
              </a:cxnLst>
              <a:rect l="0" t="0" r="r" b="b"/>
              <a:pathLst>
                <a:path w="4" h="2">
                  <a:moveTo>
                    <a:pt x="2" y="0"/>
                  </a:moveTo>
                  <a:cubicBezTo>
                    <a:pt x="1" y="0"/>
                    <a:pt x="0" y="2"/>
                    <a:pt x="2" y="2"/>
                  </a:cubicBezTo>
                  <a:cubicBezTo>
                    <a:pt x="3" y="2"/>
                    <a:pt x="4" y="0"/>
                    <a:pt x="2"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17" name="Freeform 23"/>
            <p:cNvSpPr>
              <a:spLocks/>
            </p:cNvSpPr>
            <p:nvPr/>
          </p:nvSpPr>
          <p:spPr bwMode="auto">
            <a:xfrm>
              <a:off x="6744879" y="4380068"/>
              <a:ext cx="25260" cy="10525"/>
            </a:xfrm>
            <a:custGeom>
              <a:avLst/>
              <a:gdLst>
                <a:gd name="T0" fmla="*/ 4 w 5"/>
                <a:gd name="T1" fmla="*/ 2 h 2"/>
                <a:gd name="T2" fmla="*/ 3 w 5"/>
                <a:gd name="T3" fmla="*/ 0 h 2"/>
                <a:gd name="T4" fmla="*/ 0 w 5"/>
                <a:gd name="T5" fmla="*/ 1 h 2"/>
                <a:gd name="T6" fmla="*/ 4 w 5"/>
                <a:gd name="T7" fmla="*/ 2 h 2"/>
              </a:gdLst>
              <a:ahLst/>
              <a:cxnLst>
                <a:cxn ang="0">
                  <a:pos x="T0" y="T1"/>
                </a:cxn>
                <a:cxn ang="0">
                  <a:pos x="T2" y="T3"/>
                </a:cxn>
                <a:cxn ang="0">
                  <a:pos x="T4" y="T5"/>
                </a:cxn>
                <a:cxn ang="0">
                  <a:pos x="T6" y="T7"/>
                </a:cxn>
              </a:cxnLst>
              <a:rect l="0" t="0" r="r" b="b"/>
              <a:pathLst>
                <a:path w="5" h="2">
                  <a:moveTo>
                    <a:pt x="4" y="2"/>
                  </a:moveTo>
                  <a:cubicBezTo>
                    <a:pt x="5" y="2"/>
                    <a:pt x="4" y="1"/>
                    <a:pt x="3" y="0"/>
                  </a:cubicBezTo>
                  <a:cubicBezTo>
                    <a:pt x="1" y="0"/>
                    <a:pt x="1" y="0"/>
                    <a:pt x="0" y="1"/>
                  </a:cubicBezTo>
                  <a:cubicBezTo>
                    <a:pt x="0" y="2"/>
                    <a:pt x="3" y="2"/>
                    <a:pt x="4"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18" name="Freeform 24"/>
            <p:cNvSpPr>
              <a:spLocks/>
            </p:cNvSpPr>
            <p:nvPr/>
          </p:nvSpPr>
          <p:spPr bwMode="auto">
            <a:xfrm>
              <a:off x="6755404" y="4375858"/>
              <a:ext cx="39995" cy="14735"/>
            </a:xfrm>
            <a:custGeom>
              <a:avLst/>
              <a:gdLst>
                <a:gd name="T0" fmla="*/ 8 w 8"/>
                <a:gd name="T1" fmla="*/ 1 h 3"/>
                <a:gd name="T2" fmla="*/ 3 w 8"/>
                <a:gd name="T3" fmla="*/ 0 h 3"/>
                <a:gd name="T4" fmla="*/ 6 w 8"/>
                <a:gd name="T5" fmla="*/ 3 h 3"/>
                <a:gd name="T6" fmla="*/ 8 w 8"/>
                <a:gd name="T7" fmla="*/ 1 h 3"/>
              </a:gdLst>
              <a:ahLst/>
              <a:cxnLst>
                <a:cxn ang="0">
                  <a:pos x="T0" y="T1"/>
                </a:cxn>
                <a:cxn ang="0">
                  <a:pos x="T2" y="T3"/>
                </a:cxn>
                <a:cxn ang="0">
                  <a:pos x="T4" y="T5"/>
                </a:cxn>
                <a:cxn ang="0">
                  <a:pos x="T6" y="T7"/>
                </a:cxn>
              </a:cxnLst>
              <a:rect l="0" t="0" r="r" b="b"/>
              <a:pathLst>
                <a:path w="8" h="3">
                  <a:moveTo>
                    <a:pt x="8" y="1"/>
                  </a:moveTo>
                  <a:cubicBezTo>
                    <a:pt x="8" y="1"/>
                    <a:pt x="6" y="0"/>
                    <a:pt x="3" y="0"/>
                  </a:cubicBezTo>
                  <a:cubicBezTo>
                    <a:pt x="0" y="0"/>
                    <a:pt x="5" y="3"/>
                    <a:pt x="6" y="3"/>
                  </a:cubicBezTo>
                  <a:cubicBezTo>
                    <a:pt x="7" y="3"/>
                    <a:pt x="8" y="2"/>
                    <a:pt x="8"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19" name="Freeform 25"/>
            <p:cNvSpPr>
              <a:spLocks/>
            </p:cNvSpPr>
            <p:nvPr/>
          </p:nvSpPr>
          <p:spPr bwMode="auto">
            <a:xfrm>
              <a:off x="6795400" y="4394803"/>
              <a:ext cx="54730" cy="35785"/>
            </a:xfrm>
            <a:custGeom>
              <a:avLst/>
              <a:gdLst>
                <a:gd name="T0" fmla="*/ 4 w 11"/>
                <a:gd name="T1" fmla="*/ 1 h 7"/>
                <a:gd name="T2" fmla="*/ 3 w 11"/>
                <a:gd name="T3" fmla="*/ 2 h 7"/>
                <a:gd name="T4" fmla="*/ 9 w 11"/>
                <a:gd name="T5" fmla="*/ 6 h 7"/>
                <a:gd name="T6" fmla="*/ 10 w 11"/>
                <a:gd name="T7" fmla="*/ 5 h 7"/>
                <a:gd name="T8" fmla="*/ 4 w 11"/>
                <a:gd name="T9" fmla="*/ 1 h 7"/>
              </a:gdLst>
              <a:ahLst/>
              <a:cxnLst>
                <a:cxn ang="0">
                  <a:pos x="T0" y="T1"/>
                </a:cxn>
                <a:cxn ang="0">
                  <a:pos x="T2" y="T3"/>
                </a:cxn>
                <a:cxn ang="0">
                  <a:pos x="T4" y="T5"/>
                </a:cxn>
                <a:cxn ang="0">
                  <a:pos x="T6" y="T7"/>
                </a:cxn>
                <a:cxn ang="0">
                  <a:pos x="T8" y="T9"/>
                </a:cxn>
              </a:cxnLst>
              <a:rect l="0" t="0" r="r" b="b"/>
              <a:pathLst>
                <a:path w="11" h="7">
                  <a:moveTo>
                    <a:pt x="4" y="1"/>
                  </a:moveTo>
                  <a:cubicBezTo>
                    <a:pt x="2" y="0"/>
                    <a:pt x="0" y="1"/>
                    <a:pt x="3" y="2"/>
                  </a:cubicBezTo>
                  <a:cubicBezTo>
                    <a:pt x="5" y="3"/>
                    <a:pt x="6" y="5"/>
                    <a:pt x="9" y="6"/>
                  </a:cubicBezTo>
                  <a:cubicBezTo>
                    <a:pt x="11" y="7"/>
                    <a:pt x="10" y="5"/>
                    <a:pt x="10" y="5"/>
                  </a:cubicBezTo>
                  <a:cubicBezTo>
                    <a:pt x="10" y="4"/>
                    <a:pt x="6" y="1"/>
                    <a:pt x="4"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20" name="Freeform 26"/>
            <p:cNvSpPr>
              <a:spLocks/>
            </p:cNvSpPr>
            <p:nvPr/>
          </p:nvSpPr>
          <p:spPr bwMode="auto">
            <a:xfrm>
              <a:off x="6810135" y="4375858"/>
              <a:ext cx="79991" cy="14735"/>
            </a:xfrm>
            <a:custGeom>
              <a:avLst/>
              <a:gdLst>
                <a:gd name="T0" fmla="*/ 12 w 16"/>
                <a:gd name="T1" fmla="*/ 3 h 3"/>
                <a:gd name="T2" fmla="*/ 15 w 16"/>
                <a:gd name="T3" fmla="*/ 1 h 3"/>
                <a:gd name="T4" fmla="*/ 11 w 16"/>
                <a:gd name="T5" fmla="*/ 1 h 3"/>
                <a:gd name="T6" fmla="*/ 4 w 16"/>
                <a:gd name="T7" fmla="*/ 1 h 3"/>
                <a:gd name="T8" fmla="*/ 1 w 16"/>
                <a:gd name="T9" fmla="*/ 2 h 3"/>
                <a:gd name="T10" fmla="*/ 7 w 16"/>
                <a:gd name="T11" fmla="*/ 3 h 3"/>
                <a:gd name="T12" fmla="*/ 12 w 1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6" h="3">
                  <a:moveTo>
                    <a:pt x="12" y="3"/>
                  </a:moveTo>
                  <a:cubicBezTo>
                    <a:pt x="13" y="3"/>
                    <a:pt x="14" y="2"/>
                    <a:pt x="15" y="1"/>
                  </a:cubicBezTo>
                  <a:cubicBezTo>
                    <a:pt x="16" y="0"/>
                    <a:pt x="13" y="1"/>
                    <a:pt x="11" y="1"/>
                  </a:cubicBezTo>
                  <a:cubicBezTo>
                    <a:pt x="9" y="2"/>
                    <a:pt x="7" y="1"/>
                    <a:pt x="4" y="1"/>
                  </a:cubicBezTo>
                  <a:cubicBezTo>
                    <a:pt x="2" y="0"/>
                    <a:pt x="2" y="1"/>
                    <a:pt x="1" y="2"/>
                  </a:cubicBezTo>
                  <a:cubicBezTo>
                    <a:pt x="0" y="3"/>
                    <a:pt x="5" y="3"/>
                    <a:pt x="7" y="3"/>
                  </a:cubicBezTo>
                  <a:cubicBezTo>
                    <a:pt x="8" y="3"/>
                    <a:pt x="11" y="3"/>
                    <a:pt x="12"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21" name="Freeform 27"/>
            <p:cNvSpPr>
              <a:spLocks/>
            </p:cNvSpPr>
            <p:nvPr/>
          </p:nvSpPr>
          <p:spPr bwMode="auto">
            <a:xfrm>
              <a:off x="6904861" y="4380068"/>
              <a:ext cx="75781" cy="35785"/>
            </a:xfrm>
            <a:custGeom>
              <a:avLst/>
              <a:gdLst>
                <a:gd name="T0" fmla="*/ 3 w 15"/>
                <a:gd name="T1" fmla="*/ 7 h 7"/>
                <a:gd name="T2" fmla="*/ 4 w 15"/>
                <a:gd name="T3" fmla="*/ 7 h 7"/>
                <a:gd name="T4" fmla="*/ 5 w 15"/>
                <a:gd name="T5" fmla="*/ 7 h 7"/>
                <a:gd name="T6" fmla="*/ 5 w 15"/>
                <a:gd name="T7" fmla="*/ 7 h 7"/>
                <a:gd name="T8" fmla="*/ 6 w 15"/>
                <a:gd name="T9" fmla="*/ 7 h 7"/>
                <a:gd name="T10" fmla="*/ 6 w 15"/>
                <a:gd name="T11" fmla="*/ 6 h 7"/>
                <a:gd name="T12" fmla="*/ 7 w 15"/>
                <a:gd name="T13" fmla="*/ 6 h 7"/>
                <a:gd name="T14" fmla="*/ 8 w 15"/>
                <a:gd name="T15" fmla="*/ 5 h 7"/>
                <a:gd name="T16" fmla="*/ 8 w 15"/>
                <a:gd name="T17" fmla="*/ 5 h 7"/>
                <a:gd name="T18" fmla="*/ 8 w 15"/>
                <a:gd name="T19" fmla="*/ 5 h 7"/>
                <a:gd name="T20" fmla="*/ 8 w 15"/>
                <a:gd name="T21" fmla="*/ 4 h 7"/>
                <a:gd name="T22" fmla="*/ 9 w 15"/>
                <a:gd name="T23" fmla="*/ 4 h 7"/>
                <a:gd name="T24" fmla="*/ 9 w 15"/>
                <a:gd name="T25" fmla="*/ 3 h 7"/>
                <a:gd name="T26" fmla="*/ 10 w 15"/>
                <a:gd name="T27" fmla="*/ 3 h 7"/>
                <a:gd name="T28" fmla="*/ 10 w 15"/>
                <a:gd name="T29" fmla="*/ 3 h 7"/>
                <a:gd name="T30" fmla="*/ 13 w 15"/>
                <a:gd name="T31" fmla="*/ 1 h 7"/>
                <a:gd name="T32" fmla="*/ 6 w 15"/>
                <a:gd name="T33" fmla="*/ 2 h 7"/>
                <a:gd name="T34" fmla="*/ 5 w 15"/>
                <a:gd name="T35" fmla="*/ 2 h 7"/>
                <a:gd name="T36" fmla="*/ 5 w 15"/>
                <a:gd name="T37" fmla="*/ 3 h 7"/>
                <a:gd name="T38" fmla="*/ 4 w 15"/>
                <a:gd name="T39" fmla="*/ 3 h 7"/>
                <a:gd name="T40" fmla="*/ 3 w 15"/>
                <a:gd name="T41" fmla="*/ 4 h 7"/>
                <a:gd name="T42" fmla="*/ 3 w 15"/>
                <a:gd name="T43" fmla="*/ 4 h 7"/>
                <a:gd name="T44" fmla="*/ 1 w 15"/>
                <a:gd name="T45" fmla="*/ 5 h 7"/>
                <a:gd name="T46" fmla="*/ 3 w 15"/>
                <a:gd name="T4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7">
                  <a:moveTo>
                    <a:pt x="3" y="7"/>
                  </a:moveTo>
                  <a:cubicBezTo>
                    <a:pt x="4" y="7"/>
                    <a:pt x="4" y="7"/>
                    <a:pt x="4" y="7"/>
                  </a:cubicBezTo>
                  <a:cubicBezTo>
                    <a:pt x="4" y="7"/>
                    <a:pt x="5" y="7"/>
                    <a:pt x="5" y="7"/>
                  </a:cubicBezTo>
                  <a:cubicBezTo>
                    <a:pt x="5" y="7"/>
                    <a:pt x="5" y="7"/>
                    <a:pt x="5" y="7"/>
                  </a:cubicBezTo>
                  <a:cubicBezTo>
                    <a:pt x="6" y="7"/>
                    <a:pt x="6" y="7"/>
                    <a:pt x="6" y="7"/>
                  </a:cubicBezTo>
                  <a:cubicBezTo>
                    <a:pt x="6" y="6"/>
                    <a:pt x="6" y="6"/>
                    <a:pt x="6" y="6"/>
                  </a:cubicBezTo>
                  <a:cubicBezTo>
                    <a:pt x="7" y="6"/>
                    <a:pt x="7" y="6"/>
                    <a:pt x="7" y="6"/>
                  </a:cubicBezTo>
                  <a:cubicBezTo>
                    <a:pt x="7" y="6"/>
                    <a:pt x="7" y="5"/>
                    <a:pt x="8" y="5"/>
                  </a:cubicBezTo>
                  <a:cubicBezTo>
                    <a:pt x="8" y="5"/>
                    <a:pt x="8" y="5"/>
                    <a:pt x="8" y="5"/>
                  </a:cubicBezTo>
                  <a:cubicBezTo>
                    <a:pt x="8" y="5"/>
                    <a:pt x="8" y="5"/>
                    <a:pt x="8" y="5"/>
                  </a:cubicBezTo>
                  <a:cubicBezTo>
                    <a:pt x="8" y="4"/>
                    <a:pt x="8" y="4"/>
                    <a:pt x="8" y="4"/>
                  </a:cubicBezTo>
                  <a:cubicBezTo>
                    <a:pt x="9" y="4"/>
                    <a:pt x="9" y="4"/>
                    <a:pt x="9" y="4"/>
                  </a:cubicBezTo>
                  <a:cubicBezTo>
                    <a:pt x="9" y="3"/>
                    <a:pt x="9" y="3"/>
                    <a:pt x="9" y="3"/>
                  </a:cubicBezTo>
                  <a:cubicBezTo>
                    <a:pt x="9" y="3"/>
                    <a:pt x="10" y="3"/>
                    <a:pt x="10" y="3"/>
                  </a:cubicBezTo>
                  <a:cubicBezTo>
                    <a:pt x="10" y="3"/>
                    <a:pt x="10" y="3"/>
                    <a:pt x="10" y="3"/>
                  </a:cubicBezTo>
                  <a:cubicBezTo>
                    <a:pt x="11" y="3"/>
                    <a:pt x="15" y="2"/>
                    <a:pt x="13" y="1"/>
                  </a:cubicBezTo>
                  <a:cubicBezTo>
                    <a:pt x="11" y="0"/>
                    <a:pt x="6" y="1"/>
                    <a:pt x="6" y="2"/>
                  </a:cubicBezTo>
                  <a:cubicBezTo>
                    <a:pt x="6" y="2"/>
                    <a:pt x="6" y="2"/>
                    <a:pt x="5" y="2"/>
                  </a:cubicBezTo>
                  <a:cubicBezTo>
                    <a:pt x="5" y="3"/>
                    <a:pt x="5" y="3"/>
                    <a:pt x="5" y="3"/>
                  </a:cubicBezTo>
                  <a:cubicBezTo>
                    <a:pt x="5" y="3"/>
                    <a:pt x="5" y="3"/>
                    <a:pt x="4" y="3"/>
                  </a:cubicBezTo>
                  <a:cubicBezTo>
                    <a:pt x="4" y="3"/>
                    <a:pt x="4" y="4"/>
                    <a:pt x="3" y="4"/>
                  </a:cubicBezTo>
                  <a:cubicBezTo>
                    <a:pt x="3" y="4"/>
                    <a:pt x="3" y="4"/>
                    <a:pt x="3" y="4"/>
                  </a:cubicBezTo>
                  <a:cubicBezTo>
                    <a:pt x="2" y="4"/>
                    <a:pt x="2" y="5"/>
                    <a:pt x="1" y="5"/>
                  </a:cubicBezTo>
                  <a:cubicBezTo>
                    <a:pt x="0" y="7"/>
                    <a:pt x="1" y="7"/>
                    <a:pt x="3" y="7"/>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22" name="Freeform 28"/>
            <p:cNvSpPr>
              <a:spLocks/>
            </p:cNvSpPr>
            <p:nvPr/>
          </p:nvSpPr>
          <p:spPr bwMode="auto">
            <a:xfrm>
              <a:off x="6765929" y="4156936"/>
              <a:ext cx="124196" cy="153666"/>
            </a:xfrm>
            <a:custGeom>
              <a:avLst/>
              <a:gdLst>
                <a:gd name="T0" fmla="*/ 24 w 25"/>
                <a:gd name="T1" fmla="*/ 0 h 31"/>
                <a:gd name="T2" fmla="*/ 21 w 25"/>
                <a:gd name="T3" fmla="*/ 3 h 31"/>
                <a:gd name="T4" fmla="*/ 16 w 25"/>
                <a:gd name="T5" fmla="*/ 3 h 31"/>
                <a:gd name="T6" fmla="*/ 9 w 25"/>
                <a:gd name="T7" fmla="*/ 2 h 31"/>
                <a:gd name="T8" fmla="*/ 6 w 25"/>
                <a:gd name="T9" fmla="*/ 2 h 31"/>
                <a:gd name="T10" fmla="*/ 4 w 25"/>
                <a:gd name="T11" fmla="*/ 4 h 31"/>
                <a:gd name="T12" fmla="*/ 2 w 25"/>
                <a:gd name="T13" fmla="*/ 9 h 31"/>
                <a:gd name="T14" fmla="*/ 1 w 25"/>
                <a:gd name="T15" fmla="*/ 12 h 31"/>
                <a:gd name="T16" fmla="*/ 1 w 25"/>
                <a:gd name="T17" fmla="*/ 17 h 31"/>
                <a:gd name="T18" fmla="*/ 0 w 25"/>
                <a:gd name="T19" fmla="*/ 21 h 31"/>
                <a:gd name="T20" fmla="*/ 4 w 25"/>
                <a:gd name="T21" fmla="*/ 23 h 31"/>
                <a:gd name="T22" fmla="*/ 5 w 25"/>
                <a:gd name="T23" fmla="*/ 28 h 31"/>
                <a:gd name="T24" fmla="*/ 5 w 25"/>
                <a:gd name="T25" fmla="*/ 30 h 31"/>
                <a:gd name="T26" fmla="*/ 9 w 25"/>
                <a:gd name="T27" fmla="*/ 30 h 31"/>
                <a:gd name="T28" fmla="*/ 8 w 25"/>
                <a:gd name="T29" fmla="*/ 23 h 31"/>
                <a:gd name="T30" fmla="*/ 8 w 25"/>
                <a:gd name="T31" fmla="*/ 19 h 31"/>
                <a:gd name="T32" fmla="*/ 11 w 25"/>
                <a:gd name="T33" fmla="*/ 19 h 31"/>
                <a:gd name="T34" fmla="*/ 11 w 25"/>
                <a:gd name="T35" fmla="*/ 22 h 31"/>
                <a:gd name="T36" fmla="*/ 13 w 25"/>
                <a:gd name="T37" fmla="*/ 26 h 31"/>
                <a:gd name="T38" fmla="*/ 15 w 25"/>
                <a:gd name="T39" fmla="*/ 28 h 31"/>
                <a:gd name="T40" fmla="*/ 16 w 25"/>
                <a:gd name="T41" fmla="*/ 27 h 31"/>
                <a:gd name="T42" fmla="*/ 18 w 25"/>
                <a:gd name="T43" fmla="*/ 26 h 31"/>
                <a:gd name="T44" fmla="*/ 16 w 25"/>
                <a:gd name="T45" fmla="*/ 23 h 31"/>
                <a:gd name="T46" fmla="*/ 16 w 25"/>
                <a:gd name="T47" fmla="*/ 20 h 31"/>
                <a:gd name="T48" fmla="*/ 15 w 25"/>
                <a:gd name="T49" fmla="*/ 17 h 31"/>
                <a:gd name="T50" fmla="*/ 12 w 25"/>
                <a:gd name="T51" fmla="*/ 15 h 31"/>
                <a:gd name="T52" fmla="*/ 14 w 25"/>
                <a:gd name="T53" fmla="*/ 12 h 31"/>
                <a:gd name="T54" fmla="*/ 17 w 25"/>
                <a:gd name="T55" fmla="*/ 10 h 31"/>
                <a:gd name="T56" fmla="*/ 16 w 25"/>
                <a:gd name="T57" fmla="*/ 9 h 31"/>
                <a:gd name="T58" fmla="*/ 10 w 25"/>
                <a:gd name="T59" fmla="*/ 11 h 31"/>
                <a:gd name="T60" fmla="*/ 7 w 25"/>
                <a:gd name="T61" fmla="*/ 12 h 31"/>
                <a:gd name="T62" fmla="*/ 4 w 25"/>
                <a:gd name="T63" fmla="*/ 9 h 31"/>
                <a:gd name="T64" fmla="*/ 5 w 25"/>
                <a:gd name="T65" fmla="*/ 6 h 31"/>
                <a:gd name="T66" fmla="*/ 8 w 25"/>
                <a:gd name="T67" fmla="*/ 6 h 31"/>
                <a:gd name="T68" fmla="*/ 13 w 25"/>
                <a:gd name="T69" fmla="*/ 5 h 31"/>
                <a:gd name="T70" fmla="*/ 17 w 25"/>
                <a:gd name="T71" fmla="*/ 6 h 31"/>
                <a:gd name="T72" fmla="*/ 21 w 25"/>
                <a:gd name="T73" fmla="*/ 5 h 31"/>
                <a:gd name="T74" fmla="*/ 24 w 25"/>
                <a:gd name="T75" fmla="*/ 3 h 31"/>
                <a:gd name="T76" fmla="*/ 24 w 25"/>
                <a:gd name="T7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 h="31">
                  <a:moveTo>
                    <a:pt x="24" y="0"/>
                  </a:moveTo>
                  <a:cubicBezTo>
                    <a:pt x="23" y="0"/>
                    <a:pt x="22" y="2"/>
                    <a:pt x="21" y="3"/>
                  </a:cubicBezTo>
                  <a:cubicBezTo>
                    <a:pt x="20" y="4"/>
                    <a:pt x="17" y="3"/>
                    <a:pt x="16" y="3"/>
                  </a:cubicBezTo>
                  <a:cubicBezTo>
                    <a:pt x="14" y="3"/>
                    <a:pt x="12" y="3"/>
                    <a:pt x="9" y="2"/>
                  </a:cubicBezTo>
                  <a:cubicBezTo>
                    <a:pt x="7" y="1"/>
                    <a:pt x="7" y="1"/>
                    <a:pt x="6" y="2"/>
                  </a:cubicBezTo>
                  <a:cubicBezTo>
                    <a:pt x="6" y="3"/>
                    <a:pt x="5" y="3"/>
                    <a:pt x="4" y="4"/>
                  </a:cubicBezTo>
                  <a:cubicBezTo>
                    <a:pt x="3" y="5"/>
                    <a:pt x="3" y="8"/>
                    <a:pt x="2" y="9"/>
                  </a:cubicBezTo>
                  <a:cubicBezTo>
                    <a:pt x="1" y="10"/>
                    <a:pt x="1" y="11"/>
                    <a:pt x="1" y="12"/>
                  </a:cubicBezTo>
                  <a:cubicBezTo>
                    <a:pt x="0" y="13"/>
                    <a:pt x="1" y="15"/>
                    <a:pt x="1" y="17"/>
                  </a:cubicBezTo>
                  <a:cubicBezTo>
                    <a:pt x="0" y="19"/>
                    <a:pt x="0" y="18"/>
                    <a:pt x="0" y="21"/>
                  </a:cubicBezTo>
                  <a:cubicBezTo>
                    <a:pt x="1" y="23"/>
                    <a:pt x="2" y="22"/>
                    <a:pt x="4" y="23"/>
                  </a:cubicBezTo>
                  <a:cubicBezTo>
                    <a:pt x="5" y="24"/>
                    <a:pt x="6" y="26"/>
                    <a:pt x="5" y="28"/>
                  </a:cubicBezTo>
                  <a:cubicBezTo>
                    <a:pt x="4" y="30"/>
                    <a:pt x="4" y="30"/>
                    <a:pt x="5" y="30"/>
                  </a:cubicBezTo>
                  <a:cubicBezTo>
                    <a:pt x="6" y="31"/>
                    <a:pt x="8" y="30"/>
                    <a:pt x="9" y="30"/>
                  </a:cubicBezTo>
                  <a:cubicBezTo>
                    <a:pt x="9" y="30"/>
                    <a:pt x="8" y="24"/>
                    <a:pt x="8" y="23"/>
                  </a:cubicBezTo>
                  <a:cubicBezTo>
                    <a:pt x="7" y="22"/>
                    <a:pt x="8" y="19"/>
                    <a:pt x="8" y="19"/>
                  </a:cubicBezTo>
                  <a:cubicBezTo>
                    <a:pt x="8" y="19"/>
                    <a:pt x="12" y="18"/>
                    <a:pt x="11" y="19"/>
                  </a:cubicBezTo>
                  <a:cubicBezTo>
                    <a:pt x="10" y="20"/>
                    <a:pt x="10" y="21"/>
                    <a:pt x="11" y="22"/>
                  </a:cubicBezTo>
                  <a:cubicBezTo>
                    <a:pt x="13" y="24"/>
                    <a:pt x="12" y="25"/>
                    <a:pt x="13" y="26"/>
                  </a:cubicBezTo>
                  <a:cubicBezTo>
                    <a:pt x="13" y="26"/>
                    <a:pt x="14" y="27"/>
                    <a:pt x="15" y="28"/>
                  </a:cubicBezTo>
                  <a:cubicBezTo>
                    <a:pt x="16" y="28"/>
                    <a:pt x="16" y="27"/>
                    <a:pt x="16" y="27"/>
                  </a:cubicBezTo>
                  <a:cubicBezTo>
                    <a:pt x="16" y="26"/>
                    <a:pt x="17" y="26"/>
                    <a:pt x="18" y="26"/>
                  </a:cubicBezTo>
                  <a:cubicBezTo>
                    <a:pt x="19" y="25"/>
                    <a:pt x="17" y="24"/>
                    <a:pt x="16" y="23"/>
                  </a:cubicBezTo>
                  <a:cubicBezTo>
                    <a:pt x="15" y="21"/>
                    <a:pt x="16" y="21"/>
                    <a:pt x="16" y="20"/>
                  </a:cubicBezTo>
                  <a:cubicBezTo>
                    <a:pt x="17" y="20"/>
                    <a:pt x="17" y="18"/>
                    <a:pt x="15" y="17"/>
                  </a:cubicBezTo>
                  <a:cubicBezTo>
                    <a:pt x="12" y="17"/>
                    <a:pt x="13" y="16"/>
                    <a:pt x="12" y="15"/>
                  </a:cubicBezTo>
                  <a:cubicBezTo>
                    <a:pt x="12" y="15"/>
                    <a:pt x="13" y="12"/>
                    <a:pt x="14" y="12"/>
                  </a:cubicBezTo>
                  <a:cubicBezTo>
                    <a:pt x="14" y="11"/>
                    <a:pt x="16" y="11"/>
                    <a:pt x="17" y="10"/>
                  </a:cubicBezTo>
                  <a:cubicBezTo>
                    <a:pt x="18" y="9"/>
                    <a:pt x="18" y="9"/>
                    <a:pt x="16" y="9"/>
                  </a:cubicBezTo>
                  <a:cubicBezTo>
                    <a:pt x="13" y="9"/>
                    <a:pt x="10" y="10"/>
                    <a:pt x="10" y="11"/>
                  </a:cubicBezTo>
                  <a:cubicBezTo>
                    <a:pt x="10" y="12"/>
                    <a:pt x="8" y="12"/>
                    <a:pt x="7" y="12"/>
                  </a:cubicBezTo>
                  <a:cubicBezTo>
                    <a:pt x="5" y="12"/>
                    <a:pt x="4" y="10"/>
                    <a:pt x="4" y="9"/>
                  </a:cubicBezTo>
                  <a:cubicBezTo>
                    <a:pt x="5" y="8"/>
                    <a:pt x="6" y="7"/>
                    <a:pt x="5" y="6"/>
                  </a:cubicBezTo>
                  <a:cubicBezTo>
                    <a:pt x="5" y="5"/>
                    <a:pt x="7" y="5"/>
                    <a:pt x="8" y="6"/>
                  </a:cubicBezTo>
                  <a:cubicBezTo>
                    <a:pt x="9" y="6"/>
                    <a:pt x="12" y="6"/>
                    <a:pt x="13" y="5"/>
                  </a:cubicBezTo>
                  <a:cubicBezTo>
                    <a:pt x="13" y="5"/>
                    <a:pt x="15" y="5"/>
                    <a:pt x="17" y="6"/>
                  </a:cubicBezTo>
                  <a:cubicBezTo>
                    <a:pt x="19" y="6"/>
                    <a:pt x="20" y="6"/>
                    <a:pt x="21" y="5"/>
                  </a:cubicBezTo>
                  <a:cubicBezTo>
                    <a:pt x="22" y="5"/>
                    <a:pt x="24" y="3"/>
                    <a:pt x="24" y="3"/>
                  </a:cubicBezTo>
                  <a:cubicBezTo>
                    <a:pt x="25" y="2"/>
                    <a:pt x="25" y="0"/>
                    <a:pt x="24"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23" name="Freeform 29"/>
            <p:cNvSpPr>
              <a:spLocks/>
            </p:cNvSpPr>
            <p:nvPr/>
          </p:nvSpPr>
          <p:spPr bwMode="auto">
            <a:xfrm>
              <a:off x="6536482" y="4030635"/>
              <a:ext cx="218922" cy="250497"/>
            </a:xfrm>
            <a:custGeom>
              <a:avLst/>
              <a:gdLst>
                <a:gd name="T0" fmla="*/ 41 w 44"/>
                <a:gd name="T1" fmla="*/ 28 h 50"/>
                <a:gd name="T2" fmla="*/ 38 w 44"/>
                <a:gd name="T3" fmla="*/ 23 h 50"/>
                <a:gd name="T4" fmla="*/ 34 w 44"/>
                <a:gd name="T5" fmla="*/ 16 h 50"/>
                <a:gd name="T6" fmla="*/ 36 w 44"/>
                <a:gd name="T7" fmla="*/ 15 h 50"/>
                <a:gd name="T8" fmla="*/ 35 w 44"/>
                <a:gd name="T9" fmla="*/ 14 h 50"/>
                <a:gd name="T10" fmla="*/ 35 w 44"/>
                <a:gd name="T11" fmla="*/ 14 h 50"/>
                <a:gd name="T12" fmla="*/ 39 w 44"/>
                <a:gd name="T13" fmla="*/ 12 h 50"/>
                <a:gd name="T14" fmla="*/ 35 w 44"/>
                <a:gd name="T15" fmla="*/ 6 h 50"/>
                <a:gd name="T16" fmla="*/ 31 w 44"/>
                <a:gd name="T17" fmla="*/ 2 h 50"/>
                <a:gd name="T18" fmla="*/ 25 w 44"/>
                <a:gd name="T19" fmla="*/ 6 h 50"/>
                <a:gd name="T20" fmla="*/ 23 w 44"/>
                <a:gd name="T21" fmla="*/ 10 h 50"/>
                <a:gd name="T22" fmla="*/ 22 w 44"/>
                <a:gd name="T23" fmla="*/ 10 h 50"/>
                <a:gd name="T24" fmla="*/ 22 w 44"/>
                <a:gd name="T25" fmla="*/ 10 h 50"/>
                <a:gd name="T26" fmla="*/ 21 w 44"/>
                <a:gd name="T27" fmla="*/ 10 h 50"/>
                <a:gd name="T28" fmla="*/ 19 w 44"/>
                <a:gd name="T29" fmla="*/ 14 h 50"/>
                <a:gd name="T30" fmla="*/ 19 w 44"/>
                <a:gd name="T31" fmla="*/ 14 h 50"/>
                <a:gd name="T32" fmla="*/ 17 w 44"/>
                <a:gd name="T33" fmla="*/ 15 h 50"/>
                <a:gd name="T34" fmla="*/ 16 w 44"/>
                <a:gd name="T35" fmla="*/ 16 h 50"/>
                <a:gd name="T36" fmla="*/ 16 w 44"/>
                <a:gd name="T37" fmla="*/ 16 h 50"/>
                <a:gd name="T38" fmla="*/ 15 w 44"/>
                <a:gd name="T39" fmla="*/ 17 h 50"/>
                <a:gd name="T40" fmla="*/ 15 w 44"/>
                <a:gd name="T41" fmla="*/ 19 h 50"/>
                <a:gd name="T42" fmla="*/ 7 w 44"/>
                <a:gd name="T43" fmla="*/ 25 h 50"/>
                <a:gd name="T44" fmla="*/ 4 w 44"/>
                <a:gd name="T45" fmla="*/ 25 h 50"/>
                <a:gd name="T46" fmla="*/ 2 w 44"/>
                <a:gd name="T47" fmla="*/ 24 h 50"/>
                <a:gd name="T48" fmla="*/ 1 w 44"/>
                <a:gd name="T49" fmla="*/ 23 h 50"/>
                <a:gd name="T50" fmla="*/ 0 w 44"/>
                <a:gd name="T51" fmla="*/ 29 h 50"/>
                <a:gd name="T52" fmla="*/ 4 w 44"/>
                <a:gd name="T53" fmla="*/ 37 h 50"/>
                <a:gd name="T54" fmla="*/ 13 w 44"/>
                <a:gd name="T55" fmla="*/ 45 h 50"/>
                <a:gd name="T56" fmla="*/ 19 w 44"/>
                <a:gd name="T57" fmla="*/ 46 h 50"/>
                <a:gd name="T58" fmla="*/ 27 w 44"/>
                <a:gd name="T59" fmla="*/ 48 h 50"/>
                <a:gd name="T60" fmla="*/ 34 w 44"/>
                <a:gd name="T61" fmla="*/ 44 h 50"/>
                <a:gd name="T62" fmla="*/ 39 w 44"/>
                <a:gd name="T63"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50">
                  <a:moveTo>
                    <a:pt x="39" y="32"/>
                  </a:moveTo>
                  <a:cubicBezTo>
                    <a:pt x="40" y="29"/>
                    <a:pt x="39" y="28"/>
                    <a:pt x="41" y="28"/>
                  </a:cubicBezTo>
                  <a:cubicBezTo>
                    <a:pt x="43" y="28"/>
                    <a:pt x="44" y="27"/>
                    <a:pt x="43" y="26"/>
                  </a:cubicBezTo>
                  <a:cubicBezTo>
                    <a:pt x="41" y="25"/>
                    <a:pt x="37" y="24"/>
                    <a:pt x="38" y="23"/>
                  </a:cubicBezTo>
                  <a:cubicBezTo>
                    <a:pt x="39" y="22"/>
                    <a:pt x="39" y="21"/>
                    <a:pt x="38" y="21"/>
                  </a:cubicBezTo>
                  <a:cubicBezTo>
                    <a:pt x="38" y="20"/>
                    <a:pt x="33" y="16"/>
                    <a:pt x="34" y="16"/>
                  </a:cubicBezTo>
                  <a:cubicBezTo>
                    <a:pt x="34" y="16"/>
                    <a:pt x="37" y="16"/>
                    <a:pt x="36" y="15"/>
                  </a:cubicBezTo>
                  <a:cubicBezTo>
                    <a:pt x="36" y="15"/>
                    <a:pt x="36" y="15"/>
                    <a:pt x="36" y="15"/>
                  </a:cubicBezTo>
                  <a:cubicBezTo>
                    <a:pt x="36" y="15"/>
                    <a:pt x="36" y="15"/>
                    <a:pt x="35" y="15"/>
                  </a:cubicBezTo>
                  <a:cubicBezTo>
                    <a:pt x="35" y="15"/>
                    <a:pt x="35" y="15"/>
                    <a:pt x="35" y="14"/>
                  </a:cubicBezTo>
                  <a:cubicBezTo>
                    <a:pt x="35" y="14"/>
                    <a:pt x="35" y="14"/>
                    <a:pt x="35" y="14"/>
                  </a:cubicBezTo>
                  <a:cubicBezTo>
                    <a:pt x="35" y="14"/>
                    <a:pt x="35" y="14"/>
                    <a:pt x="35" y="14"/>
                  </a:cubicBezTo>
                  <a:cubicBezTo>
                    <a:pt x="35" y="14"/>
                    <a:pt x="35" y="14"/>
                    <a:pt x="35" y="14"/>
                  </a:cubicBezTo>
                  <a:cubicBezTo>
                    <a:pt x="36" y="14"/>
                    <a:pt x="40" y="13"/>
                    <a:pt x="39" y="12"/>
                  </a:cubicBezTo>
                  <a:cubicBezTo>
                    <a:pt x="37" y="11"/>
                    <a:pt x="42" y="9"/>
                    <a:pt x="41" y="8"/>
                  </a:cubicBezTo>
                  <a:cubicBezTo>
                    <a:pt x="39" y="8"/>
                    <a:pt x="37" y="6"/>
                    <a:pt x="35" y="6"/>
                  </a:cubicBezTo>
                  <a:cubicBezTo>
                    <a:pt x="33" y="5"/>
                    <a:pt x="32" y="5"/>
                    <a:pt x="32" y="4"/>
                  </a:cubicBezTo>
                  <a:cubicBezTo>
                    <a:pt x="32" y="4"/>
                    <a:pt x="32" y="3"/>
                    <a:pt x="31" y="2"/>
                  </a:cubicBezTo>
                  <a:cubicBezTo>
                    <a:pt x="30" y="1"/>
                    <a:pt x="29" y="0"/>
                    <a:pt x="28" y="1"/>
                  </a:cubicBezTo>
                  <a:cubicBezTo>
                    <a:pt x="27" y="1"/>
                    <a:pt x="25" y="6"/>
                    <a:pt x="25" y="6"/>
                  </a:cubicBezTo>
                  <a:cubicBezTo>
                    <a:pt x="25" y="6"/>
                    <a:pt x="24" y="8"/>
                    <a:pt x="24" y="8"/>
                  </a:cubicBezTo>
                  <a:cubicBezTo>
                    <a:pt x="24" y="9"/>
                    <a:pt x="23" y="10"/>
                    <a:pt x="23" y="10"/>
                  </a:cubicBezTo>
                  <a:cubicBezTo>
                    <a:pt x="23" y="10"/>
                    <a:pt x="23" y="10"/>
                    <a:pt x="23" y="10"/>
                  </a:cubicBezTo>
                  <a:cubicBezTo>
                    <a:pt x="23" y="10"/>
                    <a:pt x="22" y="10"/>
                    <a:pt x="22" y="10"/>
                  </a:cubicBezTo>
                  <a:cubicBezTo>
                    <a:pt x="22" y="10"/>
                    <a:pt x="22" y="10"/>
                    <a:pt x="22" y="10"/>
                  </a:cubicBezTo>
                  <a:cubicBezTo>
                    <a:pt x="22" y="10"/>
                    <a:pt x="22" y="10"/>
                    <a:pt x="22" y="10"/>
                  </a:cubicBezTo>
                  <a:cubicBezTo>
                    <a:pt x="22" y="10"/>
                    <a:pt x="22" y="10"/>
                    <a:pt x="22" y="10"/>
                  </a:cubicBezTo>
                  <a:cubicBezTo>
                    <a:pt x="21" y="10"/>
                    <a:pt x="21" y="10"/>
                    <a:pt x="21" y="10"/>
                  </a:cubicBezTo>
                  <a:cubicBezTo>
                    <a:pt x="21" y="10"/>
                    <a:pt x="20" y="12"/>
                    <a:pt x="19" y="12"/>
                  </a:cubicBezTo>
                  <a:cubicBezTo>
                    <a:pt x="18" y="12"/>
                    <a:pt x="19" y="13"/>
                    <a:pt x="19" y="14"/>
                  </a:cubicBezTo>
                  <a:cubicBezTo>
                    <a:pt x="19" y="14"/>
                    <a:pt x="19" y="14"/>
                    <a:pt x="19" y="14"/>
                  </a:cubicBezTo>
                  <a:cubicBezTo>
                    <a:pt x="19" y="14"/>
                    <a:pt x="19" y="14"/>
                    <a:pt x="19" y="14"/>
                  </a:cubicBezTo>
                  <a:cubicBezTo>
                    <a:pt x="18" y="14"/>
                    <a:pt x="18" y="15"/>
                    <a:pt x="17" y="15"/>
                  </a:cubicBezTo>
                  <a:cubicBezTo>
                    <a:pt x="17" y="15"/>
                    <a:pt x="17" y="15"/>
                    <a:pt x="17" y="15"/>
                  </a:cubicBezTo>
                  <a:cubicBezTo>
                    <a:pt x="17" y="15"/>
                    <a:pt x="17" y="16"/>
                    <a:pt x="17" y="16"/>
                  </a:cubicBezTo>
                  <a:cubicBezTo>
                    <a:pt x="17" y="16"/>
                    <a:pt x="17" y="16"/>
                    <a:pt x="16" y="16"/>
                  </a:cubicBezTo>
                  <a:cubicBezTo>
                    <a:pt x="16" y="16"/>
                    <a:pt x="16" y="16"/>
                    <a:pt x="16" y="16"/>
                  </a:cubicBezTo>
                  <a:cubicBezTo>
                    <a:pt x="16" y="16"/>
                    <a:pt x="16" y="16"/>
                    <a:pt x="16" y="16"/>
                  </a:cubicBezTo>
                  <a:cubicBezTo>
                    <a:pt x="16" y="16"/>
                    <a:pt x="16" y="17"/>
                    <a:pt x="16" y="17"/>
                  </a:cubicBezTo>
                  <a:cubicBezTo>
                    <a:pt x="16" y="17"/>
                    <a:pt x="16" y="17"/>
                    <a:pt x="15" y="17"/>
                  </a:cubicBezTo>
                  <a:cubicBezTo>
                    <a:pt x="15" y="17"/>
                    <a:pt x="15" y="17"/>
                    <a:pt x="15" y="17"/>
                  </a:cubicBezTo>
                  <a:cubicBezTo>
                    <a:pt x="14" y="17"/>
                    <a:pt x="15" y="18"/>
                    <a:pt x="15" y="19"/>
                  </a:cubicBezTo>
                  <a:cubicBezTo>
                    <a:pt x="14" y="19"/>
                    <a:pt x="10" y="19"/>
                    <a:pt x="9" y="19"/>
                  </a:cubicBezTo>
                  <a:cubicBezTo>
                    <a:pt x="8" y="19"/>
                    <a:pt x="8" y="25"/>
                    <a:pt x="7" y="25"/>
                  </a:cubicBezTo>
                  <a:cubicBezTo>
                    <a:pt x="7" y="25"/>
                    <a:pt x="5" y="25"/>
                    <a:pt x="4" y="25"/>
                  </a:cubicBezTo>
                  <a:cubicBezTo>
                    <a:pt x="4" y="25"/>
                    <a:pt x="4" y="25"/>
                    <a:pt x="4" y="25"/>
                  </a:cubicBezTo>
                  <a:cubicBezTo>
                    <a:pt x="3" y="25"/>
                    <a:pt x="3" y="24"/>
                    <a:pt x="2" y="24"/>
                  </a:cubicBezTo>
                  <a:cubicBezTo>
                    <a:pt x="2" y="24"/>
                    <a:pt x="2" y="24"/>
                    <a:pt x="2" y="24"/>
                  </a:cubicBezTo>
                  <a:cubicBezTo>
                    <a:pt x="2" y="24"/>
                    <a:pt x="2" y="24"/>
                    <a:pt x="2" y="24"/>
                  </a:cubicBezTo>
                  <a:cubicBezTo>
                    <a:pt x="2" y="23"/>
                    <a:pt x="1" y="23"/>
                    <a:pt x="1" y="23"/>
                  </a:cubicBezTo>
                  <a:cubicBezTo>
                    <a:pt x="1" y="23"/>
                    <a:pt x="1" y="23"/>
                    <a:pt x="1" y="23"/>
                  </a:cubicBezTo>
                  <a:cubicBezTo>
                    <a:pt x="0" y="23"/>
                    <a:pt x="0" y="28"/>
                    <a:pt x="0" y="29"/>
                  </a:cubicBezTo>
                  <a:cubicBezTo>
                    <a:pt x="0" y="30"/>
                    <a:pt x="2" y="36"/>
                    <a:pt x="3" y="36"/>
                  </a:cubicBezTo>
                  <a:cubicBezTo>
                    <a:pt x="4" y="36"/>
                    <a:pt x="4" y="35"/>
                    <a:pt x="4" y="37"/>
                  </a:cubicBezTo>
                  <a:cubicBezTo>
                    <a:pt x="4" y="38"/>
                    <a:pt x="7" y="44"/>
                    <a:pt x="7" y="44"/>
                  </a:cubicBezTo>
                  <a:cubicBezTo>
                    <a:pt x="8" y="44"/>
                    <a:pt x="13" y="45"/>
                    <a:pt x="13" y="45"/>
                  </a:cubicBezTo>
                  <a:cubicBezTo>
                    <a:pt x="14" y="45"/>
                    <a:pt x="13" y="46"/>
                    <a:pt x="14" y="46"/>
                  </a:cubicBezTo>
                  <a:cubicBezTo>
                    <a:pt x="16" y="46"/>
                    <a:pt x="19" y="46"/>
                    <a:pt x="19" y="46"/>
                  </a:cubicBezTo>
                  <a:cubicBezTo>
                    <a:pt x="20" y="45"/>
                    <a:pt x="19" y="45"/>
                    <a:pt x="21" y="46"/>
                  </a:cubicBezTo>
                  <a:cubicBezTo>
                    <a:pt x="24" y="47"/>
                    <a:pt x="27" y="48"/>
                    <a:pt x="27" y="48"/>
                  </a:cubicBezTo>
                  <a:cubicBezTo>
                    <a:pt x="28" y="49"/>
                    <a:pt x="28" y="50"/>
                    <a:pt x="30" y="49"/>
                  </a:cubicBezTo>
                  <a:cubicBezTo>
                    <a:pt x="32" y="48"/>
                    <a:pt x="34" y="46"/>
                    <a:pt x="34" y="44"/>
                  </a:cubicBezTo>
                  <a:cubicBezTo>
                    <a:pt x="34" y="42"/>
                    <a:pt x="34" y="40"/>
                    <a:pt x="35" y="39"/>
                  </a:cubicBezTo>
                  <a:cubicBezTo>
                    <a:pt x="36" y="37"/>
                    <a:pt x="38" y="34"/>
                    <a:pt x="39" y="3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24" name="Freeform 30"/>
            <p:cNvSpPr>
              <a:spLocks/>
            </p:cNvSpPr>
            <p:nvPr/>
          </p:nvSpPr>
          <p:spPr bwMode="auto">
            <a:xfrm>
              <a:off x="6452282" y="3742248"/>
              <a:ext cx="48415" cy="44205"/>
            </a:xfrm>
            <a:custGeom>
              <a:avLst/>
              <a:gdLst>
                <a:gd name="T0" fmla="*/ 5 w 10"/>
                <a:gd name="T1" fmla="*/ 1 h 9"/>
                <a:gd name="T2" fmla="*/ 1 w 10"/>
                <a:gd name="T3" fmla="*/ 3 h 9"/>
                <a:gd name="T4" fmla="*/ 1 w 10"/>
                <a:gd name="T5" fmla="*/ 8 h 9"/>
                <a:gd name="T6" fmla="*/ 8 w 10"/>
                <a:gd name="T7" fmla="*/ 7 h 9"/>
                <a:gd name="T8" fmla="*/ 9 w 10"/>
                <a:gd name="T9" fmla="*/ 4 h 9"/>
                <a:gd name="T10" fmla="*/ 8 w 10"/>
                <a:gd name="T11" fmla="*/ 1 h 9"/>
                <a:gd name="T12" fmla="*/ 5 w 10"/>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5" y="1"/>
                  </a:moveTo>
                  <a:cubicBezTo>
                    <a:pt x="3" y="1"/>
                    <a:pt x="2" y="3"/>
                    <a:pt x="1" y="3"/>
                  </a:cubicBezTo>
                  <a:cubicBezTo>
                    <a:pt x="0" y="4"/>
                    <a:pt x="0" y="8"/>
                    <a:pt x="1" y="8"/>
                  </a:cubicBezTo>
                  <a:cubicBezTo>
                    <a:pt x="5" y="9"/>
                    <a:pt x="8" y="7"/>
                    <a:pt x="8" y="7"/>
                  </a:cubicBezTo>
                  <a:cubicBezTo>
                    <a:pt x="8" y="6"/>
                    <a:pt x="8" y="4"/>
                    <a:pt x="9" y="4"/>
                  </a:cubicBezTo>
                  <a:cubicBezTo>
                    <a:pt x="9" y="4"/>
                    <a:pt x="10" y="2"/>
                    <a:pt x="8" y="1"/>
                  </a:cubicBezTo>
                  <a:cubicBezTo>
                    <a:pt x="7" y="0"/>
                    <a:pt x="7" y="0"/>
                    <a:pt x="5"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25" name="Freeform 31"/>
            <p:cNvSpPr>
              <a:spLocks/>
            </p:cNvSpPr>
            <p:nvPr/>
          </p:nvSpPr>
          <p:spPr bwMode="auto">
            <a:xfrm>
              <a:off x="6675414" y="3622262"/>
              <a:ext cx="39995" cy="84201"/>
            </a:xfrm>
            <a:custGeom>
              <a:avLst/>
              <a:gdLst>
                <a:gd name="T0" fmla="*/ 5 w 8"/>
                <a:gd name="T1" fmla="*/ 1 h 17"/>
                <a:gd name="T2" fmla="*/ 1 w 8"/>
                <a:gd name="T3" fmla="*/ 5 h 17"/>
                <a:gd name="T4" fmla="*/ 1 w 8"/>
                <a:gd name="T5" fmla="*/ 10 h 17"/>
                <a:gd name="T6" fmla="*/ 4 w 8"/>
                <a:gd name="T7" fmla="*/ 16 h 17"/>
                <a:gd name="T8" fmla="*/ 5 w 8"/>
                <a:gd name="T9" fmla="*/ 15 h 17"/>
                <a:gd name="T10" fmla="*/ 7 w 8"/>
                <a:gd name="T11" fmla="*/ 9 h 17"/>
                <a:gd name="T12" fmla="*/ 7 w 8"/>
                <a:gd name="T13" fmla="*/ 4 h 17"/>
                <a:gd name="T14" fmla="*/ 5 w 8"/>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7">
                  <a:moveTo>
                    <a:pt x="5" y="1"/>
                  </a:moveTo>
                  <a:cubicBezTo>
                    <a:pt x="5" y="0"/>
                    <a:pt x="1" y="4"/>
                    <a:pt x="1" y="5"/>
                  </a:cubicBezTo>
                  <a:cubicBezTo>
                    <a:pt x="1" y="5"/>
                    <a:pt x="0" y="9"/>
                    <a:pt x="1" y="10"/>
                  </a:cubicBezTo>
                  <a:cubicBezTo>
                    <a:pt x="1" y="12"/>
                    <a:pt x="3" y="15"/>
                    <a:pt x="4" y="16"/>
                  </a:cubicBezTo>
                  <a:cubicBezTo>
                    <a:pt x="5" y="17"/>
                    <a:pt x="5" y="17"/>
                    <a:pt x="5" y="15"/>
                  </a:cubicBezTo>
                  <a:cubicBezTo>
                    <a:pt x="6" y="13"/>
                    <a:pt x="6" y="10"/>
                    <a:pt x="7" y="9"/>
                  </a:cubicBezTo>
                  <a:cubicBezTo>
                    <a:pt x="7" y="9"/>
                    <a:pt x="8" y="5"/>
                    <a:pt x="7" y="4"/>
                  </a:cubicBezTo>
                  <a:cubicBezTo>
                    <a:pt x="6" y="3"/>
                    <a:pt x="6" y="2"/>
                    <a:pt x="5"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26" name="Freeform 32"/>
            <p:cNvSpPr>
              <a:spLocks/>
            </p:cNvSpPr>
            <p:nvPr/>
          </p:nvSpPr>
          <p:spPr bwMode="auto">
            <a:xfrm>
              <a:off x="6831185" y="3432810"/>
              <a:ext cx="54730" cy="69466"/>
            </a:xfrm>
            <a:custGeom>
              <a:avLst/>
              <a:gdLst>
                <a:gd name="T0" fmla="*/ 8 w 11"/>
                <a:gd name="T1" fmla="*/ 3 h 14"/>
                <a:gd name="T2" fmla="*/ 7 w 11"/>
                <a:gd name="T3" fmla="*/ 1 h 14"/>
                <a:gd name="T4" fmla="*/ 5 w 11"/>
                <a:gd name="T5" fmla="*/ 1 h 14"/>
                <a:gd name="T6" fmla="*/ 2 w 11"/>
                <a:gd name="T7" fmla="*/ 1 h 14"/>
                <a:gd name="T8" fmla="*/ 0 w 11"/>
                <a:gd name="T9" fmla="*/ 3 h 14"/>
                <a:gd name="T10" fmla="*/ 0 w 11"/>
                <a:gd name="T11" fmla="*/ 5 h 14"/>
                <a:gd name="T12" fmla="*/ 3 w 11"/>
                <a:gd name="T13" fmla="*/ 7 h 14"/>
                <a:gd name="T14" fmla="*/ 2 w 11"/>
                <a:gd name="T15" fmla="*/ 5 h 14"/>
                <a:gd name="T16" fmla="*/ 4 w 11"/>
                <a:gd name="T17" fmla="*/ 6 h 14"/>
                <a:gd name="T18" fmla="*/ 4 w 11"/>
                <a:gd name="T19" fmla="*/ 9 h 14"/>
                <a:gd name="T20" fmla="*/ 4 w 11"/>
                <a:gd name="T21" fmla="*/ 11 h 14"/>
                <a:gd name="T22" fmla="*/ 6 w 11"/>
                <a:gd name="T23" fmla="*/ 14 h 14"/>
                <a:gd name="T24" fmla="*/ 6 w 11"/>
                <a:gd name="T25" fmla="*/ 12 h 14"/>
                <a:gd name="T26" fmla="*/ 8 w 11"/>
                <a:gd name="T27" fmla="*/ 14 h 14"/>
                <a:gd name="T28" fmla="*/ 9 w 11"/>
                <a:gd name="T29" fmla="*/ 13 h 14"/>
                <a:gd name="T30" fmla="*/ 9 w 11"/>
                <a:gd name="T31" fmla="*/ 9 h 14"/>
                <a:gd name="T32" fmla="*/ 10 w 11"/>
                <a:gd name="T33" fmla="*/ 5 h 14"/>
                <a:gd name="T34" fmla="*/ 8 w 11"/>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14">
                  <a:moveTo>
                    <a:pt x="8" y="3"/>
                  </a:moveTo>
                  <a:cubicBezTo>
                    <a:pt x="8" y="2"/>
                    <a:pt x="8" y="1"/>
                    <a:pt x="7" y="1"/>
                  </a:cubicBezTo>
                  <a:cubicBezTo>
                    <a:pt x="6" y="2"/>
                    <a:pt x="6" y="2"/>
                    <a:pt x="5" y="1"/>
                  </a:cubicBezTo>
                  <a:cubicBezTo>
                    <a:pt x="4" y="0"/>
                    <a:pt x="3" y="0"/>
                    <a:pt x="2" y="1"/>
                  </a:cubicBezTo>
                  <a:cubicBezTo>
                    <a:pt x="2" y="2"/>
                    <a:pt x="1" y="3"/>
                    <a:pt x="0" y="3"/>
                  </a:cubicBezTo>
                  <a:cubicBezTo>
                    <a:pt x="0" y="3"/>
                    <a:pt x="0" y="5"/>
                    <a:pt x="0" y="5"/>
                  </a:cubicBezTo>
                  <a:cubicBezTo>
                    <a:pt x="0" y="5"/>
                    <a:pt x="2" y="7"/>
                    <a:pt x="3" y="7"/>
                  </a:cubicBezTo>
                  <a:cubicBezTo>
                    <a:pt x="3" y="7"/>
                    <a:pt x="2" y="5"/>
                    <a:pt x="2" y="5"/>
                  </a:cubicBezTo>
                  <a:cubicBezTo>
                    <a:pt x="3" y="4"/>
                    <a:pt x="4" y="5"/>
                    <a:pt x="4" y="6"/>
                  </a:cubicBezTo>
                  <a:cubicBezTo>
                    <a:pt x="5" y="7"/>
                    <a:pt x="4" y="9"/>
                    <a:pt x="4" y="9"/>
                  </a:cubicBezTo>
                  <a:cubicBezTo>
                    <a:pt x="3" y="9"/>
                    <a:pt x="4" y="11"/>
                    <a:pt x="4" y="11"/>
                  </a:cubicBezTo>
                  <a:cubicBezTo>
                    <a:pt x="4" y="12"/>
                    <a:pt x="5" y="14"/>
                    <a:pt x="6" y="14"/>
                  </a:cubicBezTo>
                  <a:cubicBezTo>
                    <a:pt x="6" y="14"/>
                    <a:pt x="6" y="12"/>
                    <a:pt x="6" y="12"/>
                  </a:cubicBezTo>
                  <a:cubicBezTo>
                    <a:pt x="6" y="12"/>
                    <a:pt x="7" y="14"/>
                    <a:pt x="8" y="14"/>
                  </a:cubicBezTo>
                  <a:cubicBezTo>
                    <a:pt x="8" y="14"/>
                    <a:pt x="9" y="13"/>
                    <a:pt x="9" y="13"/>
                  </a:cubicBezTo>
                  <a:cubicBezTo>
                    <a:pt x="10" y="12"/>
                    <a:pt x="9" y="11"/>
                    <a:pt x="9" y="9"/>
                  </a:cubicBezTo>
                  <a:cubicBezTo>
                    <a:pt x="9" y="8"/>
                    <a:pt x="10" y="6"/>
                    <a:pt x="10" y="5"/>
                  </a:cubicBezTo>
                  <a:cubicBezTo>
                    <a:pt x="11" y="5"/>
                    <a:pt x="9" y="4"/>
                    <a:pt x="8"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27" name="Freeform 33"/>
            <p:cNvSpPr>
              <a:spLocks/>
            </p:cNvSpPr>
            <p:nvPr/>
          </p:nvSpPr>
          <p:spPr bwMode="auto">
            <a:xfrm>
              <a:off x="6885915" y="3422285"/>
              <a:ext cx="48415" cy="44205"/>
            </a:xfrm>
            <a:custGeom>
              <a:avLst/>
              <a:gdLst>
                <a:gd name="T0" fmla="*/ 3 w 10"/>
                <a:gd name="T1" fmla="*/ 9 h 9"/>
                <a:gd name="T2" fmla="*/ 5 w 10"/>
                <a:gd name="T3" fmla="*/ 5 h 9"/>
                <a:gd name="T4" fmla="*/ 8 w 10"/>
                <a:gd name="T5" fmla="*/ 5 h 9"/>
                <a:gd name="T6" fmla="*/ 9 w 10"/>
                <a:gd name="T7" fmla="*/ 2 h 9"/>
                <a:gd name="T8" fmla="*/ 6 w 10"/>
                <a:gd name="T9" fmla="*/ 1 h 9"/>
                <a:gd name="T10" fmla="*/ 4 w 10"/>
                <a:gd name="T11" fmla="*/ 3 h 9"/>
                <a:gd name="T12" fmla="*/ 2 w 10"/>
                <a:gd name="T13" fmla="*/ 3 h 9"/>
                <a:gd name="T14" fmla="*/ 0 w 10"/>
                <a:gd name="T15" fmla="*/ 5 h 9"/>
                <a:gd name="T16" fmla="*/ 1 w 10"/>
                <a:gd name="T17" fmla="*/ 6 h 9"/>
                <a:gd name="T18" fmla="*/ 3 w 10"/>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9">
                  <a:moveTo>
                    <a:pt x="3" y="9"/>
                  </a:moveTo>
                  <a:cubicBezTo>
                    <a:pt x="4" y="9"/>
                    <a:pt x="5" y="6"/>
                    <a:pt x="5" y="5"/>
                  </a:cubicBezTo>
                  <a:cubicBezTo>
                    <a:pt x="6" y="4"/>
                    <a:pt x="8" y="5"/>
                    <a:pt x="8" y="5"/>
                  </a:cubicBezTo>
                  <a:cubicBezTo>
                    <a:pt x="9" y="5"/>
                    <a:pt x="10" y="2"/>
                    <a:pt x="9" y="2"/>
                  </a:cubicBezTo>
                  <a:cubicBezTo>
                    <a:pt x="9" y="1"/>
                    <a:pt x="7" y="0"/>
                    <a:pt x="6" y="1"/>
                  </a:cubicBezTo>
                  <a:cubicBezTo>
                    <a:pt x="5" y="1"/>
                    <a:pt x="6" y="3"/>
                    <a:pt x="4" y="3"/>
                  </a:cubicBezTo>
                  <a:cubicBezTo>
                    <a:pt x="3" y="3"/>
                    <a:pt x="2" y="2"/>
                    <a:pt x="2" y="3"/>
                  </a:cubicBezTo>
                  <a:cubicBezTo>
                    <a:pt x="1" y="3"/>
                    <a:pt x="0" y="5"/>
                    <a:pt x="0" y="5"/>
                  </a:cubicBezTo>
                  <a:cubicBezTo>
                    <a:pt x="0" y="6"/>
                    <a:pt x="0" y="6"/>
                    <a:pt x="1" y="6"/>
                  </a:cubicBezTo>
                  <a:cubicBezTo>
                    <a:pt x="2" y="6"/>
                    <a:pt x="2" y="8"/>
                    <a:pt x="3"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28" name="Freeform 34"/>
            <p:cNvSpPr>
              <a:spLocks/>
            </p:cNvSpPr>
            <p:nvPr/>
          </p:nvSpPr>
          <p:spPr bwMode="auto">
            <a:xfrm>
              <a:off x="6850130" y="3258094"/>
              <a:ext cx="204187" cy="189452"/>
            </a:xfrm>
            <a:custGeom>
              <a:avLst/>
              <a:gdLst>
                <a:gd name="T0" fmla="*/ 37 w 41"/>
                <a:gd name="T1" fmla="*/ 27 h 38"/>
                <a:gd name="T2" fmla="*/ 36 w 41"/>
                <a:gd name="T3" fmla="*/ 30 h 38"/>
                <a:gd name="T4" fmla="*/ 39 w 41"/>
                <a:gd name="T5" fmla="*/ 28 h 38"/>
                <a:gd name="T6" fmla="*/ 39 w 41"/>
                <a:gd name="T7" fmla="*/ 24 h 38"/>
                <a:gd name="T8" fmla="*/ 38 w 41"/>
                <a:gd name="T9" fmla="*/ 16 h 38"/>
                <a:gd name="T10" fmla="*/ 39 w 41"/>
                <a:gd name="T11" fmla="*/ 14 h 38"/>
                <a:gd name="T12" fmla="*/ 40 w 41"/>
                <a:gd name="T13" fmla="*/ 9 h 38"/>
                <a:gd name="T14" fmla="*/ 35 w 41"/>
                <a:gd name="T15" fmla="*/ 1 h 38"/>
                <a:gd name="T16" fmla="*/ 33 w 41"/>
                <a:gd name="T17" fmla="*/ 1 h 38"/>
                <a:gd name="T18" fmla="*/ 35 w 41"/>
                <a:gd name="T19" fmla="*/ 2 h 38"/>
                <a:gd name="T20" fmla="*/ 32 w 41"/>
                <a:gd name="T21" fmla="*/ 1 h 38"/>
                <a:gd name="T22" fmla="*/ 31 w 41"/>
                <a:gd name="T23" fmla="*/ 2 h 38"/>
                <a:gd name="T24" fmla="*/ 31 w 41"/>
                <a:gd name="T25" fmla="*/ 5 h 38"/>
                <a:gd name="T26" fmla="*/ 32 w 41"/>
                <a:gd name="T27" fmla="*/ 8 h 38"/>
                <a:gd name="T28" fmla="*/ 31 w 41"/>
                <a:gd name="T29" fmla="*/ 16 h 38"/>
                <a:gd name="T30" fmla="*/ 25 w 41"/>
                <a:gd name="T31" fmla="*/ 21 h 38"/>
                <a:gd name="T32" fmla="*/ 22 w 41"/>
                <a:gd name="T33" fmla="*/ 20 h 38"/>
                <a:gd name="T34" fmla="*/ 21 w 41"/>
                <a:gd name="T35" fmla="*/ 20 h 38"/>
                <a:gd name="T36" fmla="*/ 20 w 41"/>
                <a:gd name="T37" fmla="*/ 25 h 38"/>
                <a:gd name="T38" fmla="*/ 19 w 41"/>
                <a:gd name="T39" fmla="*/ 28 h 38"/>
                <a:gd name="T40" fmla="*/ 15 w 41"/>
                <a:gd name="T41" fmla="*/ 27 h 38"/>
                <a:gd name="T42" fmla="*/ 7 w 41"/>
                <a:gd name="T43" fmla="*/ 28 h 38"/>
                <a:gd name="T44" fmla="*/ 2 w 41"/>
                <a:gd name="T45" fmla="*/ 33 h 38"/>
                <a:gd name="T46" fmla="*/ 3 w 41"/>
                <a:gd name="T47" fmla="*/ 35 h 38"/>
                <a:gd name="T48" fmla="*/ 7 w 41"/>
                <a:gd name="T49" fmla="*/ 34 h 38"/>
                <a:gd name="T50" fmla="*/ 11 w 41"/>
                <a:gd name="T51" fmla="*/ 33 h 38"/>
                <a:gd name="T52" fmla="*/ 15 w 41"/>
                <a:gd name="T53" fmla="*/ 32 h 38"/>
                <a:gd name="T54" fmla="*/ 18 w 41"/>
                <a:gd name="T55" fmla="*/ 34 h 38"/>
                <a:gd name="T56" fmla="*/ 21 w 41"/>
                <a:gd name="T57" fmla="*/ 38 h 38"/>
                <a:gd name="T58" fmla="*/ 25 w 41"/>
                <a:gd name="T59" fmla="*/ 34 h 38"/>
                <a:gd name="T60" fmla="*/ 27 w 41"/>
                <a:gd name="T61" fmla="*/ 33 h 38"/>
                <a:gd name="T62" fmla="*/ 32 w 41"/>
                <a:gd name="T63" fmla="*/ 32 h 38"/>
                <a:gd name="T64" fmla="*/ 34 w 41"/>
                <a:gd name="T65" fmla="*/ 32 h 38"/>
                <a:gd name="T66" fmla="*/ 35 w 41"/>
                <a:gd name="T67"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38">
                  <a:moveTo>
                    <a:pt x="35" y="28"/>
                  </a:moveTo>
                  <a:cubicBezTo>
                    <a:pt x="36" y="28"/>
                    <a:pt x="36" y="27"/>
                    <a:pt x="37" y="27"/>
                  </a:cubicBezTo>
                  <a:cubicBezTo>
                    <a:pt x="37" y="27"/>
                    <a:pt x="37" y="28"/>
                    <a:pt x="37" y="28"/>
                  </a:cubicBezTo>
                  <a:cubicBezTo>
                    <a:pt x="37" y="28"/>
                    <a:pt x="36" y="29"/>
                    <a:pt x="36" y="30"/>
                  </a:cubicBezTo>
                  <a:cubicBezTo>
                    <a:pt x="37" y="31"/>
                    <a:pt x="38" y="31"/>
                    <a:pt x="39" y="31"/>
                  </a:cubicBezTo>
                  <a:cubicBezTo>
                    <a:pt x="39" y="31"/>
                    <a:pt x="39" y="30"/>
                    <a:pt x="39" y="28"/>
                  </a:cubicBezTo>
                  <a:cubicBezTo>
                    <a:pt x="39" y="27"/>
                    <a:pt x="41" y="28"/>
                    <a:pt x="40" y="27"/>
                  </a:cubicBezTo>
                  <a:cubicBezTo>
                    <a:pt x="39" y="26"/>
                    <a:pt x="39" y="24"/>
                    <a:pt x="39" y="24"/>
                  </a:cubicBezTo>
                  <a:cubicBezTo>
                    <a:pt x="39" y="23"/>
                    <a:pt x="39" y="21"/>
                    <a:pt x="39" y="20"/>
                  </a:cubicBezTo>
                  <a:cubicBezTo>
                    <a:pt x="39" y="19"/>
                    <a:pt x="38" y="16"/>
                    <a:pt x="38" y="16"/>
                  </a:cubicBezTo>
                  <a:cubicBezTo>
                    <a:pt x="38" y="15"/>
                    <a:pt x="38" y="14"/>
                    <a:pt x="38" y="14"/>
                  </a:cubicBezTo>
                  <a:cubicBezTo>
                    <a:pt x="39" y="14"/>
                    <a:pt x="39" y="14"/>
                    <a:pt x="39" y="14"/>
                  </a:cubicBezTo>
                  <a:cubicBezTo>
                    <a:pt x="40" y="14"/>
                    <a:pt x="39" y="13"/>
                    <a:pt x="39" y="12"/>
                  </a:cubicBezTo>
                  <a:cubicBezTo>
                    <a:pt x="39" y="11"/>
                    <a:pt x="40" y="10"/>
                    <a:pt x="40" y="9"/>
                  </a:cubicBezTo>
                  <a:cubicBezTo>
                    <a:pt x="40" y="9"/>
                    <a:pt x="38" y="4"/>
                    <a:pt x="37" y="4"/>
                  </a:cubicBezTo>
                  <a:cubicBezTo>
                    <a:pt x="37" y="4"/>
                    <a:pt x="36" y="1"/>
                    <a:pt x="35" y="1"/>
                  </a:cubicBezTo>
                  <a:cubicBezTo>
                    <a:pt x="35" y="0"/>
                    <a:pt x="34" y="0"/>
                    <a:pt x="34" y="0"/>
                  </a:cubicBezTo>
                  <a:cubicBezTo>
                    <a:pt x="33" y="0"/>
                    <a:pt x="33" y="1"/>
                    <a:pt x="33" y="1"/>
                  </a:cubicBezTo>
                  <a:cubicBezTo>
                    <a:pt x="33" y="1"/>
                    <a:pt x="34" y="1"/>
                    <a:pt x="34" y="1"/>
                  </a:cubicBezTo>
                  <a:cubicBezTo>
                    <a:pt x="35" y="1"/>
                    <a:pt x="35" y="2"/>
                    <a:pt x="35" y="2"/>
                  </a:cubicBezTo>
                  <a:cubicBezTo>
                    <a:pt x="35" y="3"/>
                    <a:pt x="34" y="2"/>
                    <a:pt x="33" y="2"/>
                  </a:cubicBezTo>
                  <a:cubicBezTo>
                    <a:pt x="33" y="2"/>
                    <a:pt x="33" y="2"/>
                    <a:pt x="32" y="1"/>
                  </a:cubicBezTo>
                  <a:cubicBezTo>
                    <a:pt x="32" y="1"/>
                    <a:pt x="32" y="0"/>
                    <a:pt x="31" y="0"/>
                  </a:cubicBezTo>
                  <a:cubicBezTo>
                    <a:pt x="31" y="1"/>
                    <a:pt x="31" y="1"/>
                    <a:pt x="31" y="2"/>
                  </a:cubicBezTo>
                  <a:cubicBezTo>
                    <a:pt x="31" y="2"/>
                    <a:pt x="31" y="3"/>
                    <a:pt x="30" y="3"/>
                  </a:cubicBezTo>
                  <a:cubicBezTo>
                    <a:pt x="30" y="4"/>
                    <a:pt x="31" y="4"/>
                    <a:pt x="31" y="5"/>
                  </a:cubicBezTo>
                  <a:cubicBezTo>
                    <a:pt x="32" y="6"/>
                    <a:pt x="32" y="6"/>
                    <a:pt x="31" y="7"/>
                  </a:cubicBezTo>
                  <a:cubicBezTo>
                    <a:pt x="31" y="7"/>
                    <a:pt x="32" y="7"/>
                    <a:pt x="32" y="8"/>
                  </a:cubicBezTo>
                  <a:cubicBezTo>
                    <a:pt x="33" y="8"/>
                    <a:pt x="32" y="11"/>
                    <a:pt x="32" y="12"/>
                  </a:cubicBezTo>
                  <a:cubicBezTo>
                    <a:pt x="32" y="13"/>
                    <a:pt x="32" y="15"/>
                    <a:pt x="31" y="16"/>
                  </a:cubicBezTo>
                  <a:cubicBezTo>
                    <a:pt x="30" y="17"/>
                    <a:pt x="29" y="19"/>
                    <a:pt x="28" y="19"/>
                  </a:cubicBezTo>
                  <a:cubicBezTo>
                    <a:pt x="27" y="19"/>
                    <a:pt x="25" y="21"/>
                    <a:pt x="25" y="21"/>
                  </a:cubicBezTo>
                  <a:cubicBezTo>
                    <a:pt x="25" y="22"/>
                    <a:pt x="24" y="22"/>
                    <a:pt x="23" y="22"/>
                  </a:cubicBezTo>
                  <a:cubicBezTo>
                    <a:pt x="23" y="22"/>
                    <a:pt x="22" y="21"/>
                    <a:pt x="22" y="20"/>
                  </a:cubicBezTo>
                  <a:cubicBezTo>
                    <a:pt x="23" y="20"/>
                    <a:pt x="23" y="19"/>
                    <a:pt x="23" y="19"/>
                  </a:cubicBezTo>
                  <a:cubicBezTo>
                    <a:pt x="22" y="19"/>
                    <a:pt x="21" y="19"/>
                    <a:pt x="21" y="20"/>
                  </a:cubicBezTo>
                  <a:cubicBezTo>
                    <a:pt x="21" y="20"/>
                    <a:pt x="21" y="21"/>
                    <a:pt x="21" y="22"/>
                  </a:cubicBezTo>
                  <a:cubicBezTo>
                    <a:pt x="21" y="23"/>
                    <a:pt x="20" y="24"/>
                    <a:pt x="20" y="25"/>
                  </a:cubicBezTo>
                  <a:cubicBezTo>
                    <a:pt x="19" y="26"/>
                    <a:pt x="20" y="26"/>
                    <a:pt x="20" y="27"/>
                  </a:cubicBezTo>
                  <a:cubicBezTo>
                    <a:pt x="20" y="28"/>
                    <a:pt x="19" y="28"/>
                    <a:pt x="19" y="28"/>
                  </a:cubicBezTo>
                  <a:cubicBezTo>
                    <a:pt x="18" y="28"/>
                    <a:pt x="18" y="27"/>
                    <a:pt x="17" y="27"/>
                  </a:cubicBezTo>
                  <a:cubicBezTo>
                    <a:pt x="17" y="27"/>
                    <a:pt x="17" y="27"/>
                    <a:pt x="15" y="27"/>
                  </a:cubicBezTo>
                  <a:cubicBezTo>
                    <a:pt x="13" y="27"/>
                    <a:pt x="13" y="27"/>
                    <a:pt x="12" y="28"/>
                  </a:cubicBezTo>
                  <a:cubicBezTo>
                    <a:pt x="11" y="28"/>
                    <a:pt x="8" y="28"/>
                    <a:pt x="7" y="28"/>
                  </a:cubicBezTo>
                  <a:cubicBezTo>
                    <a:pt x="6" y="28"/>
                    <a:pt x="5" y="30"/>
                    <a:pt x="4" y="31"/>
                  </a:cubicBezTo>
                  <a:cubicBezTo>
                    <a:pt x="3" y="31"/>
                    <a:pt x="3" y="32"/>
                    <a:pt x="2" y="33"/>
                  </a:cubicBezTo>
                  <a:cubicBezTo>
                    <a:pt x="2" y="33"/>
                    <a:pt x="0" y="33"/>
                    <a:pt x="0" y="34"/>
                  </a:cubicBezTo>
                  <a:cubicBezTo>
                    <a:pt x="0" y="35"/>
                    <a:pt x="2" y="35"/>
                    <a:pt x="3" y="35"/>
                  </a:cubicBezTo>
                  <a:cubicBezTo>
                    <a:pt x="4" y="35"/>
                    <a:pt x="5" y="35"/>
                    <a:pt x="5" y="34"/>
                  </a:cubicBezTo>
                  <a:cubicBezTo>
                    <a:pt x="5" y="34"/>
                    <a:pt x="6" y="34"/>
                    <a:pt x="7" y="34"/>
                  </a:cubicBezTo>
                  <a:cubicBezTo>
                    <a:pt x="7" y="35"/>
                    <a:pt x="9" y="34"/>
                    <a:pt x="9" y="34"/>
                  </a:cubicBezTo>
                  <a:cubicBezTo>
                    <a:pt x="10" y="34"/>
                    <a:pt x="10" y="33"/>
                    <a:pt x="11" y="33"/>
                  </a:cubicBezTo>
                  <a:cubicBezTo>
                    <a:pt x="11" y="33"/>
                    <a:pt x="12" y="33"/>
                    <a:pt x="13" y="32"/>
                  </a:cubicBezTo>
                  <a:cubicBezTo>
                    <a:pt x="13" y="32"/>
                    <a:pt x="15" y="32"/>
                    <a:pt x="15" y="32"/>
                  </a:cubicBezTo>
                  <a:cubicBezTo>
                    <a:pt x="16" y="32"/>
                    <a:pt x="17" y="32"/>
                    <a:pt x="18" y="32"/>
                  </a:cubicBezTo>
                  <a:cubicBezTo>
                    <a:pt x="19" y="33"/>
                    <a:pt x="18" y="34"/>
                    <a:pt x="18" y="34"/>
                  </a:cubicBezTo>
                  <a:cubicBezTo>
                    <a:pt x="17" y="34"/>
                    <a:pt x="18" y="36"/>
                    <a:pt x="19" y="36"/>
                  </a:cubicBezTo>
                  <a:cubicBezTo>
                    <a:pt x="20" y="37"/>
                    <a:pt x="20" y="38"/>
                    <a:pt x="21" y="38"/>
                  </a:cubicBezTo>
                  <a:cubicBezTo>
                    <a:pt x="23" y="38"/>
                    <a:pt x="23" y="35"/>
                    <a:pt x="24" y="35"/>
                  </a:cubicBezTo>
                  <a:cubicBezTo>
                    <a:pt x="24" y="34"/>
                    <a:pt x="25" y="34"/>
                    <a:pt x="25" y="34"/>
                  </a:cubicBezTo>
                  <a:cubicBezTo>
                    <a:pt x="25" y="34"/>
                    <a:pt x="25" y="32"/>
                    <a:pt x="25" y="32"/>
                  </a:cubicBezTo>
                  <a:cubicBezTo>
                    <a:pt x="26" y="32"/>
                    <a:pt x="26" y="33"/>
                    <a:pt x="27" y="33"/>
                  </a:cubicBezTo>
                  <a:cubicBezTo>
                    <a:pt x="27" y="33"/>
                    <a:pt x="28" y="33"/>
                    <a:pt x="29" y="33"/>
                  </a:cubicBezTo>
                  <a:cubicBezTo>
                    <a:pt x="30" y="33"/>
                    <a:pt x="31" y="32"/>
                    <a:pt x="32" y="32"/>
                  </a:cubicBezTo>
                  <a:cubicBezTo>
                    <a:pt x="32" y="31"/>
                    <a:pt x="32" y="30"/>
                    <a:pt x="33" y="30"/>
                  </a:cubicBezTo>
                  <a:cubicBezTo>
                    <a:pt x="33" y="30"/>
                    <a:pt x="33" y="32"/>
                    <a:pt x="34" y="32"/>
                  </a:cubicBezTo>
                  <a:cubicBezTo>
                    <a:pt x="34" y="32"/>
                    <a:pt x="34" y="29"/>
                    <a:pt x="34" y="29"/>
                  </a:cubicBezTo>
                  <a:cubicBezTo>
                    <a:pt x="34" y="28"/>
                    <a:pt x="35" y="28"/>
                    <a:pt x="35" y="28"/>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29" name="Freeform 35"/>
            <p:cNvSpPr>
              <a:spLocks/>
            </p:cNvSpPr>
            <p:nvPr/>
          </p:nvSpPr>
          <p:spPr bwMode="auto">
            <a:xfrm>
              <a:off x="6984851" y="3152843"/>
              <a:ext cx="113671" cy="105251"/>
            </a:xfrm>
            <a:custGeom>
              <a:avLst/>
              <a:gdLst>
                <a:gd name="T0" fmla="*/ 20 w 23"/>
                <a:gd name="T1" fmla="*/ 9 h 21"/>
                <a:gd name="T2" fmla="*/ 20 w 23"/>
                <a:gd name="T3" fmla="*/ 7 h 21"/>
                <a:gd name="T4" fmla="*/ 17 w 23"/>
                <a:gd name="T5" fmla="*/ 8 h 21"/>
                <a:gd name="T6" fmla="*/ 16 w 23"/>
                <a:gd name="T7" fmla="*/ 6 h 21"/>
                <a:gd name="T8" fmla="*/ 14 w 23"/>
                <a:gd name="T9" fmla="*/ 7 h 21"/>
                <a:gd name="T10" fmla="*/ 10 w 23"/>
                <a:gd name="T11" fmla="*/ 4 h 21"/>
                <a:gd name="T12" fmla="*/ 6 w 23"/>
                <a:gd name="T13" fmla="*/ 1 h 21"/>
                <a:gd name="T14" fmla="*/ 5 w 23"/>
                <a:gd name="T15" fmla="*/ 1 h 21"/>
                <a:gd name="T16" fmla="*/ 5 w 23"/>
                <a:gd name="T17" fmla="*/ 3 h 21"/>
                <a:gd name="T18" fmla="*/ 6 w 23"/>
                <a:gd name="T19" fmla="*/ 8 h 21"/>
                <a:gd name="T20" fmla="*/ 6 w 23"/>
                <a:gd name="T21" fmla="*/ 10 h 21"/>
                <a:gd name="T22" fmla="*/ 5 w 23"/>
                <a:gd name="T23" fmla="*/ 13 h 21"/>
                <a:gd name="T24" fmla="*/ 3 w 23"/>
                <a:gd name="T25" fmla="*/ 12 h 21"/>
                <a:gd name="T26" fmla="*/ 2 w 23"/>
                <a:gd name="T27" fmla="*/ 14 h 21"/>
                <a:gd name="T28" fmla="*/ 1 w 23"/>
                <a:gd name="T29" fmla="*/ 15 h 21"/>
                <a:gd name="T30" fmla="*/ 2 w 23"/>
                <a:gd name="T31" fmla="*/ 18 h 21"/>
                <a:gd name="T32" fmla="*/ 2 w 23"/>
                <a:gd name="T33" fmla="*/ 19 h 21"/>
                <a:gd name="T34" fmla="*/ 3 w 23"/>
                <a:gd name="T35" fmla="*/ 20 h 21"/>
                <a:gd name="T36" fmla="*/ 5 w 23"/>
                <a:gd name="T37" fmla="*/ 19 h 21"/>
                <a:gd name="T38" fmla="*/ 6 w 23"/>
                <a:gd name="T39" fmla="*/ 19 h 21"/>
                <a:gd name="T40" fmla="*/ 5 w 23"/>
                <a:gd name="T41" fmla="*/ 17 h 21"/>
                <a:gd name="T42" fmla="*/ 3 w 23"/>
                <a:gd name="T43" fmla="*/ 17 h 21"/>
                <a:gd name="T44" fmla="*/ 3 w 23"/>
                <a:gd name="T45" fmla="*/ 15 h 21"/>
                <a:gd name="T46" fmla="*/ 5 w 23"/>
                <a:gd name="T47" fmla="*/ 16 h 21"/>
                <a:gd name="T48" fmla="*/ 7 w 23"/>
                <a:gd name="T49" fmla="*/ 15 h 21"/>
                <a:gd name="T50" fmla="*/ 10 w 23"/>
                <a:gd name="T51" fmla="*/ 16 h 21"/>
                <a:gd name="T52" fmla="*/ 14 w 23"/>
                <a:gd name="T53" fmla="*/ 18 h 21"/>
                <a:gd name="T54" fmla="*/ 15 w 23"/>
                <a:gd name="T55" fmla="*/ 16 h 21"/>
                <a:gd name="T56" fmla="*/ 18 w 23"/>
                <a:gd name="T57" fmla="*/ 12 h 21"/>
                <a:gd name="T58" fmla="*/ 23 w 23"/>
                <a:gd name="T59" fmla="*/ 11 h 21"/>
                <a:gd name="T60" fmla="*/ 21 w 23"/>
                <a:gd name="T61" fmla="*/ 11 h 21"/>
                <a:gd name="T62" fmla="*/ 20 w 23"/>
                <a:gd name="T6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21">
                  <a:moveTo>
                    <a:pt x="20" y="9"/>
                  </a:moveTo>
                  <a:cubicBezTo>
                    <a:pt x="20" y="8"/>
                    <a:pt x="20" y="7"/>
                    <a:pt x="20" y="7"/>
                  </a:cubicBezTo>
                  <a:cubicBezTo>
                    <a:pt x="19" y="6"/>
                    <a:pt x="18" y="8"/>
                    <a:pt x="17" y="8"/>
                  </a:cubicBezTo>
                  <a:cubicBezTo>
                    <a:pt x="16" y="8"/>
                    <a:pt x="16" y="7"/>
                    <a:pt x="16" y="6"/>
                  </a:cubicBezTo>
                  <a:cubicBezTo>
                    <a:pt x="16" y="6"/>
                    <a:pt x="15" y="6"/>
                    <a:pt x="14" y="7"/>
                  </a:cubicBezTo>
                  <a:cubicBezTo>
                    <a:pt x="13" y="7"/>
                    <a:pt x="11" y="5"/>
                    <a:pt x="10" y="4"/>
                  </a:cubicBezTo>
                  <a:cubicBezTo>
                    <a:pt x="8" y="3"/>
                    <a:pt x="6" y="1"/>
                    <a:pt x="6" y="1"/>
                  </a:cubicBezTo>
                  <a:cubicBezTo>
                    <a:pt x="6" y="0"/>
                    <a:pt x="5" y="1"/>
                    <a:pt x="5" y="1"/>
                  </a:cubicBezTo>
                  <a:cubicBezTo>
                    <a:pt x="4" y="2"/>
                    <a:pt x="5" y="2"/>
                    <a:pt x="5" y="3"/>
                  </a:cubicBezTo>
                  <a:cubicBezTo>
                    <a:pt x="6" y="3"/>
                    <a:pt x="6" y="7"/>
                    <a:pt x="6" y="8"/>
                  </a:cubicBezTo>
                  <a:cubicBezTo>
                    <a:pt x="6" y="8"/>
                    <a:pt x="6" y="10"/>
                    <a:pt x="6" y="10"/>
                  </a:cubicBezTo>
                  <a:cubicBezTo>
                    <a:pt x="7" y="11"/>
                    <a:pt x="6" y="12"/>
                    <a:pt x="5" y="13"/>
                  </a:cubicBezTo>
                  <a:cubicBezTo>
                    <a:pt x="5" y="13"/>
                    <a:pt x="4" y="12"/>
                    <a:pt x="3" y="12"/>
                  </a:cubicBezTo>
                  <a:cubicBezTo>
                    <a:pt x="2" y="12"/>
                    <a:pt x="3" y="13"/>
                    <a:pt x="2" y="14"/>
                  </a:cubicBezTo>
                  <a:cubicBezTo>
                    <a:pt x="2" y="14"/>
                    <a:pt x="1" y="15"/>
                    <a:pt x="1" y="15"/>
                  </a:cubicBezTo>
                  <a:cubicBezTo>
                    <a:pt x="0" y="16"/>
                    <a:pt x="1" y="17"/>
                    <a:pt x="2" y="18"/>
                  </a:cubicBezTo>
                  <a:cubicBezTo>
                    <a:pt x="3" y="19"/>
                    <a:pt x="2" y="19"/>
                    <a:pt x="2" y="19"/>
                  </a:cubicBezTo>
                  <a:cubicBezTo>
                    <a:pt x="2" y="20"/>
                    <a:pt x="2" y="20"/>
                    <a:pt x="3" y="20"/>
                  </a:cubicBezTo>
                  <a:cubicBezTo>
                    <a:pt x="4" y="21"/>
                    <a:pt x="4" y="20"/>
                    <a:pt x="5" y="19"/>
                  </a:cubicBezTo>
                  <a:cubicBezTo>
                    <a:pt x="5" y="19"/>
                    <a:pt x="6" y="19"/>
                    <a:pt x="6" y="19"/>
                  </a:cubicBezTo>
                  <a:cubicBezTo>
                    <a:pt x="7" y="19"/>
                    <a:pt x="6" y="17"/>
                    <a:pt x="5" y="17"/>
                  </a:cubicBezTo>
                  <a:cubicBezTo>
                    <a:pt x="4" y="17"/>
                    <a:pt x="4" y="17"/>
                    <a:pt x="3" y="17"/>
                  </a:cubicBezTo>
                  <a:cubicBezTo>
                    <a:pt x="2" y="16"/>
                    <a:pt x="3" y="15"/>
                    <a:pt x="3" y="15"/>
                  </a:cubicBezTo>
                  <a:cubicBezTo>
                    <a:pt x="4" y="15"/>
                    <a:pt x="5" y="16"/>
                    <a:pt x="5" y="16"/>
                  </a:cubicBezTo>
                  <a:cubicBezTo>
                    <a:pt x="5" y="17"/>
                    <a:pt x="7" y="15"/>
                    <a:pt x="7" y="15"/>
                  </a:cubicBezTo>
                  <a:cubicBezTo>
                    <a:pt x="8" y="15"/>
                    <a:pt x="9" y="16"/>
                    <a:pt x="10" y="16"/>
                  </a:cubicBezTo>
                  <a:cubicBezTo>
                    <a:pt x="11" y="16"/>
                    <a:pt x="14" y="17"/>
                    <a:pt x="14" y="18"/>
                  </a:cubicBezTo>
                  <a:cubicBezTo>
                    <a:pt x="15" y="19"/>
                    <a:pt x="15" y="17"/>
                    <a:pt x="15" y="16"/>
                  </a:cubicBezTo>
                  <a:cubicBezTo>
                    <a:pt x="16" y="14"/>
                    <a:pt x="17" y="13"/>
                    <a:pt x="18" y="12"/>
                  </a:cubicBezTo>
                  <a:cubicBezTo>
                    <a:pt x="19" y="12"/>
                    <a:pt x="23" y="11"/>
                    <a:pt x="23" y="11"/>
                  </a:cubicBezTo>
                  <a:cubicBezTo>
                    <a:pt x="23" y="11"/>
                    <a:pt x="22" y="11"/>
                    <a:pt x="21" y="11"/>
                  </a:cubicBezTo>
                  <a:cubicBezTo>
                    <a:pt x="21" y="11"/>
                    <a:pt x="20" y="9"/>
                    <a:pt x="20"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30" name="Freeform 36"/>
            <p:cNvSpPr>
              <a:spLocks/>
            </p:cNvSpPr>
            <p:nvPr/>
          </p:nvSpPr>
          <p:spPr bwMode="auto">
            <a:xfrm>
              <a:off x="6934331" y="2902346"/>
              <a:ext cx="109461" cy="235762"/>
            </a:xfrm>
            <a:custGeom>
              <a:avLst/>
              <a:gdLst>
                <a:gd name="T0" fmla="*/ 2 w 22"/>
                <a:gd name="T1" fmla="*/ 9 h 47"/>
                <a:gd name="T2" fmla="*/ 5 w 22"/>
                <a:gd name="T3" fmla="*/ 13 h 47"/>
                <a:gd name="T4" fmla="*/ 7 w 22"/>
                <a:gd name="T5" fmla="*/ 18 h 47"/>
                <a:gd name="T6" fmla="*/ 8 w 22"/>
                <a:gd name="T7" fmla="*/ 22 h 47"/>
                <a:gd name="T8" fmla="*/ 9 w 22"/>
                <a:gd name="T9" fmla="*/ 25 h 47"/>
                <a:gd name="T10" fmla="*/ 9 w 22"/>
                <a:gd name="T11" fmla="*/ 26 h 47"/>
                <a:gd name="T12" fmla="*/ 9 w 22"/>
                <a:gd name="T13" fmla="*/ 30 h 47"/>
                <a:gd name="T14" fmla="*/ 12 w 22"/>
                <a:gd name="T15" fmla="*/ 37 h 47"/>
                <a:gd name="T16" fmla="*/ 14 w 22"/>
                <a:gd name="T17" fmla="*/ 47 h 47"/>
                <a:gd name="T18" fmla="*/ 16 w 22"/>
                <a:gd name="T19" fmla="*/ 44 h 47"/>
                <a:gd name="T20" fmla="*/ 20 w 22"/>
                <a:gd name="T21" fmla="*/ 46 h 47"/>
                <a:gd name="T22" fmla="*/ 18 w 22"/>
                <a:gd name="T23" fmla="*/ 42 h 47"/>
                <a:gd name="T24" fmla="*/ 15 w 22"/>
                <a:gd name="T25" fmla="*/ 38 h 47"/>
                <a:gd name="T26" fmla="*/ 15 w 22"/>
                <a:gd name="T27" fmla="*/ 34 h 47"/>
                <a:gd name="T28" fmla="*/ 15 w 22"/>
                <a:gd name="T29" fmla="*/ 30 h 47"/>
                <a:gd name="T30" fmla="*/ 21 w 22"/>
                <a:gd name="T31" fmla="*/ 33 h 47"/>
                <a:gd name="T32" fmla="*/ 19 w 22"/>
                <a:gd name="T33" fmla="*/ 30 h 47"/>
                <a:gd name="T34" fmla="*/ 19 w 22"/>
                <a:gd name="T35" fmla="*/ 29 h 47"/>
                <a:gd name="T36" fmla="*/ 19 w 22"/>
                <a:gd name="T37" fmla="*/ 29 h 47"/>
                <a:gd name="T38" fmla="*/ 18 w 22"/>
                <a:gd name="T39" fmla="*/ 28 h 47"/>
                <a:gd name="T40" fmla="*/ 18 w 22"/>
                <a:gd name="T41" fmla="*/ 28 h 47"/>
                <a:gd name="T42" fmla="*/ 18 w 22"/>
                <a:gd name="T43" fmla="*/ 27 h 47"/>
                <a:gd name="T44" fmla="*/ 18 w 22"/>
                <a:gd name="T45" fmla="*/ 27 h 47"/>
                <a:gd name="T46" fmla="*/ 17 w 22"/>
                <a:gd name="T47" fmla="*/ 26 h 47"/>
                <a:gd name="T48" fmla="*/ 17 w 22"/>
                <a:gd name="T49" fmla="*/ 24 h 47"/>
                <a:gd name="T50" fmla="*/ 14 w 22"/>
                <a:gd name="T51" fmla="*/ 21 h 47"/>
                <a:gd name="T52" fmla="*/ 10 w 22"/>
                <a:gd name="T53" fmla="*/ 13 h 47"/>
                <a:gd name="T54" fmla="*/ 8 w 22"/>
                <a:gd name="T55" fmla="*/ 10 h 47"/>
                <a:gd name="T56" fmla="*/ 6 w 22"/>
                <a:gd name="T57" fmla="*/ 4 h 47"/>
                <a:gd name="T58" fmla="*/ 5 w 22"/>
                <a:gd name="T59" fmla="*/ 2 h 47"/>
                <a:gd name="T60" fmla="*/ 1 w 22"/>
                <a:gd name="T61" fmla="*/ 1 h 47"/>
                <a:gd name="T62" fmla="*/ 4 w 22"/>
                <a:gd name="T63" fmla="*/ 4 h 47"/>
                <a:gd name="T64" fmla="*/ 2 w 22"/>
                <a:gd name="T65" fmla="*/ 5 h 47"/>
                <a:gd name="T66" fmla="*/ 2 w 22"/>
                <a:gd name="T67"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 h="47">
                  <a:moveTo>
                    <a:pt x="2" y="9"/>
                  </a:moveTo>
                  <a:cubicBezTo>
                    <a:pt x="3" y="10"/>
                    <a:pt x="4" y="11"/>
                    <a:pt x="5" y="13"/>
                  </a:cubicBezTo>
                  <a:cubicBezTo>
                    <a:pt x="6" y="14"/>
                    <a:pt x="6" y="18"/>
                    <a:pt x="7" y="18"/>
                  </a:cubicBezTo>
                  <a:cubicBezTo>
                    <a:pt x="8" y="19"/>
                    <a:pt x="8" y="21"/>
                    <a:pt x="8" y="22"/>
                  </a:cubicBezTo>
                  <a:cubicBezTo>
                    <a:pt x="8" y="22"/>
                    <a:pt x="9" y="24"/>
                    <a:pt x="9" y="25"/>
                  </a:cubicBezTo>
                  <a:cubicBezTo>
                    <a:pt x="9" y="25"/>
                    <a:pt x="9" y="26"/>
                    <a:pt x="9" y="26"/>
                  </a:cubicBezTo>
                  <a:cubicBezTo>
                    <a:pt x="9" y="27"/>
                    <a:pt x="9" y="29"/>
                    <a:pt x="9" y="30"/>
                  </a:cubicBezTo>
                  <a:cubicBezTo>
                    <a:pt x="9" y="31"/>
                    <a:pt x="12" y="36"/>
                    <a:pt x="12" y="37"/>
                  </a:cubicBezTo>
                  <a:cubicBezTo>
                    <a:pt x="12" y="38"/>
                    <a:pt x="13" y="46"/>
                    <a:pt x="14" y="47"/>
                  </a:cubicBezTo>
                  <a:cubicBezTo>
                    <a:pt x="16" y="47"/>
                    <a:pt x="15" y="45"/>
                    <a:pt x="16" y="44"/>
                  </a:cubicBezTo>
                  <a:cubicBezTo>
                    <a:pt x="16" y="44"/>
                    <a:pt x="18" y="46"/>
                    <a:pt x="20" y="46"/>
                  </a:cubicBezTo>
                  <a:cubicBezTo>
                    <a:pt x="22" y="47"/>
                    <a:pt x="18" y="42"/>
                    <a:pt x="18" y="42"/>
                  </a:cubicBezTo>
                  <a:cubicBezTo>
                    <a:pt x="18" y="41"/>
                    <a:pt x="16" y="39"/>
                    <a:pt x="15" y="38"/>
                  </a:cubicBezTo>
                  <a:cubicBezTo>
                    <a:pt x="14" y="37"/>
                    <a:pt x="14" y="35"/>
                    <a:pt x="15" y="34"/>
                  </a:cubicBezTo>
                  <a:cubicBezTo>
                    <a:pt x="15" y="33"/>
                    <a:pt x="15" y="31"/>
                    <a:pt x="15" y="30"/>
                  </a:cubicBezTo>
                  <a:cubicBezTo>
                    <a:pt x="16" y="30"/>
                    <a:pt x="20" y="32"/>
                    <a:pt x="21" y="33"/>
                  </a:cubicBezTo>
                  <a:cubicBezTo>
                    <a:pt x="22" y="33"/>
                    <a:pt x="20" y="31"/>
                    <a:pt x="19" y="30"/>
                  </a:cubicBezTo>
                  <a:cubicBezTo>
                    <a:pt x="19" y="30"/>
                    <a:pt x="19" y="30"/>
                    <a:pt x="19" y="29"/>
                  </a:cubicBezTo>
                  <a:cubicBezTo>
                    <a:pt x="19" y="29"/>
                    <a:pt x="19" y="29"/>
                    <a:pt x="19" y="29"/>
                  </a:cubicBezTo>
                  <a:cubicBezTo>
                    <a:pt x="19" y="29"/>
                    <a:pt x="18" y="28"/>
                    <a:pt x="18" y="28"/>
                  </a:cubicBezTo>
                  <a:cubicBezTo>
                    <a:pt x="18" y="28"/>
                    <a:pt x="18" y="28"/>
                    <a:pt x="18" y="28"/>
                  </a:cubicBezTo>
                  <a:cubicBezTo>
                    <a:pt x="18" y="28"/>
                    <a:pt x="18" y="27"/>
                    <a:pt x="18" y="27"/>
                  </a:cubicBezTo>
                  <a:cubicBezTo>
                    <a:pt x="18" y="27"/>
                    <a:pt x="18" y="27"/>
                    <a:pt x="18" y="27"/>
                  </a:cubicBezTo>
                  <a:cubicBezTo>
                    <a:pt x="18" y="26"/>
                    <a:pt x="18" y="26"/>
                    <a:pt x="17" y="26"/>
                  </a:cubicBezTo>
                  <a:cubicBezTo>
                    <a:pt x="17" y="25"/>
                    <a:pt x="17" y="25"/>
                    <a:pt x="17" y="24"/>
                  </a:cubicBezTo>
                  <a:cubicBezTo>
                    <a:pt x="17" y="23"/>
                    <a:pt x="15" y="22"/>
                    <a:pt x="14" y="21"/>
                  </a:cubicBezTo>
                  <a:cubicBezTo>
                    <a:pt x="13" y="19"/>
                    <a:pt x="11" y="14"/>
                    <a:pt x="10" y="13"/>
                  </a:cubicBezTo>
                  <a:cubicBezTo>
                    <a:pt x="9" y="12"/>
                    <a:pt x="9" y="12"/>
                    <a:pt x="8" y="10"/>
                  </a:cubicBezTo>
                  <a:cubicBezTo>
                    <a:pt x="8" y="9"/>
                    <a:pt x="6" y="5"/>
                    <a:pt x="6" y="4"/>
                  </a:cubicBezTo>
                  <a:cubicBezTo>
                    <a:pt x="5" y="3"/>
                    <a:pt x="5" y="3"/>
                    <a:pt x="5" y="2"/>
                  </a:cubicBezTo>
                  <a:cubicBezTo>
                    <a:pt x="5" y="1"/>
                    <a:pt x="2" y="0"/>
                    <a:pt x="1" y="1"/>
                  </a:cubicBezTo>
                  <a:cubicBezTo>
                    <a:pt x="0" y="1"/>
                    <a:pt x="3" y="3"/>
                    <a:pt x="4" y="4"/>
                  </a:cubicBezTo>
                  <a:cubicBezTo>
                    <a:pt x="4" y="5"/>
                    <a:pt x="3" y="4"/>
                    <a:pt x="2" y="5"/>
                  </a:cubicBezTo>
                  <a:cubicBezTo>
                    <a:pt x="1" y="6"/>
                    <a:pt x="2" y="8"/>
                    <a:pt x="2"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31" name="Freeform 37"/>
            <p:cNvSpPr>
              <a:spLocks/>
            </p:cNvSpPr>
            <p:nvPr/>
          </p:nvSpPr>
          <p:spPr bwMode="auto">
            <a:xfrm>
              <a:off x="6696464" y="3771718"/>
              <a:ext cx="119986" cy="134721"/>
            </a:xfrm>
            <a:custGeom>
              <a:avLst/>
              <a:gdLst>
                <a:gd name="T0" fmla="*/ 5 w 24"/>
                <a:gd name="T1" fmla="*/ 1 h 27"/>
                <a:gd name="T2" fmla="*/ 3 w 24"/>
                <a:gd name="T3" fmla="*/ 4 h 27"/>
                <a:gd name="T4" fmla="*/ 4 w 24"/>
                <a:gd name="T5" fmla="*/ 12 h 27"/>
                <a:gd name="T6" fmla="*/ 1 w 24"/>
                <a:gd name="T7" fmla="*/ 11 h 27"/>
                <a:gd name="T8" fmla="*/ 1 w 24"/>
                <a:gd name="T9" fmla="*/ 14 h 27"/>
                <a:gd name="T10" fmla="*/ 3 w 24"/>
                <a:gd name="T11" fmla="*/ 17 h 27"/>
                <a:gd name="T12" fmla="*/ 6 w 24"/>
                <a:gd name="T13" fmla="*/ 19 h 27"/>
                <a:gd name="T14" fmla="*/ 6 w 24"/>
                <a:gd name="T15" fmla="*/ 21 h 27"/>
                <a:gd name="T16" fmla="*/ 9 w 24"/>
                <a:gd name="T17" fmla="*/ 22 h 27"/>
                <a:gd name="T18" fmla="*/ 12 w 24"/>
                <a:gd name="T19" fmla="*/ 21 h 27"/>
                <a:gd name="T20" fmla="*/ 12 w 24"/>
                <a:gd name="T21" fmla="*/ 22 h 27"/>
                <a:gd name="T22" fmla="*/ 14 w 24"/>
                <a:gd name="T23" fmla="*/ 23 h 27"/>
                <a:gd name="T24" fmla="*/ 17 w 24"/>
                <a:gd name="T25" fmla="*/ 24 h 27"/>
                <a:gd name="T26" fmla="*/ 17 w 24"/>
                <a:gd name="T27" fmla="*/ 22 h 27"/>
                <a:gd name="T28" fmla="*/ 19 w 24"/>
                <a:gd name="T29" fmla="*/ 24 h 27"/>
                <a:gd name="T30" fmla="*/ 18 w 24"/>
                <a:gd name="T31" fmla="*/ 26 h 27"/>
                <a:gd name="T32" fmla="*/ 23 w 24"/>
                <a:gd name="T33" fmla="*/ 27 h 27"/>
                <a:gd name="T34" fmla="*/ 23 w 24"/>
                <a:gd name="T35" fmla="*/ 26 h 27"/>
                <a:gd name="T36" fmla="*/ 21 w 24"/>
                <a:gd name="T37" fmla="*/ 24 h 27"/>
                <a:gd name="T38" fmla="*/ 21 w 24"/>
                <a:gd name="T39" fmla="*/ 22 h 27"/>
                <a:gd name="T40" fmla="*/ 19 w 24"/>
                <a:gd name="T41" fmla="*/ 21 h 27"/>
                <a:gd name="T42" fmla="*/ 17 w 24"/>
                <a:gd name="T43" fmla="*/ 20 h 27"/>
                <a:gd name="T44" fmla="*/ 12 w 24"/>
                <a:gd name="T45" fmla="*/ 20 h 27"/>
                <a:gd name="T46" fmla="*/ 11 w 24"/>
                <a:gd name="T47" fmla="*/ 17 h 27"/>
                <a:gd name="T48" fmla="*/ 13 w 24"/>
                <a:gd name="T49" fmla="*/ 18 h 27"/>
                <a:gd name="T50" fmla="*/ 12 w 24"/>
                <a:gd name="T51" fmla="*/ 16 h 27"/>
                <a:gd name="T52" fmla="*/ 10 w 24"/>
                <a:gd name="T53" fmla="*/ 14 h 27"/>
                <a:gd name="T54" fmla="*/ 12 w 24"/>
                <a:gd name="T55" fmla="*/ 12 h 27"/>
                <a:gd name="T56" fmla="*/ 11 w 24"/>
                <a:gd name="T57" fmla="*/ 7 h 27"/>
                <a:gd name="T58" fmla="*/ 10 w 24"/>
                <a:gd name="T59" fmla="*/ 4 h 27"/>
                <a:gd name="T60" fmla="*/ 8 w 24"/>
                <a:gd name="T61" fmla="*/ 2 h 27"/>
                <a:gd name="T62" fmla="*/ 5 w 24"/>
                <a:gd name="T63"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27">
                  <a:moveTo>
                    <a:pt x="5" y="1"/>
                  </a:moveTo>
                  <a:cubicBezTo>
                    <a:pt x="3" y="1"/>
                    <a:pt x="2" y="2"/>
                    <a:pt x="3" y="4"/>
                  </a:cubicBezTo>
                  <a:cubicBezTo>
                    <a:pt x="3" y="5"/>
                    <a:pt x="4" y="11"/>
                    <a:pt x="4" y="12"/>
                  </a:cubicBezTo>
                  <a:cubicBezTo>
                    <a:pt x="3" y="13"/>
                    <a:pt x="2" y="11"/>
                    <a:pt x="1" y="11"/>
                  </a:cubicBezTo>
                  <a:cubicBezTo>
                    <a:pt x="0" y="11"/>
                    <a:pt x="2" y="14"/>
                    <a:pt x="1" y="14"/>
                  </a:cubicBezTo>
                  <a:cubicBezTo>
                    <a:pt x="1" y="15"/>
                    <a:pt x="2" y="16"/>
                    <a:pt x="3" y="17"/>
                  </a:cubicBezTo>
                  <a:cubicBezTo>
                    <a:pt x="4" y="18"/>
                    <a:pt x="7" y="18"/>
                    <a:pt x="6" y="19"/>
                  </a:cubicBezTo>
                  <a:cubicBezTo>
                    <a:pt x="4" y="20"/>
                    <a:pt x="5" y="20"/>
                    <a:pt x="6" y="21"/>
                  </a:cubicBezTo>
                  <a:cubicBezTo>
                    <a:pt x="7" y="21"/>
                    <a:pt x="8" y="22"/>
                    <a:pt x="9" y="22"/>
                  </a:cubicBezTo>
                  <a:cubicBezTo>
                    <a:pt x="11" y="23"/>
                    <a:pt x="11" y="22"/>
                    <a:pt x="12" y="21"/>
                  </a:cubicBezTo>
                  <a:cubicBezTo>
                    <a:pt x="13" y="21"/>
                    <a:pt x="12" y="22"/>
                    <a:pt x="12" y="22"/>
                  </a:cubicBezTo>
                  <a:cubicBezTo>
                    <a:pt x="12" y="23"/>
                    <a:pt x="13" y="23"/>
                    <a:pt x="14" y="23"/>
                  </a:cubicBezTo>
                  <a:cubicBezTo>
                    <a:pt x="16" y="23"/>
                    <a:pt x="16" y="24"/>
                    <a:pt x="17" y="24"/>
                  </a:cubicBezTo>
                  <a:cubicBezTo>
                    <a:pt x="17" y="25"/>
                    <a:pt x="17" y="23"/>
                    <a:pt x="17" y="22"/>
                  </a:cubicBezTo>
                  <a:cubicBezTo>
                    <a:pt x="17" y="22"/>
                    <a:pt x="18" y="23"/>
                    <a:pt x="19" y="24"/>
                  </a:cubicBezTo>
                  <a:cubicBezTo>
                    <a:pt x="19" y="25"/>
                    <a:pt x="18" y="25"/>
                    <a:pt x="18" y="26"/>
                  </a:cubicBezTo>
                  <a:cubicBezTo>
                    <a:pt x="19" y="26"/>
                    <a:pt x="22" y="27"/>
                    <a:pt x="23" y="27"/>
                  </a:cubicBezTo>
                  <a:cubicBezTo>
                    <a:pt x="24" y="27"/>
                    <a:pt x="23" y="26"/>
                    <a:pt x="23" y="26"/>
                  </a:cubicBezTo>
                  <a:cubicBezTo>
                    <a:pt x="23" y="25"/>
                    <a:pt x="22" y="24"/>
                    <a:pt x="21" y="24"/>
                  </a:cubicBezTo>
                  <a:cubicBezTo>
                    <a:pt x="21" y="23"/>
                    <a:pt x="22" y="23"/>
                    <a:pt x="21" y="22"/>
                  </a:cubicBezTo>
                  <a:cubicBezTo>
                    <a:pt x="21" y="21"/>
                    <a:pt x="20" y="21"/>
                    <a:pt x="19" y="21"/>
                  </a:cubicBezTo>
                  <a:cubicBezTo>
                    <a:pt x="18" y="21"/>
                    <a:pt x="18" y="21"/>
                    <a:pt x="17" y="20"/>
                  </a:cubicBezTo>
                  <a:cubicBezTo>
                    <a:pt x="16" y="20"/>
                    <a:pt x="14" y="20"/>
                    <a:pt x="12" y="20"/>
                  </a:cubicBezTo>
                  <a:cubicBezTo>
                    <a:pt x="11" y="20"/>
                    <a:pt x="11" y="18"/>
                    <a:pt x="11" y="17"/>
                  </a:cubicBezTo>
                  <a:cubicBezTo>
                    <a:pt x="11" y="16"/>
                    <a:pt x="12" y="18"/>
                    <a:pt x="13" y="18"/>
                  </a:cubicBezTo>
                  <a:cubicBezTo>
                    <a:pt x="15" y="19"/>
                    <a:pt x="13" y="16"/>
                    <a:pt x="12" y="16"/>
                  </a:cubicBezTo>
                  <a:cubicBezTo>
                    <a:pt x="11" y="15"/>
                    <a:pt x="10" y="14"/>
                    <a:pt x="10" y="14"/>
                  </a:cubicBezTo>
                  <a:cubicBezTo>
                    <a:pt x="10" y="13"/>
                    <a:pt x="12" y="12"/>
                    <a:pt x="12" y="12"/>
                  </a:cubicBezTo>
                  <a:cubicBezTo>
                    <a:pt x="12" y="11"/>
                    <a:pt x="13" y="8"/>
                    <a:pt x="11" y="7"/>
                  </a:cubicBezTo>
                  <a:cubicBezTo>
                    <a:pt x="9" y="5"/>
                    <a:pt x="9" y="4"/>
                    <a:pt x="10" y="4"/>
                  </a:cubicBezTo>
                  <a:cubicBezTo>
                    <a:pt x="10" y="3"/>
                    <a:pt x="10" y="2"/>
                    <a:pt x="8" y="2"/>
                  </a:cubicBezTo>
                  <a:cubicBezTo>
                    <a:pt x="6" y="2"/>
                    <a:pt x="7" y="0"/>
                    <a:pt x="5"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32" name="Freeform 38"/>
            <p:cNvSpPr>
              <a:spLocks/>
            </p:cNvSpPr>
            <p:nvPr/>
          </p:nvSpPr>
          <p:spPr bwMode="auto">
            <a:xfrm>
              <a:off x="6816450" y="3906439"/>
              <a:ext cx="37890" cy="54730"/>
            </a:xfrm>
            <a:custGeom>
              <a:avLst/>
              <a:gdLst>
                <a:gd name="T0" fmla="*/ 1 w 8"/>
                <a:gd name="T1" fmla="*/ 1 h 11"/>
                <a:gd name="T2" fmla="*/ 2 w 8"/>
                <a:gd name="T3" fmla="*/ 2 h 11"/>
                <a:gd name="T4" fmla="*/ 4 w 8"/>
                <a:gd name="T5" fmla="*/ 5 h 11"/>
                <a:gd name="T6" fmla="*/ 4 w 8"/>
                <a:gd name="T7" fmla="*/ 7 h 11"/>
                <a:gd name="T8" fmla="*/ 3 w 8"/>
                <a:gd name="T9" fmla="*/ 8 h 11"/>
                <a:gd name="T10" fmla="*/ 5 w 8"/>
                <a:gd name="T11" fmla="*/ 11 h 11"/>
                <a:gd name="T12" fmla="*/ 6 w 8"/>
                <a:gd name="T13" fmla="*/ 8 h 11"/>
                <a:gd name="T14" fmla="*/ 7 w 8"/>
                <a:gd name="T15" fmla="*/ 6 h 11"/>
                <a:gd name="T16" fmla="*/ 6 w 8"/>
                <a:gd name="T17" fmla="*/ 3 h 11"/>
                <a:gd name="T18" fmla="*/ 4 w 8"/>
                <a:gd name="T19" fmla="*/ 1 h 11"/>
                <a:gd name="T20" fmla="*/ 1 w 8"/>
                <a:gd name="T2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1">
                  <a:moveTo>
                    <a:pt x="1" y="1"/>
                  </a:moveTo>
                  <a:cubicBezTo>
                    <a:pt x="1" y="2"/>
                    <a:pt x="0" y="1"/>
                    <a:pt x="2" y="2"/>
                  </a:cubicBezTo>
                  <a:cubicBezTo>
                    <a:pt x="3" y="3"/>
                    <a:pt x="4" y="4"/>
                    <a:pt x="4" y="5"/>
                  </a:cubicBezTo>
                  <a:cubicBezTo>
                    <a:pt x="4" y="6"/>
                    <a:pt x="5" y="7"/>
                    <a:pt x="4" y="7"/>
                  </a:cubicBezTo>
                  <a:cubicBezTo>
                    <a:pt x="4" y="7"/>
                    <a:pt x="3" y="7"/>
                    <a:pt x="3" y="8"/>
                  </a:cubicBezTo>
                  <a:cubicBezTo>
                    <a:pt x="4" y="9"/>
                    <a:pt x="5" y="11"/>
                    <a:pt x="5" y="11"/>
                  </a:cubicBezTo>
                  <a:cubicBezTo>
                    <a:pt x="6" y="10"/>
                    <a:pt x="5" y="8"/>
                    <a:pt x="6" y="8"/>
                  </a:cubicBezTo>
                  <a:cubicBezTo>
                    <a:pt x="7" y="7"/>
                    <a:pt x="8" y="8"/>
                    <a:pt x="7" y="6"/>
                  </a:cubicBezTo>
                  <a:cubicBezTo>
                    <a:pt x="7" y="5"/>
                    <a:pt x="7" y="3"/>
                    <a:pt x="6" y="3"/>
                  </a:cubicBezTo>
                  <a:cubicBezTo>
                    <a:pt x="5" y="2"/>
                    <a:pt x="5" y="1"/>
                    <a:pt x="4" y="1"/>
                  </a:cubicBezTo>
                  <a:cubicBezTo>
                    <a:pt x="2" y="0"/>
                    <a:pt x="2" y="1"/>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33" name="Freeform 39"/>
            <p:cNvSpPr>
              <a:spLocks/>
            </p:cNvSpPr>
            <p:nvPr/>
          </p:nvSpPr>
          <p:spPr bwMode="auto">
            <a:xfrm>
              <a:off x="6791190" y="3965380"/>
              <a:ext cx="109461" cy="90516"/>
            </a:xfrm>
            <a:custGeom>
              <a:avLst/>
              <a:gdLst>
                <a:gd name="T0" fmla="*/ 20 w 22"/>
                <a:gd name="T1" fmla="*/ 9 h 18"/>
                <a:gd name="T2" fmla="*/ 14 w 22"/>
                <a:gd name="T3" fmla="*/ 1 h 18"/>
                <a:gd name="T4" fmla="*/ 14 w 22"/>
                <a:gd name="T5" fmla="*/ 5 h 18"/>
                <a:gd name="T6" fmla="*/ 11 w 22"/>
                <a:gd name="T7" fmla="*/ 6 h 18"/>
                <a:gd name="T8" fmla="*/ 8 w 22"/>
                <a:gd name="T9" fmla="*/ 8 h 18"/>
                <a:gd name="T10" fmla="*/ 6 w 22"/>
                <a:gd name="T11" fmla="*/ 7 h 18"/>
                <a:gd name="T12" fmla="*/ 4 w 22"/>
                <a:gd name="T13" fmla="*/ 8 h 18"/>
                <a:gd name="T14" fmla="*/ 3 w 22"/>
                <a:gd name="T15" fmla="*/ 8 h 18"/>
                <a:gd name="T16" fmla="*/ 0 w 22"/>
                <a:gd name="T17" fmla="*/ 10 h 18"/>
                <a:gd name="T18" fmla="*/ 1 w 22"/>
                <a:gd name="T19" fmla="*/ 12 h 18"/>
                <a:gd name="T20" fmla="*/ 3 w 22"/>
                <a:gd name="T21" fmla="*/ 10 h 18"/>
                <a:gd name="T22" fmla="*/ 5 w 22"/>
                <a:gd name="T23" fmla="*/ 12 h 18"/>
                <a:gd name="T24" fmla="*/ 8 w 22"/>
                <a:gd name="T25" fmla="*/ 10 h 18"/>
                <a:gd name="T26" fmla="*/ 10 w 22"/>
                <a:gd name="T27" fmla="*/ 12 h 18"/>
                <a:gd name="T28" fmla="*/ 11 w 22"/>
                <a:gd name="T29" fmla="*/ 16 h 18"/>
                <a:gd name="T30" fmla="*/ 15 w 22"/>
                <a:gd name="T31" fmla="*/ 18 h 18"/>
                <a:gd name="T32" fmla="*/ 17 w 22"/>
                <a:gd name="T33" fmla="*/ 16 h 18"/>
                <a:gd name="T34" fmla="*/ 16 w 22"/>
                <a:gd name="T35" fmla="*/ 14 h 18"/>
                <a:gd name="T36" fmla="*/ 18 w 22"/>
                <a:gd name="T37" fmla="*/ 13 h 18"/>
                <a:gd name="T38" fmla="*/ 21 w 22"/>
                <a:gd name="T39" fmla="*/ 14 h 18"/>
                <a:gd name="T40" fmla="*/ 20 w 22"/>
                <a:gd name="T4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18">
                  <a:moveTo>
                    <a:pt x="20" y="9"/>
                  </a:moveTo>
                  <a:cubicBezTo>
                    <a:pt x="19" y="7"/>
                    <a:pt x="16" y="1"/>
                    <a:pt x="14" y="1"/>
                  </a:cubicBezTo>
                  <a:cubicBezTo>
                    <a:pt x="14" y="0"/>
                    <a:pt x="14" y="5"/>
                    <a:pt x="14" y="5"/>
                  </a:cubicBezTo>
                  <a:cubicBezTo>
                    <a:pt x="13" y="5"/>
                    <a:pt x="11" y="5"/>
                    <a:pt x="11" y="6"/>
                  </a:cubicBezTo>
                  <a:cubicBezTo>
                    <a:pt x="11" y="7"/>
                    <a:pt x="9" y="9"/>
                    <a:pt x="8" y="8"/>
                  </a:cubicBezTo>
                  <a:cubicBezTo>
                    <a:pt x="8" y="8"/>
                    <a:pt x="7" y="7"/>
                    <a:pt x="6" y="7"/>
                  </a:cubicBezTo>
                  <a:cubicBezTo>
                    <a:pt x="6" y="7"/>
                    <a:pt x="4" y="7"/>
                    <a:pt x="4" y="8"/>
                  </a:cubicBezTo>
                  <a:cubicBezTo>
                    <a:pt x="5" y="8"/>
                    <a:pt x="4" y="8"/>
                    <a:pt x="3" y="8"/>
                  </a:cubicBezTo>
                  <a:cubicBezTo>
                    <a:pt x="2" y="9"/>
                    <a:pt x="0" y="9"/>
                    <a:pt x="0" y="10"/>
                  </a:cubicBezTo>
                  <a:cubicBezTo>
                    <a:pt x="1" y="11"/>
                    <a:pt x="0" y="13"/>
                    <a:pt x="1" y="12"/>
                  </a:cubicBezTo>
                  <a:cubicBezTo>
                    <a:pt x="2" y="11"/>
                    <a:pt x="2" y="10"/>
                    <a:pt x="3" y="10"/>
                  </a:cubicBezTo>
                  <a:cubicBezTo>
                    <a:pt x="3" y="11"/>
                    <a:pt x="3" y="12"/>
                    <a:pt x="5" y="12"/>
                  </a:cubicBezTo>
                  <a:cubicBezTo>
                    <a:pt x="6" y="11"/>
                    <a:pt x="8" y="10"/>
                    <a:pt x="8" y="10"/>
                  </a:cubicBezTo>
                  <a:cubicBezTo>
                    <a:pt x="9" y="11"/>
                    <a:pt x="11" y="12"/>
                    <a:pt x="10" y="12"/>
                  </a:cubicBezTo>
                  <a:cubicBezTo>
                    <a:pt x="10" y="13"/>
                    <a:pt x="9" y="15"/>
                    <a:pt x="11" y="16"/>
                  </a:cubicBezTo>
                  <a:cubicBezTo>
                    <a:pt x="13" y="18"/>
                    <a:pt x="14" y="18"/>
                    <a:pt x="15" y="18"/>
                  </a:cubicBezTo>
                  <a:cubicBezTo>
                    <a:pt x="16" y="18"/>
                    <a:pt x="18" y="17"/>
                    <a:pt x="17" y="16"/>
                  </a:cubicBezTo>
                  <a:cubicBezTo>
                    <a:pt x="16" y="15"/>
                    <a:pt x="16" y="14"/>
                    <a:pt x="16" y="14"/>
                  </a:cubicBezTo>
                  <a:cubicBezTo>
                    <a:pt x="16" y="13"/>
                    <a:pt x="17" y="13"/>
                    <a:pt x="18" y="13"/>
                  </a:cubicBezTo>
                  <a:cubicBezTo>
                    <a:pt x="19" y="14"/>
                    <a:pt x="20" y="15"/>
                    <a:pt x="21" y="14"/>
                  </a:cubicBezTo>
                  <a:cubicBezTo>
                    <a:pt x="22" y="13"/>
                    <a:pt x="20" y="11"/>
                    <a:pt x="20"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34" name="Freeform 40"/>
            <p:cNvSpPr>
              <a:spLocks/>
            </p:cNvSpPr>
            <p:nvPr/>
          </p:nvSpPr>
          <p:spPr bwMode="auto">
            <a:xfrm>
              <a:off x="6765929" y="3927489"/>
              <a:ext cx="39995" cy="33680"/>
            </a:xfrm>
            <a:custGeom>
              <a:avLst/>
              <a:gdLst>
                <a:gd name="T0" fmla="*/ 5 w 8"/>
                <a:gd name="T1" fmla="*/ 5 h 7"/>
                <a:gd name="T2" fmla="*/ 7 w 8"/>
                <a:gd name="T3" fmla="*/ 3 h 7"/>
                <a:gd name="T4" fmla="*/ 5 w 8"/>
                <a:gd name="T5" fmla="*/ 1 h 7"/>
                <a:gd name="T6" fmla="*/ 2 w 8"/>
                <a:gd name="T7" fmla="*/ 0 h 7"/>
                <a:gd name="T8" fmla="*/ 3 w 8"/>
                <a:gd name="T9" fmla="*/ 3 h 7"/>
                <a:gd name="T10" fmla="*/ 2 w 8"/>
                <a:gd name="T11" fmla="*/ 6 h 7"/>
                <a:gd name="T12" fmla="*/ 5 w 8"/>
                <a:gd name="T13" fmla="*/ 5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5" y="5"/>
                  </a:moveTo>
                  <a:cubicBezTo>
                    <a:pt x="6" y="4"/>
                    <a:pt x="6" y="4"/>
                    <a:pt x="7" y="3"/>
                  </a:cubicBezTo>
                  <a:cubicBezTo>
                    <a:pt x="8" y="3"/>
                    <a:pt x="7" y="1"/>
                    <a:pt x="5" y="1"/>
                  </a:cubicBezTo>
                  <a:cubicBezTo>
                    <a:pt x="4" y="1"/>
                    <a:pt x="3" y="0"/>
                    <a:pt x="2" y="0"/>
                  </a:cubicBezTo>
                  <a:cubicBezTo>
                    <a:pt x="0" y="0"/>
                    <a:pt x="2" y="2"/>
                    <a:pt x="3" y="3"/>
                  </a:cubicBezTo>
                  <a:cubicBezTo>
                    <a:pt x="4" y="4"/>
                    <a:pt x="2" y="4"/>
                    <a:pt x="2" y="6"/>
                  </a:cubicBezTo>
                  <a:cubicBezTo>
                    <a:pt x="2" y="7"/>
                    <a:pt x="4" y="6"/>
                    <a:pt x="5"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35" name="Freeform 41"/>
            <p:cNvSpPr>
              <a:spLocks/>
            </p:cNvSpPr>
            <p:nvPr/>
          </p:nvSpPr>
          <p:spPr bwMode="auto">
            <a:xfrm>
              <a:off x="6791190" y="3946434"/>
              <a:ext cx="25260" cy="50520"/>
            </a:xfrm>
            <a:custGeom>
              <a:avLst/>
              <a:gdLst>
                <a:gd name="T0" fmla="*/ 4 w 5"/>
                <a:gd name="T1" fmla="*/ 0 h 10"/>
                <a:gd name="T2" fmla="*/ 1 w 5"/>
                <a:gd name="T3" fmla="*/ 3 h 10"/>
                <a:gd name="T4" fmla="*/ 1 w 5"/>
                <a:gd name="T5" fmla="*/ 6 h 10"/>
                <a:gd name="T6" fmla="*/ 4 w 5"/>
                <a:gd name="T7" fmla="*/ 9 h 10"/>
                <a:gd name="T8" fmla="*/ 4 w 5"/>
                <a:gd name="T9" fmla="*/ 4 h 10"/>
                <a:gd name="T10" fmla="*/ 4 w 5"/>
                <a:gd name="T11" fmla="*/ 0 h 10"/>
              </a:gdLst>
              <a:ahLst/>
              <a:cxnLst>
                <a:cxn ang="0">
                  <a:pos x="T0" y="T1"/>
                </a:cxn>
                <a:cxn ang="0">
                  <a:pos x="T2" y="T3"/>
                </a:cxn>
                <a:cxn ang="0">
                  <a:pos x="T4" y="T5"/>
                </a:cxn>
                <a:cxn ang="0">
                  <a:pos x="T6" y="T7"/>
                </a:cxn>
                <a:cxn ang="0">
                  <a:pos x="T8" y="T9"/>
                </a:cxn>
                <a:cxn ang="0">
                  <a:pos x="T10" y="T11"/>
                </a:cxn>
              </a:cxnLst>
              <a:rect l="0" t="0" r="r" b="b"/>
              <a:pathLst>
                <a:path w="5" h="10">
                  <a:moveTo>
                    <a:pt x="4" y="0"/>
                  </a:moveTo>
                  <a:cubicBezTo>
                    <a:pt x="3" y="0"/>
                    <a:pt x="2" y="2"/>
                    <a:pt x="1" y="3"/>
                  </a:cubicBezTo>
                  <a:cubicBezTo>
                    <a:pt x="1" y="4"/>
                    <a:pt x="0" y="5"/>
                    <a:pt x="1" y="6"/>
                  </a:cubicBezTo>
                  <a:cubicBezTo>
                    <a:pt x="2" y="7"/>
                    <a:pt x="4" y="10"/>
                    <a:pt x="4" y="9"/>
                  </a:cubicBezTo>
                  <a:cubicBezTo>
                    <a:pt x="4" y="8"/>
                    <a:pt x="4" y="6"/>
                    <a:pt x="4" y="4"/>
                  </a:cubicBezTo>
                  <a:cubicBezTo>
                    <a:pt x="4" y="3"/>
                    <a:pt x="5" y="1"/>
                    <a:pt x="4"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36" name="Freeform 42"/>
            <p:cNvSpPr>
              <a:spLocks/>
            </p:cNvSpPr>
            <p:nvPr/>
          </p:nvSpPr>
          <p:spPr bwMode="auto">
            <a:xfrm>
              <a:off x="6816450" y="3961170"/>
              <a:ext cx="33680" cy="14735"/>
            </a:xfrm>
            <a:custGeom>
              <a:avLst/>
              <a:gdLst>
                <a:gd name="T0" fmla="*/ 1 w 7"/>
                <a:gd name="T1" fmla="*/ 3 h 3"/>
                <a:gd name="T2" fmla="*/ 3 w 7"/>
                <a:gd name="T3" fmla="*/ 1 h 3"/>
                <a:gd name="T4" fmla="*/ 1 w 7"/>
                <a:gd name="T5" fmla="*/ 3 h 3"/>
              </a:gdLst>
              <a:ahLst/>
              <a:cxnLst>
                <a:cxn ang="0">
                  <a:pos x="T0" y="T1"/>
                </a:cxn>
                <a:cxn ang="0">
                  <a:pos x="T2" y="T3"/>
                </a:cxn>
                <a:cxn ang="0">
                  <a:pos x="T4" y="T5"/>
                </a:cxn>
              </a:cxnLst>
              <a:rect l="0" t="0" r="r" b="b"/>
              <a:pathLst>
                <a:path w="7" h="3">
                  <a:moveTo>
                    <a:pt x="1" y="3"/>
                  </a:moveTo>
                  <a:cubicBezTo>
                    <a:pt x="2" y="3"/>
                    <a:pt x="7" y="2"/>
                    <a:pt x="3" y="1"/>
                  </a:cubicBezTo>
                  <a:cubicBezTo>
                    <a:pt x="1" y="0"/>
                    <a:pt x="0" y="3"/>
                    <a:pt x="1"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37" name="Freeform 43"/>
            <p:cNvSpPr>
              <a:spLocks/>
            </p:cNvSpPr>
            <p:nvPr/>
          </p:nvSpPr>
          <p:spPr bwMode="auto">
            <a:xfrm>
              <a:off x="6725934" y="3891704"/>
              <a:ext cx="29470" cy="25260"/>
            </a:xfrm>
            <a:custGeom>
              <a:avLst/>
              <a:gdLst>
                <a:gd name="T0" fmla="*/ 4 w 6"/>
                <a:gd name="T1" fmla="*/ 0 h 5"/>
                <a:gd name="T2" fmla="*/ 0 w 6"/>
                <a:gd name="T3" fmla="*/ 0 h 5"/>
                <a:gd name="T4" fmla="*/ 2 w 6"/>
                <a:gd name="T5" fmla="*/ 2 h 5"/>
                <a:gd name="T6" fmla="*/ 5 w 6"/>
                <a:gd name="T7" fmla="*/ 5 h 5"/>
                <a:gd name="T8" fmla="*/ 6 w 6"/>
                <a:gd name="T9" fmla="*/ 3 h 5"/>
                <a:gd name="T10" fmla="*/ 4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4" y="0"/>
                  </a:moveTo>
                  <a:cubicBezTo>
                    <a:pt x="3" y="0"/>
                    <a:pt x="0" y="0"/>
                    <a:pt x="0" y="0"/>
                  </a:cubicBezTo>
                  <a:cubicBezTo>
                    <a:pt x="1" y="1"/>
                    <a:pt x="1" y="2"/>
                    <a:pt x="2" y="2"/>
                  </a:cubicBezTo>
                  <a:cubicBezTo>
                    <a:pt x="3" y="2"/>
                    <a:pt x="3" y="5"/>
                    <a:pt x="5" y="5"/>
                  </a:cubicBezTo>
                  <a:cubicBezTo>
                    <a:pt x="6" y="5"/>
                    <a:pt x="6" y="4"/>
                    <a:pt x="6" y="3"/>
                  </a:cubicBezTo>
                  <a:cubicBezTo>
                    <a:pt x="6" y="2"/>
                    <a:pt x="6" y="1"/>
                    <a:pt x="4"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38" name="Freeform 44"/>
            <p:cNvSpPr>
              <a:spLocks/>
            </p:cNvSpPr>
            <p:nvPr/>
          </p:nvSpPr>
          <p:spPr bwMode="auto">
            <a:xfrm>
              <a:off x="6675414" y="3942224"/>
              <a:ext cx="50520" cy="58940"/>
            </a:xfrm>
            <a:custGeom>
              <a:avLst/>
              <a:gdLst>
                <a:gd name="T0" fmla="*/ 4 w 10"/>
                <a:gd name="T1" fmla="*/ 7 h 12"/>
                <a:gd name="T2" fmla="*/ 1 w 10"/>
                <a:gd name="T3" fmla="*/ 12 h 12"/>
                <a:gd name="T4" fmla="*/ 6 w 10"/>
                <a:gd name="T5" fmla="*/ 8 h 12"/>
                <a:gd name="T6" fmla="*/ 10 w 10"/>
                <a:gd name="T7" fmla="*/ 4 h 12"/>
                <a:gd name="T8" fmla="*/ 8 w 10"/>
                <a:gd name="T9" fmla="*/ 1 h 12"/>
                <a:gd name="T10" fmla="*/ 8 w 10"/>
                <a:gd name="T11" fmla="*/ 3 h 12"/>
                <a:gd name="T12" fmla="*/ 4 w 10"/>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4" y="7"/>
                  </a:moveTo>
                  <a:cubicBezTo>
                    <a:pt x="4" y="7"/>
                    <a:pt x="0" y="12"/>
                    <a:pt x="1" y="12"/>
                  </a:cubicBezTo>
                  <a:cubicBezTo>
                    <a:pt x="2" y="12"/>
                    <a:pt x="5" y="8"/>
                    <a:pt x="6" y="8"/>
                  </a:cubicBezTo>
                  <a:cubicBezTo>
                    <a:pt x="7" y="7"/>
                    <a:pt x="10" y="5"/>
                    <a:pt x="10" y="4"/>
                  </a:cubicBezTo>
                  <a:cubicBezTo>
                    <a:pt x="10" y="3"/>
                    <a:pt x="9" y="0"/>
                    <a:pt x="8" y="1"/>
                  </a:cubicBezTo>
                  <a:cubicBezTo>
                    <a:pt x="8" y="1"/>
                    <a:pt x="9" y="3"/>
                    <a:pt x="8" y="3"/>
                  </a:cubicBezTo>
                  <a:cubicBezTo>
                    <a:pt x="7" y="4"/>
                    <a:pt x="5" y="6"/>
                    <a:pt x="4" y="7"/>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39" name="Freeform 45"/>
            <p:cNvSpPr>
              <a:spLocks/>
            </p:cNvSpPr>
            <p:nvPr/>
          </p:nvSpPr>
          <p:spPr bwMode="auto">
            <a:xfrm>
              <a:off x="7020637" y="4190616"/>
              <a:ext cx="532569" cy="244182"/>
            </a:xfrm>
            <a:custGeom>
              <a:avLst/>
              <a:gdLst>
                <a:gd name="T0" fmla="*/ 80 w 107"/>
                <a:gd name="T1" fmla="*/ 36 h 49"/>
                <a:gd name="T2" fmla="*/ 87 w 107"/>
                <a:gd name="T3" fmla="*/ 44 h 49"/>
                <a:gd name="T4" fmla="*/ 100 w 107"/>
                <a:gd name="T5" fmla="*/ 47 h 49"/>
                <a:gd name="T6" fmla="*/ 105 w 107"/>
                <a:gd name="T7" fmla="*/ 48 h 49"/>
                <a:gd name="T8" fmla="*/ 93 w 107"/>
                <a:gd name="T9" fmla="*/ 40 h 49"/>
                <a:gd name="T10" fmla="*/ 83 w 107"/>
                <a:gd name="T11" fmla="*/ 29 h 49"/>
                <a:gd name="T12" fmla="*/ 82 w 107"/>
                <a:gd name="T13" fmla="*/ 25 h 49"/>
                <a:gd name="T14" fmla="*/ 73 w 107"/>
                <a:gd name="T15" fmla="*/ 20 h 49"/>
                <a:gd name="T16" fmla="*/ 65 w 107"/>
                <a:gd name="T17" fmla="*/ 15 h 49"/>
                <a:gd name="T18" fmla="*/ 51 w 107"/>
                <a:gd name="T19" fmla="*/ 11 h 49"/>
                <a:gd name="T20" fmla="*/ 50 w 107"/>
                <a:gd name="T21" fmla="*/ 10 h 49"/>
                <a:gd name="T22" fmla="*/ 48 w 107"/>
                <a:gd name="T23" fmla="*/ 9 h 49"/>
                <a:gd name="T24" fmla="*/ 48 w 107"/>
                <a:gd name="T25" fmla="*/ 9 h 49"/>
                <a:gd name="T26" fmla="*/ 47 w 107"/>
                <a:gd name="T27" fmla="*/ 9 h 49"/>
                <a:gd name="T28" fmla="*/ 45 w 107"/>
                <a:gd name="T29" fmla="*/ 9 h 49"/>
                <a:gd name="T30" fmla="*/ 33 w 107"/>
                <a:gd name="T31" fmla="*/ 5 h 49"/>
                <a:gd name="T32" fmla="*/ 28 w 107"/>
                <a:gd name="T33" fmla="*/ 7 h 49"/>
                <a:gd name="T34" fmla="*/ 28 w 107"/>
                <a:gd name="T35" fmla="*/ 10 h 49"/>
                <a:gd name="T36" fmla="*/ 25 w 107"/>
                <a:gd name="T37" fmla="*/ 14 h 49"/>
                <a:gd name="T38" fmla="*/ 19 w 107"/>
                <a:gd name="T39" fmla="*/ 9 h 49"/>
                <a:gd name="T40" fmla="*/ 14 w 107"/>
                <a:gd name="T41" fmla="*/ 3 h 49"/>
                <a:gd name="T42" fmla="*/ 5 w 107"/>
                <a:gd name="T43" fmla="*/ 2 h 49"/>
                <a:gd name="T44" fmla="*/ 2 w 107"/>
                <a:gd name="T45" fmla="*/ 3 h 49"/>
                <a:gd name="T46" fmla="*/ 9 w 107"/>
                <a:gd name="T47" fmla="*/ 7 h 49"/>
                <a:gd name="T48" fmla="*/ 13 w 107"/>
                <a:gd name="T49" fmla="*/ 11 h 49"/>
                <a:gd name="T50" fmla="*/ 15 w 107"/>
                <a:gd name="T51" fmla="*/ 15 h 49"/>
                <a:gd name="T52" fmla="*/ 18 w 107"/>
                <a:gd name="T53" fmla="*/ 16 h 49"/>
                <a:gd name="T54" fmla="*/ 21 w 107"/>
                <a:gd name="T55" fmla="*/ 17 h 49"/>
                <a:gd name="T56" fmla="*/ 36 w 107"/>
                <a:gd name="T57" fmla="*/ 23 h 49"/>
                <a:gd name="T58" fmla="*/ 48 w 107"/>
                <a:gd name="T59" fmla="*/ 34 h 49"/>
                <a:gd name="T60" fmla="*/ 42 w 107"/>
                <a:gd name="T61" fmla="*/ 38 h 49"/>
                <a:gd name="T62" fmla="*/ 49 w 107"/>
                <a:gd name="T63" fmla="*/ 37 h 49"/>
                <a:gd name="T64" fmla="*/ 54 w 107"/>
                <a:gd name="T65" fmla="*/ 37 h 49"/>
                <a:gd name="T66" fmla="*/ 54 w 107"/>
                <a:gd name="T67" fmla="*/ 38 h 49"/>
                <a:gd name="T68" fmla="*/ 55 w 107"/>
                <a:gd name="T69" fmla="*/ 39 h 49"/>
                <a:gd name="T70" fmla="*/ 56 w 107"/>
                <a:gd name="T71" fmla="*/ 40 h 49"/>
                <a:gd name="T72" fmla="*/ 57 w 107"/>
                <a:gd name="T73" fmla="*/ 41 h 49"/>
                <a:gd name="T74" fmla="*/ 58 w 107"/>
                <a:gd name="T75" fmla="*/ 41 h 49"/>
                <a:gd name="T76" fmla="*/ 59 w 107"/>
                <a:gd name="T77" fmla="*/ 42 h 49"/>
                <a:gd name="T78" fmla="*/ 59 w 107"/>
                <a:gd name="T79" fmla="*/ 42 h 49"/>
                <a:gd name="T80" fmla="*/ 66 w 107"/>
                <a:gd name="T81" fmla="*/ 42 h 49"/>
                <a:gd name="T82" fmla="*/ 66 w 107"/>
                <a:gd name="T83" fmla="*/ 37 h 49"/>
                <a:gd name="T84" fmla="*/ 70 w 107"/>
                <a:gd name="T85" fmla="*/ 35 h 49"/>
                <a:gd name="T86" fmla="*/ 76 w 107"/>
                <a:gd name="T87"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7" h="49">
                  <a:moveTo>
                    <a:pt x="76" y="35"/>
                  </a:moveTo>
                  <a:cubicBezTo>
                    <a:pt x="78" y="36"/>
                    <a:pt x="79" y="36"/>
                    <a:pt x="80" y="36"/>
                  </a:cubicBezTo>
                  <a:cubicBezTo>
                    <a:pt x="80" y="36"/>
                    <a:pt x="83" y="39"/>
                    <a:pt x="83" y="39"/>
                  </a:cubicBezTo>
                  <a:cubicBezTo>
                    <a:pt x="83" y="39"/>
                    <a:pt x="86" y="43"/>
                    <a:pt x="87" y="44"/>
                  </a:cubicBezTo>
                  <a:cubicBezTo>
                    <a:pt x="88" y="45"/>
                    <a:pt x="91" y="45"/>
                    <a:pt x="92" y="45"/>
                  </a:cubicBezTo>
                  <a:cubicBezTo>
                    <a:pt x="94" y="45"/>
                    <a:pt x="98" y="47"/>
                    <a:pt x="100" y="47"/>
                  </a:cubicBezTo>
                  <a:cubicBezTo>
                    <a:pt x="101" y="48"/>
                    <a:pt x="101" y="49"/>
                    <a:pt x="103" y="49"/>
                  </a:cubicBezTo>
                  <a:cubicBezTo>
                    <a:pt x="105" y="49"/>
                    <a:pt x="107" y="49"/>
                    <a:pt x="105" y="48"/>
                  </a:cubicBezTo>
                  <a:cubicBezTo>
                    <a:pt x="103" y="47"/>
                    <a:pt x="103" y="46"/>
                    <a:pt x="100" y="44"/>
                  </a:cubicBezTo>
                  <a:cubicBezTo>
                    <a:pt x="98" y="43"/>
                    <a:pt x="95" y="41"/>
                    <a:pt x="93" y="40"/>
                  </a:cubicBezTo>
                  <a:cubicBezTo>
                    <a:pt x="92" y="40"/>
                    <a:pt x="91" y="38"/>
                    <a:pt x="89" y="36"/>
                  </a:cubicBezTo>
                  <a:cubicBezTo>
                    <a:pt x="87" y="34"/>
                    <a:pt x="81" y="29"/>
                    <a:pt x="83" y="29"/>
                  </a:cubicBezTo>
                  <a:cubicBezTo>
                    <a:pt x="84" y="29"/>
                    <a:pt x="88" y="30"/>
                    <a:pt x="87" y="29"/>
                  </a:cubicBezTo>
                  <a:cubicBezTo>
                    <a:pt x="86" y="28"/>
                    <a:pt x="84" y="26"/>
                    <a:pt x="82" y="25"/>
                  </a:cubicBezTo>
                  <a:cubicBezTo>
                    <a:pt x="80" y="25"/>
                    <a:pt x="76" y="24"/>
                    <a:pt x="75" y="23"/>
                  </a:cubicBezTo>
                  <a:cubicBezTo>
                    <a:pt x="75" y="22"/>
                    <a:pt x="76" y="22"/>
                    <a:pt x="73" y="20"/>
                  </a:cubicBezTo>
                  <a:cubicBezTo>
                    <a:pt x="70" y="19"/>
                    <a:pt x="69" y="18"/>
                    <a:pt x="68" y="17"/>
                  </a:cubicBezTo>
                  <a:cubicBezTo>
                    <a:pt x="67" y="16"/>
                    <a:pt x="68" y="16"/>
                    <a:pt x="65" y="15"/>
                  </a:cubicBezTo>
                  <a:cubicBezTo>
                    <a:pt x="63" y="15"/>
                    <a:pt x="62" y="14"/>
                    <a:pt x="59" y="13"/>
                  </a:cubicBezTo>
                  <a:cubicBezTo>
                    <a:pt x="57" y="12"/>
                    <a:pt x="53" y="12"/>
                    <a:pt x="51" y="11"/>
                  </a:cubicBezTo>
                  <a:cubicBezTo>
                    <a:pt x="51" y="11"/>
                    <a:pt x="51" y="10"/>
                    <a:pt x="50" y="10"/>
                  </a:cubicBezTo>
                  <a:cubicBezTo>
                    <a:pt x="50" y="10"/>
                    <a:pt x="50" y="10"/>
                    <a:pt x="50" y="10"/>
                  </a:cubicBezTo>
                  <a:cubicBezTo>
                    <a:pt x="49" y="10"/>
                    <a:pt x="49" y="10"/>
                    <a:pt x="48" y="10"/>
                  </a:cubicBezTo>
                  <a:cubicBezTo>
                    <a:pt x="48" y="10"/>
                    <a:pt x="48" y="10"/>
                    <a:pt x="48" y="9"/>
                  </a:cubicBezTo>
                  <a:cubicBezTo>
                    <a:pt x="48" y="9"/>
                    <a:pt x="48" y="9"/>
                    <a:pt x="48" y="9"/>
                  </a:cubicBezTo>
                  <a:cubicBezTo>
                    <a:pt x="48" y="9"/>
                    <a:pt x="48" y="9"/>
                    <a:pt x="48" y="9"/>
                  </a:cubicBezTo>
                  <a:cubicBezTo>
                    <a:pt x="48" y="9"/>
                    <a:pt x="47" y="9"/>
                    <a:pt x="47" y="9"/>
                  </a:cubicBezTo>
                  <a:cubicBezTo>
                    <a:pt x="47" y="9"/>
                    <a:pt x="47" y="9"/>
                    <a:pt x="47" y="9"/>
                  </a:cubicBezTo>
                  <a:cubicBezTo>
                    <a:pt x="48" y="8"/>
                    <a:pt x="46" y="7"/>
                    <a:pt x="46" y="7"/>
                  </a:cubicBezTo>
                  <a:cubicBezTo>
                    <a:pt x="46" y="8"/>
                    <a:pt x="46" y="9"/>
                    <a:pt x="45" y="9"/>
                  </a:cubicBezTo>
                  <a:cubicBezTo>
                    <a:pt x="44" y="9"/>
                    <a:pt x="42" y="8"/>
                    <a:pt x="40" y="8"/>
                  </a:cubicBezTo>
                  <a:cubicBezTo>
                    <a:pt x="38" y="8"/>
                    <a:pt x="34" y="5"/>
                    <a:pt x="33" y="5"/>
                  </a:cubicBezTo>
                  <a:cubicBezTo>
                    <a:pt x="33" y="5"/>
                    <a:pt x="32" y="8"/>
                    <a:pt x="31" y="8"/>
                  </a:cubicBezTo>
                  <a:cubicBezTo>
                    <a:pt x="31" y="8"/>
                    <a:pt x="30" y="7"/>
                    <a:pt x="28" y="7"/>
                  </a:cubicBezTo>
                  <a:cubicBezTo>
                    <a:pt x="27" y="7"/>
                    <a:pt x="25" y="8"/>
                    <a:pt x="25" y="8"/>
                  </a:cubicBezTo>
                  <a:cubicBezTo>
                    <a:pt x="26" y="8"/>
                    <a:pt x="28" y="9"/>
                    <a:pt x="28" y="10"/>
                  </a:cubicBezTo>
                  <a:cubicBezTo>
                    <a:pt x="27" y="10"/>
                    <a:pt x="28" y="12"/>
                    <a:pt x="27" y="12"/>
                  </a:cubicBezTo>
                  <a:cubicBezTo>
                    <a:pt x="27" y="12"/>
                    <a:pt x="26" y="14"/>
                    <a:pt x="25" y="14"/>
                  </a:cubicBezTo>
                  <a:cubicBezTo>
                    <a:pt x="23" y="13"/>
                    <a:pt x="24" y="12"/>
                    <a:pt x="24" y="11"/>
                  </a:cubicBezTo>
                  <a:cubicBezTo>
                    <a:pt x="23" y="11"/>
                    <a:pt x="20" y="9"/>
                    <a:pt x="19" y="9"/>
                  </a:cubicBezTo>
                  <a:cubicBezTo>
                    <a:pt x="17" y="9"/>
                    <a:pt x="20" y="8"/>
                    <a:pt x="18" y="6"/>
                  </a:cubicBezTo>
                  <a:cubicBezTo>
                    <a:pt x="17" y="4"/>
                    <a:pt x="15" y="3"/>
                    <a:pt x="14" y="3"/>
                  </a:cubicBezTo>
                  <a:cubicBezTo>
                    <a:pt x="14" y="3"/>
                    <a:pt x="9" y="2"/>
                    <a:pt x="8" y="1"/>
                  </a:cubicBezTo>
                  <a:cubicBezTo>
                    <a:pt x="7" y="1"/>
                    <a:pt x="5" y="2"/>
                    <a:pt x="5" y="2"/>
                  </a:cubicBezTo>
                  <a:cubicBezTo>
                    <a:pt x="4" y="2"/>
                    <a:pt x="0" y="0"/>
                    <a:pt x="1" y="1"/>
                  </a:cubicBezTo>
                  <a:cubicBezTo>
                    <a:pt x="1" y="2"/>
                    <a:pt x="1" y="3"/>
                    <a:pt x="2" y="3"/>
                  </a:cubicBezTo>
                  <a:cubicBezTo>
                    <a:pt x="3" y="3"/>
                    <a:pt x="3" y="2"/>
                    <a:pt x="4" y="3"/>
                  </a:cubicBezTo>
                  <a:cubicBezTo>
                    <a:pt x="5" y="5"/>
                    <a:pt x="5" y="6"/>
                    <a:pt x="9" y="7"/>
                  </a:cubicBezTo>
                  <a:cubicBezTo>
                    <a:pt x="12" y="9"/>
                    <a:pt x="16" y="8"/>
                    <a:pt x="15" y="9"/>
                  </a:cubicBezTo>
                  <a:cubicBezTo>
                    <a:pt x="15" y="9"/>
                    <a:pt x="14" y="11"/>
                    <a:pt x="13" y="11"/>
                  </a:cubicBezTo>
                  <a:cubicBezTo>
                    <a:pt x="12" y="11"/>
                    <a:pt x="9" y="11"/>
                    <a:pt x="11" y="12"/>
                  </a:cubicBezTo>
                  <a:cubicBezTo>
                    <a:pt x="13" y="13"/>
                    <a:pt x="16" y="15"/>
                    <a:pt x="15" y="15"/>
                  </a:cubicBezTo>
                  <a:cubicBezTo>
                    <a:pt x="14" y="15"/>
                    <a:pt x="13" y="16"/>
                    <a:pt x="15" y="17"/>
                  </a:cubicBezTo>
                  <a:cubicBezTo>
                    <a:pt x="17" y="18"/>
                    <a:pt x="18" y="17"/>
                    <a:pt x="18" y="16"/>
                  </a:cubicBezTo>
                  <a:cubicBezTo>
                    <a:pt x="17" y="15"/>
                    <a:pt x="16" y="13"/>
                    <a:pt x="18" y="14"/>
                  </a:cubicBezTo>
                  <a:cubicBezTo>
                    <a:pt x="19" y="15"/>
                    <a:pt x="19" y="16"/>
                    <a:pt x="21" y="17"/>
                  </a:cubicBezTo>
                  <a:cubicBezTo>
                    <a:pt x="24" y="18"/>
                    <a:pt x="29" y="19"/>
                    <a:pt x="31" y="20"/>
                  </a:cubicBezTo>
                  <a:cubicBezTo>
                    <a:pt x="32" y="21"/>
                    <a:pt x="35" y="23"/>
                    <a:pt x="36" y="23"/>
                  </a:cubicBezTo>
                  <a:cubicBezTo>
                    <a:pt x="37" y="23"/>
                    <a:pt x="40" y="24"/>
                    <a:pt x="42" y="26"/>
                  </a:cubicBezTo>
                  <a:cubicBezTo>
                    <a:pt x="44" y="29"/>
                    <a:pt x="49" y="34"/>
                    <a:pt x="48" y="34"/>
                  </a:cubicBezTo>
                  <a:cubicBezTo>
                    <a:pt x="47" y="34"/>
                    <a:pt x="45" y="33"/>
                    <a:pt x="44" y="34"/>
                  </a:cubicBezTo>
                  <a:cubicBezTo>
                    <a:pt x="44" y="35"/>
                    <a:pt x="41" y="38"/>
                    <a:pt x="42" y="38"/>
                  </a:cubicBezTo>
                  <a:cubicBezTo>
                    <a:pt x="43" y="38"/>
                    <a:pt x="47" y="35"/>
                    <a:pt x="47" y="36"/>
                  </a:cubicBezTo>
                  <a:cubicBezTo>
                    <a:pt x="47" y="36"/>
                    <a:pt x="48" y="38"/>
                    <a:pt x="49" y="37"/>
                  </a:cubicBezTo>
                  <a:cubicBezTo>
                    <a:pt x="50" y="36"/>
                    <a:pt x="51" y="35"/>
                    <a:pt x="51" y="36"/>
                  </a:cubicBezTo>
                  <a:cubicBezTo>
                    <a:pt x="52" y="36"/>
                    <a:pt x="53" y="36"/>
                    <a:pt x="54" y="37"/>
                  </a:cubicBezTo>
                  <a:cubicBezTo>
                    <a:pt x="54" y="38"/>
                    <a:pt x="54" y="38"/>
                    <a:pt x="54" y="38"/>
                  </a:cubicBezTo>
                  <a:cubicBezTo>
                    <a:pt x="54" y="38"/>
                    <a:pt x="54" y="38"/>
                    <a:pt x="54" y="38"/>
                  </a:cubicBezTo>
                  <a:cubicBezTo>
                    <a:pt x="55" y="38"/>
                    <a:pt x="55" y="39"/>
                    <a:pt x="55" y="39"/>
                  </a:cubicBezTo>
                  <a:cubicBezTo>
                    <a:pt x="55" y="39"/>
                    <a:pt x="55" y="39"/>
                    <a:pt x="55" y="39"/>
                  </a:cubicBezTo>
                  <a:cubicBezTo>
                    <a:pt x="55" y="39"/>
                    <a:pt x="56" y="40"/>
                    <a:pt x="56" y="40"/>
                  </a:cubicBezTo>
                  <a:cubicBezTo>
                    <a:pt x="56" y="40"/>
                    <a:pt x="56" y="40"/>
                    <a:pt x="56" y="40"/>
                  </a:cubicBezTo>
                  <a:cubicBezTo>
                    <a:pt x="56" y="40"/>
                    <a:pt x="57" y="41"/>
                    <a:pt x="57" y="41"/>
                  </a:cubicBezTo>
                  <a:cubicBezTo>
                    <a:pt x="57" y="41"/>
                    <a:pt x="57" y="41"/>
                    <a:pt x="57" y="41"/>
                  </a:cubicBezTo>
                  <a:cubicBezTo>
                    <a:pt x="57" y="41"/>
                    <a:pt x="57" y="41"/>
                    <a:pt x="57" y="41"/>
                  </a:cubicBezTo>
                  <a:cubicBezTo>
                    <a:pt x="57" y="41"/>
                    <a:pt x="58" y="41"/>
                    <a:pt x="58" y="41"/>
                  </a:cubicBezTo>
                  <a:cubicBezTo>
                    <a:pt x="58" y="41"/>
                    <a:pt x="58" y="41"/>
                    <a:pt x="58" y="41"/>
                  </a:cubicBezTo>
                  <a:cubicBezTo>
                    <a:pt x="58" y="42"/>
                    <a:pt x="58" y="42"/>
                    <a:pt x="59" y="42"/>
                  </a:cubicBezTo>
                  <a:cubicBezTo>
                    <a:pt x="59" y="42"/>
                    <a:pt x="59" y="42"/>
                    <a:pt x="59" y="42"/>
                  </a:cubicBezTo>
                  <a:cubicBezTo>
                    <a:pt x="59" y="42"/>
                    <a:pt x="59" y="42"/>
                    <a:pt x="59" y="42"/>
                  </a:cubicBezTo>
                  <a:cubicBezTo>
                    <a:pt x="60" y="42"/>
                    <a:pt x="60" y="42"/>
                    <a:pt x="60" y="42"/>
                  </a:cubicBezTo>
                  <a:cubicBezTo>
                    <a:pt x="61" y="42"/>
                    <a:pt x="64" y="42"/>
                    <a:pt x="66" y="42"/>
                  </a:cubicBezTo>
                  <a:cubicBezTo>
                    <a:pt x="67" y="42"/>
                    <a:pt x="69" y="41"/>
                    <a:pt x="68" y="40"/>
                  </a:cubicBezTo>
                  <a:cubicBezTo>
                    <a:pt x="67" y="39"/>
                    <a:pt x="65" y="37"/>
                    <a:pt x="66" y="37"/>
                  </a:cubicBezTo>
                  <a:cubicBezTo>
                    <a:pt x="67" y="36"/>
                    <a:pt x="69" y="37"/>
                    <a:pt x="69" y="36"/>
                  </a:cubicBezTo>
                  <a:cubicBezTo>
                    <a:pt x="69" y="36"/>
                    <a:pt x="69" y="35"/>
                    <a:pt x="70" y="35"/>
                  </a:cubicBezTo>
                  <a:cubicBezTo>
                    <a:pt x="71" y="34"/>
                    <a:pt x="74" y="36"/>
                    <a:pt x="74" y="35"/>
                  </a:cubicBezTo>
                  <a:cubicBezTo>
                    <a:pt x="75" y="35"/>
                    <a:pt x="73" y="34"/>
                    <a:pt x="76" y="3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40" name="Freeform 46"/>
            <p:cNvSpPr>
              <a:spLocks/>
            </p:cNvSpPr>
            <p:nvPr/>
          </p:nvSpPr>
          <p:spPr bwMode="auto">
            <a:xfrm>
              <a:off x="7462690" y="4295867"/>
              <a:ext cx="79991" cy="29470"/>
            </a:xfrm>
            <a:custGeom>
              <a:avLst/>
              <a:gdLst>
                <a:gd name="T0" fmla="*/ 12 w 16"/>
                <a:gd name="T1" fmla="*/ 1 h 6"/>
                <a:gd name="T2" fmla="*/ 8 w 16"/>
                <a:gd name="T3" fmla="*/ 4 h 6"/>
                <a:gd name="T4" fmla="*/ 6 w 16"/>
                <a:gd name="T5" fmla="*/ 3 h 6"/>
                <a:gd name="T6" fmla="*/ 1 w 16"/>
                <a:gd name="T7" fmla="*/ 5 h 6"/>
                <a:gd name="T8" fmla="*/ 11 w 16"/>
                <a:gd name="T9" fmla="*/ 6 h 6"/>
                <a:gd name="T10" fmla="*/ 15 w 16"/>
                <a:gd name="T11" fmla="*/ 2 h 6"/>
                <a:gd name="T12" fmla="*/ 12 w 16"/>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16" h="6">
                  <a:moveTo>
                    <a:pt x="12" y="1"/>
                  </a:moveTo>
                  <a:cubicBezTo>
                    <a:pt x="11" y="1"/>
                    <a:pt x="9" y="4"/>
                    <a:pt x="8" y="4"/>
                  </a:cubicBezTo>
                  <a:cubicBezTo>
                    <a:pt x="7" y="4"/>
                    <a:pt x="7" y="2"/>
                    <a:pt x="6" y="3"/>
                  </a:cubicBezTo>
                  <a:cubicBezTo>
                    <a:pt x="6" y="3"/>
                    <a:pt x="0" y="4"/>
                    <a:pt x="1" y="5"/>
                  </a:cubicBezTo>
                  <a:cubicBezTo>
                    <a:pt x="2" y="5"/>
                    <a:pt x="10" y="6"/>
                    <a:pt x="11" y="6"/>
                  </a:cubicBezTo>
                  <a:cubicBezTo>
                    <a:pt x="12" y="5"/>
                    <a:pt x="16" y="3"/>
                    <a:pt x="15" y="2"/>
                  </a:cubicBezTo>
                  <a:cubicBezTo>
                    <a:pt x="15" y="1"/>
                    <a:pt x="12" y="0"/>
                    <a:pt x="12"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41" name="Freeform 47"/>
            <p:cNvSpPr>
              <a:spLocks/>
            </p:cNvSpPr>
            <p:nvPr/>
          </p:nvSpPr>
          <p:spPr bwMode="auto">
            <a:xfrm>
              <a:off x="7601621" y="4316917"/>
              <a:ext cx="54730" cy="29470"/>
            </a:xfrm>
            <a:custGeom>
              <a:avLst/>
              <a:gdLst>
                <a:gd name="T0" fmla="*/ 5 w 11"/>
                <a:gd name="T1" fmla="*/ 5 h 6"/>
                <a:gd name="T2" fmla="*/ 2 w 11"/>
                <a:gd name="T3" fmla="*/ 0 h 6"/>
                <a:gd name="T4" fmla="*/ 5 w 11"/>
                <a:gd name="T5" fmla="*/ 5 h 6"/>
              </a:gdLst>
              <a:ahLst/>
              <a:cxnLst>
                <a:cxn ang="0">
                  <a:pos x="T0" y="T1"/>
                </a:cxn>
                <a:cxn ang="0">
                  <a:pos x="T2" y="T3"/>
                </a:cxn>
                <a:cxn ang="0">
                  <a:pos x="T4" y="T5"/>
                </a:cxn>
              </a:cxnLst>
              <a:rect l="0" t="0" r="r" b="b"/>
              <a:pathLst>
                <a:path w="11" h="6">
                  <a:moveTo>
                    <a:pt x="5" y="5"/>
                  </a:moveTo>
                  <a:cubicBezTo>
                    <a:pt x="11" y="6"/>
                    <a:pt x="4" y="1"/>
                    <a:pt x="2" y="0"/>
                  </a:cubicBezTo>
                  <a:cubicBezTo>
                    <a:pt x="0" y="0"/>
                    <a:pt x="4" y="5"/>
                    <a:pt x="5"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42" name="Freeform 48"/>
            <p:cNvSpPr>
              <a:spLocks/>
            </p:cNvSpPr>
            <p:nvPr/>
          </p:nvSpPr>
          <p:spPr bwMode="auto">
            <a:xfrm>
              <a:off x="7921584" y="4670560"/>
              <a:ext cx="88411" cy="54730"/>
            </a:xfrm>
            <a:custGeom>
              <a:avLst/>
              <a:gdLst>
                <a:gd name="T0" fmla="*/ 11 w 18"/>
                <a:gd name="T1" fmla="*/ 7 h 11"/>
                <a:gd name="T2" fmla="*/ 1 w 18"/>
                <a:gd name="T3" fmla="*/ 1 h 11"/>
                <a:gd name="T4" fmla="*/ 8 w 18"/>
                <a:gd name="T5" fmla="*/ 7 h 11"/>
                <a:gd name="T6" fmla="*/ 17 w 18"/>
                <a:gd name="T7" fmla="*/ 11 h 11"/>
                <a:gd name="T8" fmla="*/ 11 w 18"/>
                <a:gd name="T9" fmla="*/ 7 h 11"/>
              </a:gdLst>
              <a:ahLst/>
              <a:cxnLst>
                <a:cxn ang="0">
                  <a:pos x="T0" y="T1"/>
                </a:cxn>
                <a:cxn ang="0">
                  <a:pos x="T2" y="T3"/>
                </a:cxn>
                <a:cxn ang="0">
                  <a:pos x="T4" y="T5"/>
                </a:cxn>
                <a:cxn ang="0">
                  <a:pos x="T6" y="T7"/>
                </a:cxn>
                <a:cxn ang="0">
                  <a:pos x="T8" y="T9"/>
                </a:cxn>
              </a:cxnLst>
              <a:rect l="0" t="0" r="r" b="b"/>
              <a:pathLst>
                <a:path w="18" h="11">
                  <a:moveTo>
                    <a:pt x="11" y="7"/>
                  </a:moveTo>
                  <a:cubicBezTo>
                    <a:pt x="10" y="6"/>
                    <a:pt x="2" y="1"/>
                    <a:pt x="1" y="1"/>
                  </a:cubicBezTo>
                  <a:cubicBezTo>
                    <a:pt x="0" y="0"/>
                    <a:pt x="6" y="6"/>
                    <a:pt x="8" y="7"/>
                  </a:cubicBezTo>
                  <a:cubicBezTo>
                    <a:pt x="11" y="9"/>
                    <a:pt x="16" y="11"/>
                    <a:pt x="17" y="11"/>
                  </a:cubicBezTo>
                  <a:cubicBezTo>
                    <a:pt x="18" y="11"/>
                    <a:pt x="13" y="8"/>
                    <a:pt x="11" y="7"/>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43" name="Freeform 49"/>
            <p:cNvSpPr>
              <a:spLocks/>
            </p:cNvSpPr>
            <p:nvPr/>
          </p:nvSpPr>
          <p:spPr bwMode="auto">
            <a:xfrm>
              <a:off x="8191026" y="4590570"/>
              <a:ext cx="33680" cy="29470"/>
            </a:xfrm>
            <a:custGeom>
              <a:avLst/>
              <a:gdLst>
                <a:gd name="T0" fmla="*/ 5 w 7"/>
                <a:gd name="T1" fmla="*/ 3 h 6"/>
                <a:gd name="T2" fmla="*/ 2 w 7"/>
                <a:gd name="T3" fmla="*/ 1 h 6"/>
                <a:gd name="T4" fmla="*/ 0 w 7"/>
                <a:gd name="T5" fmla="*/ 4 h 6"/>
                <a:gd name="T6" fmla="*/ 6 w 7"/>
                <a:gd name="T7" fmla="*/ 6 h 6"/>
                <a:gd name="T8" fmla="*/ 5 w 7"/>
                <a:gd name="T9" fmla="*/ 3 h 6"/>
              </a:gdLst>
              <a:ahLst/>
              <a:cxnLst>
                <a:cxn ang="0">
                  <a:pos x="T0" y="T1"/>
                </a:cxn>
                <a:cxn ang="0">
                  <a:pos x="T2" y="T3"/>
                </a:cxn>
                <a:cxn ang="0">
                  <a:pos x="T4" y="T5"/>
                </a:cxn>
                <a:cxn ang="0">
                  <a:pos x="T6" y="T7"/>
                </a:cxn>
                <a:cxn ang="0">
                  <a:pos x="T8" y="T9"/>
                </a:cxn>
              </a:cxnLst>
              <a:rect l="0" t="0" r="r" b="b"/>
              <a:pathLst>
                <a:path w="7" h="6">
                  <a:moveTo>
                    <a:pt x="5" y="3"/>
                  </a:moveTo>
                  <a:cubicBezTo>
                    <a:pt x="4" y="2"/>
                    <a:pt x="2" y="0"/>
                    <a:pt x="2" y="1"/>
                  </a:cubicBezTo>
                  <a:cubicBezTo>
                    <a:pt x="3" y="2"/>
                    <a:pt x="1" y="2"/>
                    <a:pt x="0" y="4"/>
                  </a:cubicBezTo>
                  <a:cubicBezTo>
                    <a:pt x="0" y="6"/>
                    <a:pt x="4" y="6"/>
                    <a:pt x="6" y="6"/>
                  </a:cubicBezTo>
                  <a:cubicBezTo>
                    <a:pt x="7" y="6"/>
                    <a:pt x="7" y="4"/>
                    <a:pt x="5"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44" name="Freeform 50"/>
            <p:cNvSpPr>
              <a:spLocks/>
            </p:cNvSpPr>
            <p:nvPr/>
          </p:nvSpPr>
          <p:spPr bwMode="auto">
            <a:xfrm>
              <a:off x="8199446" y="4561099"/>
              <a:ext cx="31575" cy="29470"/>
            </a:xfrm>
            <a:custGeom>
              <a:avLst/>
              <a:gdLst>
                <a:gd name="T0" fmla="*/ 2 w 6"/>
                <a:gd name="T1" fmla="*/ 4 h 6"/>
                <a:gd name="T2" fmla="*/ 5 w 6"/>
                <a:gd name="T3" fmla="*/ 1 h 6"/>
                <a:gd name="T4" fmla="*/ 2 w 6"/>
                <a:gd name="T5" fmla="*/ 3 h 6"/>
                <a:gd name="T6" fmla="*/ 2 w 6"/>
                <a:gd name="T7" fmla="*/ 4 h 6"/>
              </a:gdLst>
              <a:ahLst/>
              <a:cxnLst>
                <a:cxn ang="0">
                  <a:pos x="T0" y="T1"/>
                </a:cxn>
                <a:cxn ang="0">
                  <a:pos x="T2" y="T3"/>
                </a:cxn>
                <a:cxn ang="0">
                  <a:pos x="T4" y="T5"/>
                </a:cxn>
                <a:cxn ang="0">
                  <a:pos x="T6" y="T7"/>
                </a:cxn>
              </a:cxnLst>
              <a:rect l="0" t="0" r="r" b="b"/>
              <a:pathLst>
                <a:path w="6" h="6">
                  <a:moveTo>
                    <a:pt x="2" y="4"/>
                  </a:moveTo>
                  <a:cubicBezTo>
                    <a:pt x="4" y="6"/>
                    <a:pt x="6" y="2"/>
                    <a:pt x="5" y="1"/>
                  </a:cubicBezTo>
                  <a:cubicBezTo>
                    <a:pt x="5" y="0"/>
                    <a:pt x="4" y="2"/>
                    <a:pt x="2" y="3"/>
                  </a:cubicBezTo>
                  <a:cubicBezTo>
                    <a:pt x="0" y="3"/>
                    <a:pt x="1" y="4"/>
                    <a:pt x="2"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45" name="Freeform 51"/>
            <p:cNvSpPr>
              <a:spLocks/>
            </p:cNvSpPr>
            <p:nvPr/>
          </p:nvSpPr>
          <p:spPr bwMode="auto">
            <a:xfrm>
              <a:off x="7932109" y="4531629"/>
              <a:ext cx="33680" cy="29470"/>
            </a:xfrm>
            <a:custGeom>
              <a:avLst/>
              <a:gdLst>
                <a:gd name="T0" fmla="*/ 6 w 7"/>
                <a:gd name="T1" fmla="*/ 3 h 6"/>
                <a:gd name="T2" fmla="*/ 2 w 7"/>
                <a:gd name="T3" fmla="*/ 0 h 6"/>
                <a:gd name="T4" fmla="*/ 5 w 7"/>
                <a:gd name="T5" fmla="*/ 5 h 6"/>
                <a:gd name="T6" fmla="*/ 6 w 7"/>
                <a:gd name="T7" fmla="*/ 3 h 6"/>
              </a:gdLst>
              <a:ahLst/>
              <a:cxnLst>
                <a:cxn ang="0">
                  <a:pos x="T0" y="T1"/>
                </a:cxn>
                <a:cxn ang="0">
                  <a:pos x="T2" y="T3"/>
                </a:cxn>
                <a:cxn ang="0">
                  <a:pos x="T4" y="T5"/>
                </a:cxn>
                <a:cxn ang="0">
                  <a:pos x="T6" y="T7"/>
                </a:cxn>
              </a:cxnLst>
              <a:rect l="0" t="0" r="r" b="b"/>
              <a:pathLst>
                <a:path w="7" h="6">
                  <a:moveTo>
                    <a:pt x="6" y="3"/>
                  </a:moveTo>
                  <a:cubicBezTo>
                    <a:pt x="6" y="2"/>
                    <a:pt x="5" y="1"/>
                    <a:pt x="2" y="0"/>
                  </a:cubicBezTo>
                  <a:cubicBezTo>
                    <a:pt x="0" y="0"/>
                    <a:pt x="4" y="4"/>
                    <a:pt x="5" y="5"/>
                  </a:cubicBezTo>
                  <a:cubicBezTo>
                    <a:pt x="6" y="6"/>
                    <a:pt x="7" y="4"/>
                    <a:pt x="6"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46" name="Freeform 52"/>
            <p:cNvSpPr>
              <a:spLocks/>
            </p:cNvSpPr>
            <p:nvPr/>
          </p:nvSpPr>
          <p:spPr bwMode="auto">
            <a:xfrm>
              <a:off x="7527946" y="4281132"/>
              <a:ext cx="18945" cy="18945"/>
            </a:xfrm>
            <a:custGeom>
              <a:avLst/>
              <a:gdLst>
                <a:gd name="T0" fmla="*/ 3 w 4"/>
                <a:gd name="T1" fmla="*/ 1 h 4"/>
                <a:gd name="T2" fmla="*/ 0 w 4"/>
                <a:gd name="T3" fmla="*/ 0 h 4"/>
                <a:gd name="T4" fmla="*/ 2 w 4"/>
                <a:gd name="T5" fmla="*/ 3 h 4"/>
                <a:gd name="T6" fmla="*/ 3 w 4"/>
                <a:gd name="T7" fmla="*/ 1 h 4"/>
              </a:gdLst>
              <a:ahLst/>
              <a:cxnLst>
                <a:cxn ang="0">
                  <a:pos x="T0" y="T1"/>
                </a:cxn>
                <a:cxn ang="0">
                  <a:pos x="T2" y="T3"/>
                </a:cxn>
                <a:cxn ang="0">
                  <a:pos x="T4" y="T5"/>
                </a:cxn>
                <a:cxn ang="0">
                  <a:pos x="T6" y="T7"/>
                </a:cxn>
              </a:cxnLst>
              <a:rect l="0" t="0" r="r" b="b"/>
              <a:pathLst>
                <a:path w="4" h="4">
                  <a:moveTo>
                    <a:pt x="3" y="1"/>
                  </a:moveTo>
                  <a:cubicBezTo>
                    <a:pt x="3" y="0"/>
                    <a:pt x="1" y="0"/>
                    <a:pt x="0" y="0"/>
                  </a:cubicBezTo>
                  <a:cubicBezTo>
                    <a:pt x="0" y="1"/>
                    <a:pt x="1" y="2"/>
                    <a:pt x="2" y="3"/>
                  </a:cubicBezTo>
                  <a:cubicBezTo>
                    <a:pt x="4" y="4"/>
                    <a:pt x="4" y="1"/>
                    <a:pt x="3"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47" name="Freeform 53"/>
            <p:cNvSpPr>
              <a:spLocks/>
            </p:cNvSpPr>
            <p:nvPr/>
          </p:nvSpPr>
          <p:spPr bwMode="auto">
            <a:xfrm>
              <a:off x="6736459" y="4434798"/>
              <a:ext cx="1014618" cy="795697"/>
            </a:xfrm>
            <a:custGeom>
              <a:avLst/>
              <a:gdLst>
                <a:gd name="T0" fmla="*/ 195 w 204"/>
                <a:gd name="T1" fmla="*/ 79 h 159"/>
                <a:gd name="T2" fmla="*/ 180 w 204"/>
                <a:gd name="T3" fmla="*/ 62 h 159"/>
                <a:gd name="T4" fmla="*/ 173 w 204"/>
                <a:gd name="T5" fmla="*/ 57 h 159"/>
                <a:gd name="T6" fmla="*/ 159 w 204"/>
                <a:gd name="T7" fmla="*/ 44 h 159"/>
                <a:gd name="T8" fmla="*/ 148 w 204"/>
                <a:gd name="T9" fmla="*/ 31 h 159"/>
                <a:gd name="T10" fmla="*/ 137 w 204"/>
                <a:gd name="T11" fmla="*/ 17 h 159"/>
                <a:gd name="T12" fmla="*/ 129 w 204"/>
                <a:gd name="T13" fmla="*/ 6 h 159"/>
                <a:gd name="T14" fmla="*/ 123 w 204"/>
                <a:gd name="T15" fmla="*/ 6 h 159"/>
                <a:gd name="T16" fmla="*/ 126 w 204"/>
                <a:gd name="T17" fmla="*/ 23 h 159"/>
                <a:gd name="T18" fmla="*/ 119 w 204"/>
                <a:gd name="T19" fmla="*/ 33 h 159"/>
                <a:gd name="T20" fmla="*/ 108 w 204"/>
                <a:gd name="T21" fmla="*/ 26 h 159"/>
                <a:gd name="T22" fmla="*/ 96 w 204"/>
                <a:gd name="T23" fmla="*/ 20 h 159"/>
                <a:gd name="T24" fmla="*/ 97 w 204"/>
                <a:gd name="T25" fmla="*/ 12 h 159"/>
                <a:gd name="T26" fmla="*/ 96 w 204"/>
                <a:gd name="T27" fmla="*/ 6 h 159"/>
                <a:gd name="T28" fmla="*/ 91 w 204"/>
                <a:gd name="T29" fmla="*/ 7 h 159"/>
                <a:gd name="T30" fmla="*/ 79 w 204"/>
                <a:gd name="T31" fmla="*/ 3 h 159"/>
                <a:gd name="T32" fmla="*/ 71 w 204"/>
                <a:gd name="T33" fmla="*/ 7 h 159"/>
                <a:gd name="T34" fmla="*/ 67 w 204"/>
                <a:gd name="T35" fmla="*/ 14 h 159"/>
                <a:gd name="T36" fmla="*/ 69 w 204"/>
                <a:gd name="T37" fmla="*/ 22 h 159"/>
                <a:gd name="T38" fmla="*/ 61 w 204"/>
                <a:gd name="T39" fmla="*/ 21 h 159"/>
                <a:gd name="T40" fmla="*/ 52 w 204"/>
                <a:gd name="T41" fmla="*/ 17 h 159"/>
                <a:gd name="T42" fmla="*/ 48 w 204"/>
                <a:gd name="T43" fmla="*/ 21 h 159"/>
                <a:gd name="T44" fmla="*/ 45 w 204"/>
                <a:gd name="T45" fmla="*/ 26 h 159"/>
                <a:gd name="T46" fmla="*/ 42 w 204"/>
                <a:gd name="T47" fmla="*/ 30 h 159"/>
                <a:gd name="T48" fmla="*/ 35 w 204"/>
                <a:gd name="T49" fmla="*/ 33 h 159"/>
                <a:gd name="T50" fmla="*/ 32 w 204"/>
                <a:gd name="T51" fmla="*/ 44 h 159"/>
                <a:gd name="T52" fmla="*/ 9 w 204"/>
                <a:gd name="T53" fmla="*/ 52 h 159"/>
                <a:gd name="T54" fmla="*/ 3 w 204"/>
                <a:gd name="T55" fmla="*/ 58 h 159"/>
                <a:gd name="T56" fmla="*/ 2 w 204"/>
                <a:gd name="T57" fmla="*/ 70 h 159"/>
                <a:gd name="T58" fmla="*/ 4 w 204"/>
                <a:gd name="T59" fmla="*/ 76 h 159"/>
                <a:gd name="T60" fmla="*/ 4 w 204"/>
                <a:gd name="T61" fmla="*/ 81 h 159"/>
                <a:gd name="T62" fmla="*/ 9 w 204"/>
                <a:gd name="T63" fmla="*/ 90 h 159"/>
                <a:gd name="T64" fmla="*/ 20 w 204"/>
                <a:gd name="T65" fmla="*/ 112 h 159"/>
                <a:gd name="T66" fmla="*/ 19 w 204"/>
                <a:gd name="T67" fmla="*/ 123 h 159"/>
                <a:gd name="T68" fmla="*/ 25 w 204"/>
                <a:gd name="T69" fmla="*/ 132 h 159"/>
                <a:gd name="T70" fmla="*/ 43 w 204"/>
                <a:gd name="T71" fmla="*/ 126 h 159"/>
                <a:gd name="T72" fmla="*/ 57 w 204"/>
                <a:gd name="T73" fmla="*/ 125 h 159"/>
                <a:gd name="T74" fmla="*/ 74 w 204"/>
                <a:gd name="T75" fmla="*/ 119 h 159"/>
                <a:gd name="T76" fmla="*/ 98 w 204"/>
                <a:gd name="T77" fmla="*/ 114 h 159"/>
                <a:gd name="T78" fmla="*/ 112 w 204"/>
                <a:gd name="T79" fmla="*/ 121 h 159"/>
                <a:gd name="T80" fmla="*/ 120 w 204"/>
                <a:gd name="T81" fmla="*/ 132 h 159"/>
                <a:gd name="T82" fmla="*/ 125 w 204"/>
                <a:gd name="T83" fmla="*/ 125 h 159"/>
                <a:gd name="T84" fmla="*/ 129 w 204"/>
                <a:gd name="T85" fmla="*/ 125 h 159"/>
                <a:gd name="T86" fmla="*/ 129 w 204"/>
                <a:gd name="T87" fmla="*/ 134 h 159"/>
                <a:gd name="T88" fmla="*/ 136 w 204"/>
                <a:gd name="T89" fmla="*/ 134 h 159"/>
                <a:gd name="T90" fmla="*/ 139 w 204"/>
                <a:gd name="T91" fmla="*/ 138 h 159"/>
                <a:gd name="T92" fmla="*/ 153 w 204"/>
                <a:gd name="T93" fmla="*/ 154 h 159"/>
                <a:gd name="T94" fmla="*/ 166 w 204"/>
                <a:gd name="T95" fmla="*/ 158 h 159"/>
                <a:gd name="T96" fmla="*/ 175 w 204"/>
                <a:gd name="T97" fmla="*/ 156 h 159"/>
                <a:gd name="T98" fmla="*/ 187 w 204"/>
                <a:gd name="T99" fmla="*/ 154 h 159"/>
                <a:gd name="T100" fmla="*/ 196 w 204"/>
                <a:gd name="T101" fmla="*/ 141 h 159"/>
                <a:gd name="T102" fmla="*/ 199 w 204"/>
                <a:gd name="T103" fmla="*/ 122 h 159"/>
                <a:gd name="T104" fmla="*/ 201 w 204"/>
                <a:gd name="T105" fmla="*/ 9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159">
                  <a:moveTo>
                    <a:pt x="201" y="92"/>
                  </a:moveTo>
                  <a:cubicBezTo>
                    <a:pt x="200" y="90"/>
                    <a:pt x="199" y="89"/>
                    <a:pt x="199" y="87"/>
                  </a:cubicBezTo>
                  <a:cubicBezTo>
                    <a:pt x="198" y="84"/>
                    <a:pt x="195" y="80"/>
                    <a:pt x="195" y="79"/>
                  </a:cubicBezTo>
                  <a:cubicBezTo>
                    <a:pt x="194" y="78"/>
                    <a:pt x="190" y="72"/>
                    <a:pt x="189" y="71"/>
                  </a:cubicBezTo>
                  <a:cubicBezTo>
                    <a:pt x="188" y="70"/>
                    <a:pt x="185" y="67"/>
                    <a:pt x="183" y="66"/>
                  </a:cubicBezTo>
                  <a:cubicBezTo>
                    <a:pt x="182" y="65"/>
                    <a:pt x="181" y="65"/>
                    <a:pt x="180" y="62"/>
                  </a:cubicBezTo>
                  <a:cubicBezTo>
                    <a:pt x="178" y="59"/>
                    <a:pt x="177" y="59"/>
                    <a:pt x="177" y="59"/>
                  </a:cubicBezTo>
                  <a:cubicBezTo>
                    <a:pt x="176" y="59"/>
                    <a:pt x="175" y="58"/>
                    <a:pt x="175" y="59"/>
                  </a:cubicBezTo>
                  <a:cubicBezTo>
                    <a:pt x="175" y="59"/>
                    <a:pt x="174" y="59"/>
                    <a:pt x="173" y="57"/>
                  </a:cubicBezTo>
                  <a:cubicBezTo>
                    <a:pt x="171" y="55"/>
                    <a:pt x="170" y="53"/>
                    <a:pt x="169" y="52"/>
                  </a:cubicBezTo>
                  <a:cubicBezTo>
                    <a:pt x="168" y="51"/>
                    <a:pt x="166" y="48"/>
                    <a:pt x="165" y="47"/>
                  </a:cubicBezTo>
                  <a:cubicBezTo>
                    <a:pt x="163" y="47"/>
                    <a:pt x="160" y="46"/>
                    <a:pt x="159" y="44"/>
                  </a:cubicBezTo>
                  <a:cubicBezTo>
                    <a:pt x="158" y="43"/>
                    <a:pt x="156" y="42"/>
                    <a:pt x="155" y="41"/>
                  </a:cubicBezTo>
                  <a:cubicBezTo>
                    <a:pt x="154" y="40"/>
                    <a:pt x="151" y="39"/>
                    <a:pt x="151" y="37"/>
                  </a:cubicBezTo>
                  <a:cubicBezTo>
                    <a:pt x="151" y="36"/>
                    <a:pt x="150" y="34"/>
                    <a:pt x="148" y="31"/>
                  </a:cubicBezTo>
                  <a:cubicBezTo>
                    <a:pt x="147" y="29"/>
                    <a:pt x="144" y="25"/>
                    <a:pt x="143" y="23"/>
                  </a:cubicBezTo>
                  <a:cubicBezTo>
                    <a:pt x="143" y="22"/>
                    <a:pt x="141" y="19"/>
                    <a:pt x="140" y="18"/>
                  </a:cubicBezTo>
                  <a:cubicBezTo>
                    <a:pt x="139" y="17"/>
                    <a:pt x="138" y="17"/>
                    <a:pt x="137" y="17"/>
                  </a:cubicBezTo>
                  <a:cubicBezTo>
                    <a:pt x="136" y="17"/>
                    <a:pt x="135" y="18"/>
                    <a:pt x="135" y="17"/>
                  </a:cubicBezTo>
                  <a:cubicBezTo>
                    <a:pt x="134" y="16"/>
                    <a:pt x="133" y="11"/>
                    <a:pt x="131" y="9"/>
                  </a:cubicBezTo>
                  <a:cubicBezTo>
                    <a:pt x="129" y="6"/>
                    <a:pt x="128" y="6"/>
                    <a:pt x="129" y="6"/>
                  </a:cubicBezTo>
                  <a:cubicBezTo>
                    <a:pt x="130" y="5"/>
                    <a:pt x="127" y="4"/>
                    <a:pt x="127" y="4"/>
                  </a:cubicBezTo>
                  <a:cubicBezTo>
                    <a:pt x="126" y="3"/>
                    <a:pt x="125" y="0"/>
                    <a:pt x="124" y="0"/>
                  </a:cubicBezTo>
                  <a:cubicBezTo>
                    <a:pt x="123" y="0"/>
                    <a:pt x="123" y="5"/>
                    <a:pt x="123" y="6"/>
                  </a:cubicBezTo>
                  <a:cubicBezTo>
                    <a:pt x="122" y="7"/>
                    <a:pt x="123" y="10"/>
                    <a:pt x="123" y="10"/>
                  </a:cubicBezTo>
                  <a:cubicBezTo>
                    <a:pt x="123" y="11"/>
                    <a:pt x="123" y="12"/>
                    <a:pt x="124" y="14"/>
                  </a:cubicBezTo>
                  <a:cubicBezTo>
                    <a:pt x="124" y="15"/>
                    <a:pt x="126" y="22"/>
                    <a:pt x="126" y="23"/>
                  </a:cubicBezTo>
                  <a:cubicBezTo>
                    <a:pt x="126" y="25"/>
                    <a:pt x="125" y="34"/>
                    <a:pt x="124" y="34"/>
                  </a:cubicBezTo>
                  <a:cubicBezTo>
                    <a:pt x="123" y="34"/>
                    <a:pt x="122" y="33"/>
                    <a:pt x="121" y="33"/>
                  </a:cubicBezTo>
                  <a:cubicBezTo>
                    <a:pt x="120" y="33"/>
                    <a:pt x="121" y="34"/>
                    <a:pt x="119" y="33"/>
                  </a:cubicBezTo>
                  <a:cubicBezTo>
                    <a:pt x="118" y="33"/>
                    <a:pt x="118" y="32"/>
                    <a:pt x="116" y="31"/>
                  </a:cubicBezTo>
                  <a:cubicBezTo>
                    <a:pt x="115" y="30"/>
                    <a:pt x="112" y="30"/>
                    <a:pt x="111" y="29"/>
                  </a:cubicBezTo>
                  <a:cubicBezTo>
                    <a:pt x="110" y="28"/>
                    <a:pt x="110" y="27"/>
                    <a:pt x="108" y="26"/>
                  </a:cubicBezTo>
                  <a:cubicBezTo>
                    <a:pt x="106" y="25"/>
                    <a:pt x="105" y="24"/>
                    <a:pt x="104" y="24"/>
                  </a:cubicBezTo>
                  <a:cubicBezTo>
                    <a:pt x="102" y="23"/>
                    <a:pt x="102" y="24"/>
                    <a:pt x="101" y="23"/>
                  </a:cubicBezTo>
                  <a:cubicBezTo>
                    <a:pt x="100" y="22"/>
                    <a:pt x="97" y="21"/>
                    <a:pt x="96" y="20"/>
                  </a:cubicBezTo>
                  <a:cubicBezTo>
                    <a:pt x="96" y="18"/>
                    <a:pt x="97" y="16"/>
                    <a:pt x="97" y="16"/>
                  </a:cubicBezTo>
                  <a:cubicBezTo>
                    <a:pt x="98" y="16"/>
                    <a:pt x="98" y="14"/>
                    <a:pt x="98" y="14"/>
                  </a:cubicBezTo>
                  <a:cubicBezTo>
                    <a:pt x="97" y="13"/>
                    <a:pt x="96" y="12"/>
                    <a:pt x="97" y="12"/>
                  </a:cubicBezTo>
                  <a:cubicBezTo>
                    <a:pt x="99" y="11"/>
                    <a:pt x="100" y="12"/>
                    <a:pt x="99" y="11"/>
                  </a:cubicBezTo>
                  <a:cubicBezTo>
                    <a:pt x="99" y="10"/>
                    <a:pt x="101" y="7"/>
                    <a:pt x="99" y="6"/>
                  </a:cubicBezTo>
                  <a:cubicBezTo>
                    <a:pt x="97" y="5"/>
                    <a:pt x="96" y="5"/>
                    <a:pt x="96" y="6"/>
                  </a:cubicBezTo>
                  <a:cubicBezTo>
                    <a:pt x="96" y="6"/>
                    <a:pt x="97" y="8"/>
                    <a:pt x="96" y="7"/>
                  </a:cubicBezTo>
                  <a:cubicBezTo>
                    <a:pt x="95" y="6"/>
                    <a:pt x="94" y="5"/>
                    <a:pt x="93" y="6"/>
                  </a:cubicBezTo>
                  <a:cubicBezTo>
                    <a:pt x="93" y="6"/>
                    <a:pt x="93" y="7"/>
                    <a:pt x="91" y="7"/>
                  </a:cubicBezTo>
                  <a:cubicBezTo>
                    <a:pt x="90" y="6"/>
                    <a:pt x="87" y="5"/>
                    <a:pt x="86" y="5"/>
                  </a:cubicBezTo>
                  <a:cubicBezTo>
                    <a:pt x="84" y="5"/>
                    <a:pt x="83" y="4"/>
                    <a:pt x="82" y="4"/>
                  </a:cubicBezTo>
                  <a:cubicBezTo>
                    <a:pt x="81" y="3"/>
                    <a:pt x="79" y="3"/>
                    <a:pt x="79" y="3"/>
                  </a:cubicBezTo>
                  <a:cubicBezTo>
                    <a:pt x="79" y="3"/>
                    <a:pt x="80" y="5"/>
                    <a:pt x="79" y="6"/>
                  </a:cubicBezTo>
                  <a:cubicBezTo>
                    <a:pt x="78" y="7"/>
                    <a:pt x="74" y="8"/>
                    <a:pt x="74" y="7"/>
                  </a:cubicBezTo>
                  <a:cubicBezTo>
                    <a:pt x="73" y="7"/>
                    <a:pt x="72" y="6"/>
                    <a:pt x="71" y="7"/>
                  </a:cubicBezTo>
                  <a:cubicBezTo>
                    <a:pt x="70" y="8"/>
                    <a:pt x="69" y="10"/>
                    <a:pt x="69" y="10"/>
                  </a:cubicBezTo>
                  <a:cubicBezTo>
                    <a:pt x="68" y="10"/>
                    <a:pt x="70" y="12"/>
                    <a:pt x="69" y="12"/>
                  </a:cubicBezTo>
                  <a:cubicBezTo>
                    <a:pt x="68" y="13"/>
                    <a:pt x="68" y="13"/>
                    <a:pt x="67" y="14"/>
                  </a:cubicBezTo>
                  <a:cubicBezTo>
                    <a:pt x="67" y="15"/>
                    <a:pt x="66" y="18"/>
                    <a:pt x="67" y="18"/>
                  </a:cubicBezTo>
                  <a:cubicBezTo>
                    <a:pt x="68" y="18"/>
                    <a:pt x="70" y="19"/>
                    <a:pt x="69" y="19"/>
                  </a:cubicBezTo>
                  <a:cubicBezTo>
                    <a:pt x="69" y="20"/>
                    <a:pt x="71" y="22"/>
                    <a:pt x="69" y="22"/>
                  </a:cubicBezTo>
                  <a:cubicBezTo>
                    <a:pt x="68" y="21"/>
                    <a:pt x="67" y="20"/>
                    <a:pt x="66" y="20"/>
                  </a:cubicBezTo>
                  <a:cubicBezTo>
                    <a:pt x="66" y="20"/>
                    <a:pt x="63" y="20"/>
                    <a:pt x="63" y="20"/>
                  </a:cubicBezTo>
                  <a:cubicBezTo>
                    <a:pt x="62" y="20"/>
                    <a:pt x="62" y="22"/>
                    <a:pt x="61" y="21"/>
                  </a:cubicBezTo>
                  <a:cubicBezTo>
                    <a:pt x="60" y="19"/>
                    <a:pt x="61" y="19"/>
                    <a:pt x="59" y="18"/>
                  </a:cubicBezTo>
                  <a:cubicBezTo>
                    <a:pt x="58" y="18"/>
                    <a:pt x="57" y="16"/>
                    <a:pt x="56" y="16"/>
                  </a:cubicBezTo>
                  <a:cubicBezTo>
                    <a:pt x="55" y="15"/>
                    <a:pt x="53" y="17"/>
                    <a:pt x="52" y="17"/>
                  </a:cubicBezTo>
                  <a:cubicBezTo>
                    <a:pt x="51" y="16"/>
                    <a:pt x="51" y="15"/>
                    <a:pt x="50" y="16"/>
                  </a:cubicBezTo>
                  <a:cubicBezTo>
                    <a:pt x="50" y="17"/>
                    <a:pt x="50" y="19"/>
                    <a:pt x="49" y="18"/>
                  </a:cubicBezTo>
                  <a:cubicBezTo>
                    <a:pt x="48" y="18"/>
                    <a:pt x="48" y="20"/>
                    <a:pt x="48" y="21"/>
                  </a:cubicBezTo>
                  <a:cubicBezTo>
                    <a:pt x="48" y="21"/>
                    <a:pt x="49" y="24"/>
                    <a:pt x="48" y="23"/>
                  </a:cubicBezTo>
                  <a:cubicBezTo>
                    <a:pt x="46" y="23"/>
                    <a:pt x="45" y="22"/>
                    <a:pt x="45" y="22"/>
                  </a:cubicBezTo>
                  <a:cubicBezTo>
                    <a:pt x="45" y="23"/>
                    <a:pt x="44" y="25"/>
                    <a:pt x="45" y="26"/>
                  </a:cubicBezTo>
                  <a:cubicBezTo>
                    <a:pt x="45" y="26"/>
                    <a:pt x="45" y="28"/>
                    <a:pt x="44" y="28"/>
                  </a:cubicBezTo>
                  <a:cubicBezTo>
                    <a:pt x="44" y="28"/>
                    <a:pt x="42" y="27"/>
                    <a:pt x="42" y="27"/>
                  </a:cubicBezTo>
                  <a:cubicBezTo>
                    <a:pt x="42" y="28"/>
                    <a:pt x="42" y="29"/>
                    <a:pt x="42" y="30"/>
                  </a:cubicBezTo>
                  <a:cubicBezTo>
                    <a:pt x="43" y="31"/>
                    <a:pt x="43" y="34"/>
                    <a:pt x="42" y="33"/>
                  </a:cubicBezTo>
                  <a:cubicBezTo>
                    <a:pt x="41" y="32"/>
                    <a:pt x="39" y="29"/>
                    <a:pt x="38" y="29"/>
                  </a:cubicBezTo>
                  <a:cubicBezTo>
                    <a:pt x="38" y="29"/>
                    <a:pt x="35" y="32"/>
                    <a:pt x="35" y="33"/>
                  </a:cubicBezTo>
                  <a:cubicBezTo>
                    <a:pt x="35" y="35"/>
                    <a:pt x="37" y="37"/>
                    <a:pt x="36" y="38"/>
                  </a:cubicBezTo>
                  <a:cubicBezTo>
                    <a:pt x="35" y="39"/>
                    <a:pt x="35" y="41"/>
                    <a:pt x="35" y="42"/>
                  </a:cubicBezTo>
                  <a:cubicBezTo>
                    <a:pt x="34" y="43"/>
                    <a:pt x="33" y="43"/>
                    <a:pt x="32" y="44"/>
                  </a:cubicBezTo>
                  <a:cubicBezTo>
                    <a:pt x="30" y="45"/>
                    <a:pt x="24" y="47"/>
                    <a:pt x="23" y="48"/>
                  </a:cubicBezTo>
                  <a:cubicBezTo>
                    <a:pt x="21" y="49"/>
                    <a:pt x="19" y="50"/>
                    <a:pt x="17" y="50"/>
                  </a:cubicBezTo>
                  <a:cubicBezTo>
                    <a:pt x="15" y="50"/>
                    <a:pt x="10" y="51"/>
                    <a:pt x="9" y="52"/>
                  </a:cubicBezTo>
                  <a:cubicBezTo>
                    <a:pt x="8" y="53"/>
                    <a:pt x="7" y="55"/>
                    <a:pt x="6" y="55"/>
                  </a:cubicBezTo>
                  <a:cubicBezTo>
                    <a:pt x="5" y="55"/>
                    <a:pt x="4" y="60"/>
                    <a:pt x="4" y="59"/>
                  </a:cubicBezTo>
                  <a:cubicBezTo>
                    <a:pt x="3" y="59"/>
                    <a:pt x="4" y="57"/>
                    <a:pt x="3" y="58"/>
                  </a:cubicBezTo>
                  <a:cubicBezTo>
                    <a:pt x="2" y="59"/>
                    <a:pt x="0" y="60"/>
                    <a:pt x="1" y="62"/>
                  </a:cubicBezTo>
                  <a:cubicBezTo>
                    <a:pt x="2" y="64"/>
                    <a:pt x="2" y="65"/>
                    <a:pt x="2" y="66"/>
                  </a:cubicBezTo>
                  <a:cubicBezTo>
                    <a:pt x="1" y="67"/>
                    <a:pt x="1" y="71"/>
                    <a:pt x="2" y="70"/>
                  </a:cubicBezTo>
                  <a:cubicBezTo>
                    <a:pt x="2" y="70"/>
                    <a:pt x="3" y="68"/>
                    <a:pt x="3" y="68"/>
                  </a:cubicBezTo>
                  <a:cubicBezTo>
                    <a:pt x="3" y="69"/>
                    <a:pt x="2" y="70"/>
                    <a:pt x="3" y="72"/>
                  </a:cubicBezTo>
                  <a:cubicBezTo>
                    <a:pt x="3" y="74"/>
                    <a:pt x="3" y="74"/>
                    <a:pt x="4" y="76"/>
                  </a:cubicBezTo>
                  <a:cubicBezTo>
                    <a:pt x="6" y="77"/>
                    <a:pt x="8" y="80"/>
                    <a:pt x="6" y="80"/>
                  </a:cubicBezTo>
                  <a:cubicBezTo>
                    <a:pt x="5" y="79"/>
                    <a:pt x="3" y="77"/>
                    <a:pt x="4" y="78"/>
                  </a:cubicBezTo>
                  <a:cubicBezTo>
                    <a:pt x="4" y="79"/>
                    <a:pt x="4" y="81"/>
                    <a:pt x="4" y="81"/>
                  </a:cubicBezTo>
                  <a:cubicBezTo>
                    <a:pt x="3" y="80"/>
                    <a:pt x="2" y="78"/>
                    <a:pt x="2" y="80"/>
                  </a:cubicBezTo>
                  <a:cubicBezTo>
                    <a:pt x="3" y="82"/>
                    <a:pt x="3" y="84"/>
                    <a:pt x="5" y="85"/>
                  </a:cubicBezTo>
                  <a:cubicBezTo>
                    <a:pt x="6" y="86"/>
                    <a:pt x="8" y="89"/>
                    <a:pt x="9" y="90"/>
                  </a:cubicBezTo>
                  <a:cubicBezTo>
                    <a:pt x="9" y="92"/>
                    <a:pt x="12" y="96"/>
                    <a:pt x="12" y="97"/>
                  </a:cubicBezTo>
                  <a:cubicBezTo>
                    <a:pt x="13" y="97"/>
                    <a:pt x="15" y="101"/>
                    <a:pt x="15" y="103"/>
                  </a:cubicBezTo>
                  <a:cubicBezTo>
                    <a:pt x="16" y="104"/>
                    <a:pt x="18" y="110"/>
                    <a:pt x="20" y="112"/>
                  </a:cubicBezTo>
                  <a:cubicBezTo>
                    <a:pt x="21" y="115"/>
                    <a:pt x="23" y="119"/>
                    <a:pt x="22" y="119"/>
                  </a:cubicBezTo>
                  <a:cubicBezTo>
                    <a:pt x="21" y="118"/>
                    <a:pt x="20" y="116"/>
                    <a:pt x="20" y="118"/>
                  </a:cubicBezTo>
                  <a:cubicBezTo>
                    <a:pt x="20" y="120"/>
                    <a:pt x="20" y="122"/>
                    <a:pt x="19" y="123"/>
                  </a:cubicBezTo>
                  <a:cubicBezTo>
                    <a:pt x="18" y="124"/>
                    <a:pt x="17" y="124"/>
                    <a:pt x="18" y="125"/>
                  </a:cubicBezTo>
                  <a:cubicBezTo>
                    <a:pt x="18" y="126"/>
                    <a:pt x="19" y="128"/>
                    <a:pt x="20" y="128"/>
                  </a:cubicBezTo>
                  <a:cubicBezTo>
                    <a:pt x="22" y="129"/>
                    <a:pt x="23" y="131"/>
                    <a:pt x="25" y="132"/>
                  </a:cubicBezTo>
                  <a:cubicBezTo>
                    <a:pt x="27" y="133"/>
                    <a:pt x="31" y="134"/>
                    <a:pt x="32" y="133"/>
                  </a:cubicBezTo>
                  <a:cubicBezTo>
                    <a:pt x="34" y="133"/>
                    <a:pt x="37" y="130"/>
                    <a:pt x="38" y="129"/>
                  </a:cubicBezTo>
                  <a:cubicBezTo>
                    <a:pt x="40" y="129"/>
                    <a:pt x="41" y="126"/>
                    <a:pt x="43" y="126"/>
                  </a:cubicBezTo>
                  <a:cubicBezTo>
                    <a:pt x="44" y="126"/>
                    <a:pt x="49" y="125"/>
                    <a:pt x="51" y="126"/>
                  </a:cubicBezTo>
                  <a:cubicBezTo>
                    <a:pt x="52" y="126"/>
                    <a:pt x="54" y="127"/>
                    <a:pt x="55" y="126"/>
                  </a:cubicBezTo>
                  <a:cubicBezTo>
                    <a:pt x="56" y="125"/>
                    <a:pt x="56" y="124"/>
                    <a:pt x="57" y="125"/>
                  </a:cubicBezTo>
                  <a:cubicBezTo>
                    <a:pt x="58" y="126"/>
                    <a:pt x="59" y="127"/>
                    <a:pt x="60" y="126"/>
                  </a:cubicBezTo>
                  <a:cubicBezTo>
                    <a:pt x="61" y="124"/>
                    <a:pt x="61" y="120"/>
                    <a:pt x="63" y="120"/>
                  </a:cubicBezTo>
                  <a:cubicBezTo>
                    <a:pt x="65" y="119"/>
                    <a:pt x="70" y="119"/>
                    <a:pt x="74" y="119"/>
                  </a:cubicBezTo>
                  <a:cubicBezTo>
                    <a:pt x="79" y="119"/>
                    <a:pt x="79" y="120"/>
                    <a:pt x="82" y="118"/>
                  </a:cubicBezTo>
                  <a:cubicBezTo>
                    <a:pt x="85" y="116"/>
                    <a:pt x="90" y="115"/>
                    <a:pt x="92" y="114"/>
                  </a:cubicBezTo>
                  <a:cubicBezTo>
                    <a:pt x="94" y="114"/>
                    <a:pt x="96" y="113"/>
                    <a:pt x="98" y="114"/>
                  </a:cubicBezTo>
                  <a:cubicBezTo>
                    <a:pt x="100" y="115"/>
                    <a:pt x="101" y="117"/>
                    <a:pt x="105" y="117"/>
                  </a:cubicBezTo>
                  <a:cubicBezTo>
                    <a:pt x="108" y="117"/>
                    <a:pt x="111" y="118"/>
                    <a:pt x="111" y="118"/>
                  </a:cubicBezTo>
                  <a:cubicBezTo>
                    <a:pt x="112" y="119"/>
                    <a:pt x="111" y="119"/>
                    <a:pt x="112" y="121"/>
                  </a:cubicBezTo>
                  <a:cubicBezTo>
                    <a:pt x="112" y="122"/>
                    <a:pt x="113" y="121"/>
                    <a:pt x="114" y="123"/>
                  </a:cubicBezTo>
                  <a:cubicBezTo>
                    <a:pt x="115" y="125"/>
                    <a:pt x="117" y="127"/>
                    <a:pt x="118" y="128"/>
                  </a:cubicBezTo>
                  <a:cubicBezTo>
                    <a:pt x="118" y="129"/>
                    <a:pt x="119" y="131"/>
                    <a:pt x="120" y="132"/>
                  </a:cubicBezTo>
                  <a:cubicBezTo>
                    <a:pt x="121" y="132"/>
                    <a:pt x="123" y="134"/>
                    <a:pt x="123" y="133"/>
                  </a:cubicBezTo>
                  <a:cubicBezTo>
                    <a:pt x="123" y="131"/>
                    <a:pt x="122" y="131"/>
                    <a:pt x="123" y="130"/>
                  </a:cubicBezTo>
                  <a:cubicBezTo>
                    <a:pt x="124" y="129"/>
                    <a:pt x="123" y="125"/>
                    <a:pt x="125" y="125"/>
                  </a:cubicBezTo>
                  <a:cubicBezTo>
                    <a:pt x="127" y="124"/>
                    <a:pt x="127" y="124"/>
                    <a:pt x="127" y="123"/>
                  </a:cubicBezTo>
                  <a:cubicBezTo>
                    <a:pt x="127" y="122"/>
                    <a:pt x="129" y="120"/>
                    <a:pt x="129" y="121"/>
                  </a:cubicBezTo>
                  <a:cubicBezTo>
                    <a:pt x="129" y="121"/>
                    <a:pt x="130" y="123"/>
                    <a:pt x="129" y="125"/>
                  </a:cubicBezTo>
                  <a:cubicBezTo>
                    <a:pt x="129" y="126"/>
                    <a:pt x="130" y="131"/>
                    <a:pt x="129" y="132"/>
                  </a:cubicBezTo>
                  <a:cubicBezTo>
                    <a:pt x="129" y="132"/>
                    <a:pt x="128" y="133"/>
                    <a:pt x="128" y="134"/>
                  </a:cubicBezTo>
                  <a:cubicBezTo>
                    <a:pt x="128" y="135"/>
                    <a:pt x="129" y="135"/>
                    <a:pt x="129" y="134"/>
                  </a:cubicBezTo>
                  <a:cubicBezTo>
                    <a:pt x="130" y="134"/>
                    <a:pt x="132" y="133"/>
                    <a:pt x="132" y="132"/>
                  </a:cubicBezTo>
                  <a:cubicBezTo>
                    <a:pt x="132" y="131"/>
                    <a:pt x="132" y="128"/>
                    <a:pt x="133" y="129"/>
                  </a:cubicBezTo>
                  <a:cubicBezTo>
                    <a:pt x="133" y="130"/>
                    <a:pt x="135" y="133"/>
                    <a:pt x="136" y="134"/>
                  </a:cubicBezTo>
                  <a:cubicBezTo>
                    <a:pt x="137" y="136"/>
                    <a:pt x="134" y="137"/>
                    <a:pt x="134" y="137"/>
                  </a:cubicBezTo>
                  <a:cubicBezTo>
                    <a:pt x="135" y="138"/>
                    <a:pt x="136" y="138"/>
                    <a:pt x="137" y="138"/>
                  </a:cubicBezTo>
                  <a:cubicBezTo>
                    <a:pt x="138" y="137"/>
                    <a:pt x="137" y="135"/>
                    <a:pt x="139" y="138"/>
                  </a:cubicBezTo>
                  <a:cubicBezTo>
                    <a:pt x="141" y="140"/>
                    <a:pt x="144" y="143"/>
                    <a:pt x="145" y="145"/>
                  </a:cubicBezTo>
                  <a:cubicBezTo>
                    <a:pt x="145" y="147"/>
                    <a:pt x="146" y="149"/>
                    <a:pt x="148" y="151"/>
                  </a:cubicBezTo>
                  <a:cubicBezTo>
                    <a:pt x="150" y="153"/>
                    <a:pt x="149" y="153"/>
                    <a:pt x="153" y="154"/>
                  </a:cubicBezTo>
                  <a:cubicBezTo>
                    <a:pt x="156" y="155"/>
                    <a:pt x="155" y="158"/>
                    <a:pt x="157" y="157"/>
                  </a:cubicBezTo>
                  <a:cubicBezTo>
                    <a:pt x="158" y="156"/>
                    <a:pt x="157" y="154"/>
                    <a:pt x="159" y="155"/>
                  </a:cubicBezTo>
                  <a:cubicBezTo>
                    <a:pt x="161" y="156"/>
                    <a:pt x="165" y="159"/>
                    <a:pt x="166" y="158"/>
                  </a:cubicBezTo>
                  <a:cubicBezTo>
                    <a:pt x="167" y="158"/>
                    <a:pt x="169" y="156"/>
                    <a:pt x="171" y="156"/>
                  </a:cubicBezTo>
                  <a:cubicBezTo>
                    <a:pt x="172" y="156"/>
                    <a:pt x="172" y="153"/>
                    <a:pt x="172" y="153"/>
                  </a:cubicBezTo>
                  <a:cubicBezTo>
                    <a:pt x="172" y="153"/>
                    <a:pt x="173" y="153"/>
                    <a:pt x="175" y="156"/>
                  </a:cubicBezTo>
                  <a:cubicBezTo>
                    <a:pt x="178" y="158"/>
                    <a:pt x="178" y="159"/>
                    <a:pt x="180" y="159"/>
                  </a:cubicBezTo>
                  <a:cubicBezTo>
                    <a:pt x="182" y="158"/>
                    <a:pt x="184" y="159"/>
                    <a:pt x="185" y="158"/>
                  </a:cubicBezTo>
                  <a:cubicBezTo>
                    <a:pt x="186" y="156"/>
                    <a:pt x="185" y="154"/>
                    <a:pt x="187" y="154"/>
                  </a:cubicBezTo>
                  <a:cubicBezTo>
                    <a:pt x="190" y="153"/>
                    <a:pt x="191" y="153"/>
                    <a:pt x="193" y="152"/>
                  </a:cubicBezTo>
                  <a:cubicBezTo>
                    <a:pt x="195" y="151"/>
                    <a:pt x="197" y="152"/>
                    <a:pt x="197" y="150"/>
                  </a:cubicBezTo>
                  <a:cubicBezTo>
                    <a:pt x="197" y="148"/>
                    <a:pt x="195" y="142"/>
                    <a:pt x="196" y="141"/>
                  </a:cubicBezTo>
                  <a:cubicBezTo>
                    <a:pt x="196" y="141"/>
                    <a:pt x="195" y="137"/>
                    <a:pt x="196" y="135"/>
                  </a:cubicBezTo>
                  <a:cubicBezTo>
                    <a:pt x="196" y="133"/>
                    <a:pt x="195" y="130"/>
                    <a:pt x="196" y="129"/>
                  </a:cubicBezTo>
                  <a:cubicBezTo>
                    <a:pt x="197" y="128"/>
                    <a:pt x="198" y="123"/>
                    <a:pt x="199" y="122"/>
                  </a:cubicBezTo>
                  <a:cubicBezTo>
                    <a:pt x="200" y="121"/>
                    <a:pt x="201" y="121"/>
                    <a:pt x="203" y="119"/>
                  </a:cubicBezTo>
                  <a:cubicBezTo>
                    <a:pt x="204" y="118"/>
                    <a:pt x="204" y="105"/>
                    <a:pt x="203" y="102"/>
                  </a:cubicBezTo>
                  <a:cubicBezTo>
                    <a:pt x="203" y="99"/>
                    <a:pt x="203" y="94"/>
                    <a:pt x="201" y="9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48" name="Freeform 54"/>
            <p:cNvSpPr>
              <a:spLocks/>
            </p:cNvSpPr>
            <p:nvPr/>
          </p:nvSpPr>
          <p:spPr bwMode="auto">
            <a:xfrm>
              <a:off x="7618461" y="5293646"/>
              <a:ext cx="109461" cy="115776"/>
            </a:xfrm>
            <a:custGeom>
              <a:avLst/>
              <a:gdLst>
                <a:gd name="T0" fmla="*/ 18 w 22"/>
                <a:gd name="T1" fmla="*/ 2 h 23"/>
                <a:gd name="T2" fmla="*/ 12 w 22"/>
                <a:gd name="T3" fmla="*/ 3 h 23"/>
                <a:gd name="T4" fmla="*/ 4 w 22"/>
                <a:gd name="T5" fmla="*/ 1 h 23"/>
                <a:gd name="T6" fmla="*/ 0 w 22"/>
                <a:gd name="T7" fmla="*/ 2 h 23"/>
                <a:gd name="T8" fmla="*/ 6 w 22"/>
                <a:gd name="T9" fmla="*/ 11 h 23"/>
                <a:gd name="T10" fmla="*/ 8 w 22"/>
                <a:gd name="T11" fmla="*/ 16 h 23"/>
                <a:gd name="T12" fmla="*/ 16 w 22"/>
                <a:gd name="T13" fmla="*/ 23 h 23"/>
                <a:gd name="T14" fmla="*/ 18 w 22"/>
                <a:gd name="T15" fmla="*/ 18 h 23"/>
                <a:gd name="T16" fmla="*/ 21 w 22"/>
                <a:gd name="T17" fmla="*/ 20 h 23"/>
                <a:gd name="T18" fmla="*/ 21 w 22"/>
                <a:gd name="T19" fmla="*/ 18 h 23"/>
                <a:gd name="T20" fmla="*/ 22 w 22"/>
                <a:gd name="T21" fmla="*/ 13 h 23"/>
                <a:gd name="T22" fmla="*/ 20 w 22"/>
                <a:gd name="T23" fmla="*/ 5 h 23"/>
                <a:gd name="T24" fmla="*/ 18 w 22"/>
                <a:gd name="T25"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23">
                  <a:moveTo>
                    <a:pt x="18" y="2"/>
                  </a:moveTo>
                  <a:cubicBezTo>
                    <a:pt x="17" y="1"/>
                    <a:pt x="13" y="3"/>
                    <a:pt x="12" y="3"/>
                  </a:cubicBezTo>
                  <a:cubicBezTo>
                    <a:pt x="10" y="4"/>
                    <a:pt x="7" y="3"/>
                    <a:pt x="4" y="1"/>
                  </a:cubicBezTo>
                  <a:cubicBezTo>
                    <a:pt x="1" y="0"/>
                    <a:pt x="0" y="1"/>
                    <a:pt x="0" y="2"/>
                  </a:cubicBezTo>
                  <a:cubicBezTo>
                    <a:pt x="1" y="2"/>
                    <a:pt x="5" y="9"/>
                    <a:pt x="6" y="11"/>
                  </a:cubicBezTo>
                  <a:cubicBezTo>
                    <a:pt x="7" y="13"/>
                    <a:pt x="8" y="13"/>
                    <a:pt x="8" y="16"/>
                  </a:cubicBezTo>
                  <a:cubicBezTo>
                    <a:pt x="9" y="19"/>
                    <a:pt x="14" y="23"/>
                    <a:pt x="16" y="23"/>
                  </a:cubicBezTo>
                  <a:cubicBezTo>
                    <a:pt x="18" y="23"/>
                    <a:pt x="18" y="19"/>
                    <a:pt x="18" y="18"/>
                  </a:cubicBezTo>
                  <a:cubicBezTo>
                    <a:pt x="19" y="17"/>
                    <a:pt x="20" y="19"/>
                    <a:pt x="21" y="20"/>
                  </a:cubicBezTo>
                  <a:cubicBezTo>
                    <a:pt x="22" y="21"/>
                    <a:pt x="21" y="18"/>
                    <a:pt x="21" y="18"/>
                  </a:cubicBezTo>
                  <a:cubicBezTo>
                    <a:pt x="20" y="17"/>
                    <a:pt x="21" y="14"/>
                    <a:pt x="22" y="13"/>
                  </a:cubicBezTo>
                  <a:cubicBezTo>
                    <a:pt x="22" y="12"/>
                    <a:pt x="21" y="7"/>
                    <a:pt x="20" y="5"/>
                  </a:cubicBezTo>
                  <a:cubicBezTo>
                    <a:pt x="18" y="4"/>
                    <a:pt x="20" y="4"/>
                    <a:pt x="18"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49" name="Freeform 55"/>
            <p:cNvSpPr>
              <a:spLocks/>
            </p:cNvSpPr>
            <p:nvPr/>
          </p:nvSpPr>
          <p:spPr bwMode="auto">
            <a:xfrm>
              <a:off x="8205761" y="5289435"/>
              <a:ext cx="138931" cy="244182"/>
            </a:xfrm>
            <a:custGeom>
              <a:avLst/>
              <a:gdLst>
                <a:gd name="T0" fmla="*/ 27 w 28"/>
                <a:gd name="T1" fmla="*/ 14 h 49"/>
                <a:gd name="T2" fmla="*/ 25 w 28"/>
                <a:gd name="T3" fmla="*/ 6 h 49"/>
                <a:gd name="T4" fmla="*/ 23 w 28"/>
                <a:gd name="T5" fmla="*/ 3 h 49"/>
                <a:gd name="T6" fmla="*/ 21 w 28"/>
                <a:gd name="T7" fmla="*/ 5 h 49"/>
                <a:gd name="T8" fmla="*/ 19 w 28"/>
                <a:gd name="T9" fmla="*/ 3 h 49"/>
                <a:gd name="T10" fmla="*/ 17 w 28"/>
                <a:gd name="T11" fmla="*/ 1 h 49"/>
                <a:gd name="T12" fmla="*/ 14 w 28"/>
                <a:gd name="T13" fmla="*/ 2 h 49"/>
                <a:gd name="T14" fmla="*/ 13 w 28"/>
                <a:gd name="T15" fmla="*/ 9 h 49"/>
                <a:gd name="T16" fmla="*/ 13 w 28"/>
                <a:gd name="T17" fmla="*/ 14 h 49"/>
                <a:gd name="T18" fmla="*/ 9 w 28"/>
                <a:gd name="T19" fmla="*/ 23 h 49"/>
                <a:gd name="T20" fmla="*/ 4 w 28"/>
                <a:gd name="T21" fmla="*/ 28 h 49"/>
                <a:gd name="T22" fmla="*/ 4 w 28"/>
                <a:gd name="T23" fmla="*/ 34 h 49"/>
                <a:gd name="T24" fmla="*/ 2 w 28"/>
                <a:gd name="T25" fmla="*/ 38 h 49"/>
                <a:gd name="T26" fmla="*/ 0 w 28"/>
                <a:gd name="T27" fmla="*/ 42 h 49"/>
                <a:gd name="T28" fmla="*/ 7 w 28"/>
                <a:gd name="T29" fmla="*/ 45 h 49"/>
                <a:gd name="T30" fmla="*/ 10 w 28"/>
                <a:gd name="T31" fmla="*/ 48 h 49"/>
                <a:gd name="T32" fmla="*/ 15 w 28"/>
                <a:gd name="T33" fmla="*/ 48 h 49"/>
                <a:gd name="T34" fmla="*/ 19 w 28"/>
                <a:gd name="T35" fmla="*/ 44 h 49"/>
                <a:gd name="T36" fmla="*/ 20 w 28"/>
                <a:gd name="T37" fmla="*/ 38 h 49"/>
                <a:gd name="T38" fmla="*/ 18 w 28"/>
                <a:gd name="T39" fmla="*/ 31 h 49"/>
                <a:gd name="T40" fmla="*/ 24 w 28"/>
                <a:gd name="T41" fmla="*/ 26 h 49"/>
                <a:gd name="T42" fmla="*/ 27 w 28"/>
                <a:gd name="T43" fmla="*/ 26 h 49"/>
                <a:gd name="T44" fmla="*/ 25 w 28"/>
                <a:gd name="T45" fmla="*/ 21 h 49"/>
                <a:gd name="T46" fmla="*/ 27 w 28"/>
                <a:gd name="T47"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49">
                  <a:moveTo>
                    <a:pt x="27" y="14"/>
                  </a:moveTo>
                  <a:cubicBezTo>
                    <a:pt x="27" y="12"/>
                    <a:pt x="26" y="9"/>
                    <a:pt x="25" y="6"/>
                  </a:cubicBezTo>
                  <a:cubicBezTo>
                    <a:pt x="24" y="3"/>
                    <a:pt x="24" y="4"/>
                    <a:pt x="23" y="3"/>
                  </a:cubicBezTo>
                  <a:cubicBezTo>
                    <a:pt x="22" y="3"/>
                    <a:pt x="21" y="4"/>
                    <a:pt x="21" y="5"/>
                  </a:cubicBezTo>
                  <a:cubicBezTo>
                    <a:pt x="21" y="6"/>
                    <a:pt x="20" y="4"/>
                    <a:pt x="19" y="3"/>
                  </a:cubicBezTo>
                  <a:cubicBezTo>
                    <a:pt x="19" y="2"/>
                    <a:pt x="18" y="2"/>
                    <a:pt x="17" y="1"/>
                  </a:cubicBezTo>
                  <a:cubicBezTo>
                    <a:pt x="16" y="0"/>
                    <a:pt x="14" y="0"/>
                    <a:pt x="14" y="2"/>
                  </a:cubicBezTo>
                  <a:cubicBezTo>
                    <a:pt x="14" y="4"/>
                    <a:pt x="14" y="8"/>
                    <a:pt x="13" y="9"/>
                  </a:cubicBezTo>
                  <a:cubicBezTo>
                    <a:pt x="12" y="10"/>
                    <a:pt x="12" y="12"/>
                    <a:pt x="13" y="14"/>
                  </a:cubicBezTo>
                  <a:cubicBezTo>
                    <a:pt x="14" y="17"/>
                    <a:pt x="10" y="21"/>
                    <a:pt x="9" y="23"/>
                  </a:cubicBezTo>
                  <a:cubicBezTo>
                    <a:pt x="8" y="25"/>
                    <a:pt x="6" y="27"/>
                    <a:pt x="4" y="28"/>
                  </a:cubicBezTo>
                  <a:cubicBezTo>
                    <a:pt x="3" y="28"/>
                    <a:pt x="5" y="33"/>
                    <a:pt x="4" y="34"/>
                  </a:cubicBezTo>
                  <a:cubicBezTo>
                    <a:pt x="2" y="35"/>
                    <a:pt x="2" y="36"/>
                    <a:pt x="2" y="38"/>
                  </a:cubicBezTo>
                  <a:cubicBezTo>
                    <a:pt x="1" y="39"/>
                    <a:pt x="0" y="40"/>
                    <a:pt x="0" y="42"/>
                  </a:cubicBezTo>
                  <a:cubicBezTo>
                    <a:pt x="1" y="44"/>
                    <a:pt x="6" y="45"/>
                    <a:pt x="7" y="45"/>
                  </a:cubicBezTo>
                  <a:cubicBezTo>
                    <a:pt x="8" y="45"/>
                    <a:pt x="8" y="46"/>
                    <a:pt x="10" y="48"/>
                  </a:cubicBezTo>
                  <a:cubicBezTo>
                    <a:pt x="11" y="49"/>
                    <a:pt x="14" y="49"/>
                    <a:pt x="15" y="48"/>
                  </a:cubicBezTo>
                  <a:cubicBezTo>
                    <a:pt x="16" y="48"/>
                    <a:pt x="18" y="45"/>
                    <a:pt x="19" y="44"/>
                  </a:cubicBezTo>
                  <a:cubicBezTo>
                    <a:pt x="20" y="42"/>
                    <a:pt x="20" y="40"/>
                    <a:pt x="20" y="38"/>
                  </a:cubicBezTo>
                  <a:cubicBezTo>
                    <a:pt x="20" y="37"/>
                    <a:pt x="19" y="32"/>
                    <a:pt x="18" y="31"/>
                  </a:cubicBezTo>
                  <a:cubicBezTo>
                    <a:pt x="18" y="30"/>
                    <a:pt x="23" y="27"/>
                    <a:pt x="24" y="26"/>
                  </a:cubicBezTo>
                  <a:cubicBezTo>
                    <a:pt x="25" y="25"/>
                    <a:pt x="26" y="26"/>
                    <a:pt x="27" y="26"/>
                  </a:cubicBezTo>
                  <a:cubicBezTo>
                    <a:pt x="28" y="25"/>
                    <a:pt x="25" y="23"/>
                    <a:pt x="25" y="21"/>
                  </a:cubicBezTo>
                  <a:cubicBezTo>
                    <a:pt x="25" y="19"/>
                    <a:pt x="26" y="15"/>
                    <a:pt x="27" y="1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50" name="Freeform 56"/>
            <p:cNvSpPr>
              <a:spLocks/>
            </p:cNvSpPr>
            <p:nvPr/>
          </p:nvSpPr>
          <p:spPr bwMode="auto">
            <a:xfrm>
              <a:off x="8205761" y="5070514"/>
              <a:ext cx="193662" cy="254707"/>
            </a:xfrm>
            <a:custGeom>
              <a:avLst/>
              <a:gdLst>
                <a:gd name="T0" fmla="*/ 38 w 39"/>
                <a:gd name="T1" fmla="*/ 32 h 51"/>
                <a:gd name="T2" fmla="*/ 39 w 39"/>
                <a:gd name="T3" fmla="*/ 25 h 51"/>
                <a:gd name="T4" fmla="*/ 35 w 39"/>
                <a:gd name="T5" fmla="*/ 24 h 51"/>
                <a:gd name="T6" fmla="*/ 31 w 39"/>
                <a:gd name="T7" fmla="*/ 25 h 51"/>
                <a:gd name="T8" fmla="*/ 25 w 39"/>
                <a:gd name="T9" fmla="*/ 20 h 51"/>
                <a:gd name="T10" fmla="*/ 20 w 39"/>
                <a:gd name="T11" fmla="*/ 13 h 51"/>
                <a:gd name="T12" fmla="*/ 21 w 39"/>
                <a:gd name="T13" fmla="*/ 17 h 51"/>
                <a:gd name="T14" fmla="*/ 21 w 39"/>
                <a:gd name="T15" fmla="*/ 20 h 51"/>
                <a:gd name="T16" fmla="*/ 17 w 39"/>
                <a:gd name="T17" fmla="*/ 17 h 51"/>
                <a:gd name="T18" fmla="*/ 15 w 39"/>
                <a:gd name="T19" fmla="*/ 11 h 51"/>
                <a:gd name="T20" fmla="*/ 9 w 39"/>
                <a:gd name="T21" fmla="*/ 6 h 51"/>
                <a:gd name="T22" fmla="*/ 2 w 39"/>
                <a:gd name="T23" fmla="*/ 1 h 51"/>
                <a:gd name="T24" fmla="*/ 8 w 39"/>
                <a:gd name="T25" fmla="*/ 9 h 51"/>
                <a:gd name="T26" fmla="*/ 15 w 39"/>
                <a:gd name="T27" fmla="*/ 17 h 51"/>
                <a:gd name="T28" fmla="*/ 18 w 39"/>
                <a:gd name="T29" fmla="*/ 20 h 51"/>
                <a:gd name="T30" fmla="*/ 20 w 39"/>
                <a:gd name="T31" fmla="*/ 23 h 51"/>
                <a:gd name="T32" fmla="*/ 20 w 39"/>
                <a:gd name="T33" fmla="*/ 29 h 51"/>
                <a:gd name="T34" fmla="*/ 18 w 39"/>
                <a:gd name="T35" fmla="*/ 35 h 51"/>
                <a:gd name="T36" fmla="*/ 27 w 39"/>
                <a:gd name="T37" fmla="*/ 41 h 51"/>
                <a:gd name="T38" fmla="*/ 28 w 39"/>
                <a:gd name="T39" fmla="*/ 49 h 51"/>
                <a:gd name="T40" fmla="*/ 33 w 39"/>
                <a:gd name="T41" fmla="*/ 51 h 51"/>
                <a:gd name="T42" fmla="*/ 34 w 39"/>
                <a:gd name="T43" fmla="*/ 46 h 51"/>
                <a:gd name="T44" fmla="*/ 37 w 39"/>
                <a:gd name="T45" fmla="*/ 39 h 51"/>
                <a:gd name="T46" fmla="*/ 36 w 39"/>
                <a:gd name="T47" fmla="*/ 35 h 51"/>
                <a:gd name="T48" fmla="*/ 38 w 39"/>
                <a:gd name="T49" fmla="*/ 3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51">
                  <a:moveTo>
                    <a:pt x="38" y="32"/>
                  </a:moveTo>
                  <a:cubicBezTo>
                    <a:pt x="38" y="31"/>
                    <a:pt x="39" y="27"/>
                    <a:pt x="39" y="25"/>
                  </a:cubicBezTo>
                  <a:cubicBezTo>
                    <a:pt x="38" y="24"/>
                    <a:pt x="36" y="23"/>
                    <a:pt x="35" y="24"/>
                  </a:cubicBezTo>
                  <a:cubicBezTo>
                    <a:pt x="33" y="25"/>
                    <a:pt x="34" y="26"/>
                    <a:pt x="31" y="25"/>
                  </a:cubicBezTo>
                  <a:cubicBezTo>
                    <a:pt x="28" y="24"/>
                    <a:pt x="25" y="21"/>
                    <a:pt x="25" y="20"/>
                  </a:cubicBezTo>
                  <a:cubicBezTo>
                    <a:pt x="24" y="19"/>
                    <a:pt x="21" y="14"/>
                    <a:pt x="20" y="13"/>
                  </a:cubicBezTo>
                  <a:cubicBezTo>
                    <a:pt x="19" y="12"/>
                    <a:pt x="20" y="15"/>
                    <a:pt x="21" y="17"/>
                  </a:cubicBezTo>
                  <a:cubicBezTo>
                    <a:pt x="23" y="19"/>
                    <a:pt x="22" y="20"/>
                    <a:pt x="21" y="20"/>
                  </a:cubicBezTo>
                  <a:cubicBezTo>
                    <a:pt x="21" y="21"/>
                    <a:pt x="19" y="19"/>
                    <a:pt x="17" y="17"/>
                  </a:cubicBezTo>
                  <a:cubicBezTo>
                    <a:pt x="16" y="14"/>
                    <a:pt x="15" y="13"/>
                    <a:pt x="15" y="11"/>
                  </a:cubicBezTo>
                  <a:cubicBezTo>
                    <a:pt x="15" y="10"/>
                    <a:pt x="11" y="7"/>
                    <a:pt x="9" y="6"/>
                  </a:cubicBezTo>
                  <a:cubicBezTo>
                    <a:pt x="7" y="5"/>
                    <a:pt x="4" y="2"/>
                    <a:pt x="2" y="1"/>
                  </a:cubicBezTo>
                  <a:cubicBezTo>
                    <a:pt x="0" y="0"/>
                    <a:pt x="6" y="7"/>
                    <a:pt x="8" y="9"/>
                  </a:cubicBezTo>
                  <a:cubicBezTo>
                    <a:pt x="10" y="11"/>
                    <a:pt x="14" y="16"/>
                    <a:pt x="15" y="17"/>
                  </a:cubicBezTo>
                  <a:cubicBezTo>
                    <a:pt x="17" y="18"/>
                    <a:pt x="18" y="19"/>
                    <a:pt x="18" y="20"/>
                  </a:cubicBezTo>
                  <a:cubicBezTo>
                    <a:pt x="17" y="21"/>
                    <a:pt x="17" y="21"/>
                    <a:pt x="20" y="23"/>
                  </a:cubicBezTo>
                  <a:cubicBezTo>
                    <a:pt x="22" y="25"/>
                    <a:pt x="19" y="26"/>
                    <a:pt x="20" y="29"/>
                  </a:cubicBezTo>
                  <a:cubicBezTo>
                    <a:pt x="21" y="31"/>
                    <a:pt x="19" y="34"/>
                    <a:pt x="18" y="35"/>
                  </a:cubicBezTo>
                  <a:cubicBezTo>
                    <a:pt x="18" y="37"/>
                    <a:pt x="25" y="39"/>
                    <a:pt x="27" y="41"/>
                  </a:cubicBezTo>
                  <a:cubicBezTo>
                    <a:pt x="30" y="43"/>
                    <a:pt x="27" y="49"/>
                    <a:pt x="28" y="49"/>
                  </a:cubicBezTo>
                  <a:cubicBezTo>
                    <a:pt x="29" y="51"/>
                    <a:pt x="32" y="51"/>
                    <a:pt x="33" y="51"/>
                  </a:cubicBezTo>
                  <a:cubicBezTo>
                    <a:pt x="34" y="51"/>
                    <a:pt x="34" y="48"/>
                    <a:pt x="34" y="46"/>
                  </a:cubicBezTo>
                  <a:cubicBezTo>
                    <a:pt x="34" y="45"/>
                    <a:pt x="36" y="40"/>
                    <a:pt x="37" y="39"/>
                  </a:cubicBezTo>
                  <a:cubicBezTo>
                    <a:pt x="37" y="37"/>
                    <a:pt x="35" y="36"/>
                    <a:pt x="36" y="35"/>
                  </a:cubicBezTo>
                  <a:cubicBezTo>
                    <a:pt x="37" y="34"/>
                    <a:pt x="38" y="33"/>
                    <a:pt x="38" y="3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51" name="Freeform 57"/>
            <p:cNvSpPr>
              <a:spLocks/>
            </p:cNvSpPr>
            <p:nvPr/>
          </p:nvSpPr>
          <p:spPr bwMode="auto">
            <a:xfrm>
              <a:off x="977131" y="2264526"/>
              <a:ext cx="2292364" cy="3574319"/>
            </a:xfrm>
            <a:custGeom>
              <a:avLst/>
              <a:gdLst>
                <a:gd name="T0" fmla="*/ 393 w 460"/>
                <a:gd name="T1" fmla="*/ 367 h 716"/>
                <a:gd name="T2" fmla="*/ 379 w 460"/>
                <a:gd name="T3" fmla="*/ 358 h 716"/>
                <a:gd name="T4" fmla="*/ 355 w 460"/>
                <a:gd name="T5" fmla="*/ 339 h 716"/>
                <a:gd name="T6" fmla="*/ 294 w 460"/>
                <a:gd name="T7" fmla="*/ 337 h 716"/>
                <a:gd name="T8" fmla="*/ 256 w 460"/>
                <a:gd name="T9" fmla="*/ 338 h 716"/>
                <a:gd name="T10" fmla="*/ 261 w 460"/>
                <a:gd name="T11" fmla="*/ 317 h 716"/>
                <a:gd name="T12" fmla="*/ 238 w 460"/>
                <a:gd name="T13" fmla="*/ 314 h 716"/>
                <a:gd name="T14" fmla="*/ 250 w 460"/>
                <a:gd name="T15" fmla="*/ 290 h 716"/>
                <a:gd name="T16" fmla="*/ 209 w 460"/>
                <a:gd name="T17" fmla="*/ 279 h 716"/>
                <a:gd name="T18" fmla="*/ 229 w 460"/>
                <a:gd name="T19" fmla="*/ 255 h 716"/>
                <a:gd name="T20" fmla="*/ 282 w 460"/>
                <a:gd name="T21" fmla="*/ 270 h 716"/>
                <a:gd name="T22" fmla="*/ 319 w 460"/>
                <a:gd name="T23" fmla="*/ 218 h 716"/>
                <a:gd name="T24" fmla="*/ 363 w 460"/>
                <a:gd name="T25" fmla="*/ 180 h 716"/>
                <a:gd name="T26" fmla="*/ 372 w 460"/>
                <a:gd name="T27" fmla="*/ 184 h 716"/>
                <a:gd name="T28" fmla="*/ 364 w 460"/>
                <a:gd name="T29" fmla="*/ 160 h 716"/>
                <a:gd name="T30" fmla="*/ 412 w 460"/>
                <a:gd name="T31" fmla="*/ 132 h 716"/>
                <a:gd name="T32" fmla="*/ 393 w 460"/>
                <a:gd name="T33" fmla="*/ 104 h 716"/>
                <a:gd name="T34" fmla="*/ 371 w 460"/>
                <a:gd name="T35" fmla="*/ 95 h 716"/>
                <a:gd name="T36" fmla="*/ 339 w 460"/>
                <a:gd name="T37" fmla="*/ 88 h 716"/>
                <a:gd name="T38" fmla="*/ 325 w 460"/>
                <a:gd name="T39" fmla="*/ 142 h 716"/>
                <a:gd name="T40" fmla="*/ 277 w 460"/>
                <a:gd name="T41" fmla="*/ 113 h 716"/>
                <a:gd name="T42" fmla="*/ 296 w 460"/>
                <a:gd name="T43" fmla="*/ 72 h 716"/>
                <a:gd name="T44" fmla="*/ 317 w 460"/>
                <a:gd name="T45" fmla="*/ 47 h 716"/>
                <a:gd name="T46" fmla="*/ 340 w 460"/>
                <a:gd name="T47" fmla="*/ 30 h 716"/>
                <a:gd name="T48" fmla="*/ 328 w 460"/>
                <a:gd name="T49" fmla="*/ 28 h 716"/>
                <a:gd name="T50" fmla="*/ 309 w 460"/>
                <a:gd name="T51" fmla="*/ 24 h 716"/>
                <a:gd name="T52" fmla="*/ 291 w 460"/>
                <a:gd name="T53" fmla="*/ 18 h 716"/>
                <a:gd name="T54" fmla="*/ 284 w 460"/>
                <a:gd name="T55" fmla="*/ 33 h 716"/>
                <a:gd name="T56" fmla="*/ 242 w 460"/>
                <a:gd name="T57" fmla="*/ 32 h 716"/>
                <a:gd name="T58" fmla="*/ 226 w 460"/>
                <a:gd name="T59" fmla="*/ 37 h 716"/>
                <a:gd name="T60" fmla="*/ 189 w 460"/>
                <a:gd name="T61" fmla="*/ 20 h 716"/>
                <a:gd name="T62" fmla="*/ 163 w 460"/>
                <a:gd name="T63" fmla="*/ 19 h 716"/>
                <a:gd name="T64" fmla="*/ 128 w 460"/>
                <a:gd name="T65" fmla="*/ 21 h 716"/>
                <a:gd name="T66" fmla="*/ 78 w 460"/>
                <a:gd name="T67" fmla="*/ 8 h 716"/>
                <a:gd name="T68" fmla="*/ 32 w 460"/>
                <a:gd name="T69" fmla="*/ 42 h 716"/>
                <a:gd name="T70" fmla="*/ 22 w 460"/>
                <a:gd name="T71" fmla="*/ 48 h 716"/>
                <a:gd name="T72" fmla="*/ 26 w 460"/>
                <a:gd name="T73" fmla="*/ 70 h 716"/>
                <a:gd name="T74" fmla="*/ 15 w 460"/>
                <a:gd name="T75" fmla="*/ 95 h 716"/>
                <a:gd name="T76" fmla="*/ 15 w 460"/>
                <a:gd name="T77" fmla="*/ 115 h 716"/>
                <a:gd name="T78" fmla="*/ 49 w 460"/>
                <a:gd name="T79" fmla="*/ 95 h 716"/>
                <a:gd name="T80" fmla="*/ 73 w 460"/>
                <a:gd name="T81" fmla="*/ 91 h 716"/>
                <a:gd name="T82" fmla="*/ 111 w 460"/>
                <a:gd name="T83" fmla="*/ 102 h 716"/>
                <a:gd name="T84" fmla="*/ 129 w 460"/>
                <a:gd name="T85" fmla="*/ 124 h 716"/>
                <a:gd name="T86" fmla="*/ 138 w 460"/>
                <a:gd name="T87" fmla="*/ 149 h 716"/>
                <a:gd name="T88" fmla="*/ 135 w 460"/>
                <a:gd name="T89" fmla="*/ 163 h 716"/>
                <a:gd name="T90" fmla="*/ 139 w 460"/>
                <a:gd name="T91" fmla="*/ 237 h 716"/>
                <a:gd name="T92" fmla="*/ 155 w 460"/>
                <a:gd name="T93" fmla="*/ 281 h 716"/>
                <a:gd name="T94" fmla="*/ 160 w 460"/>
                <a:gd name="T95" fmla="*/ 262 h 716"/>
                <a:gd name="T96" fmla="*/ 222 w 460"/>
                <a:gd name="T97" fmla="*/ 321 h 716"/>
                <a:gd name="T98" fmla="*/ 240 w 460"/>
                <a:gd name="T99" fmla="*/ 326 h 716"/>
                <a:gd name="T100" fmla="*/ 246 w 460"/>
                <a:gd name="T101" fmla="*/ 340 h 716"/>
                <a:gd name="T102" fmla="*/ 279 w 460"/>
                <a:gd name="T103" fmla="*/ 354 h 716"/>
                <a:gd name="T104" fmla="*/ 253 w 460"/>
                <a:gd name="T105" fmla="*/ 396 h 716"/>
                <a:gd name="T106" fmla="*/ 265 w 460"/>
                <a:gd name="T107" fmla="*/ 458 h 716"/>
                <a:gd name="T108" fmla="*/ 259 w 460"/>
                <a:gd name="T109" fmla="*/ 546 h 716"/>
                <a:gd name="T110" fmla="*/ 232 w 460"/>
                <a:gd name="T111" fmla="*/ 635 h 716"/>
                <a:gd name="T112" fmla="*/ 213 w 460"/>
                <a:gd name="T113" fmla="*/ 687 h 716"/>
                <a:gd name="T114" fmla="*/ 236 w 460"/>
                <a:gd name="T115" fmla="*/ 704 h 716"/>
                <a:gd name="T116" fmla="*/ 250 w 460"/>
                <a:gd name="T117" fmla="*/ 677 h 716"/>
                <a:gd name="T118" fmla="*/ 301 w 460"/>
                <a:gd name="T119" fmla="*/ 594 h 716"/>
                <a:gd name="T120" fmla="*/ 349 w 460"/>
                <a:gd name="T121" fmla="*/ 556 h 716"/>
                <a:gd name="T122" fmla="*/ 395 w 460"/>
                <a:gd name="T123" fmla="*/ 498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0" h="716">
                  <a:moveTo>
                    <a:pt x="458" y="407"/>
                  </a:moveTo>
                  <a:cubicBezTo>
                    <a:pt x="457" y="406"/>
                    <a:pt x="455" y="405"/>
                    <a:pt x="452" y="404"/>
                  </a:cubicBezTo>
                  <a:cubicBezTo>
                    <a:pt x="449" y="404"/>
                    <a:pt x="446" y="404"/>
                    <a:pt x="445" y="402"/>
                  </a:cubicBezTo>
                  <a:cubicBezTo>
                    <a:pt x="443" y="401"/>
                    <a:pt x="442" y="398"/>
                    <a:pt x="438" y="397"/>
                  </a:cubicBezTo>
                  <a:cubicBezTo>
                    <a:pt x="434" y="397"/>
                    <a:pt x="430" y="397"/>
                    <a:pt x="428" y="397"/>
                  </a:cubicBezTo>
                  <a:cubicBezTo>
                    <a:pt x="426" y="396"/>
                    <a:pt x="426" y="395"/>
                    <a:pt x="423" y="395"/>
                  </a:cubicBezTo>
                  <a:cubicBezTo>
                    <a:pt x="421" y="395"/>
                    <a:pt x="419" y="395"/>
                    <a:pt x="418" y="395"/>
                  </a:cubicBezTo>
                  <a:cubicBezTo>
                    <a:pt x="418" y="394"/>
                    <a:pt x="417" y="392"/>
                    <a:pt x="416" y="392"/>
                  </a:cubicBezTo>
                  <a:cubicBezTo>
                    <a:pt x="414" y="391"/>
                    <a:pt x="410" y="389"/>
                    <a:pt x="409" y="388"/>
                  </a:cubicBezTo>
                  <a:cubicBezTo>
                    <a:pt x="408" y="388"/>
                    <a:pt x="406" y="386"/>
                    <a:pt x="405" y="387"/>
                  </a:cubicBezTo>
                  <a:cubicBezTo>
                    <a:pt x="403" y="388"/>
                    <a:pt x="400" y="393"/>
                    <a:pt x="399" y="393"/>
                  </a:cubicBezTo>
                  <a:cubicBezTo>
                    <a:pt x="398" y="393"/>
                    <a:pt x="402" y="388"/>
                    <a:pt x="403" y="388"/>
                  </a:cubicBezTo>
                  <a:cubicBezTo>
                    <a:pt x="403" y="387"/>
                    <a:pt x="403" y="385"/>
                    <a:pt x="401" y="385"/>
                  </a:cubicBezTo>
                  <a:cubicBezTo>
                    <a:pt x="399" y="385"/>
                    <a:pt x="397" y="386"/>
                    <a:pt x="396" y="385"/>
                  </a:cubicBezTo>
                  <a:cubicBezTo>
                    <a:pt x="396" y="385"/>
                    <a:pt x="396" y="382"/>
                    <a:pt x="394" y="383"/>
                  </a:cubicBezTo>
                  <a:cubicBezTo>
                    <a:pt x="393" y="384"/>
                    <a:pt x="391" y="387"/>
                    <a:pt x="391" y="386"/>
                  </a:cubicBezTo>
                  <a:cubicBezTo>
                    <a:pt x="391" y="384"/>
                    <a:pt x="394" y="383"/>
                    <a:pt x="395" y="382"/>
                  </a:cubicBezTo>
                  <a:cubicBezTo>
                    <a:pt x="396" y="382"/>
                    <a:pt x="397" y="379"/>
                    <a:pt x="397" y="378"/>
                  </a:cubicBezTo>
                  <a:cubicBezTo>
                    <a:pt x="397" y="377"/>
                    <a:pt x="396" y="377"/>
                    <a:pt x="395" y="375"/>
                  </a:cubicBezTo>
                  <a:cubicBezTo>
                    <a:pt x="394" y="374"/>
                    <a:pt x="393" y="368"/>
                    <a:pt x="393" y="367"/>
                  </a:cubicBezTo>
                  <a:cubicBezTo>
                    <a:pt x="393" y="367"/>
                    <a:pt x="393" y="366"/>
                    <a:pt x="392" y="366"/>
                  </a:cubicBezTo>
                  <a:cubicBezTo>
                    <a:pt x="392" y="366"/>
                    <a:pt x="392" y="366"/>
                    <a:pt x="392" y="366"/>
                  </a:cubicBezTo>
                  <a:cubicBezTo>
                    <a:pt x="392" y="366"/>
                    <a:pt x="392" y="366"/>
                    <a:pt x="392" y="366"/>
                  </a:cubicBezTo>
                  <a:cubicBezTo>
                    <a:pt x="392" y="365"/>
                    <a:pt x="392" y="365"/>
                    <a:pt x="391" y="365"/>
                  </a:cubicBezTo>
                  <a:cubicBezTo>
                    <a:pt x="391" y="365"/>
                    <a:pt x="391" y="364"/>
                    <a:pt x="391" y="364"/>
                  </a:cubicBezTo>
                  <a:cubicBezTo>
                    <a:pt x="391" y="364"/>
                    <a:pt x="390" y="364"/>
                    <a:pt x="390" y="364"/>
                  </a:cubicBezTo>
                  <a:cubicBezTo>
                    <a:pt x="390" y="364"/>
                    <a:pt x="389" y="363"/>
                    <a:pt x="389" y="363"/>
                  </a:cubicBezTo>
                  <a:cubicBezTo>
                    <a:pt x="389" y="363"/>
                    <a:pt x="389" y="363"/>
                    <a:pt x="389" y="363"/>
                  </a:cubicBezTo>
                  <a:cubicBezTo>
                    <a:pt x="389" y="363"/>
                    <a:pt x="388" y="363"/>
                    <a:pt x="388" y="362"/>
                  </a:cubicBezTo>
                  <a:cubicBezTo>
                    <a:pt x="388" y="362"/>
                    <a:pt x="388" y="362"/>
                    <a:pt x="388" y="362"/>
                  </a:cubicBezTo>
                  <a:cubicBezTo>
                    <a:pt x="388" y="362"/>
                    <a:pt x="387" y="362"/>
                    <a:pt x="387" y="362"/>
                  </a:cubicBezTo>
                  <a:cubicBezTo>
                    <a:pt x="387" y="362"/>
                    <a:pt x="387" y="361"/>
                    <a:pt x="386" y="361"/>
                  </a:cubicBezTo>
                  <a:cubicBezTo>
                    <a:pt x="386" y="361"/>
                    <a:pt x="386" y="361"/>
                    <a:pt x="386" y="361"/>
                  </a:cubicBezTo>
                  <a:cubicBezTo>
                    <a:pt x="386" y="361"/>
                    <a:pt x="385" y="360"/>
                    <a:pt x="385" y="360"/>
                  </a:cubicBezTo>
                  <a:cubicBezTo>
                    <a:pt x="385" y="360"/>
                    <a:pt x="384" y="360"/>
                    <a:pt x="384" y="360"/>
                  </a:cubicBezTo>
                  <a:cubicBezTo>
                    <a:pt x="384" y="360"/>
                    <a:pt x="383" y="360"/>
                    <a:pt x="383" y="359"/>
                  </a:cubicBezTo>
                  <a:cubicBezTo>
                    <a:pt x="383" y="359"/>
                    <a:pt x="383" y="359"/>
                    <a:pt x="383" y="359"/>
                  </a:cubicBezTo>
                  <a:cubicBezTo>
                    <a:pt x="382" y="359"/>
                    <a:pt x="382" y="359"/>
                    <a:pt x="382" y="359"/>
                  </a:cubicBezTo>
                  <a:cubicBezTo>
                    <a:pt x="381" y="358"/>
                    <a:pt x="380" y="358"/>
                    <a:pt x="380" y="358"/>
                  </a:cubicBezTo>
                  <a:cubicBezTo>
                    <a:pt x="379" y="358"/>
                    <a:pt x="379" y="358"/>
                    <a:pt x="379" y="358"/>
                  </a:cubicBezTo>
                  <a:cubicBezTo>
                    <a:pt x="376" y="358"/>
                    <a:pt x="373" y="359"/>
                    <a:pt x="371" y="358"/>
                  </a:cubicBezTo>
                  <a:cubicBezTo>
                    <a:pt x="371" y="358"/>
                    <a:pt x="370" y="358"/>
                    <a:pt x="370" y="358"/>
                  </a:cubicBezTo>
                  <a:cubicBezTo>
                    <a:pt x="370" y="358"/>
                    <a:pt x="370" y="357"/>
                    <a:pt x="369" y="357"/>
                  </a:cubicBezTo>
                  <a:cubicBezTo>
                    <a:pt x="369" y="357"/>
                    <a:pt x="369" y="357"/>
                    <a:pt x="369" y="357"/>
                  </a:cubicBezTo>
                  <a:cubicBezTo>
                    <a:pt x="369" y="357"/>
                    <a:pt x="368" y="356"/>
                    <a:pt x="368" y="356"/>
                  </a:cubicBezTo>
                  <a:cubicBezTo>
                    <a:pt x="368" y="356"/>
                    <a:pt x="368" y="356"/>
                    <a:pt x="367" y="356"/>
                  </a:cubicBezTo>
                  <a:cubicBezTo>
                    <a:pt x="367" y="355"/>
                    <a:pt x="367" y="355"/>
                    <a:pt x="366" y="355"/>
                  </a:cubicBezTo>
                  <a:cubicBezTo>
                    <a:pt x="366" y="355"/>
                    <a:pt x="366" y="354"/>
                    <a:pt x="365" y="354"/>
                  </a:cubicBezTo>
                  <a:cubicBezTo>
                    <a:pt x="365" y="354"/>
                    <a:pt x="365" y="354"/>
                    <a:pt x="365" y="354"/>
                  </a:cubicBezTo>
                  <a:cubicBezTo>
                    <a:pt x="365" y="354"/>
                    <a:pt x="364" y="354"/>
                    <a:pt x="364" y="354"/>
                  </a:cubicBezTo>
                  <a:cubicBezTo>
                    <a:pt x="363" y="353"/>
                    <a:pt x="364" y="353"/>
                    <a:pt x="362" y="351"/>
                  </a:cubicBezTo>
                  <a:cubicBezTo>
                    <a:pt x="361" y="349"/>
                    <a:pt x="361" y="348"/>
                    <a:pt x="358" y="347"/>
                  </a:cubicBezTo>
                  <a:cubicBezTo>
                    <a:pt x="358" y="347"/>
                    <a:pt x="358" y="347"/>
                    <a:pt x="358" y="347"/>
                  </a:cubicBezTo>
                  <a:cubicBezTo>
                    <a:pt x="357" y="347"/>
                    <a:pt x="357" y="347"/>
                    <a:pt x="357" y="347"/>
                  </a:cubicBezTo>
                  <a:cubicBezTo>
                    <a:pt x="357" y="347"/>
                    <a:pt x="357" y="347"/>
                    <a:pt x="357" y="347"/>
                  </a:cubicBezTo>
                  <a:cubicBezTo>
                    <a:pt x="356" y="347"/>
                    <a:pt x="356" y="347"/>
                    <a:pt x="356" y="346"/>
                  </a:cubicBezTo>
                  <a:cubicBezTo>
                    <a:pt x="356" y="346"/>
                    <a:pt x="356" y="346"/>
                    <a:pt x="356" y="346"/>
                  </a:cubicBezTo>
                  <a:cubicBezTo>
                    <a:pt x="355" y="346"/>
                    <a:pt x="355" y="346"/>
                    <a:pt x="355" y="346"/>
                  </a:cubicBezTo>
                  <a:cubicBezTo>
                    <a:pt x="353" y="346"/>
                    <a:pt x="354" y="346"/>
                    <a:pt x="354" y="344"/>
                  </a:cubicBezTo>
                  <a:cubicBezTo>
                    <a:pt x="354" y="343"/>
                    <a:pt x="353" y="340"/>
                    <a:pt x="355" y="339"/>
                  </a:cubicBezTo>
                  <a:cubicBezTo>
                    <a:pt x="356" y="339"/>
                    <a:pt x="356" y="337"/>
                    <a:pt x="355" y="338"/>
                  </a:cubicBezTo>
                  <a:cubicBezTo>
                    <a:pt x="353" y="339"/>
                    <a:pt x="352" y="341"/>
                    <a:pt x="350" y="340"/>
                  </a:cubicBezTo>
                  <a:cubicBezTo>
                    <a:pt x="347" y="339"/>
                    <a:pt x="348" y="338"/>
                    <a:pt x="345" y="338"/>
                  </a:cubicBezTo>
                  <a:cubicBezTo>
                    <a:pt x="343" y="338"/>
                    <a:pt x="340" y="340"/>
                    <a:pt x="337" y="339"/>
                  </a:cubicBezTo>
                  <a:cubicBezTo>
                    <a:pt x="334" y="339"/>
                    <a:pt x="332" y="337"/>
                    <a:pt x="330" y="337"/>
                  </a:cubicBezTo>
                  <a:cubicBezTo>
                    <a:pt x="328" y="337"/>
                    <a:pt x="325" y="339"/>
                    <a:pt x="324" y="338"/>
                  </a:cubicBezTo>
                  <a:cubicBezTo>
                    <a:pt x="323" y="337"/>
                    <a:pt x="325" y="336"/>
                    <a:pt x="324" y="335"/>
                  </a:cubicBezTo>
                  <a:cubicBezTo>
                    <a:pt x="323" y="334"/>
                    <a:pt x="319" y="333"/>
                    <a:pt x="318" y="334"/>
                  </a:cubicBezTo>
                  <a:cubicBezTo>
                    <a:pt x="316" y="335"/>
                    <a:pt x="313" y="336"/>
                    <a:pt x="311" y="336"/>
                  </a:cubicBezTo>
                  <a:cubicBezTo>
                    <a:pt x="310" y="336"/>
                    <a:pt x="307" y="338"/>
                    <a:pt x="308" y="336"/>
                  </a:cubicBezTo>
                  <a:cubicBezTo>
                    <a:pt x="308" y="336"/>
                    <a:pt x="308" y="336"/>
                    <a:pt x="308" y="335"/>
                  </a:cubicBezTo>
                  <a:cubicBezTo>
                    <a:pt x="308" y="335"/>
                    <a:pt x="308" y="335"/>
                    <a:pt x="308" y="335"/>
                  </a:cubicBezTo>
                  <a:cubicBezTo>
                    <a:pt x="308" y="335"/>
                    <a:pt x="308" y="335"/>
                    <a:pt x="309" y="334"/>
                  </a:cubicBezTo>
                  <a:cubicBezTo>
                    <a:pt x="309" y="334"/>
                    <a:pt x="309" y="334"/>
                    <a:pt x="309" y="334"/>
                  </a:cubicBezTo>
                  <a:cubicBezTo>
                    <a:pt x="309" y="334"/>
                    <a:pt x="310" y="334"/>
                    <a:pt x="310" y="333"/>
                  </a:cubicBezTo>
                  <a:cubicBezTo>
                    <a:pt x="312" y="333"/>
                    <a:pt x="313" y="332"/>
                    <a:pt x="312" y="330"/>
                  </a:cubicBezTo>
                  <a:cubicBezTo>
                    <a:pt x="310" y="329"/>
                    <a:pt x="309" y="329"/>
                    <a:pt x="308" y="331"/>
                  </a:cubicBezTo>
                  <a:cubicBezTo>
                    <a:pt x="306" y="332"/>
                    <a:pt x="302" y="335"/>
                    <a:pt x="301" y="334"/>
                  </a:cubicBezTo>
                  <a:cubicBezTo>
                    <a:pt x="300" y="334"/>
                    <a:pt x="299" y="333"/>
                    <a:pt x="298" y="334"/>
                  </a:cubicBezTo>
                  <a:cubicBezTo>
                    <a:pt x="297" y="335"/>
                    <a:pt x="295" y="336"/>
                    <a:pt x="294" y="337"/>
                  </a:cubicBezTo>
                  <a:cubicBezTo>
                    <a:pt x="293" y="337"/>
                    <a:pt x="291" y="337"/>
                    <a:pt x="292" y="338"/>
                  </a:cubicBezTo>
                  <a:cubicBezTo>
                    <a:pt x="292" y="339"/>
                    <a:pt x="290" y="339"/>
                    <a:pt x="290" y="340"/>
                  </a:cubicBezTo>
                  <a:cubicBezTo>
                    <a:pt x="290" y="341"/>
                    <a:pt x="290" y="342"/>
                    <a:pt x="289" y="342"/>
                  </a:cubicBezTo>
                  <a:cubicBezTo>
                    <a:pt x="288" y="342"/>
                    <a:pt x="286" y="345"/>
                    <a:pt x="285" y="346"/>
                  </a:cubicBezTo>
                  <a:cubicBezTo>
                    <a:pt x="285" y="346"/>
                    <a:pt x="283" y="346"/>
                    <a:pt x="282" y="346"/>
                  </a:cubicBezTo>
                  <a:cubicBezTo>
                    <a:pt x="282" y="346"/>
                    <a:pt x="282" y="346"/>
                    <a:pt x="282" y="346"/>
                  </a:cubicBezTo>
                  <a:cubicBezTo>
                    <a:pt x="282" y="345"/>
                    <a:pt x="282" y="345"/>
                    <a:pt x="281" y="345"/>
                  </a:cubicBezTo>
                  <a:cubicBezTo>
                    <a:pt x="281" y="345"/>
                    <a:pt x="281" y="345"/>
                    <a:pt x="281" y="345"/>
                  </a:cubicBezTo>
                  <a:cubicBezTo>
                    <a:pt x="281" y="345"/>
                    <a:pt x="281" y="344"/>
                    <a:pt x="281" y="344"/>
                  </a:cubicBezTo>
                  <a:cubicBezTo>
                    <a:pt x="281" y="344"/>
                    <a:pt x="280" y="344"/>
                    <a:pt x="280" y="344"/>
                  </a:cubicBezTo>
                  <a:cubicBezTo>
                    <a:pt x="280" y="344"/>
                    <a:pt x="280" y="344"/>
                    <a:pt x="279" y="343"/>
                  </a:cubicBezTo>
                  <a:cubicBezTo>
                    <a:pt x="277" y="343"/>
                    <a:pt x="274" y="342"/>
                    <a:pt x="273" y="342"/>
                  </a:cubicBezTo>
                  <a:cubicBezTo>
                    <a:pt x="271" y="343"/>
                    <a:pt x="270" y="344"/>
                    <a:pt x="269" y="344"/>
                  </a:cubicBezTo>
                  <a:cubicBezTo>
                    <a:pt x="267" y="344"/>
                    <a:pt x="264" y="345"/>
                    <a:pt x="263" y="344"/>
                  </a:cubicBezTo>
                  <a:cubicBezTo>
                    <a:pt x="262" y="343"/>
                    <a:pt x="261" y="345"/>
                    <a:pt x="260" y="344"/>
                  </a:cubicBezTo>
                  <a:cubicBezTo>
                    <a:pt x="259" y="342"/>
                    <a:pt x="260" y="343"/>
                    <a:pt x="259" y="341"/>
                  </a:cubicBezTo>
                  <a:cubicBezTo>
                    <a:pt x="259" y="340"/>
                    <a:pt x="258" y="340"/>
                    <a:pt x="258" y="340"/>
                  </a:cubicBezTo>
                  <a:cubicBezTo>
                    <a:pt x="258" y="340"/>
                    <a:pt x="258" y="340"/>
                    <a:pt x="258" y="340"/>
                  </a:cubicBezTo>
                  <a:cubicBezTo>
                    <a:pt x="257" y="339"/>
                    <a:pt x="257" y="339"/>
                    <a:pt x="256" y="338"/>
                  </a:cubicBezTo>
                  <a:cubicBezTo>
                    <a:pt x="256" y="338"/>
                    <a:pt x="256" y="338"/>
                    <a:pt x="256" y="338"/>
                  </a:cubicBezTo>
                  <a:cubicBezTo>
                    <a:pt x="256" y="338"/>
                    <a:pt x="256" y="338"/>
                    <a:pt x="256" y="338"/>
                  </a:cubicBezTo>
                  <a:cubicBezTo>
                    <a:pt x="256" y="338"/>
                    <a:pt x="256" y="338"/>
                    <a:pt x="256" y="338"/>
                  </a:cubicBezTo>
                  <a:cubicBezTo>
                    <a:pt x="256" y="338"/>
                    <a:pt x="256" y="338"/>
                    <a:pt x="256" y="338"/>
                  </a:cubicBezTo>
                  <a:cubicBezTo>
                    <a:pt x="256" y="338"/>
                    <a:pt x="256" y="338"/>
                    <a:pt x="256" y="337"/>
                  </a:cubicBezTo>
                  <a:cubicBezTo>
                    <a:pt x="255" y="337"/>
                    <a:pt x="255" y="337"/>
                    <a:pt x="255" y="337"/>
                  </a:cubicBezTo>
                  <a:cubicBezTo>
                    <a:pt x="255" y="336"/>
                    <a:pt x="255" y="336"/>
                    <a:pt x="255" y="336"/>
                  </a:cubicBezTo>
                  <a:cubicBezTo>
                    <a:pt x="255" y="336"/>
                    <a:pt x="255" y="335"/>
                    <a:pt x="255" y="335"/>
                  </a:cubicBezTo>
                  <a:cubicBezTo>
                    <a:pt x="255" y="335"/>
                    <a:pt x="255" y="335"/>
                    <a:pt x="255" y="334"/>
                  </a:cubicBezTo>
                  <a:cubicBezTo>
                    <a:pt x="255" y="334"/>
                    <a:pt x="255" y="334"/>
                    <a:pt x="255" y="334"/>
                  </a:cubicBezTo>
                  <a:cubicBezTo>
                    <a:pt x="255" y="334"/>
                    <a:pt x="255" y="333"/>
                    <a:pt x="255" y="333"/>
                  </a:cubicBezTo>
                  <a:cubicBezTo>
                    <a:pt x="255" y="333"/>
                    <a:pt x="255" y="333"/>
                    <a:pt x="255" y="333"/>
                  </a:cubicBezTo>
                  <a:cubicBezTo>
                    <a:pt x="255" y="333"/>
                    <a:pt x="255" y="333"/>
                    <a:pt x="256" y="332"/>
                  </a:cubicBezTo>
                  <a:cubicBezTo>
                    <a:pt x="257" y="332"/>
                    <a:pt x="256" y="331"/>
                    <a:pt x="257" y="330"/>
                  </a:cubicBezTo>
                  <a:cubicBezTo>
                    <a:pt x="258" y="329"/>
                    <a:pt x="258" y="325"/>
                    <a:pt x="260" y="324"/>
                  </a:cubicBezTo>
                  <a:cubicBezTo>
                    <a:pt x="261" y="323"/>
                    <a:pt x="261" y="321"/>
                    <a:pt x="261" y="320"/>
                  </a:cubicBezTo>
                  <a:cubicBezTo>
                    <a:pt x="261" y="320"/>
                    <a:pt x="261" y="320"/>
                    <a:pt x="261" y="319"/>
                  </a:cubicBezTo>
                  <a:cubicBezTo>
                    <a:pt x="261" y="319"/>
                    <a:pt x="261" y="319"/>
                    <a:pt x="261" y="319"/>
                  </a:cubicBezTo>
                  <a:cubicBezTo>
                    <a:pt x="261" y="319"/>
                    <a:pt x="261" y="318"/>
                    <a:pt x="261" y="318"/>
                  </a:cubicBezTo>
                  <a:cubicBezTo>
                    <a:pt x="261" y="318"/>
                    <a:pt x="261" y="317"/>
                    <a:pt x="261" y="317"/>
                  </a:cubicBezTo>
                  <a:cubicBezTo>
                    <a:pt x="261" y="317"/>
                    <a:pt x="261" y="317"/>
                    <a:pt x="261" y="317"/>
                  </a:cubicBezTo>
                  <a:cubicBezTo>
                    <a:pt x="261" y="317"/>
                    <a:pt x="261" y="316"/>
                    <a:pt x="261" y="316"/>
                  </a:cubicBezTo>
                  <a:cubicBezTo>
                    <a:pt x="261" y="316"/>
                    <a:pt x="261" y="316"/>
                    <a:pt x="261" y="316"/>
                  </a:cubicBezTo>
                  <a:cubicBezTo>
                    <a:pt x="261" y="316"/>
                    <a:pt x="261" y="316"/>
                    <a:pt x="261" y="315"/>
                  </a:cubicBezTo>
                  <a:cubicBezTo>
                    <a:pt x="261" y="315"/>
                    <a:pt x="261" y="315"/>
                    <a:pt x="261" y="315"/>
                  </a:cubicBezTo>
                  <a:cubicBezTo>
                    <a:pt x="260" y="315"/>
                    <a:pt x="260" y="315"/>
                    <a:pt x="260" y="315"/>
                  </a:cubicBezTo>
                  <a:cubicBezTo>
                    <a:pt x="258" y="315"/>
                    <a:pt x="257" y="315"/>
                    <a:pt x="256" y="315"/>
                  </a:cubicBezTo>
                  <a:cubicBezTo>
                    <a:pt x="255" y="315"/>
                    <a:pt x="254" y="314"/>
                    <a:pt x="253" y="314"/>
                  </a:cubicBezTo>
                  <a:cubicBezTo>
                    <a:pt x="252" y="315"/>
                    <a:pt x="251" y="315"/>
                    <a:pt x="249" y="315"/>
                  </a:cubicBezTo>
                  <a:cubicBezTo>
                    <a:pt x="247" y="315"/>
                    <a:pt x="244" y="315"/>
                    <a:pt x="243" y="315"/>
                  </a:cubicBezTo>
                  <a:cubicBezTo>
                    <a:pt x="243" y="315"/>
                    <a:pt x="242" y="315"/>
                    <a:pt x="242" y="315"/>
                  </a:cubicBezTo>
                  <a:cubicBezTo>
                    <a:pt x="242" y="315"/>
                    <a:pt x="242" y="315"/>
                    <a:pt x="241" y="315"/>
                  </a:cubicBezTo>
                  <a:cubicBezTo>
                    <a:pt x="241" y="315"/>
                    <a:pt x="241" y="315"/>
                    <a:pt x="241" y="315"/>
                  </a:cubicBezTo>
                  <a:cubicBezTo>
                    <a:pt x="241" y="315"/>
                    <a:pt x="241" y="315"/>
                    <a:pt x="240" y="315"/>
                  </a:cubicBezTo>
                  <a:cubicBezTo>
                    <a:pt x="240" y="315"/>
                    <a:pt x="240" y="315"/>
                    <a:pt x="240" y="315"/>
                  </a:cubicBezTo>
                  <a:cubicBezTo>
                    <a:pt x="240" y="315"/>
                    <a:pt x="240" y="315"/>
                    <a:pt x="239" y="315"/>
                  </a:cubicBezTo>
                  <a:cubicBezTo>
                    <a:pt x="239" y="315"/>
                    <a:pt x="239" y="315"/>
                    <a:pt x="239" y="315"/>
                  </a:cubicBezTo>
                  <a:cubicBezTo>
                    <a:pt x="239" y="315"/>
                    <a:pt x="239" y="315"/>
                    <a:pt x="239" y="315"/>
                  </a:cubicBezTo>
                  <a:cubicBezTo>
                    <a:pt x="239" y="314"/>
                    <a:pt x="238" y="314"/>
                    <a:pt x="238" y="314"/>
                  </a:cubicBezTo>
                  <a:cubicBezTo>
                    <a:pt x="238" y="314"/>
                    <a:pt x="238" y="314"/>
                    <a:pt x="238" y="314"/>
                  </a:cubicBezTo>
                  <a:cubicBezTo>
                    <a:pt x="238" y="314"/>
                    <a:pt x="238" y="314"/>
                    <a:pt x="238" y="314"/>
                  </a:cubicBezTo>
                  <a:cubicBezTo>
                    <a:pt x="238" y="314"/>
                    <a:pt x="238" y="314"/>
                    <a:pt x="238" y="314"/>
                  </a:cubicBezTo>
                  <a:cubicBezTo>
                    <a:pt x="238" y="314"/>
                    <a:pt x="238" y="314"/>
                    <a:pt x="238" y="313"/>
                  </a:cubicBezTo>
                  <a:cubicBezTo>
                    <a:pt x="238" y="313"/>
                    <a:pt x="238" y="313"/>
                    <a:pt x="238" y="313"/>
                  </a:cubicBezTo>
                  <a:cubicBezTo>
                    <a:pt x="239" y="313"/>
                    <a:pt x="239" y="313"/>
                    <a:pt x="239" y="313"/>
                  </a:cubicBezTo>
                  <a:cubicBezTo>
                    <a:pt x="239" y="313"/>
                    <a:pt x="239" y="313"/>
                    <a:pt x="239" y="313"/>
                  </a:cubicBezTo>
                  <a:cubicBezTo>
                    <a:pt x="241" y="312"/>
                    <a:pt x="241" y="311"/>
                    <a:pt x="242" y="309"/>
                  </a:cubicBezTo>
                  <a:cubicBezTo>
                    <a:pt x="243" y="307"/>
                    <a:pt x="244" y="305"/>
                    <a:pt x="244" y="304"/>
                  </a:cubicBezTo>
                  <a:cubicBezTo>
                    <a:pt x="244" y="303"/>
                    <a:pt x="244" y="303"/>
                    <a:pt x="244" y="303"/>
                  </a:cubicBezTo>
                  <a:cubicBezTo>
                    <a:pt x="244" y="303"/>
                    <a:pt x="244" y="303"/>
                    <a:pt x="244" y="303"/>
                  </a:cubicBezTo>
                  <a:cubicBezTo>
                    <a:pt x="244" y="302"/>
                    <a:pt x="244" y="302"/>
                    <a:pt x="244" y="302"/>
                  </a:cubicBezTo>
                  <a:cubicBezTo>
                    <a:pt x="244" y="302"/>
                    <a:pt x="244" y="302"/>
                    <a:pt x="244" y="302"/>
                  </a:cubicBezTo>
                  <a:cubicBezTo>
                    <a:pt x="244" y="302"/>
                    <a:pt x="244" y="302"/>
                    <a:pt x="244" y="302"/>
                  </a:cubicBezTo>
                  <a:cubicBezTo>
                    <a:pt x="244" y="302"/>
                    <a:pt x="244" y="302"/>
                    <a:pt x="244" y="302"/>
                  </a:cubicBezTo>
                  <a:cubicBezTo>
                    <a:pt x="244" y="302"/>
                    <a:pt x="244" y="302"/>
                    <a:pt x="244" y="302"/>
                  </a:cubicBezTo>
                  <a:cubicBezTo>
                    <a:pt x="244" y="302"/>
                    <a:pt x="244" y="302"/>
                    <a:pt x="245" y="302"/>
                  </a:cubicBezTo>
                  <a:cubicBezTo>
                    <a:pt x="246" y="303"/>
                    <a:pt x="246" y="303"/>
                    <a:pt x="247" y="302"/>
                  </a:cubicBezTo>
                  <a:cubicBezTo>
                    <a:pt x="248" y="301"/>
                    <a:pt x="249" y="296"/>
                    <a:pt x="250" y="295"/>
                  </a:cubicBezTo>
                  <a:cubicBezTo>
                    <a:pt x="251" y="294"/>
                    <a:pt x="253" y="293"/>
                    <a:pt x="253" y="292"/>
                  </a:cubicBezTo>
                  <a:cubicBezTo>
                    <a:pt x="253" y="291"/>
                    <a:pt x="253" y="290"/>
                    <a:pt x="253" y="290"/>
                  </a:cubicBezTo>
                  <a:cubicBezTo>
                    <a:pt x="252" y="290"/>
                    <a:pt x="251" y="290"/>
                    <a:pt x="250" y="290"/>
                  </a:cubicBezTo>
                  <a:cubicBezTo>
                    <a:pt x="250" y="290"/>
                    <a:pt x="250" y="289"/>
                    <a:pt x="249" y="289"/>
                  </a:cubicBezTo>
                  <a:cubicBezTo>
                    <a:pt x="248" y="289"/>
                    <a:pt x="247" y="290"/>
                    <a:pt x="246" y="289"/>
                  </a:cubicBezTo>
                  <a:cubicBezTo>
                    <a:pt x="245" y="289"/>
                    <a:pt x="244" y="289"/>
                    <a:pt x="243" y="289"/>
                  </a:cubicBezTo>
                  <a:cubicBezTo>
                    <a:pt x="241" y="290"/>
                    <a:pt x="239" y="292"/>
                    <a:pt x="238" y="292"/>
                  </a:cubicBezTo>
                  <a:cubicBezTo>
                    <a:pt x="238" y="292"/>
                    <a:pt x="236" y="295"/>
                    <a:pt x="236" y="295"/>
                  </a:cubicBezTo>
                  <a:cubicBezTo>
                    <a:pt x="236" y="296"/>
                    <a:pt x="235" y="297"/>
                    <a:pt x="235" y="297"/>
                  </a:cubicBezTo>
                  <a:cubicBezTo>
                    <a:pt x="234" y="298"/>
                    <a:pt x="235" y="298"/>
                    <a:pt x="234" y="299"/>
                  </a:cubicBezTo>
                  <a:cubicBezTo>
                    <a:pt x="234" y="299"/>
                    <a:pt x="232" y="302"/>
                    <a:pt x="230" y="302"/>
                  </a:cubicBezTo>
                  <a:cubicBezTo>
                    <a:pt x="227" y="301"/>
                    <a:pt x="226" y="301"/>
                    <a:pt x="225" y="302"/>
                  </a:cubicBezTo>
                  <a:cubicBezTo>
                    <a:pt x="224" y="303"/>
                    <a:pt x="224" y="303"/>
                    <a:pt x="223" y="303"/>
                  </a:cubicBezTo>
                  <a:cubicBezTo>
                    <a:pt x="221" y="303"/>
                    <a:pt x="221" y="302"/>
                    <a:pt x="220" y="302"/>
                  </a:cubicBezTo>
                  <a:cubicBezTo>
                    <a:pt x="220" y="302"/>
                    <a:pt x="218" y="304"/>
                    <a:pt x="218" y="303"/>
                  </a:cubicBezTo>
                  <a:cubicBezTo>
                    <a:pt x="217" y="303"/>
                    <a:pt x="217" y="303"/>
                    <a:pt x="216" y="302"/>
                  </a:cubicBezTo>
                  <a:cubicBezTo>
                    <a:pt x="215" y="302"/>
                    <a:pt x="211" y="301"/>
                    <a:pt x="211" y="300"/>
                  </a:cubicBezTo>
                  <a:cubicBezTo>
                    <a:pt x="211" y="300"/>
                    <a:pt x="212" y="300"/>
                    <a:pt x="211" y="299"/>
                  </a:cubicBezTo>
                  <a:cubicBezTo>
                    <a:pt x="210" y="298"/>
                    <a:pt x="211" y="297"/>
                    <a:pt x="211" y="296"/>
                  </a:cubicBezTo>
                  <a:cubicBezTo>
                    <a:pt x="211" y="295"/>
                    <a:pt x="208" y="294"/>
                    <a:pt x="208" y="292"/>
                  </a:cubicBezTo>
                  <a:cubicBezTo>
                    <a:pt x="208" y="290"/>
                    <a:pt x="209" y="290"/>
                    <a:pt x="209" y="288"/>
                  </a:cubicBezTo>
                  <a:cubicBezTo>
                    <a:pt x="208" y="286"/>
                    <a:pt x="207" y="285"/>
                    <a:pt x="208" y="284"/>
                  </a:cubicBezTo>
                  <a:cubicBezTo>
                    <a:pt x="209" y="283"/>
                    <a:pt x="208" y="280"/>
                    <a:pt x="209" y="279"/>
                  </a:cubicBezTo>
                  <a:cubicBezTo>
                    <a:pt x="211" y="277"/>
                    <a:pt x="212" y="275"/>
                    <a:pt x="213" y="273"/>
                  </a:cubicBezTo>
                  <a:cubicBezTo>
                    <a:pt x="213" y="273"/>
                    <a:pt x="213" y="273"/>
                    <a:pt x="214" y="273"/>
                  </a:cubicBezTo>
                  <a:cubicBezTo>
                    <a:pt x="214" y="273"/>
                    <a:pt x="214" y="273"/>
                    <a:pt x="214" y="273"/>
                  </a:cubicBezTo>
                  <a:cubicBezTo>
                    <a:pt x="214" y="272"/>
                    <a:pt x="214" y="272"/>
                    <a:pt x="214" y="272"/>
                  </a:cubicBezTo>
                  <a:cubicBezTo>
                    <a:pt x="214" y="272"/>
                    <a:pt x="214" y="272"/>
                    <a:pt x="214" y="272"/>
                  </a:cubicBezTo>
                  <a:cubicBezTo>
                    <a:pt x="214" y="271"/>
                    <a:pt x="215" y="271"/>
                    <a:pt x="215" y="271"/>
                  </a:cubicBezTo>
                  <a:cubicBezTo>
                    <a:pt x="215" y="271"/>
                    <a:pt x="215" y="271"/>
                    <a:pt x="215" y="271"/>
                  </a:cubicBezTo>
                  <a:cubicBezTo>
                    <a:pt x="215" y="270"/>
                    <a:pt x="215" y="270"/>
                    <a:pt x="215" y="270"/>
                  </a:cubicBezTo>
                  <a:cubicBezTo>
                    <a:pt x="215" y="270"/>
                    <a:pt x="215" y="270"/>
                    <a:pt x="215" y="270"/>
                  </a:cubicBezTo>
                  <a:cubicBezTo>
                    <a:pt x="215" y="270"/>
                    <a:pt x="215" y="270"/>
                    <a:pt x="215" y="270"/>
                  </a:cubicBezTo>
                  <a:cubicBezTo>
                    <a:pt x="215" y="269"/>
                    <a:pt x="215" y="269"/>
                    <a:pt x="215" y="269"/>
                  </a:cubicBezTo>
                  <a:cubicBezTo>
                    <a:pt x="215" y="269"/>
                    <a:pt x="215" y="269"/>
                    <a:pt x="215" y="268"/>
                  </a:cubicBezTo>
                  <a:cubicBezTo>
                    <a:pt x="216" y="268"/>
                    <a:pt x="216" y="268"/>
                    <a:pt x="216" y="268"/>
                  </a:cubicBezTo>
                  <a:cubicBezTo>
                    <a:pt x="216" y="268"/>
                    <a:pt x="216" y="268"/>
                    <a:pt x="216" y="267"/>
                  </a:cubicBezTo>
                  <a:cubicBezTo>
                    <a:pt x="216" y="267"/>
                    <a:pt x="216" y="267"/>
                    <a:pt x="216" y="267"/>
                  </a:cubicBezTo>
                  <a:cubicBezTo>
                    <a:pt x="216" y="267"/>
                    <a:pt x="216" y="266"/>
                    <a:pt x="216" y="266"/>
                  </a:cubicBezTo>
                  <a:cubicBezTo>
                    <a:pt x="216" y="264"/>
                    <a:pt x="217" y="263"/>
                    <a:pt x="217" y="262"/>
                  </a:cubicBezTo>
                  <a:cubicBezTo>
                    <a:pt x="217" y="262"/>
                    <a:pt x="216" y="261"/>
                    <a:pt x="219" y="261"/>
                  </a:cubicBezTo>
                  <a:cubicBezTo>
                    <a:pt x="221" y="260"/>
                    <a:pt x="221" y="259"/>
                    <a:pt x="222" y="258"/>
                  </a:cubicBezTo>
                  <a:cubicBezTo>
                    <a:pt x="224" y="257"/>
                    <a:pt x="227" y="256"/>
                    <a:pt x="229" y="255"/>
                  </a:cubicBezTo>
                  <a:cubicBezTo>
                    <a:pt x="230" y="254"/>
                    <a:pt x="228" y="253"/>
                    <a:pt x="230" y="254"/>
                  </a:cubicBezTo>
                  <a:cubicBezTo>
                    <a:pt x="232" y="255"/>
                    <a:pt x="233" y="254"/>
                    <a:pt x="234" y="254"/>
                  </a:cubicBezTo>
                  <a:cubicBezTo>
                    <a:pt x="235" y="254"/>
                    <a:pt x="239" y="254"/>
                    <a:pt x="239" y="254"/>
                  </a:cubicBezTo>
                  <a:cubicBezTo>
                    <a:pt x="240" y="253"/>
                    <a:pt x="242" y="253"/>
                    <a:pt x="242" y="253"/>
                  </a:cubicBezTo>
                  <a:cubicBezTo>
                    <a:pt x="242" y="254"/>
                    <a:pt x="245" y="254"/>
                    <a:pt x="245" y="255"/>
                  </a:cubicBezTo>
                  <a:cubicBezTo>
                    <a:pt x="245" y="255"/>
                    <a:pt x="246" y="256"/>
                    <a:pt x="247" y="256"/>
                  </a:cubicBezTo>
                  <a:cubicBezTo>
                    <a:pt x="248" y="255"/>
                    <a:pt x="249" y="254"/>
                    <a:pt x="251" y="253"/>
                  </a:cubicBezTo>
                  <a:cubicBezTo>
                    <a:pt x="254" y="252"/>
                    <a:pt x="255" y="251"/>
                    <a:pt x="257" y="251"/>
                  </a:cubicBezTo>
                  <a:cubicBezTo>
                    <a:pt x="258" y="251"/>
                    <a:pt x="259" y="251"/>
                    <a:pt x="260" y="250"/>
                  </a:cubicBezTo>
                  <a:cubicBezTo>
                    <a:pt x="261" y="250"/>
                    <a:pt x="259" y="251"/>
                    <a:pt x="261" y="251"/>
                  </a:cubicBezTo>
                  <a:cubicBezTo>
                    <a:pt x="263" y="250"/>
                    <a:pt x="263" y="250"/>
                    <a:pt x="265" y="251"/>
                  </a:cubicBezTo>
                  <a:cubicBezTo>
                    <a:pt x="266" y="251"/>
                    <a:pt x="267" y="250"/>
                    <a:pt x="268" y="251"/>
                  </a:cubicBezTo>
                  <a:cubicBezTo>
                    <a:pt x="268" y="251"/>
                    <a:pt x="270" y="253"/>
                    <a:pt x="271" y="253"/>
                  </a:cubicBezTo>
                  <a:cubicBezTo>
                    <a:pt x="273" y="253"/>
                    <a:pt x="274" y="253"/>
                    <a:pt x="274" y="252"/>
                  </a:cubicBezTo>
                  <a:cubicBezTo>
                    <a:pt x="275" y="251"/>
                    <a:pt x="276" y="250"/>
                    <a:pt x="277" y="252"/>
                  </a:cubicBezTo>
                  <a:cubicBezTo>
                    <a:pt x="278" y="253"/>
                    <a:pt x="278" y="255"/>
                    <a:pt x="279" y="256"/>
                  </a:cubicBezTo>
                  <a:cubicBezTo>
                    <a:pt x="280" y="256"/>
                    <a:pt x="279" y="261"/>
                    <a:pt x="279" y="262"/>
                  </a:cubicBezTo>
                  <a:cubicBezTo>
                    <a:pt x="279" y="263"/>
                    <a:pt x="279" y="267"/>
                    <a:pt x="280" y="267"/>
                  </a:cubicBezTo>
                  <a:cubicBezTo>
                    <a:pt x="280" y="266"/>
                    <a:pt x="280" y="265"/>
                    <a:pt x="281" y="266"/>
                  </a:cubicBezTo>
                  <a:cubicBezTo>
                    <a:pt x="281" y="267"/>
                    <a:pt x="281" y="269"/>
                    <a:pt x="282" y="270"/>
                  </a:cubicBezTo>
                  <a:cubicBezTo>
                    <a:pt x="283" y="272"/>
                    <a:pt x="283" y="272"/>
                    <a:pt x="283" y="273"/>
                  </a:cubicBezTo>
                  <a:cubicBezTo>
                    <a:pt x="284" y="274"/>
                    <a:pt x="285" y="276"/>
                    <a:pt x="286" y="275"/>
                  </a:cubicBezTo>
                  <a:cubicBezTo>
                    <a:pt x="287" y="274"/>
                    <a:pt x="288" y="269"/>
                    <a:pt x="288" y="267"/>
                  </a:cubicBezTo>
                  <a:cubicBezTo>
                    <a:pt x="289" y="265"/>
                    <a:pt x="289" y="259"/>
                    <a:pt x="288" y="257"/>
                  </a:cubicBezTo>
                  <a:cubicBezTo>
                    <a:pt x="287" y="255"/>
                    <a:pt x="285" y="252"/>
                    <a:pt x="287" y="249"/>
                  </a:cubicBezTo>
                  <a:cubicBezTo>
                    <a:pt x="289" y="246"/>
                    <a:pt x="290" y="244"/>
                    <a:pt x="291" y="242"/>
                  </a:cubicBezTo>
                  <a:cubicBezTo>
                    <a:pt x="292" y="241"/>
                    <a:pt x="294" y="241"/>
                    <a:pt x="295" y="240"/>
                  </a:cubicBezTo>
                  <a:cubicBezTo>
                    <a:pt x="296" y="240"/>
                    <a:pt x="297" y="240"/>
                    <a:pt x="298" y="239"/>
                  </a:cubicBezTo>
                  <a:cubicBezTo>
                    <a:pt x="300" y="238"/>
                    <a:pt x="302" y="235"/>
                    <a:pt x="302" y="235"/>
                  </a:cubicBezTo>
                  <a:cubicBezTo>
                    <a:pt x="302" y="235"/>
                    <a:pt x="304" y="235"/>
                    <a:pt x="305" y="235"/>
                  </a:cubicBezTo>
                  <a:cubicBezTo>
                    <a:pt x="307" y="234"/>
                    <a:pt x="309" y="231"/>
                    <a:pt x="310" y="230"/>
                  </a:cubicBezTo>
                  <a:cubicBezTo>
                    <a:pt x="311" y="230"/>
                    <a:pt x="313" y="230"/>
                    <a:pt x="313" y="229"/>
                  </a:cubicBezTo>
                  <a:cubicBezTo>
                    <a:pt x="313" y="229"/>
                    <a:pt x="314" y="227"/>
                    <a:pt x="314" y="227"/>
                  </a:cubicBezTo>
                  <a:cubicBezTo>
                    <a:pt x="315" y="227"/>
                    <a:pt x="317" y="226"/>
                    <a:pt x="317" y="226"/>
                  </a:cubicBezTo>
                  <a:cubicBezTo>
                    <a:pt x="317" y="225"/>
                    <a:pt x="318" y="222"/>
                    <a:pt x="317" y="221"/>
                  </a:cubicBezTo>
                  <a:cubicBezTo>
                    <a:pt x="317" y="220"/>
                    <a:pt x="316" y="219"/>
                    <a:pt x="316" y="218"/>
                  </a:cubicBezTo>
                  <a:cubicBezTo>
                    <a:pt x="316" y="218"/>
                    <a:pt x="317" y="216"/>
                    <a:pt x="317" y="215"/>
                  </a:cubicBezTo>
                  <a:cubicBezTo>
                    <a:pt x="317" y="215"/>
                    <a:pt x="318" y="213"/>
                    <a:pt x="318" y="214"/>
                  </a:cubicBezTo>
                  <a:cubicBezTo>
                    <a:pt x="318" y="214"/>
                    <a:pt x="320" y="215"/>
                    <a:pt x="319" y="216"/>
                  </a:cubicBezTo>
                  <a:cubicBezTo>
                    <a:pt x="318" y="216"/>
                    <a:pt x="318" y="218"/>
                    <a:pt x="319" y="218"/>
                  </a:cubicBezTo>
                  <a:cubicBezTo>
                    <a:pt x="320" y="217"/>
                    <a:pt x="321" y="216"/>
                    <a:pt x="321" y="216"/>
                  </a:cubicBezTo>
                  <a:cubicBezTo>
                    <a:pt x="321" y="215"/>
                    <a:pt x="323" y="212"/>
                    <a:pt x="324" y="211"/>
                  </a:cubicBezTo>
                  <a:cubicBezTo>
                    <a:pt x="325" y="210"/>
                    <a:pt x="323" y="209"/>
                    <a:pt x="324" y="209"/>
                  </a:cubicBezTo>
                  <a:cubicBezTo>
                    <a:pt x="324" y="208"/>
                    <a:pt x="325" y="209"/>
                    <a:pt x="326" y="208"/>
                  </a:cubicBezTo>
                  <a:cubicBezTo>
                    <a:pt x="327" y="207"/>
                    <a:pt x="330" y="204"/>
                    <a:pt x="330" y="203"/>
                  </a:cubicBezTo>
                  <a:cubicBezTo>
                    <a:pt x="330" y="203"/>
                    <a:pt x="329" y="202"/>
                    <a:pt x="331" y="201"/>
                  </a:cubicBezTo>
                  <a:cubicBezTo>
                    <a:pt x="332" y="201"/>
                    <a:pt x="334" y="201"/>
                    <a:pt x="334" y="201"/>
                  </a:cubicBezTo>
                  <a:cubicBezTo>
                    <a:pt x="334" y="200"/>
                    <a:pt x="335" y="199"/>
                    <a:pt x="336" y="199"/>
                  </a:cubicBezTo>
                  <a:cubicBezTo>
                    <a:pt x="336" y="199"/>
                    <a:pt x="337" y="200"/>
                    <a:pt x="338" y="200"/>
                  </a:cubicBezTo>
                  <a:cubicBezTo>
                    <a:pt x="340" y="199"/>
                    <a:pt x="343" y="197"/>
                    <a:pt x="345" y="197"/>
                  </a:cubicBezTo>
                  <a:cubicBezTo>
                    <a:pt x="346" y="197"/>
                    <a:pt x="348" y="197"/>
                    <a:pt x="347" y="196"/>
                  </a:cubicBezTo>
                  <a:cubicBezTo>
                    <a:pt x="347" y="195"/>
                    <a:pt x="346" y="195"/>
                    <a:pt x="345" y="195"/>
                  </a:cubicBezTo>
                  <a:cubicBezTo>
                    <a:pt x="345" y="194"/>
                    <a:pt x="346" y="192"/>
                    <a:pt x="346" y="191"/>
                  </a:cubicBezTo>
                  <a:cubicBezTo>
                    <a:pt x="346" y="190"/>
                    <a:pt x="348" y="188"/>
                    <a:pt x="349" y="187"/>
                  </a:cubicBezTo>
                  <a:cubicBezTo>
                    <a:pt x="350" y="186"/>
                    <a:pt x="353" y="185"/>
                    <a:pt x="355" y="184"/>
                  </a:cubicBezTo>
                  <a:cubicBezTo>
                    <a:pt x="356" y="183"/>
                    <a:pt x="356" y="183"/>
                    <a:pt x="357" y="183"/>
                  </a:cubicBezTo>
                  <a:cubicBezTo>
                    <a:pt x="359" y="183"/>
                    <a:pt x="363" y="181"/>
                    <a:pt x="364" y="180"/>
                  </a:cubicBezTo>
                  <a:cubicBezTo>
                    <a:pt x="364" y="180"/>
                    <a:pt x="364" y="180"/>
                    <a:pt x="364" y="180"/>
                  </a:cubicBezTo>
                  <a:cubicBezTo>
                    <a:pt x="364" y="180"/>
                    <a:pt x="364" y="180"/>
                    <a:pt x="364" y="180"/>
                  </a:cubicBezTo>
                  <a:cubicBezTo>
                    <a:pt x="363" y="180"/>
                    <a:pt x="363" y="180"/>
                    <a:pt x="363" y="180"/>
                  </a:cubicBezTo>
                  <a:cubicBezTo>
                    <a:pt x="363" y="180"/>
                    <a:pt x="363" y="180"/>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4" y="179"/>
                  </a:cubicBezTo>
                  <a:cubicBezTo>
                    <a:pt x="364" y="179"/>
                    <a:pt x="364" y="179"/>
                    <a:pt x="364" y="179"/>
                  </a:cubicBezTo>
                  <a:cubicBezTo>
                    <a:pt x="367" y="179"/>
                    <a:pt x="368" y="178"/>
                    <a:pt x="370" y="177"/>
                  </a:cubicBezTo>
                  <a:cubicBezTo>
                    <a:pt x="371" y="177"/>
                    <a:pt x="372" y="176"/>
                    <a:pt x="372" y="177"/>
                  </a:cubicBezTo>
                  <a:cubicBezTo>
                    <a:pt x="372" y="177"/>
                    <a:pt x="371" y="178"/>
                    <a:pt x="372" y="177"/>
                  </a:cubicBezTo>
                  <a:cubicBezTo>
                    <a:pt x="374" y="177"/>
                    <a:pt x="377" y="177"/>
                    <a:pt x="377" y="177"/>
                  </a:cubicBezTo>
                  <a:cubicBezTo>
                    <a:pt x="376" y="177"/>
                    <a:pt x="375" y="179"/>
                    <a:pt x="374" y="179"/>
                  </a:cubicBezTo>
                  <a:cubicBezTo>
                    <a:pt x="374" y="179"/>
                    <a:pt x="373" y="178"/>
                    <a:pt x="372" y="179"/>
                  </a:cubicBezTo>
                  <a:cubicBezTo>
                    <a:pt x="370" y="180"/>
                    <a:pt x="367" y="182"/>
                    <a:pt x="366" y="182"/>
                  </a:cubicBezTo>
                  <a:cubicBezTo>
                    <a:pt x="366" y="183"/>
                    <a:pt x="366" y="187"/>
                    <a:pt x="367" y="187"/>
                  </a:cubicBezTo>
                  <a:cubicBezTo>
                    <a:pt x="368" y="186"/>
                    <a:pt x="371" y="185"/>
                    <a:pt x="372" y="184"/>
                  </a:cubicBezTo>
                  <a:cubicBezTo>
                    <a:pt x="372" y="183"/>
                    <a:pt x="373" y="181"/>
                    <a:pt x="375" y="181"/>
                  </a:cubicBezTo>
                  <a:cubicBezTo>
                    <a:pt x="377" y="181"/>
                    <a:pt x="377" y="182"/>
                    <a:pt x="379" y="181"/>
                  </a:cubicBezTo>
                  <a:cubicBezTo>
                    <a:pt x="381" y="181"/>
                    <a:pt x="384" y="178"/>
                    <a:pt x="386" y="178"/>
                  </a:cubicBezTo>
                  <a:cubicBezTo>
                    <a:pt x="387" y="178"/>
                    <a:pt x="388" y="178"/>
                    <a:pt x="388" y="177"/>
                  </a:cubicBezTo>
                  <a:cubicBezTo>
                    <a:pt x="387" y="177"/>
                    <a:pt x="387" y="176"/>
                    <a:pt x="386" y="176"/>
                  </a:cubicBezTo>
                  <a:cubicBezTo>
                    <a:pt x="384" y="175"/>
                    <a:pt x="385" y="174"/>
                    <a:pt x="384" y="175"/>
                  </a:cubicBezTo>
                  <a:cubicBezTo>
                    <a:pt x="383" y="175"/>
                    <a:pt x="382" y="175"/>
                    <a:pt x="381" y="175"/>
                  </a:cubicBezTo>
                  <a:cubicBezTo>
                    <a:pt x="379" y="175"/>
                    <a:pt x="378" y="174"/>
                    <a:pt x="378" y="173"/>
                  </a:cubicBezTo>
                  <a:cubicBezTo>
                    <a:pt x="378" y="173"/>
                    <a:pt x="375" y="173"/>
                    <a:pt x="374" y="173"/>
                  </a:cubicBezTo>
                  <a:cubicBezTo>
                    <a:pt x="374" y="173"/>
                    <a:pt x="374" y="172"/>
                    <a:pt x="374" y="171"/>
                  </a:cubicBezTo>
                  <a:cubicBezTo>
                    <a:pt x="373" y="170"/>
                    <a:pt x="372" y="169"/>
                    <a:pt x="373" y="169"/>
                  </a:cubicBezTo>
                  <a:cubicBezTo>
                    <a:pt x="374" y="168"/>
                    <a:pt x="375" y="165"/>
                    <a:pt x="374" y="165"/>
                  </a:cubicBezTo>
                  <a:cubicBezTo>
                    <a:pt x="373" y="165"/>
                    <a:pt x="372" y="166"/>
                    <a:pt x="372" y="165"/>
                  </a:cubicBezTo>
                  <a:cubicBezTo>
                    <a:pt x="371" y="164"/>
                    <a:pt x="369" y="164"/>
                    <a:pt x="369" y="163"/>
                  </a:cubicBezTo>
                  <a:cubicBezTo>
                    <a:pt x="370" y="163"/>
                    <a:pt x="370" y="163"/>
                    <a:pt x="372" y="163"/>
                  </a:cubicBezTo>
                  <a:cubicBezTo>
                    <a:pt x="374" y="163"/>
                    <a:pt x="377" y="163"/>
                    <a:pt x="377" y="161"/>
                  </a:cubicBezTo>
                  <a:cubicBezTo>
                    <a:pt x="378" y="160"/>
                    <a:pt x="378" y="160"/>
                    <a:pt x="378" y="159"/>
                  </a:cubicBezTo>
                  <a:cubicBezTo>
                    <a:pt x="378" y="158"/>
                    <a:pt x="379" y="158"/>
                    <a:pt x="377" y="157"/>
                  </a:cubicBezTo>
                  <a:cubicBezTo>
                    <a:pt x="376" y="156"/>
                    <a:pt x="374" y="156"/>
                    <a:pt x="372" y="157"/>
                  </a:cubicBezTo>
                  <a:cubicBezTo>
                    <a:pt x="371" y="157"/>
                    <a:pt x="366" y="159"/>
                    <a:pt x="364" y="160"/>
                  </a:cubicBezTo>
                  <a:cubicBezTo>
                    <a:pt x="362" y="161"/>
                    <a:pt x="361" y="161"/>
                    <a:pt x="359" y="162"/>
                  </a:cubicBezTo>
                  <a:cubicBezTo>
                    <a:pt x="357" y="163"/>
                    <a:pt x="352" y="169"/>
                    <a:pt x="351" y="169"/>
                  </a:cubicBezTo>
                  <a:cubicBezTo>
                    <a:pt x="350" y="169"/>
                    <a:pt x="351" y="168"/>
                    <a:pt x="353" y="166"/>
                  </a:cubicBezTo>
                  <a:cubicBezTo>
                    <a:pt x="354" y="165"/>
                    <a:pt x="357" y="161"/>
                    <a:pt x="358" y="160"/>
                  </a:cubicBezTo>
                  <a:cubicBezTo>
                    <a:pt x="360" y="159"/>
                    <a:pt x="362" y="157"/>
                    <a:pt x="364" y="157"/>
                  </a:cubicBezTo>
                  <a:cubicBezTo>
                    <a:pt x="365" y="156"/>
                    <a:pt x="367" y="156"/>
                    <a:pt x="367" y="155"/>
                  </a:cubicBezTo>
                  <a:cubicBezTo>
                    <a:pt x="367" y="155"/>
                    <a:pt x="371" y="151"/>
                    <a:pt x="373" y="150"/>
                  </a:cubicBezTo>
                  <a:cubicBezTo>
                    <a:pt x="374" y="150"/>
                    <a:pt x="381" y="151"/>
                    <a:pt x="384" y="151"/>
                  </a:cubicBezTo>
                  <a:cubicBezTo>
                    <a:pt x="386" y="151"/>
                    <a:pt x="397" y="151"/>
                    <a:pt x="399" y="150"/>
                  </a:cubicBezTo>
                  <a:cubicBezTo>
                    <a:pt x="400" y="149"/>
                    <a:pt x="402" y="148"/>
                    <a:pt x="402" y="147"/>
                  </a:cubicBezTo>
                  <a:cubicBezTo>
                    <a:pt x="403" y="146"/>
                    <a:pt x="405" y="145"/>
                    <a:pt x="406" y="145"/>
                  </a:cubicBezTo>
                  <a:cubicBezTo>
                    <a:pt x="406" y="145"/>
                    <a:pt x="409" y="144"/>
                    <a:pt x="410" y="144"/>
                  </a:cubicBezTo>
                  <a:cubicBezTo>
                    <a:pt x="411" y="144"/>
                    <a:pt x="414" y="143"/>
                    <a:pt x="415" y="142"/>
                  </a:cubicBezTo>
                  <a:cubicBezTo>
                    <a:pt x="415" y="141"/>
                    <a:pt x="416" y="140"/>
                    <a:pt x="415" y="140"/>
                  </a:cubicBezTo>
                  <a:cubicBezTo>
                    <a:pt x="415" y="139"/>
                    <a:pt x="414" y="139"/>
                    <a:pt x="414" y="139"/>
                  </a:cubicBezTo>
                  <a:cubicBezTo>
                    <a:pt x="415" y="138"/>
                    <a:pt x="416" y="137"/>
                    <a:pt x="416" y="136"/>
                  </a:cubicBezTo>
                  <a:cubicBezTo>
                    <a:pt x="416" y="136"/>
                    <a:pt x="415" y="135"/>
                    <a:pt x="416" y="135"/>
                  </a:cubicBezTo>
                  <a:cubicBezTo>
                    <a:pt x="417" y="134"/>
                    <a:pt x="418" y="134"/>
                    <a:pt x="417" y="133"/>
                  </a:cubicBezTo>
                  <a:cubicBezTo>
                    <a:pt x="417" y="133"/>
                    <a:pt x="415" y="132"/>
                    <a:pt x="414" y="132"/>
                  </a:cubicBezTo>
                  <a:cubicBezTo>
                    <a:pt x="413" y="132"/>
                    <a:pt x="412" y="133"/>
                    <a:pt x="412" y="132"/>
                  </a:cubicBezTo>
                  <a:cubicBezTo>
                    <a:pt x="412" y="131"/>
                    <a:pt x="411" y="129"/>
                    <a:pt x="411" y="129"/>
                  </a:cubicBezTo>
                  <a:cubicBezTo>
                    <a:pt x="410" y="129"/>
                    <a:pt x="406" y="130"/>
                    <a:pt x="406" y="131"/>
                  </a:cubicBezTo>
                  <a:cubicBezTo>
                    <a:pt x="406" y="132"/>
                    <a:pt x="405" y="132"/>
                    <a:pt x="404" y="132"/>
                  </a:cubicBezTo>
                  <a:cubicBezTo>
                    <a:pt x="404" y="132"/>
                    <a:pt x="398" y="135"/>
                    <a:pt x="399" y="134"/>
                  </a:cubicBezTo>
                  <a:cubicBezTo>
                    <a:pt x="399" y="133"/>
                    <a:pt x="402" y="131"/>
                    <a:pt x="403" y="131"/>
                  </a:cubicBezTo>
                  <a:cubicBezTo>
                    <a:pt x="404" y="130"/>
                    <a:pt x="411" y="128"/>
                    <a:pt x="411" y="127"/>
                  </a:cubicBezTo>
                  <a:cubicBezTo>
                    <a:pt x="411" y="127"/>
                    <a:pt x="411" y="127"/>
                    <a:pt x="411" y="126"/>
                  </a:cubicBezTo>
                  <a:cubicBezTo>
                    <a:pt x="410" y="126"/>
                    <a:pt x="407" y="126"/>
                    <a:pt x="407" y="126"/>
                  </a:cubicBezTo>
                  <a:cubicBezTo>
                    <a:pt x="407" y="125"/>
                    <a:pt x="406" y="124"/>
                    <a:pt x="406" y="124"/>
                  </a:cubicBezTo>
                  <a:cubicBezTo>
                    <a:pt x="405" y="123"/>
                    <a:pt x="404" y="124"/>
                    <a:pt x="403" y="123"/>
                  </a:cubicBezTo>
                  <a:cubicBezTo>
                    <a:pt x="403" y="123"/>
                    <a:pt x="403" y="122"/>
                    <a:pt x="402" y="121"/>
                  </a:cubicBezTo>
                  <a:cubicBezTo>
                    <a:pt x="402" y="120"/>
                    <a:pt x="400" y="119"/>
                    <a:pt x="399" y="119"/>
                  </a:cubicBezTo>
                  <a:cubicBezTo>
                    <a:pt x="399" y="119"/>
                    <a:pt x="398" y="118"/>
                    <a:pt x="397" y="118"/>
                  </a:cubicBezTo>
                  <a:cubicBezTo>
                    <a:pt x="397" y="117"/>
                    <a:pt x="396" y="116"/>
                    <a:pt x="397" y="115"/>
                  </a:cubicBezTo>
                  <a:cubicBezTo>
                    <a:pt x="397" y="115"/>
                    <a:pt x="400" y="114"/>
                    <a:pt x="399" y="114"/>
                  </a:cubicBezTo>
                  <a:cubicBezTo>
                    <a:pt x="399" y="113"/>
                    <a:pt x="398" y="112"/>
                    <a:pt x="398" y="111"/>
                  </a:cubicBezTo>
                  <a:cubicBezTo>
                    <a:pt x="399" y="111"/>
                    <a:pt x="398" y="109"/>
                    <a:pt x="397" y="108"/>
                  </a:cubicBezTo>
                  <a:cubicBezTo>
                    <a:pt x="397" y="107"/>
                    <a:pt x="396" y="105"/>
                    <a:pt x="396" y="105"/>
                  </a:cubicBezTo>
                  <a:cubicBezTo>
                    <a:pt x="396" y="105"/>
                    <a:pt x="396" y="104"/>
                    <a:pt x="395" y="104"/>
                  </a:cubicBezTo>
                  <a:cubicBezTo>
                    <a:pt x="395" y="104"/>
                    <a:pt x="392" y="104"/>
                    <a:pt x="393" y="104"/>
                  </a:cubicBezTo>
                  <a:cubicBezTo>
                    <a:pt x="394" y="103"/>
                    <a:pt x="396" y="103"/>
                    <a:pt x="396" y="102"/>
                  </a:cubicBezTo>
                  <a:cubicBezTo>
                    <a:pt x="396" y="101"/>
                    <a:pt x="395" y="101"/>
                    <a:pt x="395" y="101"/>
                  </a:cubicBezTo>
                  <a:cubicBezTo>
                    <a:pt x="394" y="101"/>
                    <a:pt x="391" y="100"/>
                    <a:pt x="392" y="100"/>
                  </a:cubicBezTo>
                  <a:cubicBezTo>
                    <a:pt x="394" y="99"/>
                    <a:pt x="395" y="98"/>
                    <a:pt x="395" y="98"/>
                  </a:cubicBezTo>
                  <a:cubicBezTo>
                    <a:pt x="394" y="98"/>
                    <a:pt x="393" y="95"/>
                    <a:pt x="392" y="95"/>
                  </a:cubicBezTo>
                  <a:cubicBezTo>
                    <a:pt x="392" y="95"/>
                    <a:pt x="392" y="94"/>
                    <a:pt x="392" y="93"/>
                  </a:cubicBezTo>
                  <a:cubicBezTo>
                    <a:pt x="392" y="93"/>
                    <a:pt x="393" y="90"/>
                    <a:pt x="393" y="90"/>
                  </a:cubicBezTo>
                  <a:cubicBezTo>
                    <a:pt x="392" y="90"/>
                    <a:pt x="390" y="90"/>
                    <a:pt x="390" y="91"/>
                  </a:cubicBezTo>
                  <a:cubicBezTo>
                    <a:pt x="390" y="92"/>
                    <a:pt x="389" y="95"/>
                    <a:pt x="388" y="95"/>
                  </a:cubicBezTo>
                  <a:cubicBezTo>
                    <a:pt x="387" y="95"/>
                    <a:pt x="386" y="96"/>
                    <a:pt x="386" y="97"/>
                  </a:cubicBezTo>
                  <a:cubicBezTo>
                    <a:pt x="385" y="99"/>
                    <a:pt x="384" y="101"/>
                    <a:pt x="384" y="101"/>
                  </a:cubicBezTo>
                  <a:cubicBezTo>
                    <a:pt x="384" y="101"/>
                    <a:pt x="382" y="101"/>
                    <a:pt x="382" y="102"/>
                  </a:cubicBezTo>
                  <a:cubicBezTo>
                    <a:pt x="381" y="102"/>
                    <a:pt x="380" y="103"/>
                    <a:pt x="379" y="103"/>
                  </a:cubicBezTo>
                  <a:cubicBezTo>
                    <a:pt x="379" y="103"/>
                    <a:pt x="378" y="105"/>
                    <a:pt x="377" y="104"/>
                  </a:cubicBezTo>
                  <a:cubicBezTo>
                    <a:pt x="377" y="104"/>
                    <a:pt x="375" y="103"/>
                    <a:pt x="375" y="102"/>
                  </a:cubicBezTo>
                  <a:cubicBezTo>
                    <a:pt x="375" y="102"/>
                    <a:pt x="374" y="101"/>
                    <a:pt x="373" y="101"/>
                  </a:cubicBezTo>
                  <a:cubicBezTo>
                    <a:pt x="373" y="102"/>
                    <a:pt x="371" y="103"/>
                    <a:pt x="371" y="102"/>
                  </a:cubicBezTo>
                  <a:cubicBezTo>
                    <a:pt x="370" y="101"/>
                    <a:pt x="371" y="101"/>
                    <a:pt x="370" y="100"/>
                  </a:cubicBezTo>
                  <a:cubicBezTo>
                    <a:pt x="370" y="99"/>
                    <a:pt x="369" y="98"/>
                    <a:pt x="370" y="98"/>
                  </a:cubicBezTo>
                  <a:cubicBezTo>
                    <a:pt x="371" y="97"/>
                    <a:pt x="371" y="95"/>
                    <a:pt x="371" y="95"/>
                  </a:cubicBezTo>
                  <a:cubicBezTo>
                    <a:pt x="370" y="94"/>
                    <a:pt x="369" y="94"/>
                    <a:pt x="370" y="93"/>
                  </a:cubicBezTo>
                  <a:cubicBezTo>
                    <a:pt x="371" y="93"/>
                    <a:pt x="371" y="93"/>
                    <a:pt x="372" y="92"/>
                  </a:cubicBezTo>
                  <a:cubicBezTo>
                    <a:pt x="372" y="91"/>
                    <a:pt x="375" y="88"/>
                    <a:pt x="373" y="87"/>
                  </a:cubicBezTo>
                  <a:cubicBezTo>
                    <a:pt x="372" y="87"/>
                    <a:pt x="370" y="87"/>
                    <a:pt x="369" y="87"/>
                  </a:cubicBezTo>
                  <a:cubicBezTo>
                    <a:pt x="368" y="87"/>
                    <a:pt x="367" y="85"/>
                    <a:pt x="367" y="85"/>
                  </a:cubicBezTo>
                  <a:cubicBezTo>
                    <a:pt x="366" y="84"/>
                    <a:pt x="365" y="84"/>
                    <a:pt x="366" y="83"/>
                  </a:cubicBezTo>
                  <a:cubicBezTo>
                    <a:pt x="367" y="83"/>
                    <a:pt x="367" y="82"/>
                    <a:pt x="366" y="82"/>
                  </a:cubicBezTo>
                  <a:cubicBezTo>
                    <a:pt x="365" y="82"/>
                    <a:pt x="364" y="82"/>
                    <a:pt x="363" y="81"/>
                  </a:cubicBezTo>
                  <a:cubicBezTo>
                    <a:pt x="363" y="81"/>
                    <a:pt x="362" y="80"/>
                    <a:pt x="362" y="80"/>
                  </a:cubicBezTo>
                  <a:cubicBezTo>
                    <a:pt x="361" y="80"/>
                    <a:pt x="361" y="79"/>
                    <a:pt x="361" y="79"/>
                  </a:cubicBezTo>
                  <a:cubicBezTo>
                    <a:pt x="360" y="78"/>
                    <a:pt x="360" y="77"/>
                    <a:pt x="359" y="77"/>
                  </a:cubicBezTo>
                  <a:cubicBezTo>
                    <a:pt x="358" y="77"/>
                    <a:pt x="354" y="77"/>
                    <a:pt x="354" y="77"/>
                  </a:cubicBezTo>
                  <a:cubicBezTo>
                    <a:pt x="353" y="77"/>
                    <a:pt x="352" y="76"/>
                    <a:pt x="351" y="76"/>
                  </a:cubicBezTo>
                  <a:cubicBezTo>
                    <a:pt x="350" y="76"/>
                    <a:pt x="347" y="76"/>
                    <a:pt x="346" y="76"/>
                  </a:cubicBezTo>
                  <a:cubicBezTo>
                    <a:pt x="344" y="76"/>
                    <a:pt x="343" y="77"/>
                    <a:pt x="343" y="77"/>
                  </a:cubicBezTo>
                  <a:cubicBezTo>
                    <a:pt x="342" y="78"/>
                    <a:pt x="341" y="78"/>
                    <a:pt x="341" y="79"/>
                  </a:cubicBezTo>
                  <a:cubicBezTo>
                    <a:pt x="342" y="81"/>
                    <a:pt x="341" y="82"/>
                    <a:pt x="342" y="82"/>
                  </a:cubicBezTo>
                  <a:cubicBezTo>
                    <a:pt x="343" y="82"/>
                    <a:pt x="343" y="82"/>
                    <a:pt x="342" y="83"/>
                  </a:cubicBezTo>
                  <a:cubicBezTo>
                    <a:pt x="341" y="84"/>
                    <a:pt x="340" y="86"/>
                    <a:pt x="339" y="86"/>
                  </a:cubicBezTo>
                  <a:cubicBezTo>
                    <a:pt x="339" y="87"/>
                    <a:pt x="337" y="88"/>
                    <a:pt x="339" y="88"/>
                  </a:cubicBezTo>
                  <a:cubicBezTo>
                    <a:pt x="340" y="88"/>
                    <a:pt x="340" y="88"/>
                    <a:pt x="340" y="89"/>
                  </a:cubicBezTo>
                  <a:cubicBezTo>
                    <a:pt x="339" y="91"/>
                    <a:pt x="338" y="93"/>
                    <a:pt x="339" y="93"/>
                  </a:cubicBezTo>
                  <a:cubicBezTo>
                    <a:pt x="340" y="93"/>
                    <a:pt x="340" y="94"/>
                    <a:pt x="339" y="95"/>
                  </a:cubicBezTo>
                  <a:cubicBezTo>
                    <a:pt x="339" y="95"/>
                    <a:pt x="338" y="97"/>
                    <a:pt x="338" y="97"/>
                  </a:cubicBezTo>
                  <a:cubicBezTo>
                    <a:pt x="339" y="97"/>
                    <a:pt x="339" y="97"/>
                    <a:pt x="338" y="98"/>
                  </a:cubicBezTo>
                  <a:cubicBezTo>
                    <a:pt x="336" y="99"/>
                    <a:pt x="334" y="100"/>
                    <a:pt x="334" y="100"/>
                  </a:cubicBezTo>
                  <a:cubicBezTo>
                    <a:pt x="333" y="101"/>
                    <a:pt x="333" y="102"/>
                    <a:pt x="334" y="103"/>
                  </a:cubicBezTo>
                  <a:cubicBezTo>
                    <a:pt x="335" y="104"/>
                    <a:pt x="335" y="106"/>
                    <a:pt x="335" y="106"/>
                  </a:cubicBezTo>
                  <a:cubicBezTo>
                    <a:pt x="335" y="107"/>
                    <a:pt x="336" y="107"/>
                    <a:pt x="336" y="109"/>
                  </a:cubicBezTo>
                  <a:cubicBezTo>
                    <a:pt x="336" y="110"/>
                    <a:pt x="336" y="112"/>
                    <a:pt x="336" y="113"/>
                  </a:cubicBezTo>
                  <a:cubicBezTo>
                    <a:pt x="337" y="115"/>
                    <a:pt x="335" y="119"/>
                    <a:pt x="334" y="120"/>
                  </a:cubicBezTo>
                  <a:cubicBezTo>
                    <a:pt x="333" y="120"/>
                    <a:pt x="332" y="123"/>
                    <a:pt x="332" y="122"/>
                  </a:cubicBezTo>
                  <a:cubicBezTo>
                    <a:pt x="332" y="122"/>
                    <a:pt x="332" y="121"/>
                    <a:pt x="331" y="122"/>
                  </a:cubicBezTo>
                  <a:cubicBezTo>
                    <a:pt x="330" y="123"/>
                    <a:pt x="329" y="125"/>
                    <a:pt x="329" y="125"/>
                  </a:cubicBezTo>
                  <a:cubicBezTo>
                    <a:pt x="328" y="126"/>
                    <a:pt x="326" y="126"/>
                    <a:pt x="326" y="127"/>
                  </a:cubicBezTo>
                  <a:cubicBezTo>
                    <a:pt x="326" y="127"/>
                    <a:pt x="328" y="128"/>
                    <a:pt x="327" y="129"/>
                  </a:cubicBezTo>
                  <a:cubicBezTo>
                    <a:pt x="327" y="130"/>
                    <a:pt x="326" y="132"/>
                    <a:pt x="326" y="133"/>
                  </a:cubicBezTo>
                  <a:cubicBezTo>
                    <a:pt x="326" y="133"/>
                    <a:pt x="325" y="136"/>
                    <a:pt x="326" y="136"/>
                  </a:cubicBezTo>
                  <a:cubicBezTo>
                    <a:pt x="327" y="137"/>
                    <a:pt x="327" y="138"/>
                    <a:pt x="327" y="139"/>
                  </a:cubicBezTo>
                  <a:cubicBezTo>
                    <a:pt x="326" y="141"/>
                    <a:pt x="326" y="142"/>
                    <a:pt x="325" y="142"/>
                  </a:cubicBezTo>
                  <a:cubicBezTo>
                    <a:pt x="323" y="143"/>
                    <a:pt x="323" y="144"/>
                    <a:pt x="323" y="145"/>
                  </a:cubicBezTo>
                  <a:cubicBezTo>
                    <a:pt x="323" y="146"/>
                    <a:pt x="323" y="147"/>
                    <a:pt x="322" y="146"/>
                  </a:cubicBezTo>
                  <a:cubicBezTo>
                    <a:pt x="322" y="146"/>
                    <a:pt x="321" y="145"/>
                    <a:pt x="320" y="145"/>
                  </a:cubicBezTo>
                  <a:cubicBezTo>
                    <a:pt x="320" y="146"/>
                    <a:pt x="320" y="148"/>
                    <a:pt x="319" y="147"/>
                  </a:cubicBezTo>
                  <a:cubicBezTo>
                    <a:pt x="318" y="147"/>
                    <a:pt x="316" y="144"/>
                    <a:pt x="316" y="144"/>
                  </a:cubicBezTo>
                  <a:cubicBezTo>
                    <a:pt x="317" y="143"/>
                    <a:pt x="318" y="143"/>
                    <a:pt x="317" y="142"/>
                  </a:cubicBezTo>
                  <a:cubicBezTo>
                    <a:pt x="316" y="142"/>
                    <a:pt x="313" y="141"/>
                    <a:pt x="312" y="140"/>
                  </a:cubicBezTo>
                  <a:cubicBezTo>
                    <a:pt x="312" y="139"/>
                    <a:pt x="313" y="139"/>
                    <a:pt x="312" y="138"/>
                  </a:cubicBezTo>
                  <a:cubicBezTo>
                    <a:pt x="310" y="136"/>
                    <a:pt x="308" y="136"/>
                    <a:pt x="308" y="134"/>
                  </a:cubicBezTo>
                  <a:cubicBezTo>
                    <a:pt x="309" y="133"/>
                    <a:pt x="310" y="131"/>
                    <a:pt x="310" y="129"/>
                  </a:cubicBezTo>
                  <a:cubicBezTo>
                    <a:pt x="310" y="128"/>
                    <a:pt x="311" y="127"/>
                    <a:pt x="312" y="126"/>
                  </a:cubicBezTo>
                  <a:cubicBezTo>
                    <a:pt x="313" y="126"/>
                    <a:pt x="315" y="125"/>
                    <a:pt x="314" y="124"/>
                  </a:cubicBezTo>
                  <a:cubicBezTo>
                    <a:pt x="313" y="124"/>
                    <a:pt x="304" y="124"/>
                    <a:pt x="303" y="124"/>
                  </a:cubicBezTo>
                  <a:cubicBezTo>
                    <a:pt x="302" y="123"/>
                    <a:pt x="302" y="123"/>
                    <a:pt x="301" y="123"/>
                  </a:cubicBezTo>
                  <a:cubicBezTo>
                    <a:pt x="300" y="122"/>
                    <a:pt x="298" y="120"/>
                    <a:pt x="297" y="120"/>
                  </a:cubicBezTo>
                  <a:cubicBezTo>
                    <a:pt x="296" y="119"/>
                    <a:pt x="295" y="118"/>
                    <a:pt x="294" y="117"/>
                  </a:cubicBezTo>
                  <a:cubicBezTo>
                    <a:pt x="294" y="116"/>
                    <a:pt x="291" y="113"/>
                    <a:pt x="290" y="113"/>
                  </a:cubicBezTo>
                  <a:cubicBezTo>
                    <a:pt x="290" y="113"/>
                    <a:pt x="287" y="114"/>
                    <a:pt x="287" y="113"/>
                  </a:cubicBezTo>
                  <a:cubicBezTo>
                    <a:pt x="286" y="113"/>
                    <a:pt x="284" y="111"/>
                    <a:pt x="283" y="111"/>
                  </a:cubicBezTo>
                  <a:cubicBezTo>
                    <a:pt x="282" y="111"/>
                    <a:pt x="278" y="113"/>
                    <a:pt x="277" y="113"/>
                  </a:cubicBezTo>
                  <a:cubicBezTo>
                    <a:pt x="277" y="113"/>
                    <a:pt x="278" y="111"/>
                    <a:pt x="279" y="111"/>
                  </a:cubicBezTo>
                  <a:cubicBezTo>
                    <a:pt x="279" y="110"/>
                    <a:pt x="279" y="103"/>
                    <a:pt x="279" y="102"/>
                  </a:cubicBezTo>
                  <a:cubicBezTo>
                    <a:pt x="278" y="102"/>
                    <a:pt x="277" y="101"/>
                    <a:pt x="276" y="101"/>
                  </a:cubicBezTo>
                  <a:cubicBezTo>
                    <a:pt x="275" y="101"/>
                    <a:pt x="274" y="103"/>
                    <a:pt x="273" y="102"/>
                  </a:cubicBezTo>
                  <a:cubicBezTo>
                    <a:pt x="273" y="101"/>
                    <a:pt x="272" y="99"/>
                    <a:pt x="272" y="99"/>
                  </a:cubicBezTo>
                  <a:cubicBezTo>
                    <a:pt x="272" y="98"/>
                    <a:pt x="273" y="97"/>
                    <a:pt x="273" y="96"/>
                  </a:cubicBezTo>
                  <a:cubicBezTo>
                    <a:pt x="273" y="96"/>
                    <a:pt x="276" y="90"/>
                    <a:pt x="277" y="88"/>
                  </a:cubicBezTo>
                  <a:cubicBezTo>
                    <a:pt x="278" y="87"/>
                    <a:pt x="280" y="87"/>
                    <a:pt x="280" y="85"/>
                  </a:cubicBezTo>
                  <a:cubicBezTo>
                    <a:pt x="280" y="84"/>
                    <a:pt x="279" y="83"/>
                    <a:pt x="279" y="82"/>
                  </a:cubicBezTo>
                  <a:cubicBezTo>
                    <a:pt x="279" y="81"/>
                    <a:pt x="279" y="79"/>
                    <a:pt x="280" y="79"/>
                  </a:cubicBezTo>
                  <a:cubicBezTo>
                    <a:pt x="281" y="79"/>
                    <a:pt x="281" y="80"/>
                    <a:pt x="281" y="79"/>
                  </a:cubicBezTo>
                  <a:cubicBezTo>
                    <a:pt x="282" y="78"/>
                    <a:pt x="282" y="76"/>
                    <a:pt x="283" y="77"/>
                  </a:cubicBezTo>
                  <a:cubicBezTo>
                    <a:pt x="284" y="77"/>
                    <a:pt x="284" y="79"/>
                    <a:pt x="284" y="79"/>
                  </a:cubicBezTo>
                  <a:cubicBezTo>
                    <a:pt x="285" y="79"/>
                    <a:pt x="288" y="80"/>
                    <a:pt x="287" y="79"/>
                  </a:cubicBezTo>
                  <a:cubicBezTo>
                    <a:pt x="287" y="79"/>
                    <a:pt x="285" y="78"/>
                    <a:pt x="286" y="77"/>
                  </a:cubicBezTo>
                  <a:cubicBezTo>
                    <a:pt x="287" y="77"/>
                    <a:pt x="289" y="75"/>
                    <a:pt x="289" y="74"/>
                  </a:cubicBezTo>
                  <a:cubicBezTo>
                    <a:pt x="288" y="74"/>
                    <a:pt x="287" y="73"/>
                    <a:pt x="288" y="73"/>
                  </a:cubicBezTo>
                  <a:cubicBezTo>
                    <a:pt x="289" y="72"/>
                    <a:pt x="290" y="73"/>
                    <a:pt x="291" y="74"/>
                  </a:cubicBezTo>
                  <a:cubicBezTo>
                    <a:pt x="291" y="74"/>
                    <a:pt x="292" y="75"/>
                    <a:pt x="294" y="75"/>
                  </a:cubicBezTo>
                  <a:cubicBezTo>
                    <a:pt x="295" y="74"/>
                    <a:pt x="296" y="73"/>
                    <a:pt x="296" y="72"/>
                  </a:cubicBezTo>
                  <a:cubicBezTo>
                    <a:pt x="296" y="71"/>
                    <a:pt x="293" y="68"/>
                    <a:pt x="291" y="67"/>
                  </a:cubicBezTo>
                  <a:cubicBezTo>
                    <a:pt x="290" y="67"/>
                    <a:pt x="296" y="69"/>
                    <a:pt x="297" y="70"/>
                  </a:cubicBezTo>
                  <a:cubicBezTo>
                    <a:pt x="297" y="70"/>
                    <a:pt x="298" y="69"/>
                    <a:pt x="298" y="67"/>
                  </a:cubicBezTo>
                  <a:cubicBezTo>
                    <a:pt x="298" y="66"/>
                    <a:pt x="298" y="66"/>
                    <a:pt x="299" y="66"/>
                  </a:cubicBezTo>
                  <a:cubicBezTo>
                    <a:pt x="300" y="66"/>
                    <a:pt x="301" y="65"/>
                    <a:pt x="302" y="65"/>
                  </a:cubicBezTo>
                  <a:cubicBezTo>
                    <a:pt x="302" y="64"/>
                    <a:pt x="304" y="67"/>
                    <a:pt x="305" y="67"/>
                  </a:cubicBezTo>
                  <a:cubicBezTo>
                    <a:pt x="306" y="66"/>
                    <a:pt x="308" y="65"/>
                    <a:pt x="308" y="64"/>
                  </a:cubicBezTo>
                  <a:cubicBezTo>
                    <a:pt x="309" y="63"/>
                    <a:pt x="309" y="61"/>
                    <a:pt x="310" y="60"/>
                  </a:cubicBezTo>
                  <a:cubicBezTo>
                    <a:pt x="311" y="59"/>
                    <a:pt x="312" y="57"/>
                    <a:pt x="312" y="57"/>
                  </a:cubicBezTo>
                  <a:cubicBezTo>
                    <a:pt x="311" y="57"/>
                    <a:pt x="308" y="57"/>
                    <a:pt x="306" y="56"/>
                  </a:cubicBezTo>
                  <a:cubicBezTo>
                    <a:pt x="304" y="55"/>
                    <a:pt x="301" y="54"/>
                    <a:pt x="301" y="54"/>
                  </a:cubicBezTo>
                  <a:cubicBezTo>
                    <a:pt x="300" y="54"/>
                    <a:pt x="292" y="55"/>
                    <a:pt x="292" y="55"/>
                  </a:cubicBezTo>
                  <a:cubicBezTo>
                    <a:pt x="292" y="54"/>
                    <a:pt x="294" y="54"/>
                    <a:pt x="295" y="54"/>
                  </a:cubicBezTo>
                  <a:cubicBezTo>
                    <a:pt x="296" y="54"/>
                    <a:pt x="299" y="53"/>
                    <a:pt x="299" y="53"/>
                  </a:cubicBezTo>
                  <a:cubicBezTo>
                    <a:pt x="299" y="53"/>
                    <a:pt x="298" y="52"/>
                    <a:pt x="299" y="51"/>
                  </a:cubicBezTo>
                  <a:cubicBezTo>
                    <a:pt x="300" y="51"/>
                    <a:pt x="301" y="51"/>
                    <a:pt x="302" y="52"/>
                  </a:cubicBezTo>
                  <a:cubicBezTo>
                    <a:pt x="304" y="52"/>
                    <a:pt x="307" y="54"/>
                    <a:pt x="308" y="54"/>
                  </a:cubicBezTo>
                  <a:cubicBezTo>
                    <a:pt x="308" y="55"/>
                    <a:pt x="312" y="56"/>
                    <a:pt x="313" y="56"/>
                  </a:cubicBezTo>
                  <a:cubicBezTo>
                    <a:pt x="314" y="55"/>
                    <a:pt x="319" y="51"/>
                    <a:pt x="319" y="51"/>
                  </a:cubicBezTo>
                  <a:cubicBezTo>
                    <a:pt x="320" y="50"/>
                    <a:pt x="317" y="47"/>
                    <a:pt x="317" y="47"/>
                  </a:cubicBezTo>
                  <a:cubicBezTo>
                    <a:pt x="318" y="46"/>
                    <a:pt x="318" y="47"/>
                    <a:pt x="320" y="47"/>
                  </a:cubicBezTo>
                  <a:cubicBezTo>
                    <a:pt x="321" y="46"/>
                    <a:pt x="322" y="46"/>
                    <a:pt x="322" y="47"/>
                  </a:cubicBezTo>
                  <a:cubicBezTo>
                    <a:pt x="322" y="47"/>
                    <a:pt x="322" y="50"/>
                    <a:pt x="323" y="50"/>
                  </a:cubicBezTo>
                  <a:cubicBezTo>
                    <a:pt x="324" y="50"/>
                    <a:pt x="326" y="51"/>
                    <a:pt x="325" y="50"/>
                  </a:cubicBezTo>
                  <a:cubicBezTo>
                    <a:pt x="325" y="49"/>
                    <a:pt x="324" y="48"/>
                    <a:pt x="325" y="48"/>
                  </a:cubicBezTo>
                  <a:cubicBezTo>
                    <a:pt x="326" y="48"/>
                    <a:pt x="326" y="47"/>
                    <a:pt x="326" y="46"/>
                  </a:cubicBezTo>
                  <a:cubicBezTo>
                    <a:pt x="326" y="46"/>
                    <a:pt x="327" y="46"/>
                    <a:pt x="326" y="45"/>
                  </a:cubicBezTo>
                  <a:cubicBezTo>
                    <a:pt x="325" y="44"/>
                    <a:pt x="323" y="43"/>
                    <a:pt x="324" y="43"/>
                  </a:cubicBezTo>
                  <a:cubicBezTo>
                    <a:pt x="324" y="43"/>
                    <a:pt x="326" y="42"/>
                    <a:pt x="326" y="43"/>
                  </a:cubicBezTo>
                  <a:cubicBezTo>
                    <a:pt x="327" y="44"/>
                    <a:pt x="328" y="44"/>
                    <a:pt x="328" y="45"/>
                  </a:cubicBezTo>
                  <a:cubicBezTo>
                    <a:pt x="328" y="46"/>
                    <a:pt x="329" y="47"/>
                    <a:pt x="329" y="48"/>
                  </a:cubicBezTo>
                  <a:cubicBezTo>
                    <a:pt x="329" y="48"/>
                    <a:pt x="329" y="49"/>
                    <a:pt x="330" y="49"/>
                  </a:cubicBezTo>
                  <a:cubicBezTo>
                    <a:pt x="330" y="49"/>
                    <a:pt x="330" y="48"/>
                    <a:pt x="331" y="47"/>
                  </a:cubicBezTo>
                  <a:cubicBezTo>
                    <a:pt x="333" y="46"/>
                    <a:pt x="334" y="46"/>
                    <a:pt x="335" y="45"/>
                  </a:cubicBezTo>
                  <a:cubicBezTo>
                    <a:pt x="337" y="45"/>
                    <a:pt x="336" y="44"/>
                    <a:pt x="338" y="44"/>
                  </a:cubicBezTo>
                  <a:cubicBezTo>
                    <a:pt x="339" y="44"/>
                    <a:pt x="340" y="43"/>
                    <a:pt x="340" y="42"/>
                  </a:cubicBezTo>
                  <a:cubicBezTo>
                    <a:pt x="340" y="42"/>
                    <a:pt x="341" y="38"/>
                    <a:pt x="340" y="38"/>
                  </a:cubicBezTo>
                  <a:cubicBezTo>
                    <a:pt x="340" y="37"/>
                    <a:pt x="339" y="36"/>
                    <a:pt x="339" y="35"/>
                  </a:cubicBezTo>
                  <a:cubicBezTo>
                    <a:pt x="339" y="34"/>
                    <a:pt x="339" y="32"/>
                    <a:pt x="339" y="32"/>
                  </a:cubicBezTo>
                  <a:cubicBezTo>
                    <a:pt x="339" y="31"/>
                    <a:pt x="338" y="30"/>
                    <a:pt x="340" y="30"/>
                  </a:cubicBezTo>
                  <a:cubicBezTo>
                    <a:pt x="341" y="30"/>
                    <a:pt x="343" y="31"/>
                    <a:pt x="344" y="30"/>
                  </a:cubicBezTo>
                  <a:cubicBezTo>
                    <a:pt x="344" y="29"/>
                    <a:pt x="344" y="28"/>
                    <a:pt x="344" y="27"/>
                  </a:cubicBezTo>
                  <a:cubicBezTo>
                    <a:pt x="343" y="27"/>
                    <a:pt x="343" y="27"/>
                    <a:pt x="344" y="26"/>
                  </a:cubicBezTo>
                  <a:cubicBezTo>
                    <a:pt x="345" y="26"/>
                    <a:pt x="345" y="25"/>
                    <a:pt x="344" y="25"/>
                  </a:cubicBezTo>
                  <a:cubicBezTo>
                    <a:pt x="343" y="25"/>
                    <a:pt x="342" y="26"/>
                    <a:pt x="341" y="25"/>
                  </a:cubicBezTo>
                  <a:cubicBezTo>
                    <a:pt x="341" y="25"/>
                    <a:pt x="341" y="24"/>
                    <a:pt x="341" y="24"/>
                  </a:cubicBezTo>
                  <a:cubicBezTo>
                    <a:pt x="342" y="23"/>
                    <a:pt x="340" y="23"/>
                    <a:pt x="341" y="22"/>
                  </a:cubicBezTo>
                  <a:cubicBezTo>
                    <a:pt x="341" y="22"/>
                    <a:pt x="342" y="21"/>
                    <a:pt x="342" y="21"/>
                  </a:cubicBezTo>
                  <a:cubicBezTo>
                    <a:pt x="341" y="21"/>
                    <a:pt x="339" y="20"/>
                    <a:pt x="339" y="20"/>
                  </a:cubicBezTo>
                  <a:cubicBezTo>
                    <a:pt x="339" y="21"/>
                    <a:pt x="337" y="21"/>
                    <a:pt x="337" y="21"/>
                  </a:cubicBezTo>
                  <a:cubicBezTo>
                    <a:pt x="336" y="20"/>
                    <a:pt x="336" y="20"/>
                    <a:pt x="335" y="20"/>
                  </a:cubicBezTo>
                  <a:cubicBezTo>
                    <a:pt x="334" y="20"/>
                    <a:pt x="331" y="20"/>
                    <a:pt x="331" y="20"/>
                  </a:cubicBezTo>
                  <a:cubicBezTo>
                    <a:pt x="331" y="20"/>
                    <a:pt x="330" y="19"/>
                    <a:pt x="330" y="20"/>
                  </a:cubicBezTo>
                  <a:cubicBezTo>
                    <a:pt x="330" y="20"/>
                    <a:pt x="331" y="21"/>
                    <a:pt x="330" y="21"/>
                  </a:cubicBezTo>
                  <a:cubicBezTo>
                    <a:pt x="329" y="21"/>
                    <a:pt x="330" y="23"/>
                    <a:pt x="330" y="23"/>
                  </a:cubicBezTo>
                  <a:cubicBezTo>
                    <a:pt x="330" y="24"/>
                    <a:pt x="329" y="25"/>
                    <a:pt x="330" y="25"/>
                  </a:cubicBezTo>
                  <a:cubicBezTo>
                    <a:pt x="330" y="25"/>
                    <a:pt x="332" y="26"/>
                    <a:pt x="331" y="27"/>
                  </a:cubicBezTo>
                  <a:cubicBezTo>
                    <a:pt x="331" y="27"/>
                    <a:pt x="333" y="27"/>
                    <a:pt x="332" y="28"/>
                  </a:cubicBezTo>
                  <a:cubicBezTo>
                    <a:pt x="331" y="28"/>
                    <a:pt x="331" y="29"/>
                    <a:pt x="330" y="28"/>
                  </a:cubicBezTo>
                  <a:cubicBezTo>
                    <a:pt x="329" y="28"/>
                    <a:pt x="328" y="28"/>
                    <a:pt x="328" y="28"/>
                  </a:cubicBezTo>
                  <a:cubicBezTo>
                    <a:pt x="327" y="29"/>
                    <a:pt x="326" y="33"/>
                    <a:pt x="325" y="34"/>
                  </a:cubicBezTo>
                  <a:cubicBezTo>
                    <a:pt x="324" y="34"/>
                    <a:pt x="323" y="37"/>
                    <a:pt x="323" y="36"/>
                  </a:cubicBezTo>
                  <a:cubicBezTo>
                    <a:pt x="322" y="36"/>
                    <a:pt x="322" y="35"/>
                    <a:pt x="322" y="36"/>
                  </a:cubicBezTo>
                  <a:cubicBezTo>
                    <a:pt x="321" y="37"/>
                    <a:pt x="323" y="39"/>
                    <a:pt x="321" y="39"/>
                  </a:cubicBezTo>
                  <a:cubicBezTo>
                    <a:pt x="320" y="40"/>
                    <a:pt x="319" y="41"/>
                    <a:pt x="319" y="41"/>
                  </a:cubicBezTo>
                  <a:cubicBezTo>
                    <a:pt x="318" y="41"/>
                    <a:pt x="317" y="41"/>
                    <a:pt x="317" y="39"/>
                  </a:cubicBezTo>
                  <a:cubicBezTo>
                    <a:pt x="316" y="38"/>
                    <a:pt x="316" y="37"/>
                    <a:pt x="315" y="37"/>
                  </a:cubicBezTo>
                  <a:cubicBezTo>
                    <a:pt x="315" y="36"/>
                    <a:pt x="316" y="33"/>
                    <a:pt x="316" y="33"/>
                  </a:cubicBezTo>
                  <a:cubicBezTo>
                    <a:pt x="316" y="32"/>
                    <a:pt x="317" y="31"/>
                    <a:pt x="317" y="32"/>
                  </a:cubicBezTo>
                  <a:cubicBezTo>
                    <a:pt x="317" y="32"/>
                    <a:pt x="318" y="32"/>
                    <a:pt x="318" y="30"/>
                  </a:cubicBezTo>
                  <a:cubicBezTo>
                    <a:pt x="319" y="29"/>
                    <a:pt x="320" y="28"/>
                    <a:pt x="319" y="27"/>
                  </a:cubicBezTo>
                  <a:cubicBezTo>
                    <a:pt x="318" y="26"/>
                    <a:pt x="318" y="26"/>
                    <a:pt x="317" y="25"/>
                  </a:cubicBezTo>
                  <a:cubicBezTo>
                    <a:pt x="317" y="24"/>
                    <a:pt x="315" y="24"/>
                    <a:pt x="314" y="25"/>
                  </a:cubicBezTo>
                  <a:cubicBezTo>
                    <a:pt x="314" y="25"/>
                    <a:pt x="312" y="25"/>
                    <a:pt x="313" y="26"/>
                  </a:cubicBezTo>
                  <a:cubicBezTo>
                    <a:pt x="313" y="27"/>
                    <a:pt x="312" y="29"/>
                    <a:pt x="312" y="29"/>
                  </a:cubicBezTo>
                  <a:cubicBezTo>
                    <a:pt x="311" y="30"/>
                    <a:pt x="309" y="32"/>
                    <a:pt x="308" y="32"/>
                  </a:cubicBezTo>
                  <a:cubicBezTo>
                    <a:pt x="308" y="32"/>
                    <a:pt x="307" y="30"/>
                    <a:pt x="307" y="30"/>
                  </a:cubicBezTo>
                  <a:cubicBezTo>
                    <a:pt x="308" y="29"/>
                    <a:pt x="309" y="26"/>
                    <a:pt x="308" y="26"/>
                  </a:cubicBezTo>
                  <a:cubicBezTo>
                    <a:pt x="308" y="25"/>
                    <a:pt x="306" y="24"/>
                    <a:pt x="307" y="24"/>
                  </a:cubicBezTo>
                  <a:cubicBezTo>
                    <a:pt x="308" y="24"/>
                    <a:pt x="309" y="24"/>
                    <a:pt x="309" y="24"/>
                  </a:cubicBezTo>
                  <a:cubicBezTo>
                    <a:pt x="308" y="23"/>
                    <a:pt x="307" y="23"/>
                    <a:pt x="306" y="23"/>
                  </a:cubicBezTo>
                  <a:cubicBezTo>
                    <a:pt x="305" y="22"/>
                    <a:pt x="306" y="21"/>
                    <a:pt x="305" y="21"/>
                  </a:cubicBezTo>
                  <a:cubicBezTo>
                    <a:pt x="304" y="20"/>
                    <a:pt x="303" y="20"/>
                    <a:pt x="303" y="19"/>
                  </a:cubicBezTo>
                  <a:cubicBezTo>
                    <a:pt x="304" y="19"/>
                    <a:pt x="305" y="19"/>
                    <a:pt x="306" y="18"/>
                  </a:cubicBezTo>
                  <a:cubicBezTo>
                    <a:pt x="308" y="18"/>
                    <a:pt x="308" y="16"/>
                    <a:pt x="307" y="17"/>
                  </a:cubicBezTo>
                  <a:cubicBezTo>
                    <a:pt x="307" y="17"/>
                    <a:pt x="306" y="17"/>
                    <a:pt x="305" y="17"/>
                  </a:cubicBezTo>
                  <a:cubicBezTo>
                    <a:pt x="305" y="17"/>
                    <a:pt x="304" y="17"/>
                    <a:pt x="305" y="16"/>
                  </a:cubicBezTo>
                  <a:cubicBezTo>
                    <a:pt x="306" y="16"/>
                    <a:pt x="308" y="17"/>
                    <a:pt x="308" y="16"/>
                  </a:cubicBezTo>
                  <a:cubicBezTo>
                    <a:pt x="308" y="15"/>
                    <a:pt x="308" y="13"/>
                    <a:pt x="306" y="11"/>
                  </a:cubicBezTo>
                  <a:cubicBezTo>
                    <a:pt x="305" y="10"/>
                    <a:pt x="304" y="9"/>
                    <a:pt x="304" y="8"/>
                  </a:cubicBezTo>
                  <a:cubicBezTo>
                    <a:pt x="304" y="7"/>
                    <a:pt x="304" y="5"/>
                    <a:pt x="304" y="5"/>
                  </a:cubicBezTo>
                  <a:cubicBezTo>
                    <a:pt x="305" y="4"/>
                    <a:pt x="304" y="1"/>
                    <a:pt x="302" y="1"/>
                  </a:cubicBezTo>
                  <a:cubicBezTo>
                    <a:pt x="301" y="1"/>
                    <a:pt x="298" y="0"/>
                    <a:pt x="298" y="2"/>
                  </a:cubicBezTo>
                  <a:cubicBezTo>
                    <a:pt x="298" y="3"/>
                    <a:pt x="299" y="4"/>
                    <a:pt x="298" y="5"/>
                  </a:cubicBezTo>
                  <a:cubicBezTo>
                    <a:pt x="298" y="5"/>
                    <a:pt x="297" y="6"/>
                    <a:pt x="297" y="6"/>
                  </a:cubicBezTo>
                  <a:cubicBezTo>
                    <a:pt x="297" y="5"/>
                    <a:pt x="296" y="5"/>
                    <a:pt x="296" y="5"/>
                  </a:cubicBezTo>
                  <a:cubicBezTo>
                    <a:pt x="295" y="5"/>
                    <a:pt x="294" y="5"/>
                    <a:pt x="294" y="6"/>
                  </a:cubicBezTo>
                  <a:cubicBezTo>
                    <a:pt x="294" y="7"/>
                    <a:pt x="292" y="9"/>
                    <a:pt x="291" y="10"/>
                  </a:cubicBezTo>
                  <a:cubicBezTo>
                    <a:pt x="290" y="12"/>
                    <a:pt x="290" y="13"/>
                    <a:pt x="290" y="15"/>
                  </a:cubicBezTo>
                  <a:cubicBezTo>
                    <a:pt x="289" y="17"/>
                    <a:pt x="290" y="18"/>
                    <a:pt x="291" y="18"/>
                  </a:cubicBezTo>
                  <a:cubicBezTo>
                    <a:pt x="292" y="18"/>
                    <a:pt x="291" y="19"/>
                    <a:pt x="293" y="19"/>
                  </a:cubicBezTo>
                  <a:cubicBezTo>
                    <a:pt x="294" y="19"/>
                    <a:pt x="294" y="21"/>
                    <a:pt x="294" y="21"/>
                  </a:cubicBezTo>
                  <a:cubicBezTo>
                    <a:pt x="295" y="21"/>
                    <a:pt x="296" y="21"/>
                    <a:pt x="297" y="21"/>
                  </a:cubicBezTo>
                  <a:cubicBezTo>
                    <a:pt x="298" y="21"/>
                    <a:pt x="301" y="21"/>
                    <a:pt x="300" y="22"/>
                  </a:cubicBezTo>
                  <a:cubicBezTo>
                    <a:pt x="299" y="22"/>
                    <a:pt x="298" y="22"/>
                    <a:pt x="297" y="23"/>
                  </a:cubicBezTo>
                  <a:cubicBezTo>
                    <a:pt x="296" y="24"/>
                    <a:pt x="295" y="26"/>
                    <a:pt x="294" y="27"/>
                  </a:cubicBezTo>
                  <a:cubicBezTo>
                    <a:pt x="293" y="27"/>
                    <a:pt x="293" y="29"/>
                    <a:pt x="293" y="28"/>
                  </a:cubicBezTo>
                  <a:cubicBezTo>
                    <a:pt x="294" y="28"/>
                    <a:pt x="297" y="27"/>
                    <a:pt x="297" y="27"/>
                  </a:cubicBezTo>
                  <a:cubicBezTo>
                    <a:pt x="297" y="27"/>
                    <a:pt x="296" y="29"/>
                    <a:pt x="296" y="29"/>
                  </a:cubicBezTo>
                  <a:cubicBezTo>
                    <a:pt x="297" y="30"/>
                    <a:pt x="297" y="30"/>
                    <a:pt x="296" y="30"/>
                  </a:cubicBezTo>
                  <a:cubicBezTo>
                    <a:pt x="295" y="31"/>
                    <a:pt x="293" y="31"/>
                    <a:pt x="293" y="32"/>
                  </a:cubicBezTo>
                  <a:cubicBezTo>
                    <a:pt x="292" y="33"/>
                    <a:pt x="290" y="34"/>
                    <a:pt x="290" y="35"/>
                  </a:cubicBezTo>
                  <a:cubicBezTo>
                    <a:pt x="289" y="35"/>
                    <a:pt x="288" y="36"/>
                    <a:pt x="287" y="36"/>
                  </a:cubicBezTo>
                  <a:cubicBezTo>
                    <a:pt x="287" y="36"/>
                    <a:pt x="286" y="37"/>
                    <a:pt x="287" y="38"/>
                  </a:cubicBezTo>
                  <a:cubicBezTo>
                    <a:pt x="287" y="39"/>
                    <a:pt x="288" y="41"/>
                    <a:pt x="287" y="41"/>
                  </a:cubicBezTo>
                  <a:cubicBezTo>
                    <a:pt x="286" y="42"/>
                    <a:pt x="286" y="44"/>
                    <a:pt x="286" y="43"/>
                  </a:cubicBezTo>
                  <a:cubicBezTo>
                    <a:pt x="286" y="41"/>
                    <a:pt x="286" y="40"/>
                    <a:pt x="285" y="39"/>
                  </a:cubicBezTo>
                  <a:cubicBezTo>
                    <a:pt x="283" y="39"/>
                    <a:pt x="283" y="37"/>
                    <a:pt x="284" y="36"/>
                  </a:cubicBezTo>
                  <a:cubicBezTo>
                    <a:pt x="284" y="36"/>
                    <a:pt x="285" y="35"/>
                    <a:pt x="284" y="35"/>
                  </a:cubicBezTo>
                  <a:cubicBezTo>
                    <a:pt x="284" y="34"/>
                    <a:pt x="284" y="34"/>
                    <a:pt x="284" y="33"/>
                  </a:cubicBezTo>
                  <a:cubicBezTo>
                    <a:pt x="284" y="33"/>
                    <a:pt x="286" y="32"/>
                    <a:pt x="284" y="32"/>
                  </a:cubicBezTo>
                  <a:cubicBezTo>
                    <a:pt x="283" y="32"/>
                    <a:pt x="282" y="30"/>
                    <a:pt x="281" y="31"/>
                  </a:cubicBezTo>
                  <a:cubicBezTo>
                    <a:pt x="281" y="31"/>
                    <a:pt x="279" y="32"/>
                    <a:pt x="279" y="33"/>
                  </a:cubicBezTo>
                  <a:cubicBezTo>
                    <a:pt x="279" y="34"/>
                    <a:pt x="280" y="37"/>
                    <a:pt x="279" y="37"/>
                  </a:cubicBezTo>
                  <a:cubicBezTo>
                    <a:pt x="279" y="36"/>
                    <a:pt x="278" y="35"/>
                    <a:pt x="277" y="35"/>
                  </a:cubicBezTo>
                  <a:cubicBezTo>
                    <a:pt x="277" y="35"/>
                    <a:pt x="275" y="37"/>
                    <a:pt x="274" y="36"/>
                  </a:cubicBezTo>
                  <a:cubicBezTo>
                    <a:pt x="273" y="36"/>
                    <a:pt x="271" y="36"/>
                    <a:pt x="270" y="36"/>
                  </a:cubicBezTo>
                  <a:cubicBezTo>
                    <a:pt x="269" y="36"/>
                    <a:pt x="266" y="37"/>
                    <a:pt x="265" y="37"/>
                  </a:cubicBezTo>
                  <a:cubicBezTo>
                    <a:pt x="265" y="37"/>
                    <a:pt x="263" y="37"/>
                    <a:pt x="262" y="37"/>
                  </a:cubicBezTo>
                  <a:cubicBezTo>
                    <a:pt x="262" y="37"/>
                    <a:pt x="262" y="36"/>
                    <a:pt x="261" y="35"/>
                  </a:cubicBezTo>
                  <a:cubicBezTo>
                    <a:pt x="260" y="35"/>
                    <a:pt x="260" y="33"/>
                    <a:pt x="259" y="34"/>
                  </a:cubicBezTo>
                  <a:cubicBezTo>
                    <a:pt x="257" y="34"/>
                    <a:pt x="256" y="34"/>
                    <a:pt x="255" y="34"/>
                  </a:cubicBezTo>
                  <a:cubicBezTo>
                    <a:pt x="255" y="33"/>
                    <a:pt x="253" y="33"/>
                    <a:pt x="252" y="31"/>
                  </a:cubicBezTo>
                  <a:cubicBezTo>
                    <a:pt x="252" y="30"/>
                    <a:pt x="254" y="28"/>
                    <a:pt x="253" y="28"/>
                  </a:cubicBezTo>
                  <a:cubicBezTo>
                    <a:pt x="252" y="27"/>
                    <a:pt x="249" y="28"/>
                    <a:pt x="248" y="28"/>
                  </a:cubicBezTo>
                  <a:cubicBezTo>
                    <a:pt x="246" y="28"/>
                    <a:pt x="244" y="28"/>
                    <a:pt x="243" y="28"/>
                  </a:cubicBezTo>
                  <a:cubicBezTo>
                    <a:pt x="243" y="29"/>
                    <a:pt x="241" y="29"/>
                    <a:pt x="241" y="30"/>
                  </a:cubicBezTo>
                  <a:cubicBezTo>
                    <a:pt x="240" y="31"/>
                    <a:pt x="239" y="32"/>
                    <a:pt x="239" y="32"/>
                  </a:cubicBezTo>
                  <a:cubicBezTo>
                    <a:pt x="240" y="33"/>
                    <a:pt x="241" y="34"/>
                    <a:pt x="241" y="33"/>
                  </a:cubicBezTo>
                  <a:cubicBezTo>
                    <a:pt x="241" y="32"/>
                    <a:pt x="241" y="32"/>
                    <a:pt x="242" y="32"/>
                  </a:cubicBezTo>
                  <a:cubicBezTo>
                    <a:pt x="243" y="32"/>
                    <a:pt x="244" y="32"/>
                    <a:pt x="245" y="32"/>
                  </a:cubicBezTo>
                  <a:cubicBezTo>
                    <a:pt x="246" y="31"/>
                    <a:pt x="247" y="30"/>
                    <a:pt x="248" y="30"/>
                  </a:cubicBezTo>
                  <a:cubicBezTo>
                    <a:pt x="249" y="30"/>
                    <a:pt x="251" y="30"/>
                    <a:pt x="251" y="30"/>
                  </a:cubicBezTo>
                  <a:cubicBezTo>
                    <a:pt x="250" y="30"/>
                    <a:pt x="249" y="32"/>
                    <a:pt x="248" y="32"/>
                  </a:cubicBezTo>
                  <a:cubicBezTo>
                    <a:pt x="247" y="32"/>
                    <a:pt x="245" y="33"/>
                    <a:pt x="245" y="33"/>
                  </a:cubicBezTo>
                  <a:cubicBezTo>
                    <a:pt x="244" y="33"/>
                    <a:pt x="243" y="34"/>
                    <a:pt x="242" y="34"/>
                  </a:cubicBezTo>
                  <a:cubicBezTo>
                    <a:pt x="242" y="34"/>
                    <a:pt x="240" y="35"/>
                    <a:pt x="240" y="35"/>
                  </a:cubicBezTo>
                  <a:cubicBezTo>
                    <a:pt x="239" y="36"/>
                    <a:pt x="239" y="37"/>
                    <a:pt x="238" y="38"/>
                  </a:cubicBezTo>
                  <a:cubicBezTo>
                    <a:pt x="237" y="38"/>
                    <a:pt x="239" y="39"/>
                    <a:pt x="239" y="39"/>
                  </a:cubicBezTo>
                  <a:cubicBezTo>
                    <a:pt x="239" y="40"/>
                    <a:pt x="239" y="40"/>
                    <a:pt x="239" y="41"/>
                  </a:cubicBezTo>
                  <a:cubicBezTo>
                    <a:pt x="240" y="42"/>
                    <a:pt x="239" y="42"/>
                    <a:pt x="238" y="43"/>
                  </a:cubicBezTo>
                  <a:cubicBezTo>
                    <a:pt x="237" y="44"/>
                    <a:pt x="239" y="46"/>
                    <a:pt x="238" y="46"/>
                  </a:cubicBezTo>
                  <a:cubicBezTo>
                    <a:pt x="236" y="45"/>
                    <a:pt x="234" y="43"/>
                    <a:pt x="235" y="43"/>
                  </a:cubicBezTo>
                  <a:cubicBezTo>
                    <a:pt x="236" y="42"/>
                    <a:pt x="237" y="41"/>
                    <a:pt x="237" y="41"/>
                  </a:cubicBezTo>
                  <a:cubicBezTo>
                    <a:pt x="237" y="40"/>
                    <a:pt x="236" y="38"/>
                    <a:pt x="235" y="39"/>
                  </a:cubicBezTo>
                  <a:cubicBezTo>
                    <a:pt x="234" y="39"/>
                    <a:pt x="233" y="40"/>
                    <a:pt x="234" y="39"/>
                  </a:cubicBezTo>
                  <a:cubicBezTo>
                    <a:pt x="234" y="38"/>
                    <a:pt x="235" y="36"/>
                    <a:pt x="234" y="37"/>
                  </a:cubicBezTo>
                  <a:cubicBezTo>
                    <a:pt x="234" y="37"/>
                    <a:pt x="233" y="37"/>
                    <a:pt x="232" y="37"/>
                  </a:cubicBezTo>
                  <a:cubicBezTo>
                    <a:pt x="232" y="36"/>
                    <a:pt x="231" y="34"/>
                    <a:pt x="231" y="34"/>
                  </a:cubicBezTo>
                  <a:cubicBezTo>
                    <a:pt x="231" y="35"/>
                    <a:pt x="228" y="36"/>
                    <a:pt x="226" y="37"/>
                  </a:cubicBezTo>
                  <a:cubicBezTo>
                    <a:pt x="225" y="37"/>
                    <a:pt x="220" y="37"/>
                    <a:pt x="219" y="37"/>
                  </a:cubicBezTo>
                  <a:cubicBezTo>
                    <a:pt x="218" y="37"/>
                    <a:pt x="218" y="37"/>
                    <a:pt x="216" y="37"/>
                  </a:cubicBezTo>
                  <a:cubicBezTo>
                    <a:pt x="215" y="36"/>
                    <a:pt x="211" y="36"/>
                    <a:pt x="212" y="35"/>
                  </a:cubicBezTo>
                  <a:cubicBezTo>
                    <a:pt x="214" y="35"/>
                    <a:pt x="215" y="35"/>
                    <a:pt x="215" y="34"/>
                  </a:cubicBezTo>
                  <a:cubicBezTo>
                    <a:pt x="215" y="34"/>
                    <a:pt x="213" y="33"/>
                    <a:pt x="215" y="33"/>
                  </a:cubicBezTo>
                  <a:cubicBezTo>
                    <a:pt x="216" y="33"/>
                    <a:pt x="217" y="33"/>
                    <a:pt x="217" y="33"/>
                  </a:cubicBezTo>
                  <a:cubicBezTo>
                    <a:pt x="217" y="32"/>
                    <a:pt x="216" y="32"/>
                    <a:pt x="217" y="31"/>
                  </a:cubicBezTo>
                  <a:cubicBezTo>
                    <a:pt x="219" y="31"/>
                    <a:pt x="220" y="32"/>
                    <a:pt x="220" y="32"/>
                  </a:cubicBezTo>
                  <a:cubicBezTo>
                    <a:pt x="221" y="31"/>
                    <a:pt x="221" y="30"/>
                    <a:pt x="220" y="29"/>
                  </a:cubicBezTo>
                  <a:cubicBezTo>
                    <a:pt x="219" y="29"/>
                    <a:pt x="219" y="27"/>
                    <a:pt x="217" y="27"/>
                  </a:cubicBezTo>
                  <a:cubicBezTo>
                    <a:pt x="215" y="27"/>
                    <a:pt x="214" y="26"/>
                    <a:pt x="214" y="27"/>
                  </a:cubicBezTo>
                  <a:cubicBezTo>
                    <a:pt x="214" y="28"/>
                    <a:pt x="215" y="29"/>
                    <a:pt x="214" y="29"/>
                  </a:cubicBezTo>
                  <a:cubicBezTo>
                    <a:pt x="212" y="28"/>
                    <a:pt x="212" y="28"/>
                    <a:pt x="210" y="27"/>
                  </a:cubicBezTo>
                  <a:cubicBezTo>
                    <a:pt x="208" y="27"/>
                    <a:pt x="208" y="26"/>
                    <a:pt x="207" y="25"/>
                  </a:cubicBezTo>
                  <a:cubicBezTo>
                    <a:pt x="206" y="25"/>
                    <a:pt x="207" y="24"/>
                    <a:pt x="206" y="24"/>
                  </a:cubicBezTo>
                  <a:cubicBezTo>
                    <a:pt x="205" y="24"/>
                    <a:pt x="200" y="21"/>
                    <a:pt x="199" y="21"/>
                  </a:cubicBezTo>
                  <a:cubicBezTo>
                    <a:pt x="198" y="21"/>
                    <a:pt x="197" y="19"/>
                    <a:pt x="195" y="19"/>
                  </a:cubicBezTo>
                  <a:cubicBezTo>
                    <a:pt x="194" y="19"/>
                    <a:pt x="192" y="19"/>
                    <a:pt x="192" y="20"/>
                  </a:cubicBezTo>
                  <a:cubicBezTo>
                    <a:pt x="192" y="20"/>
                    <a:pt x="189" y="22"/>
                    <a:pt x="188" y="22"/>
                  </a:cubicBezTo>
                  <a:cubicBezTo>
                    <a:pt x="188" y="21"/>
                    <a:pt x="189" y="20"/>
                    <a:pt x="189" y="20"/>
                  </a:cubicBezTo>
                  <a:cubicBezTo>
                    <a:pt x="189" y="20"/>
                    <a:pt x="189" y="18"/>
                    <a:pt x="189" y="18"/>
                  </a:cubicBezTo>
                  <a:cubicBezTo>
                    <a:pt x="190" y="17"/>
                    <a:pt x="189" y="17"/>
                    <a:pt x="188" y="17"/>
                  </a:cubicBezTo>
                  <a:cubicBezTo>
                    <a:pt x="188" y="18"/>
                    <a:pt x="187" y="18"/>
                    <a:pt x="187" y="19"/>
                  </a:cubicBezTo>
                  <a:cubicBezTo>
                    <a:pt x="187" y="20"/>
                    <a:pt x="186" y="20"/>
                    <a:pt x="186" y="20"/>
                  </a:cubicBezTo>
                  <a:cubicBezTo>
                    <a:pt x="186" y="21"/>
                    <a:pt x="185" y="22"/>
                    <a:pt x="184" y="22"/>
                  </a:cubicBezTo>
                  <a:cubicBezTo>
                    <a:pt x="183" y="22"/>
                    <a:pt x="182" y="22"/>
                    <a:pt x="182" y="21"/>
                  </a:cubicBezTo>
                  <a:cubicBezTo>
                    <a:pt x="181" y="19"/>
                    <a:pt x="180" y="18"/>
                    <a:pt x="180" y="17"/>
                  </a:cubicBezTo>
                  <a:cubicBezTo>
                    <a:pt x="180" y="15"/>
                    <a:pt x="180" y="13"/>
                    <a:pt x="179" y="12"/>
                  </a:cubicBezTo>
                  <a:cubicBezTo>
                    <a:pt x="179" y="12"/>
                    <a:pt x="177" y="11"/>
                    <a:pt x="177" y="11"/>
                  </a:cubicBezTo>
                  <a:cubicBezTo>
                    <a:pt x="177" y="12"/>
                    <a:pt x="176" y="12"/>
                    <a:pt x="177" y="13"/>
                  </a:cubicBezTo>
                  <a:cubicBezTo>
                    <a:pt x="177" y="13"/>
                    <a:pt x="177" y="14"/>
                    <a:pt x="177" y="15"/>
                  </a:cubicBezTo>
                  <a:cubicBezTo>
                    <a:pt x="178" y="15"/>
                    <a:pt x="178" y="16"/>
                    <a:pt x="178" y="16"/>
                  </a:cubicBezTo>
                  <a:cubicBezTo>
                    <a:pt x="177" y="16"/>
                    <a:pt x="176" y="16"/>
                    <a:pt x="176" y="16"/>
                  </a:cubicBezTo>
                  <a:cubicBezTo>
                    <a:pt x="176" y="17"/>
                    <a:pt x="176" y="18"/>
                    <a:pt x="175" y="18"/>
                  </a:cubicBezTo>
                  <a:cubicBezTo>
                    <a:pt x="174" y="18"/>
                    <a:pt x="173" y="20"/>
                    <a:pt x="173" y="20"/>
                  </a:cubicBezTo>
                  <a:cubicBezTo>
                    <a:pt x="172" y="20"/>
                    <a:pt x="172" y="19"/>
                    <a:pt x="171" y="19"/>
                  </a:cubicBezTo>
                  <a:cubicBezTo>
                    <a:pt x="170" y="19"/>
                    <a:pt x="168" y="21"/>
                    <a:pt x="169" y="19"/>
                  </a:cubicBezTo>
                  <a:cubicBezTo>
                    <a:pt x="169" y="18"/>
                    <a:pt x="170" y="18"/>
                    <a:pt x="169" y="17"/>
                  </a:cubicBezTo>
                  <a:cubicBezTo>
                    <a:pt x="169" y="16"/>
                    <a:pt x="169" y="15"/>
                    <a:pt x="168" y="16"/>
                  </a:cubicBezTo>
                  <a:cubicBezTo>
                    <a:pt x="167" y="17"/>
                    <a:pt x="164" y="18"/>
                    <a:pt x="163" y="19"/>
                  </a:cubicBezTo>
                  <a:cubicBezTo>
                    <a:pt x="163" y="19"/>
                    <a:pt x="160" y="23"/>
                    <a:pt x="159" y="23"/>
                  </a:cubicBezTo>
                  <a:cubicBezTo>
                    <a:pt x="159" y="23"/>
                    <a:pt x="156" y="24"/>
                    <a:pt x="157" y="24"/>
                  </a:cubicBezTo>
                  <a:cubicBezTo>
                    <a:pt x="158" y="23"/>
                    <a:pt x="161" y="20"/>
                    <a:pt x="160" y="20"/>
                  </a:cubicBezTo>
                  <a:cubicBezTo>
                    <a:pt x="160" y="20"/>
                    <a:pt x="160" y="19"/>
                    <a:pt x="159" y="19"/>
                  </a:cubicBezTo>
                  <a:cubicBezTo>
                    <a:pt x="159" y="20"/>
                    <a:pt x="156" y="22"/>
                    <a:pt x="155" y="23"/>
                  </a:cubicBezTo>
                  <a:cubicBezTo>
                    <a:pt x="153" y="24"/>
                    <a:pt x="150" y="25"/>
                    <a:pt x="149" y="26"/>
                  </a:cubicBezTo>
                  <a:cubicBezTo>
                    <a:pt x="149" y="26"/>
                    <a:pt x="148" y="28"/>
                    <a:pt x="148" y="27"/>
                  </a:cubicBezTo>
                  <a:cubicBezTo>
                    <a:pt x="147" y="27"/>
                    <a:pt x="148" y="26"/>
                    <a:pt x="147" y="26"/>
                  </a:cubicBezTo>
                  <a:cubicBezTo>
                    <a:pt x="146" y="27"/>
                    <a:pt x="146" y="28"/>
                    <a:pt x="145" y="28"/>
                  </a:cubicBezTo>
                  <a:cubicBezTo>
                    <a:pt x="145" y="28"/>
                    <a:pt x="144" y="27"/>
                    <a:pt x="143" y="27"/>
                  </a:cubicBezTo>
                  <a:cubicBezTo>
                    <a:pt x="143" y="28"/>
                    <a:pt x="142" y="29"/>
                    <a:pt x="142" y="28"/>
                  </a:cubicBezTo>
                  <a:cubicBezTo>
                    <a:pt x="141" y="27"/>
                    <a:pt x="140" y="27"/>
                    <a:pt x="140" y="27"/>
                  </a:cubicBezTo>
                  <a:cubicBezTo>
                    <a:pt x="140" y="28"/>
                    <a:pt x="139" y="28"/>
                    <a:pt x="138" y="28"/>
                  </a:cubicBezTo>
                  <a:cubicBezTo>
                    <a:pt x="138" y="28"/>
                    <a:pt x="136" y="26"/>
                    <a:pt x="135" y="25"/>
                  </a:cubicBezTo>
                  <a:cubicBezTo>
                    <a:pt x="135" y="25"/>
                    <a:pt x="135" y="24"/>
                    <a:pt x="135" y="24"/>
                  </a:cubicBezTo>
                  <a:cubicBezTo>
                    <a:pt x="134" y="23"/>
                    <a:pt x="134" y="21"/>
                    <a:pt x="133" y="21"/>
                  </a:cubicBezTo>
                  <a:cubicBezTo>
                    <a:pt x="132" y="21"/>
                    <a:pt x="131" y="21"/>
                    <a:pt x="130" y="21"/>
                  </a:cubicBezTo>
                  <a:cubicBezTo>
                    <a:pt x="130" y="21"/>
                    <a:pt x="129" y="21"/>
                    <a:pt x="129" y="21"/>
                  </a:cubicBezTo>
                  <a:cubicBezTo>
                    <a:pt x="129" y="21"/>
                    <a:pt x="129" y="21"/>
                    <a:pt x="129" y="21"/>
                  </a:cubicBezTo>
                  <a:cubicBezTo>
                    <a:pt x="128" y="21"/>
                    <a:pt x="128" y="21"/>
                    <a:pt x="128" y="21"/>
                  </a:cubicBezTo>
                  <a:cubicBezTo>
                    <a:pt x="127" y="21"/>
                    <a:pt x="126" y="21"/>
                    <a:pt x="126" y="21"/>
                  </a:cubicBezTo>
                  <a:cubicBezTo>
                    <a:pt x="126" y="21"/>
                    <a:pt x="126" y="21"/>
                    <a:pt x="126" y="21"/>
                  </a:cubicBezTo>
                  <a:cubicBezTo>
                    <a:pt x="125" y="20"/>
                    <a:pt x="125" y="20"/>
                    <a:pt x="125" y="20"/>
                  </a:cubicBezTo>
                  <a:cubicBezTo>
                    <a:pt x="124" y="20"/>
                    <a:pt x="120" y="18"/>
                    <a:pt x="120" y="17"/>
                  </a:cubicBezTo>
                  <a:cubicBezTo>
                    <a:pt x="119" y="17"/>
                    <a:pt x="119" y="17"/>
                    <a:pt x="116" y="17"/>
                  </a:cubicBezTo>
                  <a:cubicBezTo>
                    <a:pt x="114" y="18"/>
                    <a:pt x="111" y="18"/>
                    <a:pt x="109" y="17"/>
                  </a:cubicBezTo>
                  <a:cubicBezTo>
                    <a:pt x="107" y="17"/>
                    <a:pt x="104" y="17"/>
                    <a:pt x="103" y="16"/>
                  </a:cubicBezTo>
                  <a:cubicBezTo>
                    <a:pt x="103" y="16"/>
                    <a:pt x="103" y="15"/>
                    <a:pt x="102" y="15"/>
                  </a:cubicBezTo>
                  <a:cubicBezTo>
                    <a:pt x="101" y="15"/>
                    <a:pt x="97" y="14"/>
                    <a:pt x="96" y="14"/>
                  </a:cubicBezTo>
                  <a:cubicBezTo>
                    <a:pt x="95" y="14"/>
                    <a:pt x="92" y="13"/>
                    <a:pt x="92" y="14"/>
                  </a:cubicBezTo>
                  <a:cubicBezTo>
                    <a:pt x="91" y="14"/>
                    <a:pt x="90" y="15"/>
                    <a:pt x="89" y="14"/>
                  </a:cubicBezTo>
                  <a:cubicBezTo>
                    <a:pt x="88" y="14"/>
                    <a:pt x="89" y="14"/>
                    <a:pt x="88" y="13"/>
                  </a:cubicBezTo>
                  <a:cubicBezTo>
                    <a:pt x="87" y="13"/>
                    <a:pt x="86" y="12"/>
                    <a:pt x="87" y="12"/>
                  </a:cubicBezTo>
                  <a:cubicBezTo>
                    <a:pt x="87" y="11"/>
                    <a:pt x="89" y="10"/>
                    <a:pt x="88" y="10"/>
                  </a:cubicBezTo>
                  <a:cubicBezTo>
                    <a:pt x="87" y="10"/>
                    <a:pt x="83" y="11"/>
                    <a:pt x="83" y="11"/>
                  </a:cubicBezTo>
                  <a:cubicBezTo>
                    <a:pt x="82" y="11"/>
                    <a:pt x="80" y="11"/>
                    <a:pt x="80" y="10"/>
                  </a:cubicBezTo>
                  <a:cubicBezTo>
                    <a:pt x="81" y="9"/>
                    <a:pt x="82" y="9"/>
                    <a:pt x="82" y="8"/>
                  </a:cubicBezTo>
                  <a:cubicBezTo>
                    <a:pt x="81" y="8"/>
                    <a:pt x="80" y="8"/>
                    <a:pt x="79" y="9"/>
                  </a:cubicBezTo>
                  <a:cubicBezTo>
                    <a:pt x="78" y="10"/>
                    <a:pt x="77" y="12"/>
                    <a:pt x="77" y="11"/>
                  </a:cubicBezTo>
                  <a:cubicBezTo>
                    <a:pt x="77" y="10"/>
                    <a:pt x="78" y="8"/>
                    <a:pt x="78" y="8"/>
                  </a:cubicBezTo>
                  <a:cubicBezTo>
                    <a:pt x="77" y="8"/>
                    <a:pt x="77" y="7"/>
                    <a:pt x="76" y="7"/>
                  </a:cubicBezTo>
                  <a:cubicBezTo>
                    <a:pt x="76" y="7"/>
                    <a:pt x="75" y="6"/>
                    <a:pt x="74" y="6"/>
                  </a:cubicBezTo>
                  <a:cubicBezTo>
                    <a:pt x="73" y="6"/>
                    <a:pt x="72" y="9"/>
                    <a:pt x="70" y="10"/>
                  </a:cubicBezTo>
                  <a:cubicBezTo>
                    <a:pt x="68" y="11"/>
                    <a:pt x="64" y="12"/>
                    <a:pt x="63" y="12"/>
                  </a:cubicBezTo>
                  <a:cubicBezTo>
                    <a:pt x="62" y="11"/>
                    <a:pt x="61" y="11"/>
                    <a:pt x="60" y="11"/>
                  </a:cubicBezTo>
                  <a:cubicBezTo>
                    <a:pt x="60" y="12"/>
                    <a:pt x="58" y="14"/>
                    <a:pt x="57" y="14"/>
                  </a:cubicBezTo>
                  <a:cubicBezTo>
                    <a:pt x="56" y="14"/>
                    <a:pt x="54" y="15"/>
                    <a:pt x="52" y="15"/>
                  </a:cubicBezTo>
                  <a:cubicBezTo>
                    <a:pt x="49" y="15"/>
                    <a:pt x="50" y="16"/>
                    <a:pt x="49" y="16"/>
                  </a:cubicBezTo>
                  <a:cubicBezTo>
                    <a:pt x="48" y="17"/>
                    <a:pt x="47" y="19"/>
                    <a:pt x="47" y="19"/>
                  </a:cubicBezTo>
                  <a:cubicBezTo>
                    <a:pt x="46" y="20"/>
                    <a:pt x="43" y="23"/>
                    <a:pt x="42" y="24"/>
                  </a:cubicBezTo>
                  <a:cubicBezTo>
                    <a:pt x="41" y="25"/>
                    <a:pt x="38" y="27"/>
                    <a:pt x="37" y="28"/>
                  </a:cubicBezTo>
                  <a:cubicBezTo>
                    <a:pt x="37" y="28"/>
                    <a:pt x="36" y="27"/>
                    <a:pt x="35" y="28"/>
                  </a:cubicBezTo>
                  <a:cubicBezTo>
                    <a:pt x="34" y="28"/>
                    <a:pt x="32" y="28"/>
                    <a:pt x="30" y="28"/>
                  </a:cubicBezTo>
                  <a:cubicBezTo>
                    <a:pt x="28" y="28"/>
                    <a:pt x="28" y="31"/>
                    <a:pt x="27" y="31"/>
                  </a:cubicBezTo>
                  <a:cubicBezTo>
                    <a:pt x="27" y="31"/>
                    <a:pt x="26" y="31"/>
                    <a:pt x="26" y="32"/>
                  </a:cubicBezTo>
                  <a:cubicBezTo>
                    <a:pt x="26" y="32"/>
                    <a:pt x="27" y="33"/>
                    <a:pt x="27" y="34"/>
                  </a:cubicBezTo>
                  <a:cubicBezTo>
                    <a:pt x="28" y="35"/>
                    <a:pt x="28" y="34"/>
                    <a:pt x="29" y="35"/>
                  </a:cubicBezTo>
                  <a:cubicBezTo>
                    <a:pt x="29" y="36"/>
                    <a:pt x="30" y="37"/>
                    <a:pt x="31" y="37"/>
                  </a:cubicBezTo>
                  <a:cubicBezTo>
                    <a:pt x="31" y="38"/>
                    <a:pt x="32" y="38"/>
                    <a:pt x="32" y="39"/>
                  </a:cubicBezTo>
                  <a:cubicBezTo>
                    <a:pt x="31" y="40"/>
                    <a:pt x="32" y="41"/>
                    <a:pt x="32" y="42"/>
                  </a:cubicBezTo>
                  <a:cubicBezTo>
                    <a:pt x="32" y="43"/>
                    <a:pt x="33" y="43"/>
                    <a:pt x="34" y="43"/>
                  </a:cubicBezTo>
                  <a:cubicBezTo>
                    <a:pt x="35" y="43"/>
                    <a:pt x="38" y="43"/>
                    <a:pt x="38" y="44"/>
                  </a:cubicBezTo>
                  <a:cubicBezTo>
                    <a:pt x="38" y="45"/>
                    <a:pt x="38" y="45"/>
                    <a:pt x="39" y="46"/>
                  </a:cubicBezTo>
                  <a:cubicBezTo>
                    <a:pt x="40" y="46"/>
                    <a:pt x="43" y="46"/>
                    <a:pt x="42" y="47"/>
                  </a:cubicBezTo>
                  <a:cubicBezTo>
                    <a:pt x="42" y="47"/>
                    <a:pt x="41" y="48"/>
                    <a:pt x="40" y="47"/>
                  </a:cubicBezTo>
                  <a:cubicBezTo>
                    <a:pt x="39" y="47"/>
                    <a:pt x="37" y="47"/>
                    <a:pt x="37" y="46"/>
                  </a:cubicBezTo>
                  <a:cubicBezTo>
                    <a:pt x="36" y="45"/>
                    <a:pt x="36" y="46"/>
                    <a:pt x="36" y="47"/>
                  </a:cubicBezTo>
                  <a:cubicBezTo>
                    <a:pt x="36" y="48"/>
                    <a:pt x="35" y="49"/>
                    <a:pt x="36" y="49"/>
                  </a:cubicBezTo>
                  <a:cubicBezTo>
                    <a:pt x="36" y="48"/>
                    <a:pt x="37" y="47"/>
                    <a:pt x="38" y="48"/>
                  </a:cubicBezTo>
                  <a:cubicBezTo>
                    <a:pt x="39" y="49"/>
                    <a:pt x="39" y="50"/>
                    <a:pt x="39" y="50"/>
                  </a:cubicBezTo>
                  <a:cubicBezTo>
                    <a:pt x="38" y="50"/>
                    <a:pt x="37" y="49"/>
                    <a:pt x="37" y="50"/>
                  </a:cubicBezTo>
                  <a:cubicBezTo>
                    <a:pt x="36" y="51"/>
                    <a:pt x="36" y="52"/>
                    <a:pt x="35" y="52"/>
                  </a:cubicBezTo>
                  <a:cubicBezTo>
                    <a:pt x="34" y="52"/>
                    <a:pt x="33" y="51"/>
                    <a:pt x="33" y="51"/>
                  </a:cubicBezTo>
                  <a:cubicBezTo>
                    <a:pt x="33" y="51"/>
                    <a:pt x="31" y="52"/>
                    <a:pt x="31" y="52"/>
                  </a:cubicBezTo>
                  <a:cubicBezTo>
                    <a:pt x="31" y="52"/>
                    <a:pt x="31" y="51"/>
                    <a:pt x="30" y="51"/>
                  </a:cubicBezTo>
                  <a:cubicBezTo>
                    <a:pt x="30" y="51"/>
                    <a:pt x="29" y="51"/>
                    <a:pt x="28" y="51"/>
                  </a:cubicBezTo>
                  <a:cubicBezTo>
                    <a:pt x="28" y="50"/>
                    <a:pt x="28" y="49"/>
                    <a:pt x="29" y="48"/>
                  </a:cubicBezTo>
                  <a:cubicBezTo>
                    <a:pt x="29" y="48"/>
                    <a:pt x="30" y="46"/>
                    <a:pt x="30" y="46"/>
                  </a:cubicBezTo>
                  <a:cubicBezTo>
                    <a:pt x="29" y="46"/>
                    <a:pt x="26" y="46"/>
                    <a:pt x="25" y="47"/>
                  </a:cubicBezTo>
                  <a:cubicBezTo>
                    <a:pt x="25" y="47"/>
                    <a:pt x="23" y="48"/>
                    <a:pt x="22" y="48"/>
                  </a:cubicBezTo>
                  <a:cubicBezTo>
                    <a:pt x="21" y="49"/>
                    <a:pt x="20" y="49"/>
                    <a:pt x="20" y="50"/>
                  </a:cubicBezTo>
                  <a:cubicBezTo>
                    <a:pt x="20" y="50"/>
                    <a:pt x="19" y="51"/>
                    <a:pt x="19" y="51"/>
                  </a:cubicBezTo>
                  <a:cubicBezTo>
                    <a:pt x="18" y="50"/>
                    <a:pt x="16" y="52"/>
                    <a:pt x="15" y="52"/>
                  </a:cubicBezTo>
                  <a:cubicBezTo>
                    <a:pt x="14" y="52"/>
                    <a:pt x="13" y="52"/>
                    <a:pt x="13" y="53"/>
                  </a:cubicBezTo>
                  <a:cubicBezTo>
                    <a:pt x="12" y="53"/>
                    <a:pt x="12" y="54"/>
                    <a:pt x="11" y="54"/>
                  </a:cubicBezTo>
                  <a:cubicBezTo>
                    <a:pt x="11" y="54"/>
                    <a:pt x="11" y="55"/>
                    <a:pt x="12" y="55"/>
                  </a:cubicBezTo>
                  <a:cubicBezTo>
                    <a:pt x="13" y="56"/>
                    <a:pt x="14" y="55"/>
                    <a:pt x="13" y="57"/>
                  </a:cubicBezTo>
                  <a:cubicBezTo>
                    <a:pt x="13" y="58"/>
                    <a:pt x="13" y="59"/>
                    <a:pt x="13" y="60"/>
                  </a:cubicBezTo>
                  <a:cubicBezTo>
                    <a:pt x="14" y="60"/>
                    <a:pt x="12" y="63"/>
                    <a:pt x="14" y="63"/>
                  </a:cubicBezTo>
                  <a:cubicBezTo>
                    <a:pt x="15" y="63"/>
                    <a:pt x="15" y="64"/>
                    <a:pt x="18" y="64"/>
                  </a:cubicBezTo>
                  <a:cubicBezTo>
                    <a:pt x="20" y="63"/>
                    <a:pt x="21" y="63"/>
                    <a:pt x="22" y="63"/>
                  </a:cubicBezTo>
                  <a:cubicBezTo>
                    <a:pt x="24" y="63"/>
                    <a:pt x="24" y="63"/>
                    <a:pt x="25" y="63"/>
                  </a:cubicBezTo>
                  <a:cubicBezTo>
                    <a:pt x="25" y="62"/>
                    <a:pt x="25" y="63"/>
                    <a:pt x="26" y="63"/>
                  </a:cubicBezTo>
                  <a:cubicBezTo>
                    <a:pt x="28" y="63"/>
                    <a:pt x="30" y="60"/>
                    <a:pt x="31" y="60"/>
                  </a:cubicBezTo>
                  <a:cubicBezTo>
                    <a:pt x="32" y="60"/>
                    <a:pt x="32" y="61"/>
                    <a:pt x="33" y="61"/>
                  </a:cubicBezTo>
                  <a:cubicBezTo>
                    <a:pt x="33" y="60"/>
                    <a:pt x="34" y="60"/>
                    <a:pt x="33" y="61"/>
                  </a:cubicBezTo>
                  <a:cubicBezTo>
                    <a:pt x="33" y="62"/>
                    <a:pt x="32" y="63"/>
                    <a:pt x="32" y="63"/>
                  </a:cubicBezTo>
                  <a:cubicBezTo>
                    <a:pt x="31" y="63"/>
                    <a:pt x="33" y="64"/>
                    <a:pt x="32" y="65"/>
                  </a:cubicBezTo>
                  <a:cubicBezTo>
                    <a:pt x="32" y="66"/>
                    <a:pt x="31" y="68"/>
                    <a:pt x="30" y="69"/>
                  </a:cubicBezTo>
                  <a:cubicBezTo>
                    <a:pt x="29" y="70"/>
                    <a:pt x="27" y="70"/>
                    <a:pt x="26" y="70"/>
                  </a:cubicBezTo>
                  <a:cubicBezTo>
                    <a:pt x="25" y="70"/>
                    <a:pt x="24" y="71"/>
                    <a:pt x="23" y="72"/>
                  </a:cubicBezTo>
                  <a:cubicBezTo>
                    <a:pt x="22" y="72"/>
                    <a:pt x="19" y="73"/>
                    <a:pt x="19" y="73"/>
                  </a:cubicBezTo>
                  <a:cubicBezTo>
                    <a:pt x="19" y="72"/>
                    <a:pt x="19" y="72"/>
                    <a:pt x="18" y="72"/>
                  </a:cubicBezTo>
                  <a:cubicBezTo>
                    <a:pt x="17" y="72"/>
                    <a:pt x="16" y="71"/>
                    <a:pt x="15" y="72"/>
                  </a:cubicBezTo>
                  <a:cubicBezTo>
                    <a:pt x="14" y="73"/>
                    <a:pt x="13" y="75"/>
                    <a:pt x="12" y="76"/>
                  </a:cubicBezTo>
                  <a:cubicBezTo>
                    <a:pt x="11" y="77"/>
                    <a:pt x="7" y="79"/>
                    <a:pt x="7" y="80"/>
                  </a:cubicBezTo>
                  <a:cubicBezTo>
                    <a:pt x="6" y="81"/>
                    <a:pt x="6" y="82"/>
                    <a:pt x="5" y="82"/>
                  </a:cubicBezTo>
                  <a:cubicBezTo>
                    <a:pt x="4" y="83"/>
                    <a:pt x="3" y="84"/>
                    <a:pt x="4" y="84"/>
                  </a:cubicBezTo>
                  <a:cubicBezTo>
                    <a:pt x="4" y="84"/>
                    <a:pt x="6" y="83"/>
                    <a:pt x="6" y="84"/>
                  </a:cubicBezTo>
                  <a:cubicBezTo>
                    <a:pt x="5" y="84"/>
                    <a:pt x="4" y="85"/>
                    <a:pt x="4" y="86"/>
                  </a:cubicBezTo>
                  <a:cubicBezTo>
                    <a:pt x="3" y="86"/>
                    <a:pt x="5" y="87"/>
                    <a:pt x="6" y="87"/>
                  </a:cubicBezTo>
                  <a:cubicBezTo>
                    <a:pt x="7" y="88"/>
                    <a:pt x="7" y="88"/>
                    <a:pt x="9" y="89"/>
                  </a:cubicBezTo>
                  <a:cubicBezTo>
                    <a:pt x="10" y="89"/>
                    <a:pt x="11" y="89"/>
                    <a:pt x="10" y="89"/>
                  </a:cubicBezTo>
                  <a:cubicBezTo>
                    <a:pt x="10" y="90"/>
                    <a:pt x="8" y="90"/>
                    <a:pt x="8" y="91"/>
                  </a:cubicBezTo>
                  <a:cubicBezTo>
                    <a:pt x="7" y="93"/>
                    <a:pt x="6" y="94"/>
                    <a:pt x="7" y="94"/>
                  </a:cubicBezTo>
                  <a:cubicBezTo>
                    <a:pt x="8" y="94"/>
                    <a:pt x="7" y="94"/>
                    <a:pt x="8" y="95"/>
                  </a:cubicBezTo>
                  <a:cubicBezTo>
                    <a:pt x="8" y="96"/>
                    <a:pt x="10" y="95"/>
                    <a:pt x="11" y="95"/>
                  </a:cubicBezTo>
                  <a:cubicBezTo>
                    <a:pt x="12" y="95"/>
                    <a:pt x="14" y="95"/>
                    <a:pt x="13" y="94"/>
                  </a:cubicBezTo>
                  <a:cubicBezTo>
                    <a:pt x="13" y="93"/>
                    <a:pt x="14" y="91"/>
                    <a:pt x="15" y="91"/>
                  </a:cubicBezTo>
                  <a:cubicBezTo>
                    <a:pt x="15" y="91"/>
                    <a:pt x="15" y="94"/>
                    <a:pt x="15" y="95"/>
                  </a:cubicBezTo>
                  <a:cubicBezTo>
                    <a:pt x="15" y="95"/>
                    <a:pt x="14" y="96"/>
                    <a:pt x="13" y="97"/>
                  </a:cubicBezTo>
                  <a:cubicBezTo>
                    <a:pt x="12" y="98"/>
                    <a:pt x="12" y="98"/>
                    <a:pt x="13" y="99"/>
                  </a:cubicBezTo>
                  <a:cubicBezTo>
                    <a:pt x="13" y="100"/>
                    <a:pt x="13" y="100"/>
                    <a:pt x="13" y="101"/>
                  </a:cubicBezTo>
                  <a:cubicBezTo>
                    <a:pt x="12" y="101"/>
                    <a:pt x="12" y="102"/>
                    <a:pt x="11" y="102"/>
                  </a:cubicBezTo>
                  <a:cubicBezTo>
                    <a:pt x="10" y="102"/>
                    <a:pt x="8" y="103"/>
                    <a:pt x="10" y="103"/>
                  </a:cubicBezTo>
                  <a:cubicBezTo>
                    <a:pt x="11" y="103"/>
                    <a:pt x="12" y="104"/>
                    <a:pt x="13" y="103"/>
                  </a:cubicBezTo>
                  <a:cubicBezTo>
                    <a:pt x="14" y="103"/>
                    <a:pt x="17" y="101"/>
                    <a:pt x="18" y="101"/>
                  </a:cubicBezTo>
                  <a:cubicBezTo>
                    <a:pt x="20" y="101"/>
                    <a:pt x="20" y="102"/>
                    <a:pt x="21" y="102"/>
                  </a:cubicBezTo>
                  <a:cubicBezTo>
                    <a:pt x="22" y="102"/>
                    <a:pt x="22" y="101"/>
                    <a:pt x="22" y="102"/>
                  </a:cubicBezTo>
                  <a:cubicBezTo>
                    <a:pt x="23" y="102"/>
                    <a:pt x="23" y="104"/>
                    <a:pt x="24" y="103"/>
                  </a:cubicBezTo>
                  <a:cubicBezTo>
                    <a:pt x="25" y="103"/>
                    <a:pt x="24" y="102"/>
                    <a:pt x="24" y="102"/>
                  </a:cubicBezTo>
                  <a:cubicBezTo>
                    <a:pt x="25" y="101"/>
                    <a:pt x="26" y="99"/>
                    <a:pt x="27" y="100"/>
                  </a:cubicBezTo>
                  <a:cubicBezTo>
                    <a:pt x="27" y="100"/>
                    <a:pt x="26" y="102"/>
                    <a:pt x="27" y="102"/>
                  </a:cubicBezTo>
                  <a:cubicBezTo>
                    <a:pt x="28" y="102"/>
                    <a:pt x="31" y="101"/>
                    <a:pt x="32" y="100"/>
                  </a:cubicBezTo>
                  <a:cubicBezTo>
                    <a:pt x="32" y="100"/>
                    <a:pt x="33" y="99"/>
                    <a:pt x="33" y="100"/>
                  </a:cubicBezTo>
                  <a:cubicBezTo>
                    <a:pt x="32" y="101"/>
                    <a:pt x="31" y="102"/>
                    <a:pt x="30" y="103"/>
                  </a:cubicBezTo>
                  <a:cubicBezTo>
                    <a:pt x="29" y="104"/>
                    <a:pt x="27" y="105"/>
                    <a:pt x="27" y="106"/>
                  </a:cubicBezTo>
                  <a:cubicBezTo>
                    <a:pt x="26" y="107"/>
                    <a:pt x="25" y="108"/>
                    <a:pt x="24" y="110"/>
                  </a:cubicBezTo>
                  <a:cubicBezTo>
                    <a:pt x="22" y="112"/>
                    <a:pt x="21" y="114"/>
                    <a:pt x="20" y="114"/>
                  </a:cubicBezTo>
                  <a:cubicBezTo>
                    <a:pt x="19" y="114"/>
                    <a:pt x="16" y="114"/>
                    <a:pt x="15" y="115"/>
                  </a:cubicBezTo>
                  <a:cubicBezTo>
                    <a:pt x="14" y="116"/>
                    <a:pt x="12" y="119"/>
                    <a:pt x="11" y="119"/>
                  </a:cubicBezTo>
                  <a:cubicBezTo>
                    <a:pt x="10" y="119"/>
                    <a:pt x="11" y="118"/>
                    <a:pt x="9" y="119"/>
                  </a:cubicBezTo>
                  <a:cubicBezTo>
                    <a:pt x="8" y="119"/>
                    <a:pt x="6" y="119"/>
                    <a:pt x="4" y="120"/>
                  </a:cubicBezTo>
                  <a:cubicBezTo>
                    <a:pt x="2" y="121"/>
                    <a:pt x="2" y="122"/>
                    <a:pt x="1" y="122"/>
                  </a:cubicBezTo>
                  <a:cubicBezTo>
                    <a:pt x="1" y="123"/>
                    <a:pt x="0" y="123"/>
                    <a:pt x="1" y="124"/>
                  </a:cubicBezTo>
                  <a:cubicBezTo>
                    <a:pt x="3" y="124"/>
                    <a:pt x="3" y="124"/>
                    <a:pt x="4" y="123"/>
                  </a:cubicBezTo>
                  <a:cubicBezTo>
                    <a:pt x="4" y="122"/>
                    <a:pt x="6" y="121"/>
                    <a:pt x="6" y="121"/>
                  </a:cubicBezTo>
                  <a:cubicBezTo>
                    <a:pt x="6" y="122"/>
                    <a:pt x="5" y="123"/>
                    <a:pt x="6" y="122"/>
                  </a:cubicBezTo>
                  <a:cubicBezTo>
                    <a:pt x="8" y="122"/>
                    <a:pt x="10" y="121"/>
                    <a:pt x="12" y="120"/>
                  </a:cubicBezTo>
                  <a:cubicBezTo>
                    <a:pt x="13" y="120"/>
                    <a:pt x="13" y="119"/>
                    <a:pt x="15" y="119"/>
                  </a:cubicBezTo>
                  <a:cubicBezTo>
                    <a:pt x="17" y="119"/>
                    <a:pt x="18" y="118"/>
                    <a:pt x="19" y="117"/>
                  </a:cubicBezTo>
                  <a:cubicBezTo>
                    <a:pt x="21" y="116"/>
                    <a:pt x="29" y="113"/>
                    <a:pt x="30" y="113"/>
                  </a:cubicBezTo>
                  <a:cubicBezTo>
                    <a:pt x="31" y="112"/>
                    <a:pt x="30" y="112"/>
                    <a:pt x="32" y="111"/>
                  </a:cubicBezTo>
                  <a:cubicBezTo>
                    <a:pt x="34" y="110"/>
                    <a:pt x="35" y="108"/>
                    <a:pt x="37" y="107"/>
                  </a:cubicBezTo>
                  <a:cubicBezTo>
                    <a:pt x="39" y="106"/>
                    <a:pt x="40" y="107"/>
                    <a:pt x="41" y="106"/>
                  </a:cubicBezTo>
                  <a:cubicBezTo>
                    <a:pt x="42" y="106"/>
                    <a:pt x="41" y="105"/>
                    <a:pt x="42" y="105"/>
                  </a:cubicBezTo>
                  <a:cubicBezTo>
                    <a:pt x="43" y="104"/>
                    <a:pt x="46" y="101"/>
                    <a:pt x="46" y="101"/>
                  </a:cubicBezTo>
                  <a:cubicBezTo>
                    <a:pt x="47" y="100"/>
                    <a:pt x="47" y="100"/>
                    <a:pt x="46" y="100"/>
                  </a:cubicBezTo>
                  <a:cubicBezTo>
                    <a:pt x="45" y="99"/>
                    <a:pt x="43" y="99"/>
                    <a:pt x="45" y="98"/>
                  </a:cubicBezTo>
                  <a:cubicBezTo>
                    <a:pt x="47" y="97"/>
                    <a:pt x="48" y="95"/>
                    <a:pt x="49" y="95"/>
                  </a:cubicBezTo>
                  <a:cubicBezTo>
                    <a:pt x="51" y="95"/>
                    <a:pt x="51" y="93"/>
                    <a:pt x="52" y="92"/>
                  </a:cubicBezTo>
                  <a:cubicBezTo>
                    <a:pt x="52" y="91"/>
                    <a:pt x="54" y="89"/>
                    <a:pt x="56" y="88"/>
                  </a:cubicBezTo>
                  <a:cubicBezTo>
                    <a:pt x="57" y="88"/>
                    <a:pt x="59" y="87"/>
                    <a:pt x="60" y="87"/>
                  </a:cubicBezTo>
                  <a:cubicBezTo>
                    <a:pt x="60" y="86"/>
                    <a:pt x="62" y="84"/>
                    <a:pt x="63" y="85"/>
                  </a:cubicBezTo>
                  <a:cubicBezTo>
                    <a:pt x="63" y="85"/>
                    <a:pt x="63" y="85"/>
                    <a:pt x="64" y="85"/>
                  </a:cubicBezTo>
                  <a:cubicBezTo>
                    <a:pt x="65" y="85"/>
                    <a:pt x="67" y="83"/>
                    <a:pt x="67" y="84"/>
                  </a:cubicBezTo>
                  <a:cubicBezTo>
                    <a:pt x="66" y="85"/>
                    <a:pt x="65" y="86"/>
                    <a:pt x="65" y="86"/>
                  </a:cubicBezTo>
                  <a:cubicBezTo>
                    <a:pt x="65" y="87"/>
                    <a:pt x="67" y="88"/>
                    <a:pt x="66" y="88"/>
                  </a:cubicBezTo>
                  <a:cubicBezTo>
                    <a:pt x="65" y="88"/>
                    <a:pt x="63" y="88"/>
                    <a:pt x="63" y="88"/>
                  </a:cubicBezTo>
                  <a:cubicBezTo>
                    <a:pt x="62" y="88"/>
                    <a:pt x="63" y="87"/>
                    <a:pt x="61" y="87"/>
                  </a:cubicBezTo>
                  <a:cubicBezTo>
                    <a:pt x="60" y="88"/>
                    <a:pt x="59" y="88"/>
                    <a:pt x="59" y="89"/>
                  </a:cubicBezTo>
                  <a:cubicBezTo>
                    <a:pt x="58" y="89"/>
                    <a:pt x="56" y="93"/>
                    <a:pt x="55" y="94"/>
                  </a:cubicBezTo>
                  <a:cubicBezTo>
                    <a:pt x="54" y="95"/>
                    <a:pt x="54" y="96"/>
                    <a:pt x="55" y="95"/>
                  </a:cubicBezTo>
                  <a:cubicBezTo>
                    <a:pt x="56" y="95"/>
                    <a:pt x="57" y="95"/>
                    <a:pt x="57" y="95"/>
                  </a:cubicBezTo>
                  <a:cubicBezTo>
                    <a:pt x="56" y="95"/>
                    <a:pt x="54" y="97"/>
                    <a:pt x="54" y="97"/>
                  </a:cubicBezTo>
                  <a:cubicBezTo>
                    <a:pt x="53" y="98"/>
                    <a:pt x="56" y="98"/>
                    <a:pt x="57" y="97"/>
                  </a:cubicBezTo>
                  <a:cubicBezTo>
                    <a:pt x="58" y="96"/>
                    <a:pt x="58" y="97"/>
                    <a:pt x="60" y="96"/>
                  </a:cubicBezTo>
                  <a:cubicBezTo>
                    <a:pt x="61" y="95"/>
                    <a:pt x="63" y="94"/>
                    <a:pt x="64" y="94"/>
                  </a:cubicBezTo>
                  <a:cubicBezTo>
                    <a:pt x="66" y="94"/>
                    <a:pt x="68" y="94"/>
                    <a:pt x="69" y="93"/>
                  </a:cubicBezTo>
                  <a:cubicBezTo>
                    <a:pt x="71" y="92"/>
                    <a:pt x="73" y="92"/>
                    <a:pt x="73" y="91"/>
                  </a:cubicBezTo>
                  <a:cubicBezTo>
                    <a:pt x="73" y="91"/>
                    <a:pt x="71" y="90"/>
                    <a:pt x="70" y="89"/>
                  </a:cubicBezTo>
                  <a:cubicBezTo>
                    <a:pt x="70" y="89"/>
                    <a:pt x="71" y="87"/>
                    <a:pt x="71" y="87"/>
                  </a:cubicBezTo>
                  <a:cubicBezTo>
                    <a:pt x="72" y="87"/>
                    <a:pt x="72" y="87"/>
                    <a:pt x="73" y="87"/>
                  </a:cubicBezTo>
                  <a:cubicBezTo>
                    <a:pt x="74" y="87"/>
                    <a:pt x="74" y="88"/>
                    <a:pt x="75" y="88"/>
                  </a:cubicBezTo>
                  <a:cubicBezTo>
                    <a:pt x="76" y="87"/>
                    <a:pt x="77" y="87"/>
                    <a:pt x="77" y="88"/>
                  </a:cubicBezTo>
                  <a:cubicBezTo>
                    <a:pt x="77" y="88"/>
                    <a:pt x="76" y="89"/>
                    <a:pt x="77" y="89"/>
                  </a:cubicBezTo>
                  <a:cubicBezTo>
                    <a:pt x="78" y="89"/>
                    <a:pt x="78" y="89"/>
                    <a:pt x="79" y="89"/>
                  </a:cubicBezTo>
                  <a:cubicBezTo>
                    <a:pt x="79" y="90"/>
                    <a:pt x="80" y="91"/>
                    <a:pt x="81" y="91"/>
                  </a:cubicBezTo>
                  <a:cubicBezTo>
                    <a:pt x="82" y="91"/>
                    <a:pt x="83" y="91"/>
                    <a:pt x="84" y="91"/>
                  </a:cubicBezTo>
                  <a:cubicBezTo>
                    <a:pt x="84" y="92"/>
                    <a:pt x="84" y="93"/>
                    <a:pt x="85" y="93"/>
                  </a:cubicBezTo>
                  <a:cubicBezTo>
                    <a:pt x="86" y="93"/>
                    <a:pt x="88" y="93"/>
                    <a:pt x="91" y="93"/>
                  </a:cubicBezTo>
                  <a:cubicBezTo>
                    <a:pt x="93" y="93"/>
                    <a:pt x="96" y="95"/>
                    <a:pt x="97" y="95"/>
                  </a:cubicBezTo>
                  <a:cubicBezTo>
                    <a:pt x="98" y="95"/>
                    <a:pt x="102" y="93"/>
                    <a:pt x="102" y="93"/>
                  </a:cubicBezTo>
                  <a:cubicBezTo>
                    <a:pt x="102" y="94"/>
                    <a:pt x="100" y="95"/>
                    <a:pt x="101" y="96"/>
                  </a:cubicBezTo>
                  <a:cubicBezTo>
                    <a:pt x="101" y="97"/>
                    <a:pt x="102" y="99"/>
                    <a:pt x="104" y="99"/>
                  </a:cubicBezTo>
                  <a:cubicBezTo>
                    <a:pt x="105" y="99"/>
                    <a:pt x="106" y="99"/>
                    <a:pt x="106" y="100"/>
                  </a:cubicBezTo>
                  <a:cubicBezTo>
                    <a:pt x="106" y="101"/>
                    <a:pt x="105" y="103"/>
                    <a:pt x="106" y="103"/>
                  </a:cubicBezTo>
                  <a:cubicBezTo>
                    <a:pt x="107" y="103"/>
                    <a:pt x="108" y="103"/>
                    <a:pt x="108" y="104"/>
                  </a:cubicBezTo>
                  <a:cubicBezTo>
                    <a:pt x="109" y="104"/>
                    <a:pt x="109" y="105"/>
                    <a:pt x="110" y="104"/>
                  </a:cubicBezTo>
                  <a:cubicBezTo>
                    <a:pt x="111" y="104"/>
                    <a:pt x="112" y="103"/>
                    <a:pt x="111" y="102"/>
                  </a:cubicBezTo>
                  <a:cubicBezTo>
                    <a:pt x="111" y="102"/>
                    <a:pt x="111" y="100"/>
                    <a:pt x="111" y="100"/>
                  </a:cubicBezTo>
                  <a:cubicBezTo>
                    <a:pt x="112" y="100"/>
                    <a:pt x="113" y="101"/>
                    <a:pt x="113" y="102"/>
                  </a:cubicBezTo>
                  <a:cubicBezTo>
                    <a:pt x="113" y="104"/>
                    <a:pt x="114" y="105"/>
                    <a:pt x="114" y="105"/>
                  </a:cubicBezTo>
                  <a:cubicBezTo>
                    <a:pt x="114" y="105"/>
                    <a:pt x="115" y="101"/>
                    <a:pt x="115" y="101"/>
                  </a:cubicBezTo>
                  <a:cubicBezTo>
                    <a:pt x="115" y="100"/>
                    <a:pt x="115" y="97"/>
                    <a:pt x="116" y="97"/>
                  </a:cubicBezTo>
                  <a:cubicBezTo>
                    <a:pt x="117" y="97"/>
                    <a:pt x="117" y="99"/>
                    <a:pt x="117" y="100"/>
                  </a:cubicBezTo>
                  <a:cubicBezTo>
                    <a:pt x="117" y="101"/>
                    <a:pt x="116" y="104"/>
                    <a:pt x="116" y="104"/>
                  </a:cubicBezTo>
                  <a:cubicBezTo>
                    <a:pt x="117" y="105"/>
                    <a:pt x="118" y="105"/>
                    <a:pt x="119" y="105"/>
                  </a:cubicBezTo>
                  <a:cubicBezTo>
                    <a:pt x="120" y="105"/>
                    <a:pt x="120" y="106"/>
                    <a:pt x="121" y="107"/>
                  </a:cubicBezTo>
                  <a:cubicBezTo>
                    <a:pt x="122" y="108"/>
                    <a:pt x="122" y="109"/>
                    <a:pt x="121" y="110"/>
                  </a:cubicBezTo>
                  <a:cubicBezTo>
                    <a:pt x="121" y="111"/>
                    <a:pt x="123" y="111"/>
                    <a:pt x="123" y="112"/>
                  </a:cubicBezTo>
                  <a:cubicBezTo>
                    <a:pt x="123" y="113"/>
                    <a:pt x="122" y="114"/>
                    <a:pt x="123" y="115"/>
                  </a:cubicBezTo>
                  <a:cubicBezTo>
                    <a:pt x="123" y="116"/>
                    <a:pt x="125" y="116"/>
                    <a:pt x="125" y="117"/>
                  </a:cubicBezTo>
                  <a:cubicBezTo>
                    <a:pt x="124" y="118"/>
                    <a:pt x="123" y="119"/>
                    <a:pt x="124" y="119"/>
                  </a:cubicBezTo>
                  <a:cubicBezTo>
                    <a:pt x="126" y="118"/>
                    <a:pt x="127" y="118"/>
                    <a:pt x="127" y="118"/>
                  </a:cubicBezTo>
                  <a:cubicBezTo>
                    <a:pt x="128" y="118"/>
                    <a:pt x="128" y="120"/>
                    <a:pt x="127" y="121"/>
                  </a:cubicBezTo>
                  <a:cubicBezTo>
                    <a:pt x="127" y="122"/>
                    <a:pt x="128" y="123"/>
                    <a:pt x="127" y="123"/>
                  </a:cubicBezTo>
                  <a:cubicBezTo>
                    <a:pt x="126" y="124"/>
                    <a:pt x="126" y="125"/>
                    <a:pt x="127" y="125"/>
                  </a:cubicBezTo>
                  <a:cubicBezTo>
                    <a:pt x="127" y="125"/>
                    <a:pt x="129" y="123"/>
                    <a:pt x="129" y="124"/>
                  </a:cubicBezTo>
                  <a:cubicBezTo>
                    <a:pt x="129" y="124"/>
                    <a:pt x="129" y="124"/>
                    <a:pt x="129" y="124"/>
                  </a:cubicBezTo>
                  <a:cubicBezTo>
                    <a:pt x="128" y="125"/>
                    <a:pt x="128" y="125"/>
                    <a:pt x="127" y="126"/>
                  </a:cubicBezTo>
                  <a:cubicBezTo>
                    <a:pt x="127" y="126"/>
                    <a:pt x="127" y="126"/>
                    <a:pt x="127" y="126"/>
                  </a:cubicBezTo>
                  <a:cubicBezTo>
                    <a:pt x="127" y="126"/>
                    <a:pt x="127" y="127"/>
                    <a:pt x="126" y="127"/>
                  </a:cubicBezTo>
                  <a:cubicBezTo>
                    <a:pt x="126" y="128"/>
                    <a:pt x="127" y="129"/>
                    <a:pt x="127" y="130"/>
                  </a:cubicBezTo>
                  <a:cubicBezTo>
                    <a:pt x="127" y="130"/>
                    <a:pt x="128" y="131"/>
                    <a:pt x="126" y="131"/>
                  </a:cubicBezTo>
                  <a:cubicBezTo>
                    <a:pt x="125" y="131"/>
                    <a:pt x="125" y="132"/>
                    <a:pt x="126" y="133"/>
                  </a:cubicBezTo>
                  <a:cubicBezTo>
                    <a:pt x="127" y="133"/>
                    <a:pt x="128" y="133"/>
                    <a:pt x="129" y="133"/>
                  </a:cubicBezTo>
                  <a:cubicBezTo>
                    <a:pt x="129" y="132"/>
                    <a:pt x="130" y="130"/>
                    <a:pt x="131" y="131"/>
                  </a:cubicBezTo>
                  <a:cubicBezTo>
                    <a:pt x="132" y="131"/>
                    <a:pt x="132" y="133"/>
                    <a:pt x="131" y="133"/>
                  </a:cubicBezTo>
                  <a:cubicBezTo>
                    <a:pt x="131" y="133"/>
                    <a:pt x="130" y="133"/>
                    <a:pt x="130" y="134"/>
                  </a:cubicBezTo>
                  <a:cubicBezTo>
                    <a:pt x="129" y="134"/>
                    <a:pt x="130" y="135"/>
                    <a:pt x="131" y="136"/>
                  </a:cubicBezTo>
                  <a:cubicBezTo>
                    <a:pt x="131" y="136"/>
                    <a:pt x="131" y="139"/>
                    <a:pt x="132" y="139"/>
                  </a:cubicBezTo>
                  <a:cubicBezTo>
                    <a:pt x="133" y="138"/>
                    <a:pt x="136" y="137"/>
                    <a:pt x="136" y="137"/>
                  </a:cubicBezTo>
                  <a:cubicBezTo>
                    <a:pt x="136" y="138"/>
                    <a:pt x="134" y="140"/>
                    <a:pt x="133" y="141"/>
                  </a:cubicBezTo>
                  <a:cubicBezTo>
                    <a:pt x="132" y="141"/>
                    <a:pt x="130" y="144"/>
                    <a:pt x="130" y="144"/>
                  </a:cubicBezTo>
                  <a:cubicBezTo>
                    <a:pt x="130" y="145"/>
                    <a:pt x="129" y="145"/>
                    <a:pt x="130" y="146"/>
                  </a:cubicBezTo>
                  <a:cubicBezTo>
                    <a:pt x="130" y="147"/>
                    <a:pt x="131" y="147"/>
                    <a:pt x="132" y="147"/>
                  </a:cubicBezTo>
                  <a:cubicBezTo>
                    <a:pt x="133" y="147"/>
                    <a:pt x="133" y="147"/>
                    <a:pt x="133" y="148"/>
                  </a:cubicBezTo>
                  <a:cubicBezTo>
                    <a:pt x="132" y="148"/>
                    <a:pt x="132" y="149"/>
                    <a:pt x="134" y="149"/>
                  </a:cubicBezTo>
                  <a:cubicBezTo>
                    <a:pt x="136" y="149"/>
                    <a:pt x="138" y="149"/>
                    <a:pt x="138" y="149"/>
                  </a:cubicBezTo>
                  <a:cubicBezTo>
                    <a:pt x="138" y="149"/>
                    <a:pt x="138" y="149"/>
                    <a:pt x="138" y="150"/>
                  </a:cubicBezTo>
                  <a:cubicBezTo>
                    <a:pt x="138" y="150"/>
                    <a:pt x="138" y="150"/>
                    <a:pt x="138" y="150"/>
                  </a:cubicBezTo>
                  <a:cubicBezTo>
                    <a:pt x="138" y="150"/>
                    <a:pt x="138" y="150"/>
                    <a:pt x="138" y="150"/>
                  </a:cubicBezTo>
                  <a:cubicBezTo>
                    <a:pt x="138" y="150"/>
                    <a:pt x="138" y="150"/>
                    <a:pt x="139" y="150"/>
                  </a:cubicBezTo>
                  <a:cubicBezTo>
                    <a:pt x="140" y="150"/>
                    <a:pt x="141" y="148"/>
                    <a:pt x="140" y="149"/>
                  </a:cubicBezTo>
                  <a:cubicBezTo>
                    <a:pt x="140" y="150"/>
                    <a:pt x="138" y="151"/>
                    <a:pt x="139" y="152"/>
                  </a:cubicBezTo>
                  <a:cubicBezTo>
                    <a:pt x="140" y="153"/>
                    <a:pt x="140" y="152"/>
                    <a:pt x="140" y="153"/>
                  </a:cubicBezTo>
                  <a:cubicBezTo>
                    <a:pt x="140" y="154"/>
                    <a:pt x="140" y="155"/>
                    <a:pt x="141" y="155"/>
                  </a:cubicBezTo>
                  <a:cubicBezTo>
                    <a:pt x="143" y="154"/>
                    <a:pt x="142" y="155"/>
                    <a:pt x="143" y="156"/>
                  </a:cubicBezTo>
                  <a:cubicBezTo>
                    <a:pt x="143" y="156"/>
                    <a:pt x="144" y="156"/>
                    <a:pt x="144" y="156"/>
                  </a:cubicBezTo>
                  <a:cubicBezTo>
                    <a:pt x="144" y="157"/>
                    <a:pt x="144" y="157"/>
                    <a:pt x="144" y="157"/>
                  </a:cubicBezTo>
                  <a:cubicBezTo>
                    <a:pt x="144" y="157"/>
                    <a:pt x="144" y="157"/>
                    <a:pt x="144" y="157"/>
                  </a:cubicBezTo>
                  <a:cubicBezTo>
                    <a:pt x="144" y="157"/>
                    <a:pt x="144" y="157"/>
                    <a:pt x="144" y="157"/>
                  </a:cubicBezTo>
                  <a:cubicBezTo>
                    <a:pt x="144" y="157"/>
                    <a:pt x="144" y="157"/>
                    <a:pt x="144" y="158"/>
                  </a:cubicBezTo>
                  <a:cubicBezTo>
                    <a:pt x="144" y="158"/>
                    <a:pt x="144" y="158"/>
                    <a:pt x="144" y="158"/>
                  </a:cubicBezTo>
                  <a:cubicBezTo>
                    <a:pt x="144" y="159"/>
                    <a:pt x="144" y="161"/>
                    <a:pt x="144" y="162"/>
                  </a:cubicBezTo>
                  <a:cubicBezTo>
                    <a:pt x="144" y="162"/>
                    <a:pt x="143" y="164"/>
                    <a:pt x="143" y="164"/>
                  </a:cubicBezTo>
                  <a:cubicBezTo>
                    <a:pt x="143" y="163"/>
                    <a:pt x="142" y="162"/>
                    <a:pt x="141" y="162"/>
                  </a:cubicBezTo>
                  <a:cubicBezTo>
                    <a:pt x="140" y="162"/>
                    <a:pt x="137" y="162"/>
                    <a:pt x="136" y="162"/>
                  </a:cubicBezTo>
                  <a:cubicBezTo>
                    <a:pt x="135" y="161"/>
                    <a:pt x="135" y="162"/>
                    <a:pt x="135" y="163"/>
                  </a:cubicBezTo>
                  <a:cubicBezTo>
                    <a:pt x="135" y="164"/>
                    <a:pt x="136" y="169"/>
                    <a:pt x="134" y="171"/>
                  </a:cubicBezTo>
                  <a:cubicBezTo>
                    <a:pt x="133" y="174"/>
                    <a:pt x="132" y="179"/>
                    <a:pt x="131" y="180"/>
                  </a:cubicBezTo>
                  <a:cubicBezTo>
                    <a:pt x="130" y="181"/>
                    <a:pt x="128" y="187"/>
                    <a:pt x="127" y="188"/>
                  </a:cubicBezTo>
                  <a:cubicBezTo>
                    <a:pt x="126" y="189"/>
                    <a:pt x="126" y="191"/>
                    <a:pt x="126" y="192"/>
                  </a:cubicBezTo>
                  <a:cubicBezTo>
                    <a:pt x="126" y="193"/>
                    <a:pt x="126" y="193"/>
                    <a:pt x="125" y="195"/>
                  </a:cubicBezTo>
                  <a:cubicBezTo>
                    <a:pt x="124" y="197"/>
                    <a:pt x="123" y="201"/>
                    <a:pt x="123" y="203"/>
                  </a:cubicBezTo>
                  <a:cubicBezTo>
                    <a:pt x="123" y="204"/>
                    <a:pt x="125" y="206"/>
                    <a:pt x="124" y="207"/>
                  </a:cubicBezTo>
                  <a:cubicBezTo>
                    <a:pt x="123" y="209"/>
                    <a:pt x="123" y="210"/>
                    <a:pt x="124" y="211"/>
                  </a:cubicBezTo>
                  <a:cubicBezTo>
                    <a:pt x="124" y="212"/>
                    <a:pt x="125" y="214"/>
                    <a:pt x="125" y="216"/>
                  </a:cubicBezTo>
                  <a:cubicBezTo>
                    <a:pt x="126" y="217"/>
                    <a:pt x="125" y="219"/>
                    <a:pt x="126" y="220"/>
                  </a:cubicBezTo>
                  <a:cubicBezTo>
                    <a:pt x="127" y="221"/>
                    <a:pt x="127" y="224"/>
                    <a:pt x="127" y="226"/>
                  </a:cubicBezTo>
                  <a:cubicBezTo>
                    <a:pt x="128" y="228"/>
                    <a:pt x="129" y="228"/>
                    <a:pt x="129" y="230"/>
                  </a:cubicBezTo>
                  <a:cubicBezTo>
                    <a:pt x="129" y="231"/>
                    <a:pt x="132" y="230"/>
                    <a:pt x="133" y="231"/>
                  </a:cubicBezTo>
                  <a:cubicBezTo>
                    <a:pt x="135" y="232"/>
                    <a:pt x="136" y="232"/>
                    <a:pt x="137" y="232"/>
                  </a:cubicBezTo>
                  <a:cubicBezTo>
                    <a:pt x="139" y="233"/>
                    <a:pt x="138" y="234"/>
                    <a:pt x="139" y="235"/>
                  </a:cubicBezTo>
                  <a:cubicBezTo>
                    <a:pt x="139" y="235"/>
                    <a:pt x="139" y="235"/>
                    <a:pt x="139" y="235"/>
                  </a:cubicBezTo>
                  <a:cubicBezTo>
                    <a:pt x="139" y="235"/>
                    <a:pt x="139" y="235"/>
                    <a:pt x="139" y="235"/>
                  </a:cubicBezTo>
                  <a:cubicBezTo>
                    <a:pt x="139" y="236"/>
                    <a:pt x="139" y="236"/>
                    <a:pt x="139" y="236"/>
                  </a:cubicBezTo>
                  <a:cubicBezTo>
                    <a:pt x="139" y="236"/>
                    <a:pt x="139" y="236"/>
                    <a:pt x="139" y="236"/>
                  </a:cubicBezTo>
                  <a:cubicBezTo>
                    <a:pt x="139" y="237"/>
                    <a:pt x="139" y="237"/>
                    <a:pt x="139" y="237"/>
                  </a:cubicBezTo>
                  <a:cubicBezTo>
                    <a:pt x="139" y="238"/>
                    <a:pt x="140" y="238"/>
                    <a:pt x="140" y="238"/>
                  </a:cubicBezTo>
                  <a:cubicBezTo>
                    <a:pt x="140" y="238"/>
                    <a:pt x="140" y="238"/>
                    <a:pt x="140" y="239"/>
                  </a:cubicBezTo>
                  <a:cubicBezTo>
                    <a:pt x="140" y="239"/>
                    <a:pt x="140" y="239"/>
                    <a:pt x="140" y="239"/>
                  </a:cubicBezTo>
                  <a:cubicBezTo>
                    <a:pt x="140" y="240"/>
                    <a:pt x="140" y="240"/>
                    <a:pt x="140" y="240"/>
                  </a:cubicBezTo>
                  <a:cubicBezTo>
                    <a:pt x="140" y="240"/>
                    <a:pt x="140" y="241"/>
                    <a:pt x="140" y="241"/>
                  </a:cubicBezTo>
                  <a:cubicBezTo>
                    <a:pt x="140" y="241"/>
                    <a:pt x="140" y="241"/>
                    <a:pt x="140" y="242"/>
                  </a:cubicBezTo>
                  <a:cubicBezTo>
                    <a:pt x="140" y="242"/>
                    <a:pt x="140" y="242"/>
                    <a:pt x="140" y="242"/>
                  </a:cubicBezTo>
                  <a:cubicBezTo>
                    <a:pt x="140" y="242"/>
                    <a:pt x="140" y="243"/>
                    <a:pt x="140" y="243"/>
                  </a:cubicBezTo>
                  <a:cubicBezTo>
                    <a:pt x="140" y="243"/>
                    <a:pt x="141" y="243"/>
                    <a:pt x="141" y="243"/>
                  </a:cubicBezTo>
                  <a:cubicBezTo>
                    <a:pt x="141" y="244"/>
                    <a:pt x="141" y="244"/>
                    <a:pt x="141" y="244"/>
                  </a:cubicBezTo>
                  <a:cubicBezTo>
                    <a:pt x="141" y="246"/>
                    <a:pt x="142" y="249"/>
                    <a:pt x="142" y="251"/>
                  </a:cubicBezTo>
                  <a:cubicBezTo>
                    <a:pt x="142" y="253"/>
                    <a:pt x="143" y="254"/>
                    <a:pt x="144" y="255"/>
                  </a:cubicBezTo>
                  <a:cubicBezTo>
                    <a:pt x="145" y="256"/>
                    <a:pt x="147" y="257"/>
                    <a:pt x="146" y="259"/>
                  </a:cubicBezTo>
                  <a:cubicBezTo>
                    <a:pt x="145" y="261"/>
                    <a:pt x="144" y="262"/>
                    <a:pt x="143" y="262"/>
                  </a:cubicBezTo>
                  <a:cubicBezTo>
                    <a:pt x="143" y="262"/>
                    <a:pt x="143" y="263"/>
                    <a:pt x="144" y="264"/>
                  </a:cubicBezTo>
                  <a:cubicBezTo>
                    <a:pt x="144" y="264"/>
                    <a:pt x="146" y="266"/>
                    <a:pt x="147" y="266"/>
                  </a:cubicBezTo>
                  <a:cubicBezTo>
                    <a:pt x="148" y="266"/>
                    <a:pt x="149" y="266"/>
                    <a:pt x="150" y="267"/>
                  </a:cubicBezTo>
                  <a:cubicBezTo>
                    <a:pt x="151" y="268"/>
                    <a:pt x="151" y="270"/>
                    <a:pt x="151" y="271"/>
                  </a:cubicBezTo>
                  <a:cubicBezTo>
                    <a:pt x="150" y="273"/>
                    <a:pt x="150" y="274"/>
                    <a:pt x="151" y="275"/>
                  </a:cubicBezTo>
                  <a:cubicBezTo>
                    <a:pt x="151" y="276"/>
                    <a:pt x="155" y="279"/>
                    <a:pt x="155" y="281"/>
                  </a:cubicBezTo>
                  <a:cubicBezTo>
                    <a:pt x="155" y="282"/>
                    <a:pt x="156" y="284"/>
                    <a:pt x="157" y="283"/>
                  </a:cubicBezTo>
                  <a:cubicBezTo>
                    <a:pt x="157" y="283"/>
                    <a:pt x="159" y="283"/>
                    <a:pt x="159" y="281"/>
                  </a:cubicBezTo>
                  <a:cubicBezTo>
                    <a:pt x="159" y="280"/>
                    <a:pt x="156" y="276"/>
                    <a:pt x="155" y="276"/>
                  </a:cubicBezTo>
                  <a:cubicBezTo>
                    <a:pt x="155" y="275"/>
                    <a:pt x="157" y="275"/>
                    <a:pt x="156" y="274"/>
                  </a:cubicBezTo>
                  <a:cubicBezTo>
                    <a:pt x="156" y="272"/>
                    <a:pt x="154" y="271"/>
                    <a:pt x="155" y="270"/>
                  </a:cubicBezTo>
                  <a:cubicBezTo>
                    <a:pt x="155" y="270"/>
                    <a:pt x="157" y="270"/>
                    <a:pt x="156" y="269"/>
                  </a:cubicBezTo>
                  <a:cubicBezTo>
                    <a:pt x="154" y="267"/>
                    <a:pt x="154" y="265"/>
                    <a:pt x="153" y="264"/>
                  </a:cubicBezTo>
                  <a:cubicBezTo>
                    <a:pt x="153" y="262"/>
                    <a:pt x="152" y="262"/>
                    <a:pt x="152" y="260"/>
                  </a:cubicBezTo>
                  <a:cubicBezTo>
                    <a:pt x="152" y="258"/>
                    <a:pt x="150" y="255"/>
                    <a:pt x="149" y="255"/>
                  </a:cubicBezTo>
                  <a:cubicBezTo>
                    <a:pt x="148" y="254"/>
                    <a:pt x="146" y="252"/>
                    <a:pt x="147" y="251"/>
                  </a:cubicBezTo>
                  <a:cubicBezTo>
                    <a:pt x="147" y="250"/>
                    <a:pt x="147" y="248"/>
                    <a:pt x="147" y="247"/>
                  </a:cubicBezTo>
                  <a:cubicBezTo>
                    <a:pt x="147" y="246"/>
                    <a:pt x="148" y="245"/>
                    <a:pt x="148" y="244"/>
                  </a:cubicBezTo>
                  <a:cubicBezTo>
                    <a:pt x="148" y="244"/>
                    <a:pt x="149" y="243"/>
                    <a:pt x="149" y="243"/>
                  </a:cubicBezTo>
                  <a:cubicBezTo>
                    <a:pt x="149" y="244"/>
                    <a:pt x="151" y="245"/>
                    <a:pt x="151" y="245"/>
                  </a:cubicBezTo>
                  <a:cubicBezTo>
                    <a:pt x="151" y="245"/>
                    <a:pt x="152" y="245"/>
                    <a:pt x="153" y="246"/>
                  </a:cubicBezTo>
                  <a:cubicBezTo>
                    <a:pt x="154" y="247"/>
                    <a:pt x="155" y="246"/>
                    <a:pt x="154" y="247"/>
                  </a:cubicBezTo>
                  <a:cubicBezTo>
                    <a:pt x="154" y="249"/>
                    <a:pt x="154" y="250"/>
                    <a:pt x="154" y="251"/>
                  </a:cubicBezTo>
                  <a:cubicBezTo>
                    <a:pt x="155" y="251"/>
                    <a:pt x="154" y="254"/>
                    <a:pt x="155" y="254"/>
                  </a:cubicBezTo>
                  <a:cubicBezTo>
                    <a:pt x="155" y="255"/>
                    <a:pt x="155" y="257"/>
                    <a:pt x="156" y="258"/>
                  </a:cubicBezTo>
                  <a:cubicBezTo>
                    <a:pt x="157" y="260"/>
                    <a:pt x="158" y="260"/>
                    <a:pt x="160" y="262"/>
                  </a:cubicBezTo>
                  <a:cubicBezTo>
                    <a:pt x="161" y="263"/>
                    <a:pt x="165" y="267"/>
                    <a:pt x="164" y="267"/>
                  </a:cubicBezTo>
                  <a:cubicBezTo>
                    <a:pt x="164" y="268"/>
                    <a:pt x="163" y="269"/>
                    <a:pt x="164" y="270"/>
                  </a:cubicBezTo>
                  <a:cubicBezTo>
                    <a:pt x="164" y="271"/>
                    <a:pt x="166" y="272"/>
                    <a:pt x="167" y="273"/>
                  </a:cubicBezTo>
                  <a:cubicBezTo>
                    <a:pt x="168" y="274"/>
                    <a:pt x="170" y="276"/>
                    <a:pt x="170" y="277"/>
                  </a:cubicBezTo>
                  <a:cubicBezTo>
                    <a:pt x="169" y="278"/>
                    <a:pt x="170" y="279"/>
                    <a:pt x="171" y="281"/>
                  </a:cubicBezTo>
                  <a:cubicBezTo>
                    <a:pt x="172" y="282"/>
                    <a:pt x="173" y="284"/>
                    <a:pt x="173" y="286"/>
                  </a:cubicBezTo>
                  <a:cubicBezTo>
                    <a:pt x="174" y="287"/>
                    <a:pt x="173" y="291"/>
                    <a:pt x="173" y="292"/>
                  </a:cubicBezTo>
                  <a:cubicBezTo>
                    <a:pt x="172" y="292"/>
                    <a:pt x="170" y="294"/>
                    <a:pt x="170" y="295"/>
                  </a:cubicBezTo>
                  <a:cubicBezTo>
                    <a:pt x="171" y="295"/>
                    <a:pt x="169" y="296"/>
                    <a:pt x="171" y="298"/>
                  </a:cubicBezTo>
                  <a:cubicBezTo>
                    <a:pt x="173" y="300"/>
                    <a:pt x="177" y="303"/>
                    <a:pt x="179" y="304"/>
                  </a:cubicBezTo>
                  <a:cubicBezTo>
                    <a:pt x="181" y="305"/>
                    <a:pt x="183" y="304"/>
                    <a:pt x="184" y="305"/>
                  </a:cubicBezTo>
                  <a:cubicBezTo>
                    <a:pt x="185" y="306"/>
                    <a:pt x="186" y="307"/>
                    <a:pt x="188" y="308"/>
                  </a:cubicBezTo>
                  <a:cubicBezTo>
                    <a:pt x="189" y="308"/>
                    <a:pt x="195" y="310"/>
                    <a:pt x="196" y="311"/>
                  </a:cubicBezTo>
                  <a:cubicBezTo>
                    <a:pt x="197" y="312"/>
                    <a:pt x="198" y="313"/>
                    <a:pt x="200" y="313"/>
                  </a:cubicBezTo>
                  <a:cubicBezTo>
                    <a:pt x="202" y="314"/>
                    <a:pt x="204" y="315"/>
                    <a:pt x="206" y="315"/>
                  </a:cubicBezTo>
                  <a:cubicBezTo>
                    <a:pt x="207" y="314"/>
                    <a:pt x="212" y="311"/>
                    <a:pt x="214" y="312"/>
                  </a:cubicBezTo>
                  <a:cubicBezTo>
                    <a:pt x="216" y="312"/>
                    <a:pt x="217" y="312"/>
                    <a:pt x="217" y="313"/>
                  </a:cubicBezTo>
                  <a:cubicBezTo>
                    <a:pt x="218" y="314"/>
                    <a:pt x="219" y="317"/>
                    <a:pt x="221" y="319"/>
                  </a:cubicBezTo>
                  <a:cubicBezTo>
                    <a:pt x="221" y="319"/>
                    <a:pt x="221" y="319"/>
                    <a:pt x="221" y="320"/>
                  </a:cubicBezTo>
                  <a:cubicBezTo>
                    <a:pt x="222" y="320"/>
                    <a:pt x="222" y="320"/>
                    <a:pt x="222" y="321"/>
                  </a:cubicBezTo>
                  <a:cubicBezTo>
                    <a:pt x="222" y="321"/>
                    <a:pt x="222" y="321"/>
                    <a:pt x="222" y="321"/>
                  </a:cubicBezTo>
                  <a:cubicBezTo>
                    <a:pt x="222" y="321"/>
                    <a:pt x="223" y="321"/>
                    <a:pt x="223" y="321"/>
                  </a:cubicBezTo>
                  <a:cubicBezTo>
                    <a:pt x="223" y="321"/>
                    <a:pt x="223" y="321"/>
                    <a:pt x="223" y="321"/>
                  </a:cubicBezTo>
                  <a:cubicBezTo>
                    <a:pt x="223" y="321"/>
                    <a:pt x="223" y="321"/>
                    <a:pt x="223" y="321"/>
                  </a:cubicBezTo>
                  <a:cubicBezTo>
                    <a:pt x="223" y="321"/>
                    <a:pt x="223" y="321"/>
                    <a:pt x="223" y="321"/>
                  </a:cubicBezTo>
                  <a:cubicBezTo>
                    <a:pt x="224" y="321"/>
                    <a:pt x="224" y="321"/>
                    <a:pt x="224" y="321"/>
                  </a:cubicBezTo>
                  <a:cubicBezTo>
                    <a:pt x="224" y="322"/>
                    <a:pt x="224" y="322"/>
                    <a:pt x="224" y="322"/>
                  </a:cubicBezTo>
                  <a:cubicBezTo>
                    <a:pt x="224" y="322"/>
                    <a:pt x="225" y="322"/>
                    <a:pt x="225" y="322"/>
                  </a:cubicBezTo>
                  <a:cubicBezTo>
                    <a:pt x="226" y="322"/>
                    <a:pt x="227" y="322"/>
                    <a:pt x="227" y="322"/>
                  </a:cubicBezTo>
                  <a:cubicBezTo>
                    <a:pt x="228" y="322"/>
                    <a:pt x="228" y="322"/>
                    <a:pt x="228" y="322"/>
                  </a:cubicBezTo>
                  <a:cubicBezTo>
                    <a:pt x="229" y="322"/>
                    <a:pt x="229" y="322"/>
                    <a:pt x="229" y="322"/>
                  </a:cubicBezTo>
                  <a:cubicBezTo>
                    <a:pt x="229" y="322"/>
                    <a:pt x="230" y="322"/>
                    <a:pt x="230" y="322"/>
                  </a:cubicBezTo>
                  <a:cubicBezTo>
                    <a:pt x="230" y="322"/>
                    <a:pt x="230" y="322"/>
                    <a:pt x="230" y="322"/>
                  </a:cubicBezTo>
                  <a:cubicBezTo>
                    <a:pt x="231" y="323"/>
                    <a:pt x="231" y="323"/>
                    <a:pt x="231" y="323"/>
                  </a:cubicBezTo>
                  <a:cubicBezTo>
                    <a:pt x="232" y="323"/>
                    <a:pt x="236" y="326"/>
                    <a:pt x="237" y="326"/>
                  </a:cubicBezTo>
                  <a:cubicBezTo>
                    <a:pt x="238" y="326"/>
                    <a:pt x="238" y="326"/>
                    <a:pt x="238" y="326"/>
                  </a:cubicBezTo>
                  <a:cubicBezTo>
                    <a:pt x="238" y="326"/>
                    <a:pt x="238" y="326"/>
                    <a:pt x="238" y="326"/>
                  </a:cubicBezTo>
                  <a:cubicBezTo>
                    <a:pt x="239" y="326"/>
                    <a:pt x="239" y="326"/>
                    <a:pt x="239" y="326"/>
                  </a:cubicBezTo>
                  <a:cubicBezTo>
                    <a:pt x="239" y="326"/>
                    <a:pt x="239" y="326"/>
                    <a:pt x="240" y="326"/>
                  </a:cubicBezTo>
                  <a:cubicBezTo>
                    <a:pt x="240" y="326"/>
                    <a:pt x="240" y="326"/>
                    <a:pt x="240" y="326"/>
                  </a:cubicBezTo>
                  <a:cubicBezTo>
                    <a:pt x="240" y="326"/>
                    <a:pt x="240" y="326"/>
                    <a:pt x="240" y="326"/>
                  </a:cubicBezTo>
                  <a:cubicBezTo>
                    <a:pt x="240" y="326"/>
                    <a:pt x="240" y="326"/>
                    <a:pt x="241" y="326"/>
                  </a:cubicBezTo>
                  <a:cubicBezTo>
                    <a:pt x="241" y="326"/>
                    <a:pt x="241" y="326"/>
                    <a:pt x="241" y="326"/>
                  </a:cubicBezTo>
                  <a:cubicBezTo>
                    <a:pt x="241" y="326"/>
                    <a:pt x="241" y="326"/>
                    <a:pt x="241" y="326"/>
                  </a:cubicBezTo>
                  <a:cubicBezTo>
                    <a:pt x="241" y="326"/>
                    <a:pt x="241" y="326"/>
                    <a:pt x="241" y="326"/>
                  </a:cubicBezTo>
                  <a:cubicBezTo>
                    <a:pt x="241" y="326"/>
                    <a:pt x="241" y="326"/>
                    <a:pt x="241" y="326"/>
                  </a:cubicBezTo>
                  <a:cubicBezTo>
                    <a:pt x="241" y="326"/>
                    <a:pt x="241" y="326"/>
                    <a:pt x="240" y="327"/>
                  </a:cubicBezTo>
                  <a:cubicBezTo>
                    <a:pt x="240" y="327"/>
                    <a:pt x="240" y="327"/>
                    <a:pt x="240" y="327"/>
                  </a:cubicBezTo>
                  <a:cubicBezTo>
                    <a:pt x="240" y="327"/>
                    <a:pt x="240" y="327"/>
                    <a:pt x="240" y="327"/>
                  </a:cubicBezTo>
                  <a:cubicBezTo>
                    <a:pt x="240" y="327"/>
                    <a:pt x="240" y="327"/>
                    <a:pt x="240" y="327"/>
                  </a:cubicBezTo>
                  <a:cubicBezTo>
                    <a:pt x="240" y="327"/>
                    <a:pt x="240" y="328"/>
                    <a:pt x="240" y="328"/>
                  </a:cubicBezTo>
                  <a:cubicBezTo>
                    <a:pt x="240" y="328"/>
                    <a:pt x="240" y="328"/>
                    <a:pt x="240" y="328"/>
                  </a:cubicBezTo>
                  <a:cubicBezTo>
                    <a:pt x="240" y="329"/>
                    <a:pt x="243" y="330"/>
                    <a:pt x="243" y="331"/>
                  </a:cubicBezTo>
                  <a:cubicBezTo>
                    <a:pt x="244" y="332"/>
                    <a:pt x="244" y="333"/>
                    <a:pt x="245" y="333"/>
                  </a:cubicBezTo>
                  <a:cubicBezTo>
                    <a:pt x="245" y="334"/>
                    <a:pt x="245" y="334"/>
                    <a:pt x="246" y="334"/>
                  </a:cubicBezTo>
                  <a:cubicBezTo>
                    <a:pt x="246" y="334"/>
                    <a:pt x="246" y="334"/>
                    <a:pt x="246" y="334"/>
                  </a:cubicBezTo>
                  <a:cubicBezTo>
                    <a:pt x="246" y="335"/>
                    <a:pt x="246" y="335"/>
                    <a:pt x="246" y="335"/>
                  </a:cubicBezTo>
                  <a:cubicBezTo>
                    <a:pt x="246" y="335"/>
                    <a:pt x="246" y="335"/>
                    <a:pt x="246" y="335"/>
                  </a:cubicBezTo>
                  <a:cubicBezTo>
                    <a:pt x="246" y="336"/>
                    <a:pt x="246" y="336"/>
                    <a:pt x="246" y="337"/>
                  </a:cubicBezTo>
                  <a:cubicBezTo>
                    <a:pt x="246" y="338"/>
                    <a:pt x="245" y="339"/>
                    <a:pt x="246" y="340"/>
                  </a:cubicBezTo>
                  <a:cubicBezTo>
                    <a:pt x="247" y="341"/>
                    <a:pt x="248" y="342"/>
                    <a:pt x="249" y="341"/>
                  </a:cubicBezTo>
                  <a:cubicBezTo>
                    <a:pt x="249" y="340"/>
                    <a:pt x="249" y="340"/>
                    <a:pt x="249" y="341"/>
                  </a:cubicBezTo>
                  <a:cubicBezTo>
                    <a:pt x="250" y="342"/>
                    <a:pt x="249" y="343"/>
                    <a:pt x="251" y="343"/>
                  </a:cubicBezTo>
                  <a:cubicBezTo>
                    <a:pt x="253" y="344"/>
                    <a:pt x="252" y="345"/>
                    <a:pt x="253" y="346"/>
                  </a:cubicBezTo>
                  <a:cubicBezTo>
                    <a:pt x="253" y="346"/>
                    <a:pt x="253" y="346"/>
                    <a:pt x="253" y="346"/>
                  </a:cubicBezTo>
                  <a:cubicBezTo>
                    <a:pt x="253" y="346"/>
                    <a:pt x="253" y="346"/>
                    <a:pt x="254" y="346"/>
                  </a:cubicBezTo>
                  <a:cubicBezTo>
                    <a:pt x="254" y="346"/>
                    <a:pt x="254" y="347"/>
                    <a:pt x="255" y="347"/>
                  </a:cubicBezTo>
                  <a:cubicBezTo>
                    <a:pt x="255" y="347"/>
                    <a:pt x="255" y="347"/>
                    <a:pt x="255" y="347"/>
                  </a:cubicBezTo>
                  <a:cubicBezTo>
                    <a:pt x="255" y="347"/>
                    <a:pt x="255" y="347"/>
                    <a:pt x="255" y="347"/>
                  </a:cubicBezTo>
                  <a:cubicBezTo>
                    <a:pt x="256" y="347"/>
                    <a:pt x="256" y="347"/>
                    <a:pt x="256" y="347"/>
                  </a:cubicBezTo>
                  <a:cubicBezTo>
                    <a:pt x="257" y="348"/>
                    <a:pt x="259" y="347"/>
                    <a:pt x="260" y="348"/>
                  </a:cubicBezTo>
                  <a:cubicBezTo>
                    <a:pt x="262" y="349"/>
                    <a:pt x="261" y="351"/>
                    <a:pt x="263" y="351"/>
                  </a:cubicBezTo>
                  <a:cubicBezTo>
                    <a:pt x="265" y="351"/>
                    <a:pt x="268" y="351"/>
                    <a:pt x="268" y="351"/>
                  </a:cubicBezTo>
                  <a:cubicBezTo>
                    <a:pt x="268" y="350"/>
                    <a:pt x="267" y="348"/>
                    <a:pt x="268" y="348"/>
                  </a:cubicBezTo>
                  <a:cubicBezTo>
                    <a:pt x="269" y="347"/>
                    <a:pt x="270" y="346"/>
                    <a:pt x="271" y="345"/>
                  </a:cubicBezTo>
                  <a:cubicBezTo>
                    <a:pt x="271" y="345"/>
                    <a:pt x="274" y="344"/>
                    <a:pt x="274" y="345"/>
                  </a:cubicBezTo>
                  <a:cubicBezTo>
                    <a:pt x="275" y="345"/>
                    <a:pt x="277" y="346"/>
                    <a:pt x="277" y="348"/>
                  </a:cubicBezTo>
                  <a:cubicBezTo>
                    <a:pt x="277" y="349"/>
                    <a:pt x="277" y="352"/>
                    <a:pt x="278" y="353"/>
                  </a:cubicBezTo>
                  <a:cubicBezTo>
                    <a:pt x="278" y="353"/>
                    <a:pt x="278" y="353"/>
                    <a:pt x="278" y="353"/>
                  </a:cubicBezTo>
                  <a:cubicBezTo>
                    <a:pt x="278" y="354"/>
                    <a:pt x="279" y="354"/>
                    <a:pt x="279" y="354"/>
                  </a:cubicBezTo>
                  <a:cubicBezTo>
                    <a:pt x="279" y="354"/>
                    <a:pt x="279" y="354"/>
                    <a:pt x="279" y="354"/>
                  </a:cubicBezTo>
                  <a:cubicBezTo>
                    <a:pt x="279" y="354"/>
                    <a:pt x="279" y="354"/>
                    <a:pt x="279" y="355"/>
                  </a:cubicBezTo>
                  <a:cubicBezTo>
                    <a:pt x="279" y="355"/>
                    <a:pt x="279" y="355"/>
                    <a:pt x="279" y="355"/>
                  </a:cubicBezTo>
                  <a:cubicBezTo>
                    <a:pt x="279" y="355"/>
                    <a:pt x="279" y="355"/>
                    <a:pt x="279" y="356"/>
                  </a:cubicBezTo>
                  <a:cubicBezTo>
                    <a:pt x="279" y="356"/>
                    <a:pt x="279" y="356"/>
                    <a:pt x="278" y="357"/>
                  </a:cubicBezTo>
                  <a:cubicBezTo>
                    <a:pt x="278" y="359"/>
                    <a:pt x="279" y="360"/>
                    <a:pt x="278" y="360"/>
                  </a:cubicBezTo>
                  <a:cubicBezTo>
                    <a:pt x="277" y="361"/>
                    <a:pt x="277" y="362"/>
                    <a:pt x="277" y="363"/>
                  </a:cubicBezTo>
                  <a:cubicBezTo>
                    <a:pt x="277" y="363"/>
                    <a:pt x="276" y="364"/>
                    <a:pt x="276" y="366"/>
                  </a:cubicBezTo>
                  <a:cubicBezTo>
                    <a:pt x="276" y="367"/>
                    <a:pt x="277" y="368"/>
                    <a:pt x="276" y="369"/>
                  </a:cubicBezTo>
                  <a:cubicBezTo>
                    <a:pt x="275" y="370"/>
                    <a:pt x="274" y="372"/>
                    <a:pt x="272" y="372"/>
                  </a:cubicBezTo>
                  <a:cubicBezTo>
                    <a:pt x="271" y="372"/>
                    <a:pt x="270" y="373"/>
                    <a:pt x="269" y="373"/>
                  </a:cubicBezTo>
                  <a:cubicBezTo>
                    <a:pt x="269" y="373"/>
                    <a:pt x="269" y="376"/>
                    <a:pt x="267" y="377"/>
                  </a:cubicBezTo>
                  <a:cubicBezTo>
                    <a:pt x="267" y="378"/>
                    <a:pt x="266" y="378"/>
                    <a:pt x="266" y="378"/>
                  </a:cubicBezTo>
                  <a:cubicBezTo>
                    <a:pt x="266" y="379"/>
                    <a:pt x="265" y="379"/>
                    <a:pt x="265" y="379"/>
                  </a:cubicBezTo>
                  <a:cubicBezTo>
                    <a:pt x="265" y="380"/>
                    <a:pt x="265" y="380"/>
                    <a:pt x="265" y="380"/>
                  </a:cubicBezTo>
                  <a:cubicBezTo>
                    <a:pt x="264" y="380"/>
                    <a:pt x="264" y="380"/>
                    <a:pt x="263" y="381"/>
                  </a:cubicBezTo>
                  <a:cubicBezTo>
                    <a:pt x="262" y="381"/>
                    <a:pt x="260" y="382"/>
                    <a:pt x="259" y="384"/>
                  </a:cubicBezTo>
                  <a:cubicBezTo>
                    <a:pt x="258" y="386"/>
                    <a:pt x="259" y="386"/>
                    <a:pt x="257" y="386"/>
                  </a:cubicBezTo>
                  <a:cubicBezTo>
                    <a:pt x="256" y="387"/>
                    <a:pt x="254" y="389"/>
                    <a:pt x="254" y="390"/>
                  </a:cubicBezTo>
                  <a:cubicBezTo>
                    <a:pt x="254" y="391"/>
                    <a:pt x="252" y="395"/>
                    <a:pt x="253" y="396"/>
                  </a:cubicBezTo>
                  <a:cubicBezTo>
                    <a:pt x="254" y="397"/>
                    <a:pt x="253" y="398"/>
                    <a:pt x="253" y="398"/>
                  </a:cubicBezTo>
                  <a:cubicBezTo>
                    <a:pt x="253" y="398"/>
                    <a:pt x="253" y="398"/>
                    <a:pt x="253" y="399"/>
                  </a:cubicBezTo>
                  <a:cubicBezTo>
                    <a:pt x="253" y="399"/>
                    <a:pt x="252" y="399"/>
                    <a:pt x="252" y="399"/>
                  </a:cubicBezTo>
                  <a:cubicBezTo>
                    <a:pt x="252" y="399"/>
                    <a:pt x="252" y="399"/>
                    <a:pt x="252" y="399"/>
                  </a:cubicBezTo>
                  <a:cubicBezTo>
                    <a:pt x="252" y="399"/>
                    <a:pt x="252" y="399"/>
                    <a:pt x="252" y="399"/>
                  </a:cubicBezTo>
                  <a:cubicBezTo>
                    <a:pt x="251" y="399"/>
                    <a:pt x="251" y="399"/>
                    <a:pt x="251" y="399"/>
                  </a:cubicBezTo>
                  <a:cubicBezTo>
                    <a:pt x="251" y="400"/>
                    <a:pt x="251" y="400"/>
                    <a:pt x="251" y="400"/>
                  </a:cubicBezTo>
                  <a:cubicBezTo>
                    <a:pt x="250" y="400"/>
                    <a:pt x="250" y="400"/>
                    <a:pt x="250" y="400"/>
                  </a:cubicBezTo>
                  <a:cubicBezTo>
                    <a:pt x="250" y="400"/>
                    <a:pt x="249" y="401"/>
                    <a:pt x="249" y="401"/>
                  </a:cubicBezTo>
                  <a:cubicBezTo>
                    <a:pt x="248" y="402"/>
                    <a:pt x="246" y="403"/>
                    <a:pt x="247" y="404"/>
                  </a:cubicBezTo>
                  <a:cubicBezTo>
                    <a:pt x="248" y="405"/>
                    <a:pt x="249" y="406"/>
                    <a:pt x="248" y="406"/>
                  </a:cubicBezTo>
                  <a:cubicBezTo>
                    <a:pt x="247" y="407"/>
                    <a:pt x="246" y="408"/>
                    <a:pt x="247" y="408"/>
                  </a:cubicBezTo>
                  <a:cubicBezTo>
                    <a:pt x="249" y="409"/>
                    <a:pt x="252" y="411"/>
                    <a:pt x="253" y="413"/>
                  </a:cubicBezTo>
                  <a:cubicBezTo>
                    <a:pt x="253" y="414"/>
                    <a:pt x="252" y="414"/>
                    <a:pt x="253" y="416"/>
                  </a:cubicBezTo>
                  <a:cubicBezTo>
                    <a:pt x="254" y="417"/>
                    <a:pt x="255" y="420"/>
                    <a:pt x="255" y="421"/>
                  </a:cubicBezTo>
                  <a:cubicBezTo>
                    <a:pt x="255" y="422"/>
                    <a:pt x="258" y="431"/>
                    <a:pt x="258" y="433"/>
                  </a:cubicBezTo>
                  <a:cubicBezTo>
                    <a:pt x="259" y="435"/>
                    <a:pt x="261" y="436"/>
                    <a:pt x="261" y="439"/>
                  </a:cubicBezTo>
                  <a:cubicBezTo>
                    <a:pt x="260" y="441"/>
                    <a:pt x="259" y="443"/>
                    <a:pt x="260" y="446"/>
                  </a:cubicBezTo>
                  <a:cubicBezTo>
                    <a:pt x="260" y="449"/>
                    <a:pt x="260" y="452"/>
                    <a:pt x="261" y="453"/>
                  </a:cubicBezTo>
                  <a:cubicBezTo>
                    <a:pt x="263" y="454"/>
                    <a:pt x="264" y="457"/>
                    <a:pt x="265" y="458"/>
                  </a:cubicBezTo>
                  <a:cubicBezTo>
                    <a:pt x="266" y="459"/>
                    <a:pt x="270" y="462"/>
                    <a:pt x="271" y="462"/>
                  </a:cubicBezTo>
                  <a:cubicBezTo>
                    <a:pt x="273" y="463"/>
                    <a:pt x="277" y="466"/>
                    <a:pt x="278" y="467"/>
                  </a:cubicBezTo>
                  <a:cubicBezTo>
                    <a:pt x="278" y="468"/>
                    <a:pt x="281" y="469"/>
                    <a:pt x="281" y="471"/>
                  </a:cubicBezTo>
                  <a:cubicBezTo>
                    <a:pt x="281" y="471"/>
                    <a:pt x="281" y="472"/>
                    <a:pt x="282" y="473"/>
                  </a:cubicBezTo>
                  <a:cubicBezTo>
                    <a:pt x="282" y="473"/>
                    <a:pt x="282" y="473"/>
                    <a:pt x="282" y="474"/>
                  </a:cubicBezTo>
                  <a:cubicBezTo>
                    <a:pt x="282" y="474"/>
                    <a:pt x="282" y="474"/>
                    <a:pt x="282" y="474"/>
                  </a:cubicBezTo>
                  <a:cubicBezTo>
                    <a:pt x="282" y="474"/>
                    <a:pt x="282" y="475"/>
                    <a:pt x="282" y="475"/>
                  </a:cubicBezTo>
                  <a:cubicBezTo>
                    <a:pt x="282" y="475"/>
                    <a:pt x="282" y="475"/>
                    <a:pt x="282" y="475"/>
                  </a:cubicBezTo>
                  <a:cubicBezTo>
                    <a:pt x="282" y="476"/>
                    <a:pt x="282" y="476"/>
                    <a:pt x="281" y="477"/>
                  </a:cubicBezTo>
                  <a:cubicBezTo>
                    <a:pt x="280" y="478"/>
                    <a:pt x="279" y="480"/>
                    <a:pt x="279" y="482"/>
                  </a:cubicBezTo>
                  <a:cubicBezTo>
                    <a:pt x="279" y="483"/>
                    <a:pt x="280" y="484"/>
                    <a:pt x="279" y="487"/>
                  </a:cubicBezTo>
                  <a:cubicBezTo>
                    <a:pt x="278" y="489"/>
                    <a:pt x="277" y="495"/>
                    <a:pt x="276" y="496"/>
                  </a:cubicBezTo>
                  <a:cubicBezTo>
                    <a:pt x="275" y="496"/>
                    <a:pt x="273" y="497"/>
                    <a:pt x="273" y="498"/>
                  </a:cubicBezTo>
                  <a:cubicBezTo>
                    <a:pt x="274" y="500"/>
                    <a:pt x="274" y="502"/>
                    <a:pt x="273" y="505"/>
                  </a:cubicBezTo>
                  <a:cubicBezTo>
                    <a:pt x="272" y="507"/>
                    <a:pt x="271" y="510"/>
                    <a:pt x="270" y="512"/>
                  </a:cubicBezTo>
                  <a:cubicBezTo>
                    <a:pt x="270" y="513"/>
                    <a:pt x="268" y="519"/>
                    <a:pt x="267" y="520"/>
                  </a:cubicBezTo>
                  <a:cubicBezTo>
                    <a:pt x="267" y="521"/>
                    <a:pt x="266" y="526"/>
                    <a:pt x="265" y="527"/>
                  </a:cubicBezTo>
                  <a:cubicBezTo>
                    <a:pt x="264" y="527"/>
                    <a:pt x="261" y="531"/>
                    <a:pt x="262" y="533"/>
                  </a:cubicBezTo>
                  <a:cubicBezTo>
                    <a:pt x="262" y="534"/>
                    <a:pt x="262" y="534"/>
                    <a:pt x="261" y="536"/>
                  </a:cubicBezTo>
                  <a:cubicBezTo>
                    <a:pt x="260" y="538"/>
                    <a:pt x="259" y="544"/>
                    <a:pt x="259" y="546"/>
                  </a:cubicBezTo>
                  <a:cubicBezTo>
                    <a:pt x="259" y="549"/>
                    <a:pt x="258" y="553"/>
                    <a:pt x="257" y="555"/>
                  </a:cubicBezTo>
                  <a:cubicBezTo>
                    <a:pt x="256" y="557"/>
                    <a:pt x="254" y="559"/>
                    <a:pt x="254" y="560"/>
                  </a:cubicBezTo>
                  <a:cubicBezTo>
                    <a:pt x="253" y="562"/>
                    <a:pt x="249" y="569"/>
                    <a:pt x="247" y="572"/>
                  </a:cubicBezTo>
                  <a:cubicBezTo>
                    <a:pt x="245" y="574"/>
                    <a:pt x="244" y="578"/>
                    <a:pt x="242" y="580"/>
                  </a:cubicBezTo>
                  <a:cubicBezTo>
                    <a:pt x="241" y="582"/>
                    <a:pt x="239" y="583"/>
                    <a:pt x="240" y="585"/>
                  </a:cubicBezTo>
                  <a:cubicBezTo>
                    <a:pt x="240" y="587"/>
                    <a:pt x="241" y="588"/>
                    <a:pt x="240" y="590"/>
                  </a:cubicBezTo>
                  <a:cubicBezTo>
                    <a:pt x="239" y="592"/>
                    <a:pt x="240" y="592"/>
                    <a:pt x="239" y="595"/>
                  </a:cubicBezTo>
                  <a:cubicBezTo>
                    <a:pt x="238" y="598"/>
                    <a:pt x="238" y="598"/>
                    <a:pt x="236" y="601"/>
                  </a:cubicBezTo>
                  <a:cubicBezTo>
                    <a:pt x="235" y="604"/>
                    <a:pt x="234" y="607"/>
                    <a:pt x="233" y="610"/>
                  </a:cubicBezTo>
                  <a:cubicBezTo>
                    <a:pt x="233" y="612"/>
                    <a:pt x="233" y="615"/>
                    <a:pt x="232" y="615"/>
                  </a:cubicBezTo>
                  <a:cubicBezTo>
                    <a:pt x="232" y="615"/>
                    <a:pt x="230" y="619"/>
                    <a:pt x="229" y="620"/>
                  </a:cubicBezTo>
                  <a:cubicBezTo>
                    <a:pt x="229" y="622"/>
                    <a:pt x="229" y="625"/>
                    <a:pt x="229" y="625"/>
                  </a:cubicBezTo>
                  <a:cubicBezTo>
                    <a:pt x="230" y="625"/>
                    <a:pt x="232" y="621"/>
                    <a:pt x="233" y="620"/>
                  </a:cubicBezTo>
                  <a:cubicBezTo>
                    <a:pt x="233" y="619"/>
                    <a:pt x="235" y="618"/>
                    <a:pt x="235" y="616"/>
                  </a:cubicBezTo>
                  <a:cubicBezTo>
                    <a:pt x="235" y="615"/>
                    <a:pt x="235" y="613"/>
                    <a:pt x="236" y="614"/>
                  </a:cubicBezTo>
                  <a:cubicBezTo>
                    <a:pt x="236" y="615"/>
                    <a:pt x="238" y="613"/>
                    <a:pt x="237" y="615"/>
                  </a:cubicBezTo>
                  <a:cubicBezTo>
                    <a:pt x="237" y="618"/>
                    <a:pt x="237" y="618"/>
                    <a:pt x="235" y="621"/>
                  </a:cubicBezTo>
                  <a:cubicBezTo>
                    <a:pt x="234" y="624"/>
                    <a:pt x="234" y="628"/>
                    <a:pt x="234" y="628"/>
                  </a:cubicBezTo>
                  <a:cubicBezTo>
                    <a:pt x="233" y="629"/>
                    <a:pt x="232" y="630"/>
                    <a:pt x="232" y="631"/>
                  </a:cubicBezTo>
                  <a:cubicBezTo>
                    <a:pt x="232" y="632"/>
                    <a:pt x="233" y="634"/>
                    <a:pt x="232" y="635"/>
                  </a:cubicBezTo>
                  <a:cubicBezTo>
                    <a:pt x="232" y="635"/>
                    <a:pt x="231" y="638"/>
                    <a:pt x="230" y="638"/>
                  </a:cubicBezTo>
                  <a:cubicBezTo>
                    <a:pt x="229" y="638"/>
                    <a:pt x="228" y="639"/>
                    <a:pt x="229" y="641"/>
                  </a:cubicBezTo>
                  <a:cubicBezTo>
                    <a:pt x="230" y="642"/>
                    <a:pt x="230" y="642"/>
                    <a:pt x="229" y="643"/>
                  </a:cubicBezTo>
                  <a:cubicBezTo>
                    <a:pt x="227" y="644"/>
                    <a:pt x="226" y="647"/>
                    <a:pt x="226" y="647"/>
                  </a:cubicBezTo>
                  <a:cubicBezTo>
                    <a:pt x="226" y="647"/>
                    <a:pt x="225" y="649"/>
                    <a:pt x="224" y="648"/>
                  </a:cubicBezTo>
                  <a:cubicBezTo>
                    <a:pt x="223" y="647"/>
                    <a:pt x="222" y="648"/>
                    <a:pt x="222" y="647"/>
                  </a:cubicBezTo>
                  <a:cubicBezTo>
                    <a:pt x="221" y="646"/>
                    <a:pt x="220" y="645"/>
                    <a:pt x="219" y="646"/>
                  </a:cubicBezTo>
                  <a:cubicBezTo>
                    <a:pt x="218" y="647"/>
                    <a:pt x="219" y="649"/>
                    <a:pt x="218" y="649"/>
                  </a:cubicBezTo>
                  <a:cubicBezTo>
                    <a:pt x="217" y="650"/>
                    <a:pt x="214" y="657"/>
                    <a:pt x="215" y="656"/>
                  </a:cubicBezTo>
                  <a:cubicBezTo>
                    <a:pt x="216" y="654"/>
                    <a:pt x="218" y="653"/>
                    <a:pt x="218" y="655"/>
                  </a:cubicBezTo>
                  <a:cubicBezTo>
                    <a:pt x="218" y="656"/>
                    <a:pt x="218" y="658"/>
                    <a:pt x="218" y="660"/>
                  </a:cubicBezTo>
                  <a:cubicBezTo>
                    <a:pt x="218" y="661"/>
                    <a:pt x="218" y="663"/>
                    <a:pt x="219" y="663"/>
                  </a:cubicBezTo>
                  <a:cubicBezTo>
                    <a:pt x="220" y="664"/>
                    <a:pt x="223" y="664"/>
                    <a:pt x="222" y="665"/>
                  </a:cubicBezTo>
                  <a:cubicBezTo>
                    <a:pt x="221" y="666"/>
                    <a:pt x="220" y="664"/>
                    <a:pt x="218" y="665"/>
                  </a:cubicBezTo>
                  <a:cubicBezTo>
                    <a:pt x="216" y="666"/>
                    <a:pt x="217" y="668"/>
                    <a:pt x="217" y="669"/>
                  </a:cubicBezTo>
                  <a:cubicBezTo>
                    <a:pt x="217" y="670"/>
                    <a:pt x="216" y="672"/>
                    <a:pt x="215" y="673"/>
                  </a:cubicBezTo>
                  <a:cubicBezTo>
                    <a:pt x="215" y="673"/>
                    <a:pt x="214" y="676"/>
                    <a:pt x="215" y="677"/>
                  </a:cubicBezTo>
                  <a:cubicBezTo>
                    <a:pt x="216" y="677"/>
                    <a:pt x="217" y="678"/>
                    <a:pt x="215" y="679"/>
                  </a:cubicBezTo>
                  <a:cubicBezTo>
                    <a:pt x="213" y="680"/>
                    <a:pt x="213" y="681"/>
                    <a:pt x="214" y="683"/>
                  </a:cubicBezTo>
                  <a:cubicBezTo>
                    <a:pt x="214" y="685"/>
                    <a:pt x="214" y="686"/>
                    <a:pt x="213" y="687"/>
                  </a:cubicBezTo>
                  <a:cubicBezTo>
                    <a:pt x="211" y="687"/>
                    <a:pt x="212" y="691"/>
                    <a:pt x="212" y="691"/>
                  </a:cubicBezTo>
                  <a:cubicBezTo>
                    <a:pt x="211" y="692"/>
                    <a:pt x="211" y="693"/>
                    <a:pt x="211" y="694"/>
                  </a:cubicBezTo>
                  <a:cubicBezTo>
                    <a:pt x="212" y="696"/>
                    <a:pt x="212" y="697"/>
                    <a:pt x="211" y="698"/>
                  </a:cubicBezTo>
                  <a:cubicBezTo>
                    <a:pt x="209" y="699"/>
                    <a:pt x="210" y="702"/>
                    <a:pt x="209" y="702"/>
                  </a:cubicBezTo>
                  <a:cubicBezTo>
                    <a:pt x="208" y="703"/>
                    <a:pt x="210" y="703"/>
                    <a:pt x="209" y="705"/>
                  </a:cubicBezTo>
                  <a:cubicBezTo>
                    <a:pt x="208" y="706"/>
                    <a:pt x="208" y="710"/>
                    <a:pt x="209" y="709"/>
                  </a:cubicBezTo>
                  <a:cubicBezTo>
                    <a:pt x="210" y="708"/>
                    <a:pt x="212" y="705"/>
                    <a:pt x="213" y="704"/>
                  </a:cubicBezTo>
                  <a:cubicBezTo>
                    <a:pt x="213" y="704"/>
                    <a:pt x="211" y="707"/>
                    <a:pt x="211" y="709"/>
                  </a:cubicBezTo>
                  <a:cubicBezTo>
                    <a:pt x="210" y="710"/>
                    <a:pt x="209" y="713"/>
                    <a:pt x="210" y="713"/>
                  </a:cubicBezTo>
                  <a:cubicBezTo>
                    <a:pt x="211" y="714"/>
                    <a:pt x="214" y="713"/>
                    <a:pt x="213" y="714"/>
                  </a:cubicBezTo>
                  <a:cubicBezTo>
                    <a:pt x="211" y="716"/>
                    <a:pt x="214" y="714"/>
                    <a:pt x="216" y="713"/>
                  </a:cubicBezTo>
                  <a:cubicBezTo>
                    <a:pt x="218" y="711"/>
                    <a:pt x="221" y="708"/>
                    <a:pt x="222" y="710"/>
                  </a:cubicBezTo>
                  <a:cubicBezTo>
                    <a:pt x="222" y="711"/>
                    <a:pt x="219" y="713"/>
                    <a:pt x="221" y="713"/>
                  </a:cubicBezTo>
                  <a:cubicBezTo>
                    <a:pt x="223" y="713"/>
                    <a:pt x="224" y="713"/>
                    <a:pt x="225" y="711"/>
                  </a:cubicBezTo>
                  <a:cubicBezTo>
                    <a:pt x="226" y="709"/>
                    <a:pt x="228" y="708"/>
                    <a:pt x="230" y="708"/>
                  </a:cubicBezTo>
                  <a:cubicBezTo>
                    <a:pt x="232" y="707"/>
                    <a:pt x="233" y="706"/>
                    <a:pt x="234" y="705"/>
                  </a:cubicBezTo>
                  <a:cubicBezTo>
                    <a:pt x="234" y="705"/>
                    <a:pt x="234" y="705"/>
                    <a:pt x="235" y="705"/>
                  </a:cubicBezTo>
                  <a:cubicBezTo>
                    <a:pt x="235" y="704"/>
                    <a:pt x="235" y="704"/>
                    <a:pt x="235" y="704"/>
                  </a:cubicBezTo>
                  <a:cubicBezTo>
                    <a:pt x="235" y="704"/>
                    <a:pt x="235" y="704"/>
                    <a:pt x="235" y="704"/>
                  </a:cubicBezTo>
                  <a:cubicBezTo>
                    <a:pt x="236" y="704"/>
                    <a:pt x="236" y="704"/>
                    <a:pt x="236" y="704"/>
                  </a:cubicBezTo>
                  <a:cubicBezTo>
                    <a:pt x="236" y="704"/>
                    <a:pt x="236" y="704"/>
                    <a:pt x="236" y="705"/>
                  </a:cubicBezTo>
                  <a:cubicBezTo>
                    <a:pt x="237" y="705"/>
                    <a:pt x="237" y="705"/>
                    <a:pt x="237" y="705"/>
                  </a:cubicBezTo>
                  <a:cubicBezTo>
                    <a:pt x="237" y="705"/>
                    <a:pt x="237" y="705"/>
                    <a:pt x="237" y="705"/>
                  </a:cubicBezTo>
                  <a:cubicBezTo>
                    <a:pt x="237" y="705"/>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9" y="706"/>
                    <a:pt x="239" y="706"/>
                    <a:pt x="239" y="706"/>
                  </a:cubicBezTo>
                  <a:cubicBezTo>
                    <a:pt x="239" y="706"/>
                    <a:pt x="239" y="706"/>
                    <a:pt x="239" y="705"/>
                  </a:cubicBezTo>
                  <a:cubicBezTo>
                    <a:pt x="239" y="705"/>
                    <a:pt x="239" y="705"/>
                    <a:pt x="238" y="705"/>
                  </a:cubicBezTo>
                  <a:cubicBezTo>
                    <a:pt x="238" y="702"/>
                    <a:pt x="238" y="700"/>
                    <a:pt x="238" y="699"/>
                  </a:cubicBezTo>
                  <a:cubicBezTo>
                    <a:pt x="239" y="697"/>
                    <a:pt x="237" y="694"/>
                    <a:pt x="238" y="693"/>
                  </a:cubicBezTo>
                  <a:cubicBezTo>
                    <a:pt x="239" y="691"/>
                    <a:pt x="241" y="693"/>
                    <a:pt x="241" y="691"/>
                  </a:cubicBezTo>
                  <a:cubicBezTo>
                    <a:pt x="241" y="689"/>
                    <a:pt x="240" y="688"/>
                    <a:pt x="241" y="688"/>
                  </a:cubicBezTo>
                  <a:cubicBezTo>
                    <a:pt x="242" y="687"/>
                    <a:pt x="241" y="689"/>
                    <a:pt x="243" y="688"/>
                  </a:cubicBezTo>
                  <a:cubicBezTo>
                    <a:pt x="245" y="688"/>
                    <a:pt x="245" y="686"/>
                    <a:pt x="246" y="685"/>
                  </a:cubicBezTo>
                  <a:cubicBezTo>
                    <a:pt x="248" y="684"/>
                    <a:pt x="250" y="680"/>
                    <a:pt x="250" y="677"/>
                  </a:cubicBezTo>
                  <a:cubicBezTo>
                    <a:pt x="250" y="675"/>
                    <a:pt x="254" y="670"/>
                    <a:pt x="256" y="669"/>
                  </a:cubicBezTo>
                  <a:cubicBezTo>
                    <a:pt x="258" y="669"/>
                    <a:pt x="260" y="667"/>
                    <a:pt x="261" y="666"/>
                  </a:cubicBezTo>
                  <a:cubicBezTo>
                    <a:pt x="262" y="666"/>
                    <a:pt x="264" y="659"/>
                    <a:pt x="263" y="658"/>
                  </a:cubicBezTo>
                  <a:cubicBezTo>
                    <a:pt x="262" y="657"/>
                    <a:pt x="261" y="656"/>
                    <a:pt x="259" y="655"/>
                  </a:cubicBezTo>
                  <a:cubicBezTo>
                    <a:pt x="258" y="654"/>
                    <a:pt x="255" y="650"/>
                    <a:pt x="256" y="648"/>
                  </a:cubicBezTo>
                  <a:cubicBezTo>
                    <a:pt x="257" y="647"/>
                    <a:pt x="258" y="645"/>
                    <a:pt x="260" y="643"/>
                  </a:cubicBezTo>
                  <a:cubicBezTo>
                    <a:pt x="262" y="641"/>
                    <a:pt x="267" y="639"/>
                    <a:pt x="268" y="639"/>
                  </a:cubicBezTo>
                  <a:cubicBezTo>
                    <a:pt x="269" y="639"/>
                    <a:pt x="269" y="638"/>
                    <a:pt x="270" y="637"/>
                  </a:cubicBezTo>
                  <a:cubicBezTo>
                    <a:pt x="271" y="636"/>
                    <a:pt x="272" y="635"/>
                    <a:pt x="272" y="634"/>
                  </a:cubicBezTo>
                  <a:cubicBezTo>
                    <a:pt x="272" y="633"/>
                    <a:pt x="273" y="628"/>
                    <a:pt x="274" y="627"/>
                  </a:cubicBezTo>
                  <a:cubicBezTo>
                    <a:pt x="275" y="626"/>
                    <a:pt x="280" y="623"/>
                    <a:pt x="279" y="622"/>
                  </a:cubicBezTo>
                  <a:cubicBezTo>
                    <a:pt x="278" y="622"/>
                    <a:pt x="276" y="622"/>
                    <a:pt x="277" y="621"/>
                  </a:cubicBezTo>
                  <a:cubicBezTo>
                    <a:pt x="278" y="620"/>
                    <a:pt x="281" y="618"/>
                    <a:pt x="280" y="617"/>
                  </a:cubicBezTo>
                  <a:cubicBezTo>
                    <a:pt x="279" y="616"/>
                    <a:pt x="278" y="613"/>
                    <a:pt x="278" y="611"/>
                  </a:cubicBezTo>
                  <a:cubicBezTo>
                    <a:pt x="278" y="608"/>
                    <a:pt x="279" y="606"/>
                    <a:pt x="281" y="607"/>
                  </a:cubicBezTo>
                  <a:cubicBezTo>
                    <a:pt x="282" y="608"/>
                    <a:pt x="285" y="610"/>
                    <a:pt x="287" y="610"/>
                  </a:cubicBezTo>
                  <a:cubicBezTo>
                    <a:pt x="290" y="609"/>
                    <a:pt x="291" y="609"/>
                    <a:pt x="293" y="608"/>
                  </a:cubicBezTo>
                  <a:cubicBezTo>
                    <a:pt x="294" y="606"/>
                    <a:pt x="294" y="603"/>
                    <a:pt x="294" y="601"/>
                  </a:cubicBezTo>
                  <a:cubicBezTo>
                    <a:pt x="295" y="600"/>
                    <a:pt x="295" y="596"/>
                    <a:pt x="296" y="595"/>
                  </a:cubicBezTo>
                  <a:cubicBezTo>
                    <a:pt x="298" y="594"/>
                    <a:pt x="298" y="594"/>
                    <a:pt x="301" y="594"/>
                  </a:cubicBezTo>
                  <a:cubicBezTo>
                    <a:pt x="304" y="594"/>
                    <a:pt x="307" y="593"/>
                    <a:pt x="310" y="592"/>
                  </a:cubicBezTo>
                  <a:cubicBezTo>
                    <a:pt x="312" y="592"/>
                    <a:pt x="320" y="589"/>
                    <a:pt x="322" y="586"/>
                  </a:cubicBezTo>
                  <a:cubicBezTo>
                    <a:pt x="325" y="583"/>
                    <a:pt x="327" y="580"/>
                    <a:pt x="327" y="578"/>
                  </a:cubicBezTo>
                  <a:cubicBezTo>
                    <a:pt x="327" y="576"/>
                    <a:pt x="327" y="575"/>
                    <a:pt x="326" y="575"/>
                  </a:cubicBezTo>
                  <a:cubicBezTo>
                    <a:pt x="325" y="575"/>
                    <a:pt x="324" y="574"/>
                    <a:pt x="325" y="573"/>
                  </a:cubicBezTo>
                  <a:cubicBezTo>
                    <a:pt x="325" y="571"/>
                    <a:pt x="327" y="570"/>
                    <a:pt x="326" y="569"/>
                  </a:cubicBezTo>
                  <a:cubicBezTo>
                    <a:pt x="325" y="567"/>
                    <a:pt x="322" y="564"/>
                    <a:pt x="321" y="563"/>
                  </a:cubicBezTo>
                  <a:cubicBezTo>
                    <a:pt x="321" y="562"/>
                    <a:pt x="320" y="560"/>
                    <a:pt x="321" y="560"/>
                  </a:cubicBezTo>
                  <a:cubicBezTo>
                    <a:pt x="321" y="560"/>
                    <a:pt x="321" y="560"/>
                    <a:pt x="322" y="560"/>
                  </a:cubicBezTo>
                  <a:cubicBezTo>
                    <a:pt x="322" y="560"/>
                    <a:pt x="322" y="560"/>
                    <a:pt x="322" y="560"/>
                  </a:cubicBezTo>
                  <a:cubicBezTo>
                    <a:pt x="322" y="560"/>
                    <a:pt x="323" y="561"/>
                    <a:pt x="323" y="561"/>
                  </a:cubicBezTo>
                  <a:cubicBezTo>
                    <a:pt x="323" y="561"/>
                    <a:pt x="323" y="561"/>
                    <a:pt x="323" y="561"/>
                  </a:cubicBezTo>
                  <a:cubicBezTo>
                    <a:pt x="324" y="561"/>
                    <a:pt x="324" y="561"/>
                    <a:pt x="324" y="561"/>
                  </a:cubicBezTo>
                  <a:cubicBezTo>
                    <a:pt x="324" y="561"/>
                    <a:pt x="324" y="562"/>
                    <a:pt x="324" y="562"/>
                  </a:cubicBezTo>
                  <a:cubicBezTo>
                    <a:pt x="325" y="562"/>
                    <a:pt x="325" y="562"/>
                    <a:pt x="325" y="562"/>
                  </a:cubicBezTo>
                  <a:cubicBezTo>
                    <a:pt x="325" y="563"/>
                    <a:pt x="328" y="562"/>
                    <a:pt x="329" y="563"/>
                  </a:cubicBezTo>
                  <a:cubicBezTo>
                    <a:pt x="329" y="564"/>
                    <a:pt x="330" y="565"/>
                    <a:pt x="332" y="565"/>
                  </a:cubicBezTo>
                  <a:cubicBezTo>
                    <a:pt x="335" y="565"/>
                    <a:pt x="341" y="565"/>
                    <a:pt x="342" y="564"/>
                  </a:cubicBezTo>
                  <a:cubicBezTo>
                    <a:pt x="344" y="562"/>
                    <a:pt x="346" y="560"/>
                    <a:pt x="348" y="558"/>
                  </a:cubicBezTo>
                  <a:cubicBezTo>
                    <a:pt x="348" y="558"/>
                    <a:pt x="349" y="557"/>
                    <a:pt x="349" y="556"/>
                  </a:cubicBezTo>
                  <a:cubicBezTo>
                    <a:pt x="349" y="556"/>
                    <a:pt x="349" y="556"/>
                    <a:pt x="349" y="556"/>
                  </a:cubicBezTo>
                  <a:cubicBezTo>
                    <a:pt x="350" y="555"/>
                    <a:pt x="350" y="555"/>
                    <a:pt x="350" y="554"/>
                  </a:cubicBezTo>
                  <a:cubicBezTo>
                    <a:pt x="350" y="554"/>
                    <a:pt x="350" y="554"/>
                    <a:pt x="351" y="554"/>
                  </a:cubicBezTo>
                  <a:cubicBezTo>
                    <a:pt x="351" y="554"/>
                    <a:pt x="351" y="553"/>
                    <a:pt x="351" y="553"/>
                  </a:cubicBezTo>
                  <a:cubicBezTo>
                    <a:pt x="351" y="553"/>
                    <a:pt x="351" y="553"/>
                    <a:pt x="351" y="553"/>
                  </a:cubicBezTo>
                  <a:cubicBezTo>
                    <a:pt x="351" y="552"/>
                    <a:pt x="351" y="552"/>
                    <a:pt x="351" y="552"/>
                  </a:cubicBezTo>
                  <a:cubicBezTo>
                    <a:pt x="352" y="552"/>
                    <a:pt x="352" y="551"/>
                    <a:pt x="352" y="551"/>
                  </a:cubicBezTo>
                  <a:cubicBezTo>
                    <a:pt x="352" y="550"/>
                    <a:pt x="353" y="549"/>
                    <a:pt x="354" y="548"/>
                  </a:cubicBezTo>
                  <a:cubicBezTo>
                    <a:pt x="355" y="547"/>
                    <a:pt x="357" y="547"/>
                    <a:pt x="358" y="544"/>
                  </a:cubicBezTo>
                  <a:cubicBezTo>
                    <a:pt x="358" y="541"/>
                    <a:pt x="359" y="539"/>
                    <a:pt x="360" y="538"/>
                  </a:cubicBezTo>
                  <a:cubicBezTo>
                    <a:pt x="361" y="536"/>
                    <a:pt x="363" y="536"/>
                    <a:pt x="363" y="537"/>
                  </a:cubicBezTo>
                  <a:cubicBezTo>
                    <a:pt x="362" y="538"/>
                    <a:pt x="359" y="542"/>
                    <a:pt x="360" y="542"/>
                  </a:cubicBezTo>
                  <a:cubicBezTo>
                    <a:pt x="361" y="541"/>
                    <a:pt x="365" y="538"/>
                    <a:pt x="366" y="536"/>
                  </a:cubicBezTo>
                  <a:cubicBezTo>
                    <a:pt x="368" y="535"/>
                    <a:pt x="371" y="528"/>
                    <a:pt x="372" y="527"/>
                  </a:cubicBezTo>
                  <a:cubicBezTo>
                    <a:pt x="374" y="526"/>
                    <a:pt x="375" y="526"/>
                    <a:pt x="376" y="525"/>
                  </a:cubicBezTo>
                  <a:cubicBezTo>
                    <a:pt x="377" y="523"/>
                    <a:pt x="377" y="521"/>
                    <a:pt x="378" y="520"/>
                  </a:cubicBezTo>
                  <a:cubicBezTo>
                    <a:pt x="379" y="518"/>
                    <a:pt x="377" y="517"/>
                    <a:pt x="378" y="515"/>
                  </a:cubicBezTo>
                  <a:cubicBezTo>
                    <a:pt x="379" y="513"/>
                    <a:pt x="378" y="511"/>
                    <a:pt x="380" y="509"/>
                  </a:cubicBezTo>
                  <a:cubicBezTo>
                    <a:pt x="382" y="507"/>
                    <a:pt x="387" y="502"/>
                    <a:pt x="390" y="501"/>
                  </a:cubicBezTo>
                  <a:cubicBezTo>
                    <a:pt x="392" y="500"/>
                    <a:pt x="393" y="499"/>
                    <a:pt x="395" y="498"/>
                  </a:cubicBezTo>
                  <a:cubicBezTo>
                    <a:pt x="397" y="497"/>
                    <a:pt x="398" y="495"/>
                    <a:pt x="401" y="494"/>
                  </a:cubicBezTo>
                  <a:cubicBezTo>
                    <a:pt x="403" y="493"/>
                    <a:pt x="409" y="494"/>
                    <a:pt x="412" y="493"/>
                  </a:cubicBezTo>
                  <a:cubicBezTo>
                    <a:pt x="415" y="492"/>
                    <a:pt x="418" y="489"/>
                    <a:pt x="418" y="488"/>
                  </a:cubicBezTo>
                  <a:cubicBezTo>
                    <a:pt x="419" y="487"/>
                    <a:pt x="423" y="480"/>
                    <a:pt x="425" y="479"/>
                  </a:cubicBezTo>
                  <a:cubicBezTo>
                    <a:pt x="426" y="477"/>
                    <a:pt x="428" y="473"/>
                    <a:pt x="429" y="470"/>
                  </a:cubicBezTo>
                  <a:cubicBezTo>
                    <a:pt x="430" y="467"/>
                    <a:pt x="432" y="462"/>
                    <a:pt x="433" y="460"/>
                  </a:cubicBezTo>
                  <a:cubicBezTo>
                    <a:pt x="433" y="459"/>
                    <a:pt x="434" y="460"/>
                    <a:pt x="434" y="456"/>
                  </a:cubicBezTo>
                  <a:cubicBezTo>
                    <a:pt x="435" y="452"/>
                    <a:pt x="435" y="445"/>
                    <a:pt x="437" y="444"/>
                  </a:cubicBezTo>
                  <a:cubicBezTo>
                    <a:pt x="439" y="443"/>
                    <a:pt x="439" y="442"/>
                    <a:pt x="441" y="440"/>
                  </a:cubicBezTo>
                  <a:cubicBezTo>
                    <a:pt x="443" y="437"/>
                    <a:pt x="447" y="431"/>
                    <a:pt x="450" y="429"/>
                  </a:cubicBezTo>
                  <a:cubicBezTo>
                    <a:pt x="454" y="427"/>
                    <a:pt x="459" y="421"/>
                    <a:pt x="459" y="418"/>
                  </a:cubicBezTo>
                  <a:cubicBezTo>
                    <a:pt x="460" y="415"/>
                    <a:pt x="460" y="412"/>
                    <a:pt x="459" y="410"/>
                  </a:cubicBezTo>
                  <a:cubicBezTo>
                    <a:pt x="458" y="408"/>
                    <a:pt x="460" y="407"/>
                    <a:pt x="458" y="407"/>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52" name="Freeform 58"/>
            <p:cNvSpPr>
              <a:spLocks/>
            </p:cNvSpPr>
            <p:nvPr/>
          </p:nvSpPr>
          <p:spPr bwMode="auto">
            <a:xfrm>
              <a:off x="2069635" y="5798850"/>
              <a:ext cx="157876" cy="134721"/>
            </a:xfrm>
            <a:custGeom>
              <a:avLst/>
              <a:gdLst>
                <a:gd name="T0" fmla="*/ 30 w 32"/>
                <a:gd name="T1" fmla="*/ 24 h 27"/>
                <a:gd name="T2" fmla="*/ 23 w 32"/>
                <a:gd name="T3" fmla="*/ 18 h 27"/>
                <a:gd name="T4" fmla="*/ 19 w 32"/>
                <a:gd name="T5" fmla="*/ 11 h 27"/>
                <a:gd name="T6" fmla="*/ 18 w 32"/>
                <a:gd name="T7" fmla="*/ 7 h 27"/>
                <a:gd name="T8" fmla="*/ 19 w 32"/>
                <a:gd name="T9" fmla="*/ 3 h 27"/>
                <a:gd name="T10" fmla="*/ 19 w 32"/>
                <a:gd name="T11" fmla="*/ 1 h 27"/>
                <a:gd name="T12" fmla="*/ 18 w 32"/>
                <a:gd name="T13" fmla="*/ 1 h 27"/>
                <a:gd name="T14" fmla="*/ 18 w 32"/>
                <a:gd name="T15" fmla="*/ 0 h 27"/>
                <a:gd name="T16" fmla="*/ 18 w 32"/>
                <a:gd name="T17" fmla="*/ 0 h 27"/>
                <a:gd name="T18" fmla="*/ 18 w 32"/>
                <a:gd name="T19" fmla="*/ 0 h 27"/>
                <a:gd name="T20" fmla="*/ 18 w 32"/>
                <a:gd name="T21" fmla="*/ 0 h 27"/>
                <a:gd name="T22" fmla="*/ 17 w 32"/>
                <a:gd name="T23" fmla="*/ 0 h 27"/>
                <a:gd name="T24" fmla="*/ 15 w 32"/>
                <a:gd name="T25" fmla="*/ 2 h 27"/>
                <a:gd name="T26" fmla="*/ 14 w 32"/>
                <a:gd name="T27" fmla="*/ 1 h 27"/>
                <a:gd name="T28" fmla="*/ 11 w 32"/>
                <a:gd name="T29" fmla="*/ 3 h 27"/>
                <a:gd name="T30" fmla="*/ 10 w 32"/>
                <a:gd name="T31" fmla="*/ 5 h 27"/>
                <a:gd name="T32" fmla="*/ 12 w 32"/>
                <a:gd name="T33" fmla="*/ 7 h 27"/>
                <a:gd name="T34" fmla="*/ 13 w 32"/>
                <a:gd name="T35" fmla="*/ 10 h 27"/>
                <a:gd name="T36" fmla="*/ 8 w 32"/>
                <a:gd name="T37" fmla="*/ 13 h 27"/>
                <a:gd name="T38" fmla="*/ 8 w 32"/>
                <a:gd name="T39" fmla="*/ 16 h 27"/>
                <a:gd name="T40" fmla="*/ 11 w 32"/>
                <a:gd name="T41" fmla="*/ 20 h 27"/>
                <a:gd name="T42" fmla="*/ 7 w 32"/>
                <a:gd name="T43" fmla="*/ 19 h 27"/>
                <a:gd name="T44" fmla="*/ 5 w 32"/>
                <a:gd name="T45" fmla="*/ 21 h 27"/>
                <a:gd name="T46" fmla="*/ 2 w 32"/>
                <a:gd name="T47" fmla="*/ 20 h 27"/>
                <a:gd name="T48" fmla="*/ 1 w 32"/>
                <a:gd name="T49" fmla="*/ 24 h 27"/>
                <a:gd name="T50" fmla="*/ 6 w 32"/>
                <a:gd name="T51" fmla="*/ 25 h 27"/>
                <a:gd name="T52" fmla="*/ 12 w 32"/>
                <a:gd name="T53" fmla="*/ 25 h 27"/>
                <a:gd name="T54" fmla="*/ 16 w 32"/>
                <a:gd name="T55" fmla="*/ 25 h 27"/>
                <a:gd name="T56" fmla="*/ 16 w 32"/>
                <a:gd name="T57" fmla="*/ 25 h 27"/>
                <a:gd name="T58" fmla="*/ 17 w 32"/>
                <a:gd name="T59" fmla="*/ 25 h 27"/>
                <a:gd name="T60" fmla="*/ 17 w 32"/>
                <a:gd name="T61" fmla="*/ 25 h 27"/>
                <a:gd name="T62" fmla="*/ 18 w 32"/>
                <a:gd name="T63" fmla="*/ 25 h 27"/>
                <a:gd name="T64" fmla="*/ 19 w 32"/>
                <a:gd name="T65" fmla="*/ 25 h 27"/>
                <a:gd name="T66" fmla="*/ 19 w 32"/>
                <a:gd name="T67" fmla="*/ 25 h 27"/>
                <a:gd name="T68" fmla="*/ 19 w 32"/>
                <a:gd name="T69" fmla="*/ 25 h 27"/>
                <a:gd name="T70" fmla="*/ 20 w 32"/>
                <a:gd name="T71" fmla="*/ 25 h 27"/>
                <a:gd name="T72" fmla="*/ 25 w 32"/>
                <a:gd name="T73" fmla="*/ 27 h 27"/>
                <a:gd name="T74" fmla="*/ 28 w 32"/>
                <a:gd name="T75" fmla="*/ 25 h 27"/>
                <a:gd name="T76" fmla="*/ 30 w 32"/>
                <a:gd name="T77"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 h="27">
                  <a:moveTo>
                    <a:pt x="30" y="24"/>
                  </a:moveTo>
                  <a:cubicBezTo>
                    <a:pt x="28" y="23"/>
                    <a:pt x="24" y="20"/>
                    <a:pt x="23" y="18"/>
                  </a:cubicBezTo>
                  <a:cubicBezTo>
                    <a:pt x="23" y="16"/>
                    <a:pt x="19" y="12"/>
                    <a:pt x="19" y="11"/>
                  </a:cubicBezTo>
                  <a:cubicBezTo>
                    <a:pt x="19" y="9"/>
                    <a:pt x="17" y="9"/>
                    <a:pt x="18" y="7"/>
                  </a:cubicBezTo>
                  <a:cubicBezTo>
                    <a:pt x="19" y="5"/>
                    <a:pt x="20" y="6"/>
                    <a:pt x="19" y="3"/>
                  </a:cubicBezTo>
                  <a:cubicBezTo>
                    <a:pt x="19" y="2"/>
                    <a:pt x="19" y="1"/>
                    <a:pt x="19" y="1"/>
                  </a:cubicBezTo>
                  <a:cubicBezTo>
                    <a:pt x="19" y="1"/>
                    <a:pt x="19" y="1"/>
                    <a:pt x="18" y="1"/>
                  </a:cubicBezTo>
                  <a:cubicBezTo>
                    <a:pt x="18" y="0"/>
                    <a:pt x="18" y="0"/>
                    <a:pt x="18" y="0"/>
                  </a:cubicBezTo>
                  <a:cubicBezTo>
                    <a:pt x="18" y="0"/>
                    <a:pt x="18" y="0"/>
                    <a:pt x="18" y="0"/>
                  </a:cubicBezTo>
                  <a:cubicBezTo>
                    <a:pt x="18" y="0"/>
                    <a:pt x="18" y="0"/>
                    <a:pt x="18" y="0"/>
                  </a:cubicBezTo>
                  <a:cubicBezTo>
                    <a:pt x="18" y="0"/>
                    <a:pt x="18" y="0"/>
                    <a:pt x="18" y="0"/>
                  </a:cubicBezTo>
                  <a:cubicBezTo>
                    <a:pt x="17" y="0"/>
                    <a:pt x="17" y="0"/>
                    <a:pt x="17" y="0"/>
                  </a:cubicBezTo>
                  <a:cubicBezTo>
                    <a:pt x="16" y="1"/>
                    <a:pt x="15" y="3"/>
                    <a:pt x="15" y="2"/>
                  </a:cubicBezTo>
                  <a:cubicBezTo>
                    <a:pt x="14" y="2"/>
                    <a:pt x="15" y="0"/>
                    <a:pt x="14" y="1"/>
                  </a:cubicBezTo>
                  <a:cubicBezTo>
                    <a:pt x="13" y="2"/>
                    <a:pt x="12" y="3"/>
                    <a:pt x="11" y="3"/>
                  </a:cubicBezTo>
                  <a:cubicBezTo>
                    <a:pt x="10" y="3"/>
                    <a:pt x="10" y="4"/>
                    <a:pt x="10" y="5"/>
                  </a:cubicBezTo>
                  <a:cubicBezTo>
                    <a:pt x="11" y="6"/>
                    <a:pt x="12" y="6"/>
                    <a:pt x="12" y="7"/>
                  </a:cubicBezTo>
                  <a:cubicBezTo>
                    <a:pt x="13" y="8"/>
                    <a:pt x="14" y="9"/>
                    <a:pt x="13" y="10"/>
                  </a:cubicBezTo>
                  <a:cubicBezTo>
                    <a:pt x="11" y="12"/>
                    <a:pt x="9" y="13"/>
                    <a:pt x="8" y="13"/>
                  </a:cubicBezTo>
                  <a:cubicBezTo>
                    <a:pt x="8" y="13"/>
                    <a:pt x="6" y="15"/>
                    <a:pt x="8" y="16"/>
                  </a:cubicBezTo>
                  <a:cubicBezTo>
                    <a:pt x="10" y="18"/>
                    <a:pt x="11" y="20"/>
                    <a:pt x="11" y="20"/>
                  </a:cubicBezTo>
                  <a:cubicBezTo>
                    <a:pt x="10" y="20"/>
                    <a:pt x="7" y="19"/>
                    <a:pt x="7" y="19"/>
                  </a:cubicBezTo>
                  <a:cubicBezTo>
                    <a:pt x="6" y="20"/>
                    <a:pt x="6" y="21"/>
                    <a:pt x="5" y="21"/>
                  </a:cubicBezTo>
                  <a:cubicBezTo>
                    <a:pt x="4" y="20"/>
                    <a:pt x="3" y="19"/>
                    <a:pt x="2" y="20"/>
                  </a:cubicBezTo>
                  <a:cubicBezTo>
                    <a:pt x="1" y="21"/>
                    <a:pt x="0" y="23"/>
                    <a:pt x="1" y="24"/>
                  </a:cubicBezTo>
                  <a:cubicBezTo>
                    <a:pt x="3" y="25"/>
                    <a:pt x="5" y="23"/>
                    <a:pt x="6" y="25"/>
                  </a:cubicBezTo>
                  <a:cubicBezTo>
                    <a:pt x="7" y="26"/>
                    <a:pt x="10" y="25"/>
                    <a:pt x="12" y="25"/>
                  </a:cubicBezTo>
                  <a:cubicBezTo>
                    <a:pt x="12" y="26"/>
                    <a:pt x="14" y="25"/>
                    <a:pt x="16" y="25"/>
                  </a:cubicBezTo>
                  <a:cubicBezTo>
                    <a:pt x="16" y="25"/>
                    <a:pt x="16" y="25"/>
                    <a:pt x="16" y="25"/>
                  </a:cubicBezTo>
                  <a:cubicBezTo>
                    <a:pt x="16" y="25"/>
                    <a:pt x="17" y="25"/>
                    <a:pt x="17" y="25"/>
                  </a:cubicBezTo>
                  <a:cubicBezTo>
                    <a:pt x="17" y="25"/>
                    <a:pt x="17" y="25"/>
                    <a:pt x="17" y="25"/>
                  </a:cubicBezTo>
                  <a:cubicBezTo>
                    <a:pt x="18" y="25"/>
                    <a:pt x="18" y="25"/>
                    <a:pt x="18" y="25"/>
                  </a:cubicBezTo>
                  <a:cubicBezTo>
                    <a:pt x="18" y="25"/>
                    <a:pt x="18" y="25"/>
                    <a:pt x="19" y="25"/>
                  </a:cubicBezTo>
                  <a:cubicBezTo>
                    <a:pt x="19" y="25"/>
                    <a:pt x="19" y="25"/>
                    <a:pt x="19" y="25"/>
                  </a:cubicBezTo>
                  <a:cubicBezTo>
                    <a:pt x="19" y="25"/>
                    <a:pt x="19" y="25"/>
                    <a:pt x="19" y="25"/>
                  </a:cubicBezTo>
                  <a:cubicBezTo>
                    <a:pt x="20" y="25"/>
                    <a:pt x="20" y="25"/>
                    <a:pt x="20" y="25"/>
                  </a:cubicBezTo>
                  <a:cubicBezTo>
                    <a:pt x="22" y="26"/>
                    <a:pt x="24" y="27"/>
                    <a:pt x="25" y="27"/>
                  </a:cubicBezTo>
                  <a:cubicBezTo>
                    <a:pt x="26" y="27"/>
                    <a:pt x="27" y="25"/>
                    <a:pt x="28" y="25"/>
                  </a:cubicBezTo>
                  <a:cubicBezTo>
                    <a:pt x="30" y="25"/>
                    <a:pt x="32" y="25"/>
                    <a:pt x="30" y="2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53" name="Freeform 59"/>
            <p:cNvSpPr>
              <a:spLocks/>
            </p:cNvSpPr>
            <p:nvPr/>
          </p:nvSpPr>
          <p:spPr bwMode="auto">
            <a:xfrm>
              <a:off x="2143311" y="5933571"/>
              <a:ext cx="35785" cy="14735"/>
            </a:xfrm>
            <a:custGeom>
              <a:avLst/>
              <a:gdLst>
                <a:gd name="T0" fmla="*/ 1 w 7"/>
                <a:gd name="T1" fmla="*/ 1 h 3"/>
                <a:gd name="T2" fmla="*/ 5 w 7"/>
                <a:gd name="T3" fmla="*/ 3 h 3"/>
                <a:gd name="T4" fmla="*/ 1 w 7"/>
                <a:gd name="T5" fmla="*/ 1 h 3"/>
              </a:gdLst>
              <a:ahLst/>
              <a:cxnLst>
                <a:cxn ang="0">
                  <a:pos x="T0" y="T1"/>
                </a:cxn>
                <a:cxn ang="0">
                  <a:pos x="T2" y="T3"/>
                </a:cxn>
                <a:cxn ang="0">
                  <a:pos x="T4" y="T5"/>
                </a:cxn>
              </a:cxnLst>
              <a:rect l="0" t="0" r="r" b="b"/>
              <a:pathLst>
                <a:path w="7" h="3">
                  <a:moveTo>
                    <a:pt x="1" y="1"/>
                  </a:moveTo>
                  <a:cubicBezTo>
                    <a:pt x="0" y="1"/>
                    <a:pt x="4" y="3"/>
                    <a:pt x="5" y="3"/>
                  </a:cubicBezTo>
                  <a:cubicBezTo>
                    <a:pt x="7" y="1"/>
                    <a:pt x="3"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54" name="Freeform 60"/>
            <p:cNvSpPr>
              <a:spLocks/>
            </p:cNvSpPr>
            <p:nvPr/>
          </p:nvSpPr>
          <p:spPr bwMode="auto">
            <a:xfrm>
              <a:off x="2088580" y="5937781"/>
              <a:ext cx="39995" cy="21050"/>
            </a:xfrm>
            <a:custGeom>
              <a:avLst/>
              <a:gdLst>
                <a:gd name="T0" fmla="*/ 2 w 8"/>
                <a:gd name="T1" fmla="*/ 0 h 4"/>
                <a:gd name="T2" fmla="*/ 3 w 8"/>
                <a:gd name="T3" fmla="*/ 3 h 4"/>
                <a:gd name="T4" fmla="*/ 7 w 8"/>
                <a:gd name="T5" fmla="*/ 0 h 4"/>
                <a:gd name="T6" fmla="*/ 2 w 8"/>
                <a:gd name="T7" fmla="*/ 0 h 4"/>
              </a:gdLst>
              <a:ahLst/>
              <a:cxnLst>
                <a:cxn ang="0">
                  <a:pos x="T0" y="T1"/>
                </a:cxn>
                <a:cxn ang="0">
                  <a:pos x="T2" y="T3"/>
                </a:cxn>
                <a:cxn ang="0">
                  <a:pos x="T4" y="T5"/>
                </a:cxn>
                <a:cxn ang="0">
                  <a:pos x="T6" y="T7"/>
                </a:cxn>
              </a:cxnLst>
              <a:rect l="0" t="0" r="r" b="b"/>
              <a:pathLst>
                <a:path w="8" h="4">
                  <a:moveTo>
                    <a:pt x="2" y="0"/>
                  </a:moveTo>
                  <a:cubicBezTo>
                    <a:pt x="0" y="1"/>
                    <a:pt x="2" y="2"/>
                    <a:pt x="3" y="3"/>
                  </a:cubicBezTo>
                  <a:cubicBezTo>
                    <a:pt x="4" y="4"/>
                    <a:pt x="6" y="1"/>
                    <a:pt x="7" y="0"/>
                  </a:cubicBezTo>
                  <a:cubicBezTo>
                    <a:pt x="8" y="0"/>
                    <a:pt x="3" y="0"/>
                    <a:pt x="2"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55" name="Freeform 61"/>
            <p:cNvSpPr>
              <a:spLocks/>
            </p:cNvSpPr>
            <p:nvPr/>
          </p:nvSpPr>
          <p:spPr bwMode="auto">
            <a:xfrm>
              <a:off x="1989645" y="5813585"/>
              <a:ext cx="58940" cy="75781"/>
            </a:xfrm>
            <a:custGeom>
              <a:avLst/>
              <a:gdLst>
                <a:gd name="T0" fmla="*/ 1 w 12"/>
                <a:gd name="T1" fmla="*/ 1 h 15"/>
                <a:gd name="T2" fmla="*/ 2 w 12"/>
                <a:gd name="T3" fmla="*/ 4 h 15"/>
                <a:gd name="T4" fmla="*/ 4 w 12"/>
                <a:gd name="T5" fmla="*/ 6 h 15"/>
                <a:gd name="T6" fmla="*/ 5 w 12"/>
                <a:gd name="T7" fmla="*/ 8 h 15"/>
                <a:gd name="T8" fmla="*/ 5 w 12"/>
                <a:gd name="T9" fmla="*/ 11 h 15"/>
                <a:gd name="T10" fmla="*/ 9 w 12"/>
                <a:gd name="T11" fmla="*/ 14 h 15"/>
                <a:gd name="T12" fmla="*/ 12 w 12"/>
                <a:gd name="T13" fmla="*/ 11 h 15"/>
                <a:gd name="T14" fmla="*/ 7 w 12"/>
                <a:gd name="T15" fmla="*/ 5 h 15"/>
                <a:gd name="T16" fmla="*/ 1 w 12"/>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1" y="1"/>
                  </a:moveTo>
                  <a:cubicBezTo>
                    <a:pt x="0" y="0"/>
                    <a:pt x="2" y="3"/>
                    <a:pt x="2" y="4"/>
                  </a:cubicBezTo>
                  <a:cubicBezTo>
                    <a:pt x="2" y="5"/>
                    <a:pt x="3" y="6"/>
                    <a:pt x="4" y="6"/>
                  </a:cubicBezTo>
                  <a:cubicBezTo>
                    <a:pt x="4" y="5"/>
                    <a:pt x="5" y="7"/>
                    <a:pt x="5" y="8"/>
                  </a:cubicBezTo>
                  <a:cubicBezTo>
                    <a:pt x="4" y="8"/>
                    <a:pt x="4" y="10"/>
                    <a:pt x="5" y="11"/>
                  </a:cubicBezTo>
                  <a:cubicBezTo>
                    <a:pt x="6" y="12"/>
                    <a:pt x="7" y="14"/>
                    <a:pt x="9" y="14"/>
                  </a:cubicBezTo>
                  <a:cubicBezTo>
                    <a:pt x="10" y="15"/>
                    <a:pt x="11" y="11"/>
                    <a:pt x="12" y="11"/>
                  </a:cubicBezTo>
                  <a:cubicBezTo>
                    <a:pt x="12" y="10"/>
                    <a:pt x="8" y="7"/>
                    <a:pt x="7" y="5"/>
                  </a:cubicBezTo>
                  <a:cubicBezTo>
                    <a:pt x="5" y="4"/>
                    <a:pt x="2" y="1"/>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56" name="Freeform 62"/>
            <p:cNvSpPr>
              <a:spLocks/>
            </p:cNvSpPr>
            <p:nvPr/>
          </p:nvSpPr>
          <p:spPr bwMode="auto">
            <a:xfrm>
              <a:off x="2054900" y="5834635"/>
              <a:ext cx="33680" cy="39995"/>
            </a:xfrm>
            <a:custGeom>
              <a:avLst/>
              <a:gdLst>
                <a:gd name="T0" fmla="*/ 7 w 7"/>
                <a:gd name="T1" fmla="*/ 0 h 8"/>
                <a:gd name="T2" fmla="*/ 3 w 7"/>
                <a:gd name="T3" fmla="*/ 1 h 8"/>
                <a:gd name="T4" fmla="*/ 0 w 7"/>
                <a:gd name="T5" fmla="*/ 3 h 8"/>
                <a:gd name="T6" fmla="*/ 4 w 7"/>
                <a:gd name="T7" fmla="*/ 8 h 8"/>
                <a:gd name="T8" fmla="*/ 7 w 7"/>
                <a:gd name="T9" fmla="*/ 0 h 8"/>
              </a:gdLst>
              <a:ahLst/>
              <a:cxnLst>
                <a:cxn ang="0">
                  <a:pos x="T0" y="T1"/>
                </a:cxn>
                <a:cxn ang="0">
                  <a:pos x="T2" y="T3"/>
                </a:cxn>
                <a:cxn ang="0">
                  <a:pos x="T4" y="T5"/>
                </a:cxn>
                <a:cxn ang="0">
                  <a:pos x="T6" y="T7"/>
                </a:cxn>
                <a:cxn ang="0">
                  <a:pos x="T8" y="T9"/>
                </a:cxn>
              </a:cxnLst>
              <a:rect l="0" t="0" r="r" b="b"/>
              <a:pathLst>
                <a:path w="7" h="8">
                  <a:moveTo>
                    <a:pt x="7" y="0"/>
                  </a:moveTo>
                  <a:cubicBezTo>
                    <a:pt x="6" y="0"/>
                    <a:pt x="4" y="1"/>
                    <a:pt x="3" y="1"/>
                  </a:cubicBezTo>
                  <a:cubicBezTo>
                    <a:pt x="2" y="2"/>
                    <a:pt x="0" y="2"/>
                    <a:pt x="0" y="3"/>
                  </a:cubicBezTo>
                  <a:cubicBezTo>
                    <a:pt x="0" y="5"/>
                    <a:pt x="2" y="7"/>
                    <a:pt x="4" y="8"/>
                  </a:cubicBezTo>
                  <a:cubicBezTo>
                    <a:pt x="5" y="8"/>
                    <a:pt x="7" y="1"/>
                    <a:pt x="7"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57" name="Freeform 63"/>
            <p:cNvSpPr>
              <a:spLocks/>
            </p:cNvSpPr>
            <p:nvPr/>
          </p:nvSpPr>
          <p:spPr bwMode="auto">
            <a:xfrm>
              <a:off x="2288557" y="3666467"/>
              <a:ext cx="237867" cy="86306"/>
            </a:xfrm>
            <a:custGeom>
              <a:avLst/>
              <a:gdLst>
                <a:gd name="T0" fmla="*/ 43 w 48"/>
                <a:gd name="T1" fmla="*/ 16 h 17"/>
                <a:gd name="T2" fmla="*/ 40 w 48"/>
                <a:gd name="T3" fmla="*/ 13 h 17"/>
                <a:gd name="T4" fmla="*/ 40 w 48"/>
                <a:gd name="T5" fmla="*/ 12 h 17"/>
                <a:gd name="T6" fmla="*/ 38 w 48"/>
                <a:gd name="T7" fmla="*/ 11 h 17"/>
                <a:gd name="T8" fmla="*/ 33 w 48"/>
                <a:gd name="T9" fmla="*/ 9 h 17"/>
                <a:gd name="T10" fmla="*/ 29 w 48"/>
                <a:gd name="T11" fmla="*/ 7 h 17"/>
                <a:gd name="T12" fmla="*/ 21 w 48"/>
                <a:gd name="T13" fmla="*/ 3 h 17"/>
                <a:gd name="T14" fmla="*/ 10 w 48"/>
                <a:gd name="T15" fmla="*/ 2 h 17"/>
                <a:gd name="T16" fmla="*/ 2 w 48"/>
                <a:gd name="T17" fmla="*/ 5 h 17"/>
                <a:gd name="T18" fmla="*/ 6 w 48"/>
                <a:gd name="T19" fmla="*/ 6 h 17"/>
                <a:gd name="T20" fmla="*/ 9 w 48"/>
                <a:gd name="T21" fmla="*/ 8 h 17"/>
                <a:gd name="T22" fmla="*/ 8 w 48"/>
                <a:gd name="T23" fmla="*/ 5 h 17"/>
                <a:gd name="T24" fmla="*/ 11 w 48"/>
                <a:gd name="T25" fmla="*/ 4 h 17"/>
                <a:gd name="T26" fmla="*/ 13 w 48"/>
                <a:gd name="T27" fmla="*/ 5 h 17"/>
                <a:gd name="T28" fmla="*/ 15 w 48"/>
                <a:gd name="T29" fmla="*/ 6 h 17"/>
                <a:gd name="T30" fmla="*/ 19 w 48"/>
                <a:gd name="T31" fmla="*/ 8 h 17"/>
                <a:gd name="T32" fmla="*/ 24 w 48"/>
                <a:gd name="T33" fmla="*/ 8 h 17"/>
                <a:gd name="T34" fmla="*/ 27 w 48"/>
                <a:gd name="T35" fmla="*/ 12 h 17"/>
                <a:gd name="T36" fmla="*/ 31 w 48"/>
                <a:gd name="T37" fmla="*/ 13 h 17"/>
                <a:gd name="T38" fmla="*/ 29 w 48"/>
                <a:gd name="T39" fmla="*/ 16 h 17"/>
                <a:gd name="T40" fmla="*/ 32 w 48"/>
                <a:gd name="T41" fmla="*/ 17 h 17"/>
                <a:gd name="T42" fmla="*/ 43 w 48"/>
                <a:gd name="T43"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17">
                  <a:moveTo>
                    <a:pt x="43" y="16"/>
                  </a:moveTo>
                  <a:cubicBezTo>
                    <a:pt x="48" y="15"/>
                    <a:pt x="41" y="13"/>
                    <a:pt x="40" y="13"/>
                  </a:cubicBezTo>
                  <a:cubicBezTo>
                    <a:pt x="39" y="13"/>
                    <a:pt x="39" y="12"/>
                    <a:pt x="40" y="12"/>
                  </a:cubicBezTo>
                  <a:cubicBezTo>
                    <a:pt x="40" y="11"/>
                    <a:pt x="39" y="11"/>
                    <a:pt x="38" y="11"/>
                  </a:cubicBezTo>
                  <a:cubicBezTo>
                    <a:pt x="37" y="11"/>
                    <a:pt x="35" y="10"/>
                    <a:pt x="33" y="9"/>
                  </a:cubicBezTo>
                  <a:cubicBezTo>
                    <a:pt x="32" y="8"/>
                    <a:pt x="32" y="7"/>
                    <a:pt x="29" y="7"/>
                  </a:cubicBezTo>
                  <a:cubicBezTo>
                    <a:pt x="26" y="7"/>
                    <a:pt x="23" y="5"/>
                    <a:pt x="21" y="3"/>
                  </a:cubicBezTo>
                  <a:cubicBezTo>
                    <a:pt x="19" y="0"/>
                    <a:pt x="14" y="1"/>
                    <a:pt x="10" y="2"/>
                  </a:cubicBezTo>
                  <a:cubicBezTo>
                    <a:pt x="7" y="2"/>
                    <a:pt x="3" y="4"/>
                    <a:pt x="2" y="5"/>
                  </a:cubicBezTo>
                  <a:cubicBezTo>
                    <a:pt x="0" y="7"/>
                    <a:pt x="4" y="6"/>
                    <a:pt x="6" y="6"/>
                  </a:cubicBezTo>
                  <a:cubicBezTo>
                    <a:pt x="7" y="7"/>
                    <a:pt x="7" y="8"/>
                    <a:pt x="9" y="8"/>
                  </a:cubicBezTo>
                  <a:cubicBezTo>
                    <a:pt x="10" y="8"/>
                    <a:pt x="8" y="6"/>
                    <a:pt x="8" y="5"/>
                  </a:cubicBezTo>
                  <a:cubicBezTo>
                    <a:pt x="8" y="4"/>
                    <a:pt x="9" y="4"/>
                    <a:pt x="11" y="4"/>
                  </a:cubicBezTo>
                  <a:cubicBezTo>
                    <a:pt x="12" y="4"/>
                    <a:pt x="13" y="4"/>
                    <a:pt x="13" y="5"/>
                  </a:cubicBezTo>
                  <a:cubicBezTo>
                    <a:pt x="13" y="6"/>
                    <a:pt x="13" y="6"/>
                    <a:pt x="15" y="6"/>
                  </a:cubicBezTo>
                  <a:cubicBezTo>
                    <a:pt x="17" y="7"/>
                    <a:pt x="18" y="7"/>
                    <a:pt x="19" y="8"/>
                  </a:cubicBezTo>
                  <a:cubicBezTo>
                    <a:pt x="20" y="10"/>
                    <a:pt x="23" y="8"/>
                    <a:pt x="24" y="8"/>
                  </a:cubicBezTo>
                  <a:cubicBezTo>
                    <a:pt x="26" y="9"/>
                    <a:pt x="27" y="11"/>
                    <a:pt x="27" y="12"/>
                  </a:cubicBezTo>
                  <a:cubicBezTo>
                    <a:pt x="27" y="13"/>
                    <a:pt x="28" y="12"/>
                    <a:pt x="31" y="13"/>
                  </a:cubicBezTo>
                  <a:cubicBezTo>
                    <a:pt x="33" y="14"/>
                    <a:pt x="30" y="15"/>
                    <a:pt x="29" y="16"/>
                  </a:cubicBezTo>
                  <a:cubicBezTo>
                    <a:pt x="28" y="16"/>
                    <a:pt x="30" y="16"/>
                    <a:pt x="32" y="17"/>
                  </a:cubicBezTo>
                  <a:cubicBezTo>
                    <a:pt x="35" y="17"/>
                    <a:pt x="42" y="16"/>
                    <a:pt x="43" y="1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58" name="Freeform 64"/>
            <p:cNvSpPr>
              <a:spLocks/>
            </p:cNvSpPr>
            <p:nvPr/>
          </p:nvSpPr>
          <p:spPr bwMode="auto">
            <a:xfrm>
              <a:off x="2408543" y="3775928"/>
              <a:ext cx="37890" cy="14735"/>
            </a:xfrm>
            <a:custGeom>
              <a:avLst/>
              <a:gdLst>
                <a:gd name="T0" fmla="*/ 1 w 8"/>
                <a:gd name="T1" fmla="*/ 1 h 3"/>
                <a:gd name="T2" fmla="*/ 2 w 8"/>
                <a:gd name="T3" fmla="*/ 3 h 3"/>
                <a:gd name="T4" fmla="*/ 7 w 8"/>
                <a:gd name="T5" fmla="*/ 2 h 3"/>
                <a:gd name="T6" fmla="*/ 4 w 8"/>
                <a:gd name="T7" fmla="*/ 1 h 3"/>
                <a:gd name="T8" fmla="*/ 1 w 8"/>
                <a:gd name="T9" fmla="*/ 1 h 3"/>
              </a:gdLst>
              <a:ahLst/>
              <a:cxnLst>
                <a:cxn ang="0">
                  <a:pos x="T0" y="T1"/>
                </a:cxn>
                <a:cxn ang="0">
                  <a:pos x="T2" y="T3"/>
                </a:cxn>
                <a:cxn ang="0">
                  <a:pos x="T4" y="T5"/>
                </a:cxn>
                <a:cxn ang="0">
                  <a:pos x="T6" y="T7"/>
                </a:cxn>
                <a:cxn ang="0">
                  <a:pos x="T8" y="T9"/>
                </a:cxn>
              </a:cxnLst>
              <a:rect l="0" t="0" r="r" b="b"/>
              <a:pathLst>
                <a:path w="8" h="3">
                  <a:moveTo>
                    <a:pt x="1" y="1"/>
                  </a:moveTo>
                  <a:cubicBezTo>
                    <a:pt x="2" y="2"/>
                    <a:pt x="2" y="3"/>
                    <a:pt x="2" y="3"/>
                  </a:cubicBezTo>
                  <a:cubicBezTo>
                    <a:pt x="2" y="3"/>
                    <a:pt x="5" y="3"/>
                    <a:pt x="7" y="2"/>
                  </a:cubicBezTo>
                  <a:cubicBezTo>
                    <a:pt x="8" y="2"/>
                    <a:pt x="6" y="1"/>
                    <a:pt x="4" y="1"/>
                  </a:cubicBezTo>
                  <a:cubicBezTo>
                    <a:pt x="2" y="0"/>
                    <a:pt x="0" y="1"/>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59" name="Freeform 65"/>
            <p:cNvSpPr>
              <a:spLocks/>
            </p:cNvSpPr>
            <p:nvPr/>
          </p:nvSpPr>
          <p:spPr bwMode="auto">
            <a:xfrm>
              <a:off x="2496954" y="3775928"/>
              <a:ext cx="44205" cy="10525"/>
            </a:xfrm>
            <a:custGeom>
              <a:avLst/>
              <a:gdLst>
                <a:gd name="T0" fmla="*/ 1 w 9"/>
                <a:gd name="T1" fmla="*/ 1 h 2"/>
                <a:gd name="T2" fmla="*/ 7 w 9"/>
                <a:gd name="T3" fmla="*/ 2 h 2"/>
                <a:gd name="T4" fmla="*/ 4 w 9"/>
                <a:gd name="T5" fmla="*/ 0 h 2"/>
                <a:gd name="T6" fmla="*/ 1 w 9"/>
                <a:gd name="T7" fmla="*/ 1 h 2"/>
              </a:gdLst>
              <a:ahLst/>
              <a:cxnLst>
                <a:cxn ang="0">
                  <a:pos x="T0" y="T1"/>
                </a:cxn>
                <a:cxn ang="0">
                  <a:pos x="T2" y="T3"/>
                </a:cxn>
                <a:cxn ang="0">
                  <a:pos x="T4" y="T5"/>
                </a:cxn>
                <a:cxn ang="0">
                  <a:pos x="T6" y="T7"/>
                </a:cxn>
              </a:cxnLst>
              <a:rect l="0" t="0" r="r" b="b"/>
              <a:pathLst>
                <a:path w="9" h="2">
                  <a:moveTo>
                    <a:pt x="1" y="1"/>
                  </a:moveTo>
                  <a:cubicBezTo>
                    <a:pt x="3" y="2"/>
                    <a:pt x="6" y="2"/>
                    <a:pt x="7" y="2"/>
                  </a:cubicBezTo>
                  <a:cubicBezTo>
                    <a:pt x="9" y="1"/>
                    <a:pt x="6" y="0"/>
                    <a:pt x="4" y="0"/>
                  </a:cubicBezTo>
                  <a:cubicBezTo>
                    <a:pt x="2" y="0"/>
                    <a:pt x="0"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60" name="Freeform 66"/>
            <p:cNvSpPr>
              <a:spLocks/>
            </p:cNvSpPr>
            <p:nvPr/>
          </p:nvSpPr>
          <p:spPr bwMode="auto">
            <a:xfrm>
              <a:off x="2522214" y="3746458"/>
              <a:ext cx="105251" cy="39995"/>
            </a:xfrm>
            <a:custGeom>
              <a:avLst/>
              <a:gdLst>
                <a:gd name="T0" fmla="*/ 3 w 21"/>
                <a:gd name="T1" fmla="*/ 5 h 8"/>
                <a:gd name="T2" fmla="*/ 3 w 21"/>
                <a:gd name="T3" fmla="*/ 5 h 8"/>
                <a:gd name="T4" fmla="*/ 3 w 21"/>
                <a:gd name="T5" fmla="*/ 6 h 8"/>
                <a:gd name="T6" fmla="*/ 4 w 21"/>
                <a:gd name="T7" fmla="*/ 6 h 8"/>
                <a:gd name="T8" fmla="*/ 4 w 21"/>
                <a:gd name="T9" fmla="*/ 6 h 8"/>
                <a:gd name="T10" fmla="*/ 5 w 21"/>
                <a:gd name="T11" fmla="*/ 6 h 8"/>
                <a:gd name="T12" fmla="*/ 5 w 21"/>
                <a:gd name="T13" fmla="*/ 7 h 8"/>
                <a:gd name="T14" fmla="*/ 5 w 21"/>
                <a:gd name="T15" fmla="*/ 7 h 8"/>
                <a:gd name="T16" fmla="*/ 5 w 21"/>
                <a:gd name="T17" fmla="*/ 7 h 8"/>
                <a:gd name="T18" fmla="*/ 6 w 21"/>
                <a:gd name="T19" fmla="*/ 8 h 8"/>
                <a:gd name="T20" fmla="*/ 7 w 21"/>
                <a:gd name="T21" fmla="*/ 8 h 8"/>
                <a:gd name="T22" fmla="*/ 7 w 21"/>
                <a:gd name="T23" fmla="*/ 8 h 8"/>
                <a:gd name="T24" fmla="*/ 10 w 21"/>
                <a:gd name="T25" fmla="*/ 7 h 8"/>
                <a:gd name="T26" fmla="*/ 12 w 21"/>
                <a:gd name="T27" fmla="*/ 8 h 8"/>
                <a:gd name="T28" fmla="*/ 15 w 21"/>
                <a:gd name="T29" fmla="*/ 7 h 8"/>
                <a:gd name="T30" fmla="*/ 20 w 21"/>
                <a:gd name="T31" fmla="*/ 7 h 8"/>
                <a:gd name="T32" fmla="*/ 19 w 21"/>
                <a:gd name="T33" fmla="*/ 5 h 8"/>
                <a:gd name="T34" fmla="*/ 17 w 21"/>
                <a:gd name="T35" fmla="*/ 2 h 8"/>
                <a:gd name="T36" fmla="*/ 11 w 21"/>
                <a:gd name="T37" fmla="*/ 1 h 8"/>
                <a:gd name="T38" fmla="*/ 10 w 21"/>
                <a:gd name="T39" fmla="*/ 1 h 8"/>
                <a:gd name="T40" fmla="*/ 10 w 21"/>
                <a:gd name="T41" fmla="*/ 1 h 8"/>
                <a:gd name="T42" fmla="*/ 9 w 21"/>
                <a:gd name="T43" fmla="*/ 1 h 8"/>
                <a:gd name="T44" fmla="*/ 9 w 21"/>
                <a:gd name="T45" fmla="*/ 1 h 8"/>
                <a:gd name="T46" fmla="*/ 8 w 21"/>
                <a:gd name="T47" fmla="*/ 1 h 8"/>
                <a:gd name="T48" fmla="*/ 8 w 21"/>
                <a:gd name="T49" fmla="*/ 1 h 8"/>
                <a:gd name="T50" fmla="*/ 7 w 21"/>
                <a:gd name="T51" fmla="*/ 1 h 8"/>
                <a:gd name="T52" fmla="*/ 6 w 21"/>
                <a:gd name="T53" fmla="*/ 1 h 8"/>
                <a:gd name="T54" fmla="*/ 6 w 21"/>
                <a:gd name="T55" fmla="*/ 1 h 8"/>
                <a:gd name="T56" fmla="*/ 5 w 21"/>
                <a:gd name="T57" fmla="*/ 1 h 8"/>
                <a:gd name="T58" fmla="*/ 5 w 21"/>
                <a:gd name="T59" fmla="*/ 1 h 8"/>
                <a:gd name="T60" fmla="*/ 4 w 21"/>
                <a:gd name="T61" fmla="*/ 1 h 8"/>
                <a:gd name="T62" fmla="*/ 4 w 21"/>
                <a:gd name="T63" fmla="*/ 1 h 8"/>
                <a:gd name="T64" fmla="*/ 3 w 21"/>
                <a:gd name="T65" fmla="*/ 0 h 8"/>
                <a:gd name="T66" fmla="*/ 1 w 21"/>
                <a:gd name="T67" fmla="*/ 2 h 8"/>
                <a:gd name="T68" fmla="*/ 2 w 21"/>
                <a:gd name="T69" fmla="*/ 4 h 8"/>
                <a:gd name="T70" fmla="*/ 3 w 21"/>
                <a:gd name="T7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 h="8">
                  <a:moveTo>
                    <a:pt x="3" y="5"/>
                  </a:moveTo>
                  <a:cubicBezTo>
                    <a:pt x="3" y="5"/>
                    <a:pt x="3" y="5"/>
                    <a:pt x="3" y="5"/>
                  </a:cubicBezTo>
                  <a:cubicBezTo>
                    <a:pt x="3" y="5"/>
                    <a:pt x="3" y="5"/>
                    <a:pt x="3" y="6"/>
                  </a:cubicBezTo>
                  <a:cubicBezTo>
                    <a:pt x="4" y="6"/>
                    <a:pt x="4" y="6"/>
                    <a:pt x="4" y="6"/>
                  </a:cubicBezTo>
                  <a:cubicBezTo>
                    <a:pt x="4" y="6"/>
                    <a:pt x="4" y="6"/>
                    <a:pt x="4" y="6"/>
                  </a:cubicBezTo>
                  <a:cubicBezTo>
                    <a:pt x="4" y="6"/>
                    <a:pt x="4" y="6"/>
                    <a:pt x="5" y="6"/>
                  </a:cubicBezTo>
                  <a:cubicBezTo>
                    <a:pt x="5" y="7"/>
                    <a:pt x="5" y="7"/>
                    <a:pt x="5" y="7"/>
                  </a:cubicBezTo>
                  <a:cubicBezTo>
                    <a:pt x="5" y="7"/>
                    <a:pt x="5" y="7"/>
                    <a:pt x="5" y="7"/>
                  </a:cubicBezTo>
                  <a:cubicBezTo>
                    <a:pt x="5" y="7"/>
                    <a:pt x="5" y="7"/>
                    <a:pt x="5" y="7"/>
                  </a:cubicBezTo>
                  <a:cubicBezTo>
                    <a:pt x="6" y="7"/>
                    <a:pt x="6" y="7"/>
                    <a:pt x="6" y="8"/>
                  </a:cubicBezTo>
                  <a:cubicBezTo>
                    <a:pt x="6" y="8"/>
                    <a:pt x="6" y="8"/>
                    <a:pt x="7" y="8"/>
                  </a:cubicBezTo>
                  <a:cubicBezTo>
                    <a:pt x="7" y="8"/>
                    <a:pt x="7" y="8"/>
                    <a:pt x="7" y="8"/>
                  </a:cubicBezTo>
                  <a:cubicBezTo>
                    <a:pt x="8" y="8"/>
                    <a:pt x="9" y="7"/>
                    <a:pt x="10" y="7"/>
                  </a:cubicBezTo>
                  <a:cubicBezTo>
                    <a:pt x="11" y="6"/>
                    <a:pt x="11" y="7"/>
                    <a:pt x="12" y="8"/>
                  </a:cubicBezTo>
                  <a:cubicBezTo>
                    <a:pt x="12" y="8"/>
                    <a:pt x="14" y="7"/>
                    <a:pt x="15" y="7"/>
                  </a:cubicBezTo>
                  <a:cubicBezTo>
                    <a:pt x="17" y="6"/>
                    <a:pt x="19" y="7"/>
                    <a:pt x="20" y="7"/>
                  </a:cubicBezTo>
                  <a:cubicBezTo>
                    <a:pt x="21" y="7"/>
                    <a:pt x="20" y="6"/>
                    <a:pt x="19" y="5"/>
                  </a:cubicBezTo>
                  <a:cubicBezTo>
                    <a:pt x="18" y="5"/>
                    <a:pt x="18" y="3"/>
                    <a:pt x="17" y="2"/>
                  </a:cubicBezTo>
                  <a:cubicBezTo>
                    <a:pt x="16" y="1"/>
                    <a:pt x="13" y="1"/>
                    <a:pt x="11" y="1"/>
                  </a:cubicBezTo>
                  <a:cubicBezTo>
                    <a:pt x="11" y="1"/>
                    <a:pt x="11" y="1"/>
                    <a:pt x="10" y="1"/>
                  </a:cubicBezTo>
                  <a:cubicBezTo>
                    <a:pt x="10" y="1"/>
                    <a:pt x="10" y="1"/>
                    <a:pt x="10" y="1"/>
                  </a:cubicBezTo>
                  <a:cubicBezTo>
                    <a:pt x="10" y="1"/>
                    <a:pt x="10" y="1"/>
                    <a:pt x="9" y="1"/>
                  </a:cubicBezTo>
                  <a:cubicBezTo>
                    <a:pt x="9" y="1"/>
                    <a:pt x="9" y="1"/>
                    <a:pt x="9" y="1"/>
                  </a:cubicBezTo>
                  <a:cubicBezTo>
                    <a:pt x="9" y="1"/>
                    <a:pt x="8" y="1"/>
                    <a:pt x="8" y="1"/>
                  </a:cubicBezTo>
                  <a:cubicBezTo>
                    <a:pt x="8" y="1"/>
                    <a:pt x="8" y="1"/>
                    <a:pt x="8" y="1"/>
                  </a:cubicBezTo>
                  <a:cubicBezTo>
                    <a:pt x="7" y="1"/>
                    <a:pt x="7" y="1"/>
                    <a:pt x="7" y="1"/>
                  </a:cubicBezTo>
                  <a:cubicBezTo>
                    <a:pt x="7" y="1"/>
                    <a:pt x="6" y="1"/>
                    <a:pt x="6" y="1"/>
                  </a:cubicBezTo>
                  <a:cubicBezTo>
                    <a:pt x="6" y="1"/>
                    <a:pt x="6" y="1"/>
                    <a:pt x="6" y="1"/>
                  </a:cubicBezTo>
                  <a:cubicBezTo>
                    <a:pt x="6" y="1"/>
                    <a:pt x="5" y="1"/>
                    <a:pt x="5" y="1"/>
                  </a:cubicBezTo>
                  <a:cubicBezTo>
                    <a:pt x="5" y="1"/>
                    <a:pt x="5" y="1"/>
                    <a:pt x="5" y="1"/>
                  </a:cubicBezTo>
                  <a:cubicBezTo>
                    <a:pt x="4" y="1"/>
                    <a:pt x="4" y="1"/>
                    <a:pt x="4" y="1"/>
                  </a:cubicBezTo>
                  <a:cubicBezTo>
                    <a:pt x="4" y="1"/>
                    <a:pt x="4" y="1"/>
                    <a:pt x="4" y="1"/>
                  </a:cubicBezTo>
                  <a:cubicBezTo>
                    <a:pt x="3" y="1"/>
                    <a:pt x="3" y="0"/>
                    <a:pt x="3" y="0"/>
                  </a:cubicBezTo>
                  <a:cubicBezTo>
                    <a:pt x="1" y="0"/>
                    <a:pt x="0" y="1"/>
                    <a:pt x="1" y="2"/>
                  </a:cubicBezTo>
                  <a:cubicBezTo>
                    <a:pt x="1" y="2"/>
                    <a:pt x="2" y="3"/>
                    <a:pt x="2" y="4"/>
                  </a:cubicBezTo>
                  <a:cubicBezTo>
                    <a:pt x="3" y="4"/>
                    <a:pt x="3" y="5"/>
                    <a:pt x="3"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61" name="Freeform 67"/>
            <p:cNvSpPr>
              <a:spLocks/>
            </p:cNvSpPr>
            <p:nvPr/>
          </p:nvSpPr>
          <p:spPr bwMode="auto">
            <a:xfrm>
              <a:off x="2646410" y="3775928"/>
              <a:ext cx="50520" cy="21050"/>
            </a:xfrm>
            <a:custGeom>
              <a:avLst/>
              <a:gdLst>
                <a:gd name="T0" fmla="*/ 4 w 10"/>
                <a:gd name="T1" fmla="*/ 1 h 4"/>
                <a:gd name="T2" fmla="*/ 1 w 10"/>
                <a:gd name="T3" fmla="*/ 2 h 4"/>
                <a:gd name="T4" fmla="*/ 4 w 10"/>
                <a:gd name="T5" fmla="*/ 3 h 4"/>
                <a:gd name="T6" fmla="*/ 4 w 10"/>
                <a:gd name="T7" fmla="*/ 1 h 4"/>
              </a:gdLst>
              <a:ahLst/>
              <a:cxnLst>
                <a:cxn ang="0">
                  <a:pos x="T0" y="T1"/>
                </a:cxn>
                <a:cxn ang="0">
                  <a:pos x="T2" y="T3"/>
                </a:cxn>
                <a:cxn ang="0">
                  <a:pos x="T4" y="T5"/>
                </a:cxn>
                <a:cxn ang="0">
                  <a:pos x="T6" y="T7"/>
                </a:cxn>
              </a:cxnLst>
              <a:rect l="0" t="0" r="r" b="b"/>
              <a:pathLst>
                <a:path w="10" h="4">
                  <a:moveTo>
                    <a:pt x="4" y="1"/>
                  </a:moveTo>
                  <a:cubicBezTo>
                    <a:pt x="1" y="1"/>
                    <a:pt x="1" y="1"/>
                    <a:pt x="1" y="2"/>
                  </a:cubicBezTo>
                  <a:cubicBezTo>
                    <a:pt x="0" y="3"/>
                    <a:pt x="2" y="4"/>
                    <a:pt x="4" y="3"/>
                  </a:cubicBezTo>
                  <a:cubicBezTo>
                    <a:pt x="10" y="0"/>
                    <a:pt x="6" y="0"/>
                    <a:pt x="4"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62" name="Freeform 68"/>
            <p:cNvSpPr>
              <a:spLocks/>
            </p:cNvSpPr>
            <p:nvPr/>
          </p:nvSpPr>
          <p:spPr bwMode="auto">
            <a:xfrm>
              <a:off x="2736926" y="3790663"/>
              <a:ext cx="4210" cy="10525"/>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1"/>
                    <a:pt x="1" y="0"/>
                    <a:pt x="0" y="1"/>
                  </a:cubicBezTo>
                  <a:cubicBezTo>
                    <a:pt x="0" y="1"/>
                    <a:pt x="0" y="2"/>
                    <a:pt x="1"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63" name="Freeform 69"/>
            <p:cNvSpPr>
              <a:spLocks/>
            </p:cNvSpPr>
            <p:nvPr/>
          </p:nvSpPr>
          <p:spPr bwMode="auto">
            <a:xfrm>
              <a:off x="2751661" y="3801188"/>
              <a:ext cx="14735" cy="10525"/>
            </a:xfrm>
            <a:custGeom>
              <a:avLst/>
              <a:gdLst>
                <a:gd name="T0" fmla="*/ 1 w 3"/>
                <a:gd name="T1" fmla="*/ 2 h 2"/>
                <a:gd name="T2" fmla="*/ 3 w 3"/>
                <a:gd name="T3" fmla="*/ 1 h 2"/>
                <a:gd name="T4" fmla="*/ 1 w 3"/>
                <a:gd name="T5" fmla="*/ 2 h 2"/>
              </a:gdLst>
              <a:ahLst/>
              <a:cxnLst>
                <a:cxn ang="0">
                  <a:pos x="T0" y="T1"/>
                </a:cxn>
                <a:cxn ang="0">
                  <a:pos x="T2" y="T3"/>
                </a:cxn>
                <a:cxn ang="0">
                  <a:pos x="T4" y="T5"/>
                </a:cxn>
              </a:cxnLst>
              <a:rect l="0" t="0" r="r" b="b"/>
              <a:pathLst>
                <a:path w="3" h="2">
                  <a:moveTo>
                    <a:pt x="1" y="2"/>
                  </a:moveTo>
                  <a:cubicBezTo>
                    <a:pt x="2" y="2"/>
                    <a:pt x="3" y="1"/>
                    <a:pt x="3" y="1"/>
                  </a:cubicBezTo>
                  <a:cubicBezTo>
                    <a:pt x="2" y="0"/>
                    <a:pt x="0" y="2"/>
                    <a:pt x="1"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64" name="Freeform 70"/>
            <p:cNvSpPr>
              <a:spLocks/>
            </p:cNvSpPr>
            <p:nvPr/>
          </p:nvSpPr>
          <p:spPr bwMode="auto">
            <a:xfrm>
              <a:off x="2762186" y="3841184"/>
              <a:ext cx="4210" cy="10525"/>
            </a:xfrm>
            <a:custGeom>
              <a:avLst/>
              <a:gdLst>
                <a:gd name="T0" fmla="*/ 0 w 1"/>
                <a:gd name="T1" fmla="*/ 1 h 2"/>
                <a:gd name="T2" fmla="*/ 0 w 1"/>
                <a:gd name="T3" fmla="*/ 0 h 2"/>
                <a:gd name="T4" fmla="*/ 0 w 1"/>
                <a:gd name="T5" fmla="*/ 1 h 2"/>
              </a:gdLst>
              <a:ahLst/>
              <a:cxnLst>
                <a:cxn ang="0">
                  <a:pos x="T0" y="T1"/>
                </a:cxn>
                <a:cxn ang="0">
                  <a:pos x="T2" y="T3"/>
                </a:cxn>
                <a:cxn ang="0">
                  <a:pos x="T4" y="T5"/>
                </a:cxn>
              </a:cxnLst>
              <a:rect l="0" t="0" r="r" b="b"/>
              <a:pathLst>
                <a:path w="1" h="2">
                  <a:moveTo>
                    <a:pt x="0" y="1"/>
                  </a:moveTo>
                  <a:cubicBezTo>
                    <a:pt x="1" y="1"/>
                    <a:pt x="1" y="0"/>
                    <a:pt x="0" y="0"/>
                  </a:cubicBezTo>
                  <a:cubicBezTo>
                    <a:pt x="0" y="1"/>
                    <a:pt x="0" y="2"/>
                    <a:pt x="0"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65" name="Freeform 71"/>
            <p:cNvSpPr>
              <a:spLocks/>
            </p:cNvSpPr>
            <p:nvPr/>
          </p:nvSpPr>
          <p:spPr bwMode="auto">
            <a:xfrm>
              <a:off x="2751661" y="3887494"/>
              <a:ext cx="10525" cy="8420"/>
            </a:xfrm>
            <a:custGeom>
              <a:avLst/>
              <a:gdLst>
                <a:gd name="T0" fmla="*/ 1 w 2"/>
                <a:gd name="T1" fmla="*/ 2 h 2"/>
                <a:gd name="T2" fmla="*/ 1 w 2"/>
                <a:gd name="T3" fmla="*/ 1 h 2"/>
                <a:gd name="T4" fmla="*/ 1 w 2"/>
                <a:gd name="T5" fmla="*/ 2 h 2"/>
              </a:gdLst>
              <a:ahLst/>
              <a:cxnLst>
                <a:cxn ang="0">
                  <a:pos x="T0" y="T1"/>
                </a:cxn>
                <a:cxn ang="0">
                  <a:pos x="T2" y="T3"/>
                </a:cxn>
                <a:cxn ang="0">
                  <a:pos x="T4" y="T5"/>
                </a:cxn>
              </a:cxnLst>
              <a:rect l="0" t="0" r="r" b="b"/>
              <a:pathLst>
                <a:path w="2" h="2">
                  <a:moveTo>
                    <a:pt x="1" y="2"/>
                  </a:moveTo>
                  <a:cubicBezTo>
                    <a:pt x="2" y="1"/>
                    <a:pt x="2" y="0"/>
                    <a:pt x="1" y="1"/>
                  </a:cubicBezTo>
                  <a:cubicBezTo>
                    <a:pt x="0" y="1"/>
                    <a:pt x="0" y="2"/>
                    <a:pt x="1"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66" name="Freeform 72"/>
            <p:cNvSpPr>
              <a:spLocks/>
            </p:cNvSpPr>
            <p:nvPr/>
          </p:nvSpPr>
          <p:spPr bwMode="auto">
            <a:xfrm>
              <a:off x="2751661" y="3876969"/>
              <a:ext cx="10525" cy="4210"/>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2" y="1"/>
                    <a:pt x="2" y="0"/>
                    <a:pt x="2" y="0"/>
                  </a:cubicBezTo>
                  <a:cubicBezTo>
                    <a:pt x="1" y="0"/>
                    <a:pt x="0" y="1"/>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67" name="Freeform 73"/>
            <p:cNvSpPr>
              <a:spLocks/>
            </p:cNvSpPr>
            <p:nvPr/>
          </p:nvSpPr>
          <p:spPr bwMode="auto">
            <a:xfrm>
              <a:off x="2730611" y="3910649"/>
              <a:ext cx="14735" cy="16840"/>
            </a:xfrm>
            <a:custGeom>
              <a:avLst/>
              <a:gdLst>
                <a:gd name="T0" fmla="*/ 2 w 3"/>
                <a:gd name="T1" fmla="*/ 2 h 3"/>
                <a:gd name="T2" fmla="*/ 1 w 3"/>
                <a:gd name="T3" fmla="*/ 1 h 3"/>
                <a:gd name="T4" fmla="*/ 2 w 3"/>
                <a:gd name="T5" fmla="*/ 2 h 3"/>
              </a:gdLst>
              <a:ahLst/>
              <a:cxnLst>
                <a:cxn ang="0">
                  <a:pos x="T0" y="T1"/>
                </a:cxn>
                <a:cxn ang="0">
                  <a:pos x="T2" y="T3"/>
                </a:cxn>
                <a:cxn ang="0">
                  <a:pos x="T4" y="T5"/>
                </a:cxn>
              </a:cxnLst>
              <a:rect l="0" t="0" r="r" b="b"/>
              <a:pathLst>
                <a:path w="3" h="3">
                  <a:moveTo>
                    <a:pt x="2" y="2"/>
                  </a:moveTo>
                  <a:cubicBezTo>
                    <a:pt x="3" y="1"/>
                    <a:pt x="2" y="0"/>
                    <a:pt x="1" y="1"/>
                  </a:cubicBezTo>
                  <a:cubicBezTo>
                    <a:pt x="0" y="1"/>
                    <a:pt x="1" y="3"/>
                    <a:pt x="2"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68" name="Freeform 74"/>
            <p:cNvSpPr>
              <a:spLocks/>
            </p:cNvSpPr>
            <p:nvPr/>
          </p:nvSpPr>
          <p:spPr bwMode="auto">
            <a:xfrm>
              <a:off x="2785341" y="3887494"/>
              <a:ext cx="14735" cy="14735"/>
            </a:xfrm>
            <a:custGeom>
              <a:avLst/>
              <a:gdLst>
                <a:gd name="T0" fmla="*/ 1 w 3"/>
                <a:gd name="T1" fmla="*/ 1 h 3"/>
                <a:gd name="T2" fmla="*/ 2 w 3"/>
                <a:gd name="T3" fmla="*/ 2 h 3"/>
                <a:gd name="T4" fmla="*/ 1 w 3"/>
                <a:gd name="T5" fmla="*/ 1 h 3"/>
              </a:gdLst>
              <a:ahLst/>
              <a:cxnLst>
                <a:cxn ang="0">
                  <a:pos x="T0" y="T1"/>
                </a:cxn>
                <a:cxn ang="0">
                  <a:pos x="T2" y="T3"/>
                </a:cxn>
                <a:cxn ang="0">
                  <a:pos x="T4" y="T5"/>
                </a:cxn>
              </a:cxnLst>
              <a:rect l="0" t="0" r="r" b="b"/>
              <a:pathLst>
                <a:path w="3" h="3">
                  <a:moveTo>
                    <a:pt x="1" y="1"/>
                  </a:moveTo>
                  <a:cubicBezTo>
                    <a:pt x="0" y="1"/>
                    <a:pt x="1" y="3"/>
                    <a:pt x="2" y="2"/>
                  </a:cubicBezTo>
                  <a:cubicBezTo>
                    <a:pt x="3" y="0"/>
                    <a:pt x="2"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69" name="Freeform 75"/>
            <p:cNvSpPr>
              <a:spLocks/>
            </p:cNvSpPr>
            <p:nvPr/>
          </p:nvSpPr>
          <p:spPr bwMode="auto">
            <a:xfrm>
              <a:off x="2442223" y="3636997"/>
              <a:ext cx="14735" cy="10525"/>
            </a:xfrm>
            <a:custGeom>
              <a:avLst/>
              <a:gdLst>
                <a:gd name="T0" fmla="*/ 1 w 3"/>
                <a:gd name="T1" fmla="*/ 0 h 2"/>
                <a:gd name="T2" fmla="*/ 0 w 3"/>
                <a:gd name="T3" fmla="*/ 1 h 2"/>
                <a:gd name="T4" fmla="*/ 2 w 3"/>
                <a:gd name="T5" fmla="*/ 2 h 2"/>
                <a:gd name="T6" fmla="*/ 1 w 3"/>
                <a:gd name="T7" fmla="*/ 0 h 2"/>
              </a:gdLst>
              <a:ahLst/>
              <a:cxnLst>
                <a:cxn ang="0">
                  <a:pos x="T0" y="T1"/>
                </a:cxn>
                <a:cxn ang="0">
                  <a:pos x="T2" y="T3"/>
                </a:cxn>
                <a:cxn ang="0">
                  <a:pos x="T4" y="T5"/>
                </a:cxn>
                <a:cxn ang="0">
                  <a:pos x="T6" y="T7"/>
                </a:cxn>
              </a:cxnLst>
              <a:rect l="0" t="0" r="r" b="b"/>
              <a:pathLst>
                <a:path w="3" h="2">
                  <a:moveTo>
                    <a:pt x="1" y="0"/>
                  </a:moveTo>
                  <a:cubicBezTo>
                    <a:pt x="0" y="0"/>
                    <a:pt x="0" y="0"/>
                    <a:pt x="0" y="1"/>
                  </a:cubicBezTo>
                  <a:cubicBezTo>
                    <a:pt x="0" y="2"/>
                    <a:pt x="1" y="2"/>
                    <a:pt x="2" y="2"/>
                  </a:cubicBezTo>
                  <a:cubicBezTo>
                    <a:pt x="3" y="1"/>
                    <a:pt x="3"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70" name="Freeform 76"/>
            <p:cNvSpPr>
              <a:spLocks/>
            </p:cNvSpPr>
            <p:nvPr/>
          </p:nvSpPr>
          <p:spPr bwMode="auto">
            <a:xfrm>
              <a:off x="2442223" y="3651732"/>
              <a:ext cx="14735" cy="10525"/>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3" y="0"/>
                    <a:pt x="2" y="0"/>
                  </a:cubicBezTo>
                  <a:cubicBezTo>
                    <a:pt x="1" y="0"/>
                    <a:pt x="0" y="2"/>
                    <a:pt x="2"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71" name="Freeform 77"/>
            <p:cNvSpPr>
              <a:spLocks/>
            </p:cNvSpPr>
            <p:nvPr/>
          </p:nvSpPr>
          <p:spPr bwMode="auto">
            <a:xfrm>
              <a:off x="2755871" y="3466490"/>
              <a:ext cx="14735" cy="14735"/>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1" y="1"/>
                    <a:pt x="0" y="3"/>
                    <a:pt x="1" y="2"/>
                  </a:cubicBezTo>
                  <a:cubicBezTo>
                    <a:pt x="2" y="2"/>
                    <a:pt x="3" y="0"/>
                    <a:pt x="2"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72" name="Freeform 78"/>
            <p:cNvSpPr>
              <a:spLocks/>
            </p:cNvSpPr>
            <p:nvPr/>
          </p:nvSpPr>
          <p:spPr bwMode="auto">
            <a:xfrm>
              <a:off x="2865332" y="3032857"/>
              <a:ext cx="54730" cy="18945"/>
            </a:xfrm>
            <a:custGeom>
              <a:avLst/>
              <a:gdLst>
                <a:gd name="T0" fmla="*/ 7 w 11"/>
                <a:gd name="T1" fmla="*/ 1 h 4"/>
                <a:gd name="T2" fmla="*/ 1 w 11"/>
                <a:gd name="T3" fmla="*/ 0 h 4"/>
                <a:gd name="T4" fmla="*/ 10 w 11"/>
                <a:gd name="T5" fmla="*/ 4 h 4"/>
                <a:gd name="T6" fmla="*/ 7 w 11"/>
                <a:gd name="T7" fmla="*/ 1 h 4"/>
              </a:gdLst>
              <a:ahLst/>
              <a:cxnLst>
                <a:cxn ang="0">
                  <a:pos x="T0" y="T1"/>
                </a:cxn>
                <a:cxn ang="0">
                  <a:pos x="T2" y="T3"/>
                </a:cxn>
                <a:cxn ang="0">
                  <a:pos x="T4" y="T5"/>
                </a:cxn>
                <a:cxn ang="0">
                  <a:pos x="T6" y="T7"/>
                </a:cxn>
              </a:cxnLst>
              <a:rect l="0" t="0" r="r" b="b"/>
              <a:pathLst>
                <a:path w="11" h="4">
                  <a:moveTo>
                    <a:pt x="7" y="1"/>
                  </a:moveTo>
                  <a:cubicBezTo>
                    <a:pt x="4" y="0"/>
                    <a:pt x="0" y="0"/>
                    <a:pt x="1" y="0"/>
                  </a:cubicBezTo>
                  <a:cubicBezTo>
                    <a:pt x="3" y="1"/>
                    <a:pt x="7" y="4"/>
                    <a:pt x="10" y="4"/>
                  </a:cubicBezTo>
                  <a:cubicBezTo>
                    <a:pt x="11" y="3"/>
                    <a:pt x="9" y="2"/>
                    <a:pt x="7"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73" name="Freeform 79"/>
            <p:cNvSpPr>
              <a:spLocks/>
            </p:cNvSpPr>
            <p:nvPr/>
          </p:nvSpPr>
          <p:spPr bwMode="auto">
            <a:xfrm>
              <a:off x="2905327" y="3108638"/>
              <a:ext cx="25260" cy="29470"/>
            </a:xfrm>
            <a:custGeom>
              <a:avLst/>
              <a:gdLst>
                <a:gd name="T0" fmla="*/ 1 w 5"/>
                <a:gd name="T1" fmla="*/ 6 h 6"/>
                <a:gd name="T2" fmla="*/ 4 w 5"/>
                <a:gd name="T3" fmla="*/ 3 h 6"/>
                <a:gd name="T4" fmla="*/ 4 w 5"/>
                <a:gd name="T5" fmla="*/ 1 h 6"/>
                <a:gd name="T6" fmla="*/ 1 w 5"/>
                <a:gd name="T7" fmla="*/ 3 h 6"/>
                <a:gd name="T8" fmla="*/ 1 w 5"/>
                <a:gd name="T9" fmla="*/ 6 h 6"/>
              </a:gdLst>
              <a:ahLst/>
              <a:cxnLst>
                <a:cxn ang="0">
                  <a:pos x="T0" y="T1"/>
                </a:cxn>
                <a:cxn ang="0">
                  <a:pos x="T2" y="T3"/>
                </a:cxn>
                <a:cxn ang="0">
                  <a:pos x="T4" y="T5"/>
                </a:cxn>
                <a:cxn ang="0">
                  <a:pos x="T6" y="T7"/>
                </a:cxn>
                <a:cxn ang="0">
                  <a:pos x="T8" y="T9"/>
                </a:cxn>
              </a:cxnLst>
              <a:rect l="0" t="0" r="r" b="b"/>
              <a:pathLst>
                <a:path w="5" h="6">
                  <a:moveTo>
                    <a:pt x="1" y="6"/>
                  </a:moveTo>
                  <a:cubicBezTo>
                    <a:pt x="1" y="6"/>
                    <a:pt x="5" y="4"/>
                    <a:pt x="4" y="3"/>
                  </a:cubicBezTo>
                  <a:cubicBezTo>
                    <a:pt x="4" y="3"/>
                    <a:pt x="4" y="2"/>
                    <a:pt x="4" y="1"/>
                  </a:cubicBezTo>
                  <a:cubicBezTo>
                    <a:pt x="4" y="0"/>
                    <a:pt x="3" y="2"/>
                    <a:pt x="1" y="3"/>
                  </a:cubicBezTo>
                  <a:cubicBezTo>
                    <a:pt x="0" y="5"/>
                    <a:pt x="0" y="6"/>
                    <a:pt x="1" y="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74" name="Freeform 80"/>
            <p:cNvSpPr>
              <a:spLocks/>
            </p:cNvSpPr>
            <p:nvPr/>
          </p:nvSpPr>
          <p:spPr bwMode="auto">
            <a:xfrm>
              <a:off x="2955848" y="2978126"/>
              <a:ext cx="134721" cy="138931"/>
            </a:xfrm>
            <a:custGeom>
              <a:avLst/>
              <a:gdLst>
                <a:gd name="T0" fmla="*/ 16 w 27"/>
                <a:gd name="T1" fmla="*/ 11 h 28"/>
                <a:gd name="T2" fmla="*/ 16 w 27"/>
                <a:gd name="T3" fmla="*/ 9 h 28"/>
                <a:gd name="T4" fmla="*/ 12 w 27"/>
                <a:gd name="T5" fmla="*/ 11 h 28"/>
                <a:gd name="T6" fmla="*/ 14 w 27"/>
                <a:gd name="T7" fmla="*/ 7 h 28"/>
                <a:gd name="T8" fmla="*/ 17 w 27"/>
                <a:gd name="T9" fmla="*/ 4 h 28"/>
                <a:gd name="T10" fmla="*/ 17 w 27"/>
                <a:gd name="T11" fmla="*/ 2 h 28"/>
                <a:gd name="T12" fmla="*/ 19 w 27"/>
                <a:gd name="T13" fmla="*/ 0 h 28"/>
                <a:gd name="T14" fmla="*/ 14 w 27"/>
                <a:gd name="T15" fmla="*/ 2 h 28"/>
                <a:gd name="T16" fmla="*/ 10 w 27"/>
                <a:gd name="T17" fmla="*/ 6 h 28"/>
                <a:gd name="T18" fmla="*/ 7 w 27"/>
                <a:gd name="T19" fmla="*/ 12 h 28"/>
                <a:gd name="T20" fmla="*/ 7 w 27"/>
                <a:gd name="T21" fmla="*/ 14 h 28"/>
                <a:gd name="T22" fmla="*/ 5 w 27"/>
                <a:gd name="T23" fmla="*/ 15 h 28"/>
                <a:gd name="T24" fmla="*/ 2 w 27"/>
                <a:gd name="T25" fmla="*/ 18 h 28"/>
                <a:gd name="T26" fmla="*/ 3 w 27"/>
                <a:gd name="T27" fmla="*/ 18 h 28"/>
                <a:gd name="T28" fmla="*/ 1 w 27"/>
                <a:gd name="T29" fmla="*/ 21 h 28"/>
                <a:gd name="T30" fmla="*/ 4 w 27"/>
                <a:gd name="T31" fmla="*/ 23 h 28"/>
                <a:gd name="T32" fmla="*/ 12 w 27"/>
                <a:gd name="T33" fmla="*/ 22 h 28"/>
                <a:gd name="T34" fmla="*/ 12 w 27"/>
                <a:gd name="T35" fmla="*/ 24 h 28"/>
                <a:gd name="T36" fmla="*/ 12 w 27"/>
                <a:gd name="T37" fmla="*/ 26 h 28"/>
                <a:gd name="T38" fmla="*/ 15 w 27"/>
                <a:gd name="T39" fmla="*/ 27 h 28"/>
                <a:gd name="T40" fmla="*/ 17 w 27"/>
                <a:gd name="T41" fmla="*/ 24 h 28"/>
                <a:gd name="T42" fmla="*/ 19 w 27"/>
                <a:gd name="T43" fmla="*/ 23 h 28"/>
                <a:gd name="T44" fmla="*/ 21 w 27"/>
                <a:gd name="T45" fmla="*/ 21 h 28"/>
                <a:gd name="T46" fmla="*/ 21 w 27"/>
                <a:gd name="T47" fmla="*/ 23 h 28"/>
                <a:gd name="T48" fmla="*/ 20 w 27"/>
                <a:gd name="T49" fmla="*/ 26 h 28"/>
                <a:gd name="T50" fmla="*/ 23 w 27"/>
                <a:gd name="T51" fmla="*/ 25 h 28"/>
                <a:gd name="T52" fmla="*/ 24 w 27"/>
                <a:gd name="T53" fmla="*/ 28 h 28"/>
                <a:gd name="T54" fmla="*/ 26 w 27"/>
                <a:gd name="T55" fmla="*/ 23 h 28"/>
                <a:gd name="T56" fmla="*/ 25 w 27"/>
                <a:gd name="T57" fmla="*/ 23 h 28"/>
                <a:gd name="T58" fmla="*/ 26 w 27"/>
                <a:gd name="T59" fmla="*/ 20 h 28"/>
                <a:gd name="T60" fmla="*/ 23 w 27"/>
                <a:gd name="T61" fmla="*/ 21 h 28"/>
                <a:gd name="T62" fmla="*/ 25 w 27"/>
                <a:gd name="T63" fmla="*/ 18 h 28"/>
                <a:gd name="T64" fmla="*/ 24 w 27"/>
                <a:gd name="T65" fmla="*/ 18 h 28"/>
                <a:gd name="T66" fmla="*/ 24 w 27"/>
                <a:gd name="T67" fmla="*/ 16 h 28"/>
                <a:gd name="T68" fmla="*/ 25 w 27"/>
                <a:gd name="T69" fmla="*/ 13 h 28"/>
                <a:gd name="T70" fmla="*/ 21 w 27"/>
                <a:gd name="T71" fmla="*/ 13 h 28"/>
                <a:gd name="T72" fmla="*/ 18 w 27"/>
                <a:gd name="T73" fmla="*/ 13 h 28"/>
                <a:gd name="T74" fmla="*/ 16 w 27"/>
                <a:gd name="T75"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 h="28">
                  <a:moveTo>
                    <a:pt x="16" y="11"/>
                  </a:moveTo>
                  <a:cubicBezTo>
                    <a:pt x="17" y="10"/>
                    <a:pt x="16" y="9"/>
                    <a:pt x="16" y="9"/>
                  </a:cubicBezTo>
                  <a:cubicBezTo>
                    <a:pt x="15" y="9"/>
                    <a:pt x="13" y="11"/>
                    <a:pt x="12" y="11"/>
                  </a:cubicBezTo>
                  <a:cubicBezTo>
                    <a:pt x="12" y="12"/>
                    <a:pt x="14" y="8"/>
                    <a:pt x="14" y="7"/>
                  </a:cubicBezTo>
                  <a:cubicBezTo>
                    <a:pt x="14" y="7"/>
                    <a:pt x="17" y="4"/>
                    <a:pt x="17" y="4"/>
                  </a:cubicBezTo>
                  <a:cubicBezTo>
                    <a:pt x="17" y="3"/>
                    <a:pt x="17" y="2"/>
                    <a:pt x="17" y="2"/>
                  </a:cubicBezTo>
                  <a:cubicBezTo>
                    <a:pt x="17" y="2"/>
                    <a:pt x="19" y="1"/>
                    <a:pt x="19" y="0"/>
                  </a:cubicBezTo>
                  <a:cubicBezTo>
                    <a:pt x="19" y="0"/>
                    <a:pt x="15" y="1"/>
                    <a:pt x="14" y="2"/>
                  </a:cubicBezTo>
                  <a:cubicBezTo>
                    <a:pt x="14" y="3"/>
                    <a:pt x="12" y="5"/>
                    <a:pt x="10" y="6"/>
                  </a:cubicBezTo>
                  <a:cubicBezTo>
                    <a:pt x="9" y="8"/>
                    <a:pt x="7" y="11"/>
                    <a:pt x="7" y="12"/>
                  </a:cubicBezTo>
                  <a:cubicBezTo>
                    <a:pt x="6" y="13"/>
                    <a:pt x="6" y="13"/>
                    <a:pt x="7" y="14"/>
                  </a:cubicBezTo>
                  <a:cubicBezTo>
                    <a:pt x="7" y="15"/>
                    <a:pt x="5" y="15"/>
                    <a:pt x="5" y="15"/>
                  </a:cubicBezTo>
                  <a:cubicBezTo>
                    <a:pt x="5" y="15"/>
                    <a:pt x="3" y="16"/>
                    <a:pt x="2" y="18"/>
                  </a:cubicBezTo>
                  <a:cubicBezTo>
                    <a:pt x="0" y="19"/>
                    <a:pt x="2" y="18"/>
                    <a:pt x="3" y="18"/>
                  </a:cubicBezTo>
                  <a:cubicBezTo>
                    <a:pt x="4" y="18"/>
                    <a:pt x="2" y="20"/>
                    <a:pt x="1" y="21"/>
                  </a:cubicBezTo>
                  <a:cubicBezTo>
                    <a:pt x="0" y="22"/>
                    <a:pt x="2" y="23"/>
                    <a:pt x="4" y="23"/>
                  </a:cubicBezTo>
                  <a:cubicBezTo>
                    <a:pt x="5" y="23"/>
                    <a:pt x="10" y="22"/>
                    <a:pt x="12" y="22"/>
                  </a:cubicBezTo>
                  <a:cubicBezTo>
                    <a:pt x="13" y="22"/>
                    <a:pt x="13" y="23"/>
                    <a:pt x="12" y="24"/>
                  </a:cubicBezTo>
                  <a:cubicBezTo>
                    <a:pt x="11" y="24"/>
                    <a:pt x="12" y="25"/>
                    <a:pt x="12" y="26"/>
                  </a:cubicBezTo>
                  <a:cubicBezTo>
                    <a:pt x="12" y="27"/>
                    <a:pt x="14" y="27"/>
                    <a:pt x="15" y="27"/>
                  </a:cubicBezTo>
                  <a:cubicBezTo>
                    <a:pt x="15" y="27"/>
                    <a:pt x="17" y="25"/>
                    <a:pt x="17" y="24"/>
                  </a:cubicBezTo>
                  <a:cubicBezTo>
                    <a:pt x="17" y="24"/>
                    <a:pt x="18" y="23"/>
                    <a:pt x="19" y="23"/>
                  </a:cubicBezTo>
                  <a:cubicBezTo>
                    <a:pt x="19" y="23"/>
                    <a:pt x="20" y="22"/>
                    <a:pt x="21" y="21"/>
                  </a:cubicBezTo>
                  <a:cubicBezTo>
                    <a:pt x="21" y="21"/>
                    <a:pt x="21" y="22"/>
                    <a:pt x="21" y="23"/>
                  </a:cubicBezTo>
                  <a:cubicBezTo>
                    <a:pt x="22" y="24"/>
                    <a:pt x="20" y="25"/>
                    <a:pt x="20" y="26"/>
                  </a:cubicBezTo>
                  <a:cubicBezTo>
                    <a:pt x="20" y="27"/>
                    <a:pt x="22" y="25"/>
                    <a:pt x="23" y="25"/>
                  </a:cubicBezTo>
                  <a:cubicBezTo>
                    <a:pt x="23" y="25"/>
                    <a:pt x="23" y="27"/>
                    <a:pt x="24" y="28"/>
                  </a:cubicBezTo>
                  <a:cubicBezTo>
                    <a:pt x="25" y="28"/>
                    <a:pt x="26" y="23"/>
                    <a:pt x="26" y="23"/>
                  </a:cubicBezTo>
                  <a:cubicBezTo>
                    <a:pt x="27" y="22"/>
                    <a:pt x="25" y="22"/>
                    <a:pt x="25" y="23"/>
                  </a:cubicBezTo>
                  <a:cubicBezTo>
                    <a:pt x="24" y="23"/>
                    <a:pt x="25" y="21"/>
                    <a:pt x="26" y="20"/>
                  </a:cubicBezTo>
                  <a:cubicBezTo>
                    <a:pt x="26" y="20"/>
                    <a:pt x="23" y="22"/>
                    <a:pt x="23" y="21"/>
                  </a:cubicBezTo>
                  <a:cubicBezTo>
                    <a:pt x="23" y="21"/>
                    <a:pt x="24" y="19"/>
                    <a:pt x="25" y="18"/>
                  </a:cubicBezTo>
                  <a:cubicBezTo>
                    <a:pt x="26" y="18"/>
                    <a:pt x="25" y="18"/>
                    <a:pt x="24" y="18"/>
                  </a:cubicBezTo>
                  <a:cubicBezTo>
                    <a:pt x="24" y="19"/>
                    <a:pt x="24" y="17"/>
                    <a:pt x="24" y="16"/>
                  </a:cubicBezTo>
                  <a:cubicBezTo>
                    <a:pt x="23" y="15"/>
                    <a:pt x="25" y="14"/>
                    <a:pt x="25" y="13"/>
                  </a:cubicBezTo>
                  <a:cubicBezTo>
                    <a:pt x="25" y="13"/>
                    <a:pt x="21" y="12"/>
                    <a:pt x="21" y="13"/>
                  </a:cubicBezTo>
                  <a:cubicBezTo>
                    <a:pt x="20" y="13"/>
                    <a:pt x="19" y="13"/>
                    <a:pt x="18" y="13"/>
                  </a:cubicBezTo>
                  <a:cubicBezTo>
                    <a:pt x="17" y="13"/>
                    <a:pt x="16" y="11"/>
                    <a:pt x="16" y="1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75" name="Freeform 81"/>
            <p:cNvSpPr>
              <a:spLocks/>
            </p:cNvSpPr>
            <p:nvPr/>
          </p:nvSpPr>
          <p:spPr bwMode="auto">
            <a:xfrm>
              <a:off x="2635885" y="2643429"/>
              <a:ext cx="25260" cy="29470"/>
            </a:xfrm>
            <a:custGeom>
              <a:avLst/>
              <a:gdLst>
                <a:gd name="T0" fmla="*/ 1 w 5"/>
                <a:gd name="T1" fmla="*/ 6 h 6"/>
                <a:gd name="T2" fmla="*/ 4 w 5"/>
                <a:gd name="T3" fmla="*/ 2 h 6"/>
                <a:gd name="T4" fmla="*/ 3 w 5"/>
                <a:gd name="T5" fmla="*/ 0 h 6"/>
                <a:gd name="T6" fmla="*/ 1 w 5"/>
                <a:gd name="T7" fmla="*/ 6 h 6"/>
              </a:gdLst>
              <a:ahLst/>
              <a:cxnLst>
                <a:cxn ang="0">
                  <a:pos x="T0" y="T1"/>
                </a:cxn>
                <a:cxn ang="0">
                  <a:pos x="T2" y="T3"/>
                </a:cxn>
                <a:cxn ang="0">
                  <a:pos x="T4" y="T5"/>
                </a:cxn>
                <a:cxn ang="0">
                  <a:pos x="T6" y="T7"/>
                </a:cxn>
              </a:cxnLst>
              <a:rect l="0" t="0" r="r" b="b"/>
              <a:pathLst>
                <a:path w="5" h="6">
                  <a:moveTo>
                    <a:pt x="1" y="6"/>
                  </a:moveTo>
                  <a:cubicBezTo>
                    <a:pt x="2" y="6"/>
                    <a:pt x="4" y="3"/>
                    <a:pt x="4" y="2"/>
                  </a:cubicBezTo>
                  <a:cubicBezTo>
                    <a:pt x="5" y="1"/>
                    <a:pt x="5" y="0"/>
                    <a:pt x="3" y="0"/>
                  </a:cubicBezTo>
                  <a:cubicBezTo>
                    <a:pt x="1" y="0"/>
                    <a:pt x="0" y="6"/>
                    <a:pt x="1" y="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76" name="Freeform 82"/>
            <p:cNvSpPr>
              <a:spLocks/>
            </p:cNvSpPr>
            <p:nvPr/>
          </p:nvSpPr>
          <p:spPr bwMode="auto">
            <a:xfrm>
              <a:off x="2572734" y="2622379"/>
              <a:ext cx="54730" cy="39995"/>
            </a:xfrm>
            <a:custGeom>
              <a:avLst/>
              <a:gdLst>
                <a:gd name="T0" fmla="*/ 6 w 11"/>
                <a:gd name="T1" fmla="*/ 2 h 8"/>
                <a:gd name="T2" fmla="*/ 2 w 11"/>
                <a:gd name="T3" fmla="*/ 5 h 8"/>
                <a:gd name="T4" fmla="*/ 1 w 11"/>
                <a:gd name="T5" fmla="*/ 7 h 8"/>
                <a:gd name="T6" fmla="*/ 2 w 11"/>
                <a:gd name="T7" fmla="*/ 7 h 8"/>
                <a:gd name="T8" fmla="*/ 3 w 11"/>
                <a:gd name="T9" fmla="*/ 7 h 8"/>
                <a:gd name="T10" fmla="*/ 6 w 11"/>
                <a:gd name="T11" fmla="*/ 6 h 8"/>
                <a:gd name="T12" fmla="*/ 11 w 11"/>
                <a:gd name="T13" fmla="*/ 1 h 8"/>
                <a:gd name="T14" fmla="*/ 9 w 11"/>
                <a:gd name="T15" fmla="*/ 1 h 8"/>
                <a:gd name="T16" fmla="*/ 6 w 11"/>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8">
                  <a:moveTo>
                    <a:pt x="6" y="2"/>
                  </a:moveTo>
                  <a:cubicBezTo>
                    <a:pt x="5" y="2"/>
                    <a:pt x="3" y="4"/>
                    <a:pt x="2" y="5"/>
                  </a:cubicBezTo>
                  <a:cubicBezTo>
                    <a:pt x="1" y="6"/>
                    <a:pt x="0" y="7"/>
                    <a:pt x="1" y="7"/>
                  </a:cubicBezTo>
                  <a:cubicBezTo>
                    <a:pt x="1" y="8"/>
                    <a:pt x="1" y="7"/>
                    <a:pt x="2" y="7"/>
                  </a:cubicBezTo>
                  <a:cubicBezTo>
                    <a:pt x="2" y="6"/>
                    <a:pt x="2" y="7"/>
                    <a:pt x="3" y="7"/>
                  </a:cubicBezTo>
                  <a:cubicBezTo>
                    <a:pt x="4" y="7"/>
                    <a:pt x="4" y="6"/>
                    <a:pt x="6" y="6"/>
                  </a:cubicBezTo>
                  <a:cubicBezTo>
                    <a:pt x="8" y="5"/>
                    <a:pt x="11" y="2"/>
                    <a:pt x="11" y="1"/>
                  </a:cubicBezTo>
                  <a:cubicBezTo>
                    <a:pt x="11" y="0"/>
                    <a:pt x="10" y="1"/>
                    <a:pt x="9" y="1"/>
                  </a:cubicBezTo>
                  <a:cubicBezTo>
                    <a:pt x="8" y="2"/>
                    <a:pt x="8" y="1"/>
                    <a:pt x="6"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77" name="Freeform 83"/>
            <p:cNvSpPr>
              <a:spLocks/>
            </p:cNvSpPr>
            <p:nvPr/>
          </p:nvSpPr>
          <p:spPr bwMode="auto">
            <a:xfrm>
              <a:off x="2522214" y="2523443"/>
              <a:ext cx="128406" cy="105251"/>
            </a:xfrm>
            <a:custGeom>
              <a:avLst/>
              <a:gdLst>
                <a:gd name="T0" fmla="*/ 26 w 26"/>
                <a:gd name="T1" fmla="*/ 15 h 21"/>
                <a:gd name="T2" fmla="*/ 23 w 26"/>
                <a:gd name="T3" fmla="*/ 13 h 21"/>
                <a:gd name="T4" fmla="*/ 21 w 26"/>
                <a:gd name="T5" fmla="*/ 14 h 21"/>
                <a:gd name="T6" fmla="*/ 21 w 26"/>
                <a:gd name="T7" fmla="*/ 9 h 21"/>
                <a:gd name="T8" fmla="*/ 18 w 26"/>
                <a:gd name="T9" fmla="*/ 7 h 21"/>
                <a:gd name="T10" fmla="*/ 16 w 26"/>
                <a:gd name="T11" fmla="*/ 5 h 21"/>
                <a:gd name="T12" fmla="*/ 14 w 26"/>
                <a:gd name="T13" fmla="*/ 3 h 21"/>
                <a:gd name="T14" fmla="*/ 12 w 26"/>
                <a:gd name="T15" fmla="*/ 5 h 21"/>
                <a:gd name="T16" fmla="*/ 13 w 26"/>
                <a:gd name="T17" fmla="*/ 2 h 21"/>
                <a:gd name="T18" fmla="*/ 12 w 26"/>
                <a:gd name="T19" fmla="*/ 0 h 21"/>
                <a:gd name="T20" fmla="*/ 10 w 26"/>
                <a:gd name="T21" fmla="*/ 2 h 21"/>
                <a:gd name="T22" fmla="*/ 7 w 26"/>
                <a:gd name="T23" fmla="*/ 11 h 21"/>
                <a:gd name="T24" fmla="*/ 3 w 26"/>
                <a:gd name="T25" fmla="*/ 14 h 21"/>
                <a:gd name="T26" fmla="*/ 1 w 26"/>
                <a:gd name="T27" fmla="*/ 16 h 21"/>
                <a:gd name="T28" fmla="*/ 5 w 26"/>
                <a:gd name="T29" fmla="*/ 17 h 21"/>
                <a:gd name="T30" fmla="*/ 5 w 26"/>
                <a:gd name="T31" fmla="*/ 21 h 21"/>
                <a:gd name="T32" fmla="*/ 10 w 26"/>
                <a:gd name="T33" fmla="*/ 20 h 21"/>
                <a:gd name="T34" fmla="*/ 13 w 26"/>
                <a:gd name="T35" fmla="*/ 16 h 21"/>
                <a:gd name="T36" fmla="*/ 13 w 26"/>
                <a:gd name="T37" fmla="*/ 15 h 21"/>
                <a:gd name="T38" fmla="*/ 17 w 26"/>
                <a:gd name="T39" fmla="*/ 12 h 21"/>
                <a:gd name="T40" fmla="*/ 17 w 26"/>
                <a:gd name="T41" fmla="*/ 14 h 21"/>
                <a:gd name="T42" fmla="*/ 18 w 26"/>
                <a:gd name="T43" fmla="*/ 16 h 21"/>
                <a:gd name="T44" fmla="*/ 23 w 26"/>
                <a:gd name="T45" fmla="*/ 17 h 21"/>
                <a:gd name="T46" fmla="*/ 26 w 26"/>
                <a:gd name="T47"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21">
                  <a:moveTo>
                    <a:pt x="26" y="15"/>
                  </a:moveTo>
                  <a:cubicBezTo>
                    <a:pt x="26" y="14"/>
                    <a:pt x="25" y="13"/>
                    <a:pt x="23" y="13"/>
                  </a:cubicBezTo>
                  <a:cubicBezTo>
                    <a:pt x="22" y="13"/>
                    <a:pt x="22" y="14"/>
                    <a:pt x="21" y="14"/>
                  </a:cubicBezTo>
                  <a:cubicBezTo>
                    <a:pt x="20" y="15"/>
                    <a:pt x="22" y="9"/>
                    <a:pt x="21" y="9"/>
                  </a:cubicBezTo>
                  <a:cubicBezTo>
                    <a:pt x="20" y="8"/>
                    <a:pt x="18" y="8"/>
                    <a:pt x="18" y="7"/>
                  </a:cubicBezTo>
                  <a:cubicBezTo>
                    <a:pt x="17" y="6"/>
                    <a:pt x="17" y="5"/>
                    <a:pt x="16" y="5"/>
                  </a:cubicBezTo>
                  <a:cubicBezTo>
                    <a:pt x="15" y="4"/>
                    <a:pt x="15" y="3"/>
                    <a:pt x="14" y="3"/>
                  </a:cubicBezTo>
                  <a:cubicBezTo>
                    <a:pt x="13" y="2"/>
                    <a:pt x="14" y="4"/>
                    <a:pt x="12" y="5"/>
                  </a:cubicBezTo>
                  <a:cubicBezTo>
                    <a:pt x="11" y="5"/>
                    <a:pt x="13" y="2"/>
                    <a:pt x="13" y="2"/>
                  </a:cubicBezTo>
                  <a:cubicBezTo>
                    <a:pt x="13" y="1"/>
                    <a:pt x="13" y="0"/>
                    <a:pt x="12" y="0"/>
                  </a:cubicBezTo>
                  <a:cubicBezTo>
                    <a:pt x="11" y="0"/>
                    <a:pt x="10" y="1"/>
                    <a:pt x="10" y="2"/>
                  </a:cubicBezTo>
                  <a:cubicBezTo>
                    <a:pt x="9" y="3"/>
                    <a:pt x="7" y="10"/>
                    <a:pt x="7" y="11"/>
                  </a:cubicBezTo>
                  <a:cubicBezTo>
                    <a:pt x="7" y="13"/>
                    <a:pt x="5" y="13"/>
                    <a:pt x="3" y="14"/>
                  </a:cubicBezTo>
                  <a:cubicBezTo>
                    <a:pt x="0" y="15"/>
                    <a:pt x="0" y="15"/>
                    <a:pt x="1" y="16"/>
                  </a:cubicBezTo>
                  <a:cubicBezTo>
                    <a:pt x="1" y="17"/>
                    <a:pt x="4" y="17"/>
                    <a:pt x="5" y="17"/>
                  </a:cubicBezTo>
                  <a:cubicBezTo>
                    <a:pt x="6" y="17"/>
                    <a:pt x="3" y="21"/>
                    <a:pt x="5" y="21"/>
                  </a:cubicBezTo>
                  <a:cubicBezTo>
                    <a:pt x="6" y="21"/>
                    <a:pt x="10" y="20"/>
                    <a:pt x="10" y="20"/>
                  </a:cubicBezTo>
                  <a:cubicBezTo>
                    <a:pt x="10" y="20"/>
                    <a:pt x="12" y="17"/>
                    <a:pt x="13" y="16"/>
                  </a:cubicBezTo>
                  <a:cubicBezTo>
                    <a:pt x="14" y="16"/>
                    <a:pt x="13" y="15"/>
                    <a:pt x="13" y="15"/>
                  </a:cubicBezTo>
                  <a:cubicBezTo>
                    <a:pt x="13" y="14"/>
                    <a:pt x="16" y="12"/>
                    <a:pt x="17" y="12"/>
                  </a:cubicBezTo>
                  <a:cubicBezTo>
                    <a:pt x="18" y="12"/>
                    <a:pt x="17" y="14"/>
                    <a:pt x="17" y="14"/>
                  </a:cubicBezTo>
                  <a:cubicBezTo>
                    <a:pt x="16" y="15"/>
                    <a:pt x="17" y="15"/>
                    <a:pt x="18" y="16"/>
                  </a:cubicBezTo>
                  <a:cubicBezTo>
                    <a:pt x="20" y="16"/>
                    <a:pt x="21" y="17"/>
                    <a:pt x="23" y="17"/>
                  </a:cubicBezTo>
                  <a:cubicBezTo>
                    <a:pt x="24" y="17"/>
                    <a:pt x="26" y="15"/>
                    <a:pt x="26" y="1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78" name="Freeform 84"/>
            <p:cNvSpPr>
              <a:spLocks/>
            </p:cNvSpPr>
            <p:nvPr/>
          </p:nvSpPr>
          <p:spPr bwMode="auto">
            <a:xfrm>
              <a:off x="2686405" y="2607643"/>
              <a:ext cx="25260" cy="21050"/>
            </a:xfrm>
            <a:custGeom>
              <a:avLst/>
              <a:gdLst>
                <a:gd name="T0" fmla="*/ 1 w 5"/>
                <a:gd name="T1" fmla="*/ 0 h 4"/>
                <a:gd name="T2" fmla="*/ 1 w 5"/>
                <a:gd name="T3" fmla="*/ 3 h 4"/>
                <a:gd name="T4" fmla="*/ 4 w 5"/>
                <a:gd name="T5" fmla="*/ 2 h 4"/>
                <a:gd name="T6" fmla="*/ 3 w 5"/>
                <a:gd name="T7" fmla="*/ 1 h 4"/>
                <a:gd name="T8" fmla="*/ 1 w 5"/>
                <a:gd name="T9" fmla="*/ 0 h 4"/>
              </a:gdLst>
              <a:ahLst/>
              <a:cxnLst>
                <a:cxn ang="0">
                  <a:pos x="T0" y="T1"/>
                </a:cxn>
                <a:cxn ang="0">
                  <a:pos x="T2" y="T3"/>
                </a:cxn>
                <a:cxn ang="0">
                  <a:pos x="T4" y="T5"/>
                </a:cxn>
                <a:cxn ang="0">
                  <a:pos x="T6" y="T7"/>
                </a:cxn>
                <a:cxn ang="0">
                  <a:pos x="T8" y="T9"/>
                </a:cxn>
              </a:cxnLst>
              <a:rect l="0" t="0" r="r" b="b"/>
              <a:pathLst>
                <a:path w="5" h="4">
                  <a:moveTo>
                    <a:pt x="1" y="0"/>
                  </a:moveTo>
                  <a:cubicBezTo>
                    <a:pt x="0" y="1"/>
                    <a:pt x="0" y="2"/>
                    <a:pt x="1" y="3"/>
                  </a:cubicBezTo>
                  <a:cubicBezTo>
                    <a:pt x="2" y="4"/>
                    <a:pt x="3" y="3"/>
                    <a:pt x="4" y="2"/>
                  </a:cubicBezTo>
                  <a:cubicBezTo>
                    <a:pt x="5" y="2"/>
                    <a:pt x="3" y="1"/>
                    <a:pt x="3" y="1"/>
                  </a:cubicBezTo>
                  <a:cubicBezTo>
                    <a:pt x="2" y="1"/>
                    <a:pt x="2"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79" name="Freeform 85"/>
            <p:cNvSpPr>
              <a:spLocks/>
            </p:cNvSpPr>
            <p:nvPr/>
          </p:nvSpPr>
          <p:spPr bwMode="auto">
            <a:xfrm>
              <a:off x="2707456" y="2603433"/>
              <a:ext cx="18945" cy="10525"/>
            </a:xfrm>
            <a:custGeom>
              <a:avLst/>
              <a:gdLst>
                <a:gd name="T0" fmla="*/ 1 w 4"/>
                <a:gd name="T1" fmla="*/ 0 h 2"/>
                <a:gd name="T2" fmla="*/ 3 w 4"/>
                <a:gd name="T3" fmla="*/ 2 h 2"/>
                <a:gd name="T4" fmla="*/ 2 w 4"/>
                <a:gd name="T5" fmla="*/ 0 h 2"/>
                <a:gd name="T6" fmla="*/ 1 w 4"/>
                <a:gd name="T7" fmla="*/ 0 h 2"/>
              </a:gdLst>
              <a:ahLst/>
              <a:cxnLst>
                <a:cxn ang="0">
                  <a:pos x="T0" y="T1"/>
                </a:cxn>
                <a:cxn ang="0">
                  <a:pos x="T2" y="T3"/>
                </a:cxn>
                <a:cxn ang="0">
                  <a:pos x="T4" y="T5"/>
                </a:cxn>
                <a:cxn ang="0">
                  <a:pos x="T6" y="T7"/>
                </a:cxn>
              </a:cxnLst>
              <a:rect l="0" t="0" r="r" b="b"/>
              <a:pathLst>
                <a:path w="4" h="2">
                  <a:moveTo>
                    <a:pt x="1" y="0"/>
                  </a:moveTo>
                  <a:cubicBezTo>
                    <a:pt x="0" y="1"/>
                    <a:pt x="1" y="2"/>
                    <a:pt x="3" y="2"/>
                  </a:cubicBezTo>
                  <a:cubicBezTo>
                    <a:pt x="4" y="2"/>
                    <a:pt x="3" y="1"/>
                    <a:pt x="2" y="0"/>
                  </a:cubicBezTo>
                  <a:cubicBezTo>
                    <a:pt x="2" y="0"/>
                    <a:pt x="1"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80" name="Freeform 86"/>
            <p:cNvSpPr>
              <a:spLocks/>
            </p:cNvSpPr>
            <p:nvPr/>
          </p:nvSpPr>
          <p:spPr bwMode="auto">
            <a:xfrm>
              <a:off x="2776921" y="2432927"/>
              <a:ext cx="29470" cy="25260"/>
            </a:xfrm>
            <a:custGeom>
              <a:avLst/>
              <a:gdLst>
                <a:gd name="T0" fmla="*/ 2 w 6"/>
                <a:gd name="T1" fmla="*/ 5 h 5"/>
                <a:gd name="T2" fmla="*/ 5 w 6"/>
                <a:gd name="T3" fmla="*/ 3 h 5"/>
                <a:gd name="T4" fmla="*/ 4 w 6"/>
                <a:gd name="T5" fmla="*/ 0 h 5"/>
                <a:gd name="T6" fmla="*/ 0 w 6"/>
                <a:gd name="T7" fmla="*/ 2 h 5"/>
                <a:gd name="T8" fmla="*/ 2 w 6"/>
                <a:gd name="T9" fmla="*/ 5 h 5"/>
              </a:gdLst>
              <a:ahLst/>
              <a:cxnLst>
                <a:cxn ang="0">
                  <a:pos x="T0" y="T1"/>
                </a:cxn>
                <a:cxn ang="0">
                  <a:pos x="T2" y="T3"/>
                </a:cxn>
                <a:cxn ang="0">
                  <a:pos x="T4" y="T5"/>
                </a:cxn>
                <a:cxn ang="0">
                  <a:pos x="T6" y="T7"/>
                </a:cxn>
                <a:cxn ang="0">
                  <a:pos x="T8" y="T9"/>
                </a:cxn>
              </a:cxnLst>
              <a:rect l="0" t="0" r="r" b="b"/>
              <a:pathLst>
                <a:path w="6" h="5">
                  <a:moveTo>
                    <a:pt x="2" y="5"/>
                  </a:moveTo>
                  <a:cubicBezTo>
                    <a:pt x="3" y="5"/>
                    <a:pt x="4" y="4"/>
                    <a:pt x="5" y="3"/>
                  </a:cubicBezTo>
                  <a:cubicBezTo>
                    <a:pt x="5" y="3"/>
                    <a:pt x="6" y="0"/>
                    <a:pt x="4" y="0"/>
                  </a:cubicBezTo>
                  <a:cubicBezTo>
                    <a:pt x="2" y="0"/>
                    <a:pt x="0" y="1"/>
                    <a:pt x="0" y="2"/>
                  </a:cubicBezTo>
                  <a:cubicBezTo>
                    <a:pt x="0" y="3"/>
                    <a:pt x="0" y="5"/>
                    <a:pt x="2"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81" name="Freeform 87"/>
            <p:cNvSpPr>
              <a:spLocks/>
            </p:cNvSpPr>
            <p:nvPr/>
          </p:nvSpPr>
          <p:spPr bwMode="auto">
            <a:xfrm>
              <a:off x="2696931" y="2352936"/>
              <a:ext cx="33680" cy="21050"/>
            </a:xfrm>
            <a:custGeom>
              <a:avLst/>
              <a:gdLst>
                <a:gd name="T0" fmla="*/ 7 w 7"/>
                <a:gd name="T1" fmla="*/ 4 h 4"/>
                <a:gd name="T2" fmla="*/ 7 w 7"/>
                <a:gd name="T3" fmla="*/ 1 h 4"/>
                <a:gd name="T4" fmla="*/ 2 w 7"/>
                <a:gd name="T5" fmla="*/ 1 h 4"/>
                <a:gd name="T6" fmla="*/ 3 w 7"/>
                <a:gd name="T7" fmla="*/ 3 h 4"/>
                <a:gd name="T8" fmla="*/ 7 w 7"/>
                <a:gd name="T9" fmla="*/ 4 h 4"/>
              </a:gdLst>
              <a:ahLst/>
              <a:cxnLst>
                <a:cxn ang="0">
                  <a:pos x="T0" y="T1"/>
                </a:cxn>
                <a:cxn ang="0">
                  <a:pos x="T2" y="T3"/>
                </a:cxn>
                <a:cxn ang="0">
                  <a:pos x="T4" y="T5"/>
                </a:cxn>
                <a:cxn ang="0">
                  <a:pos x="T6" y="T7"/>
                </a:cxn>
                <a:cxn ang="0">
                  <a:pos x="T8" y="T9"/>
                </a:cxn>
              </a:cxnLst>
              <a:rect l="0" t="0" r="r" b="b"/>
              <a:pathLst>
                <a:path w="7" h="4">
                  <a:moveTo>
                    <a:pt x="7" y="4"/>
                  </a:moveTo>
                  <a:cubicBezTo>
                    <a:pt x="7" y="3"/>
                    <a:pt x="7" y="2"/>
                    <a:pt x="7" y="1"/>
                  </a:cubicBezTo>
                  <a:cubicBezTo>
                    <a:pt x="7" y="0"/>
                    <a:pt x="3" y="1"/>
                    <a:pt x="2" y="1"/>
                  </a:cubicBezTo>
                  <a:cubicBezTo>
                    <a:pt x="0" y="1"/>
                    <a:pt x="2" y="2"/>
                    <a:pt x="3" y="3"/>
                  </a:cubicBezTo>
                  <a:cubicBezTo>
                    <a:pt x="4" y="4"/>
                    <a:pt x="6" y="4"/>
                    <a:pt x="7"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82" name="Freeform 88"/>
            <p:cNvSpPr>
              <a:spLocks/>
            </p:cNvSpPr>
            <p:nvPr/>
          </p:nvSpPr>
          <p:spPr bwMode="auto">
            <a:xfrm>
              <a:off x="2915852" y="2662374"/>
              <a:ext cx="29470" cy="21050"/>
            </a:xfrm>
            <a:custGeom>
              <a:avLst/>
              <a:gdLst>
                <a:gd name="T0" fmla="*/ 3 w 6"/>
                <a:gd name="T1" fmla="*/ 0 h 4"/>
                <a:gd name="T2" fmla="*/ 1 w 6"/>
                <a:gd name="T3" fmla="*/ 1 h 4"/>
                <a:gd name="T4" fmla="*/ 2 w 6"/>
                <a:gd name="T5" fmla="*/ 4 h 4"/>
                <a:gd name="T6" fmla="*/ 5 w 6"/>
                <a:gd name="T7" fmla="*/ 2 h 4"/>
                <a:gd name="T8" fmla="*/ 3 w 6"/>
                <a:gd name="T9" fmla="*/ 2 h 4"/>
                <a:gd name="T10" fmla="*/ 3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3" y="0"/>
                  </a:moveTo>
                  <a:cubicBezTo>
                    <a:pt x="3" y="0"/>
                    <a:pt x="1" y="1"/>
                    <a:pt x="1" y="1"/>
                  </a:cubicBezTo>
                  <a:cubicBezTo>
                    <a:pt x="0" y="2"/>
                    <a:pt x="1" y="4"/>
                    <a:pt x="2" y="4"/>
                  </a:cubicBezTo>
                  <a:cubicBezTo>
                    <a:pt x="4" y="4"/>
                    <a:pt x="4" y="3"/>
                    <a:pt x="5" y="2"/>
                  </a:cubicBezTo>
                  <a:cubicBezTo>
                    <a:pt x="6" y="2"/>
                    <a:pt x="4" y="2"/>
                    <a:pt x="3" y="2"/>
                  </a:cubicBezTo>
                  <a:cubicBezTo>
                    <a:pt x="3" y="2"/>
                    <a:pt x="3" y="1"/>
                    <a:pt x="3"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83" name="Freeform 89"/>
            <p:cNvSpPr>
              <a:spLocks/>
            </p:cNvSpPr>
            <p:nvPr/>
          </p:nvSpPr>
          <p:spPr bwMode="auto">
            <a:xfrm>
              <a:off x="2566419" y="2159275"/>
              <a:ext cx="473629" cy="513624"/>
            </a:xfrm>
            <a:custGeom>
              <a:avLst/>
              <a:gdLst>
                <a:gd name="T0" fmla="*/ 5 w 95"/>
                <a:gd name="T1" fmla="*/ 27 h 103"/>
                <a:gd name="T2" fmla="*/ 8 w 95"/>
                <a:gd name="T3" fmla="*/ 32 h 103"/>
                <a:gd name="T4" fmla="*/ 11 w 95"/>
                <a:gd name="T5" fmla="*/ 36 h 103"/>
                <a:gd name="T6" fmla="*/ 23 w 95"/>
                <a:gd name="T7" fmla="*/ 39 h 103"/>
                <a:gd name="T8" fmla="*/ 33 w 95"/>
                <a:gd name="T9" fmla="*/ 38 h 103"/>
                <a:gd name="T10" fmla="*/ 43 w 95"/>
                <a:gd name="T11" fmla="*/ 39 h 103"/>
                <a:gd name="T12" fmla="*/ 50 w 95"/>
                <a:gd name="T13" fmla="*/ 46 h 103"/>
                <a:gd name="T14" fmla="*/ 52 w 95"/>
                <a:gd name="T15" fmla="*/ 55 h 103"/>
                <a:gd name="T16" fmla="*/ 49 w 95"/>
                <a:gd name="T17" fmla="*/ 64 h 103"/>
                <a:gd name="T18" fmla="*/ 42 w 95"/>
                <a:gd name="T19" fmla="*/ 74 h 103"/>
                <a:gd name="T20" fmla="*/ 30 w 95"/>
                <a:gd name="T21" fmla="*/ 74 h 103"/>
                <a:gd name="T22" fmla="*/ 29 w 95"/>
                <a:gd name="T23" fmla="*/ 85 h 103"/>
                <a:gd name="T24" fmla="*/ 44 w 95"/>
                <a:gd name="T25" fmla="*/ 84 h 103"/>
                <a:gd name="T26" fmla="*/ 51 w 95"/>
                <a:gd name="T27" fmla="*/ 90 h 103"/>
                <a:gd name="T28" fmla="*/ 54 w 95"/>
                <a:gd name="T29" fmla="*/ 97 h 103"/>
                <a:gd name="T30" fmla="*/ 63 w 95"/>
                <a:gd name="T31" fmla="*/ 99 h 103"/>
                <a:gd name="T32" fmla="*/ 69 w 95"/>
                <a:gd name="T33" fmla="*/ 96 h 103"/>
                <a:gd name="T34" fmla="*/ 63 w 95"/>
                <a:gd name="T35" fmla="*/ 91 h 103"/>
                <a:gd name="T36" fmla="*/ 66 w 95"/>
                <a:gd name="T37" fmla="*/ 90 h 103"/>
                <a:gd name="T38" fmla="*/ 74 w 95"/>
                <a:gd name="T39" fmla="*/ 95 h 103"/>
                <a:gd name="T40" fmla="*/ 78 w 95"/>
                <a:gd name="T41" fmla="*/ 97 h 103"/>
                <a:gd name="T42" fmla="*/ 78 w 95"/>
                <a:gd name="T43" fmla="*/ 92 h 103"/>
                <a:gd name="T44" fmla="*/ 77 w 95"/>
                <a:gd name="T45" fmla="*/ 86 h 103"/>
                <a:gd name="T46" fmla="*/ 72 w 95"/>
                <a:gd name="T47" fmla="*/ 80 h 103"/>
                <a:gd name="T48" fmla="*/ 70 w 95"/>
                <a:gd name="T49" fmla="*/ 75 h 103"/>
                <a:gd name="T50" fmla="*/ 70 w 95"/>
                <a:gd name="T51" fmla="*/ 71 h 103"/>
                <a:gd name="T52" fmla="*/ 75 w 95"/>
                <a:gd name="T53" fmla="*/ 69 h 103"/>
                <a:gd name="T54" fmla="*/ 79 w 95"/>
                <a:gd name="T55" fmla="*/ 72 h 103"/>
                <a:gd name="T56" fmla="*/ 80 w 95"/>
                <a:gd name="T57" fmla="*/ 76 h 103"/>
                <a:gd name="T58" fmla="*/ 84 w 95"/>
                <a:gd name="T59" fmla="*/ 77 h 103"/>
                <a:gd name="T60" fmla="*/ 89 w 95"/>
                <a:gd name="T61" fmla="*/ 74 h 103"/>
                <a:gd name="T62" fmla="*/ 92 w 95"/>
                <a:gd name="T63" fmla="*/ 67 h 103"/>
                <a:gd name="T64" fmla="*/ 91 w 95"/>
                <a:gd name="T65" fmla="*/ 65 h 103"/>
                <a:gd name="T66" fmla="*/ 86 w 95"/>
                <a:gd name="T67" fmla="*/ 63 h 103"/>
                <a:gd name="T68" fmla="*/ 85 w 95"/>
                <a:gd name="T69" fmla="*/ 62 h 103"/>
                <a:gd name="T70" fmla="*/ 81 w 95"/>
                <a:gd name="T71" fmla="*/ 56 h 103"/>
                <a:gd name="T72" fmla="*/ 76 w 95"/>
                <a:gd name="T73" fmla="*/ 52 h 103"/>
                <a:gd name="T74" fmla="*/ 72 w 95"/>
                <a:gd name="T75" fmla="*/ 49 h 103"/>
                <a:gd name="T76" fmla="*/ 76 w 95"/>
                <a:gd name="T77" fmla="*/ 46 h 103"/>
                <a:gd name="T78" fmla="*/ 78 w 95"/>
                <a:gd name="T79" fmla="*/ 41 h 103"/>
                <a:gd name="T80" fmla="*/ 73 w 95"/>
                <a:gd name="T81" fmla="*/ 35 h 103"/>
                <a:gd name="T82" fmla="*/ 69 w 95"/>
                <a:gd name="T83" fmla="*/ 30 h 103"/>
                <a:gd name="T84" fmla="*/ 63 w 95"/>
                <a:gd name="T85" fmla="*/ 26 h 103"/>
                <a:gd name="T86" fmla="*/ 56 w 95"/>
                <a:gd name="T87" fmla="*/ 21 h 103"/>
                <a:gd name="T88" fmla="*/ 50 w 95"/>
                <a:gd name="T89" fmla="*/ 15 h 103"/>
                <a:gd name="T90" fmla="*/ 40 w 95"/>
                <a:gd name="T91" fmla="*/ 17 h 103"/>
                <a:gd name="T92" fmla="*/ 35 w 95"/>
                <a:gd name="T93" fmla="*/ 16 h 103"/>
                <a:gd name="T94" fmla="*/ 30 w 95"/>
                <a:gd name="T95" fmla="*/ 16 h 103"/>
                <a:gd name="T96" fmla="*/ 35 w 95"/>
                <a:gd name="T97" fmla="*/ 7 h 103"/>
                <a:gd name="T98" fmla="*/ 31 w 95"/>
                <a:gd name="T99" fmla="*/ 2 h 103"/>
                <a:gd name="T100" fmla="*/ 29 w 95"/>
                <a:gd name="T101" fmla="*/ 5 h 103"/>
                <a:gd name="T102" fmla="*/ 23 w 95"/>
                <a:gd name="T103" fmla="*/ 8 h 103"/>
                <a:gd name="T104" fmla="*/ 20 w 95"/>
                <a:gd name="T105" fmla="*/ 16 h 103"/>
                <a:gd name="T106" fmla="*/ 27 w 95"/>
                <a:gd name="T107" fmla="*/ 26 h 103"/>
                <a:gd name="T108" fmla="*/ 22 w 95"/>
                <a:gd name="T109" fmla="*/ 27 h 103"/>
                <a:gd name="T110" fmla="*/ 19 w 95"/>
                <a:gd name="T111" fmla="*/ 23 h 103"/>
                <a:gd name="T112" fmla="*/ 24 w 95"/>
                <a:gd name="T113" fmla="*/ 3 h 103"/>
                <a:gd name="T114" fmla="*/ 12 w 95"/>
                <a:gd name="T115" fmla="*/ 3 h 103"/>
                <a:gd name="T116" fmla="*/ 1 w 95"/>
                <a:gd name="T117" fmla="*/ 1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5" h="103">
                  <a:moveTo>
                    <a:pt x="1" y="22"/>
                  </a:moveTo>
                  <a:cubicBezTo>
                    <a:pt x="2" y="23"/>
                    <a:pt x="2" y="23"/>
                    <a:pt x="2" y="23"/>
                  </a:cubicBezTo>
                  <a:cubicBezTo>
                    <a:pt x="2" y="24"/>
                    <a:pt x="2" y="25"/>
                    <a:pt x="2" y="26"/>
                  </a:cubicBezTo>
                  <a:cubicBezTo>
                    <a:pt x="3" y="27"/>
                    <a:pt x="4" y="27"/>
                    <a:pt x="5" y="27"/>
                  </a:cubicBezTo>
                  <a:cubicBezTo>
                    <a:pt x="7" y="28"/>
                    <a:pt x="8" y="29"/>
                    <a:pt x="8" y="29"/>
                  </a:cubicBezTo>
                  <a:cubicBezTo>
                    <a:pt x="8" y="30"/>
                    <a:pt x="5" y="29"/>
                    <a:pt x="4" y="29"/>
                  </a:cubicBezTo>
                  <a:cubicBezTo>
                    <a:pt x="4" y="29"/>
                    <a:pt x="4" y="30"/>
                    <a:pt x="5" y="32"/>
                  </a:cubicBezTo>
                  <a:cubicBezTo>
                    <a:pt x="6" y="33"/>
                    <a:pt x="6" y="32"/>
                    <a:pt x="8" y="32"/>
                  </a:cubicBezTo>
                  <a:cubicBezTo>
                    <a:pt x="9" y="33"/>
                    <a:pt x="9" y="34"/>
                    <a:pt x="9" y="34"/>
                  </a:cubicBezTo>
                  <a:cubicBezTo>
                    <a:pt x="9" y="35"/>
                    <a:pt x="6" y="33"/>
                    <a:pt x="7" y="34"/>
                  </a:cubicBezTo>
                  <a:cubicBezTo>
                    <a:pt x="7" y="34"/>
                    <a:pt x="8" y="36"/>
                    <a:pt x="9" y="36"/>
                  </a:cubicBezTo>
                  <a:cubicBezTo>
                    <a:pt x="10" y="37"/>
                    <a:pt x="10" y="36"/>
                    <a:pt x="11" y="36"/>
                  </a:cubicBezTo>
                  <a:cubicBezTo>
                    <a:pt x="12" y="36"/>
                    <a:pt x="12" y="37"/>
                    <a:pt x="13" y="37"/>
                  </a:cubicBezTo>
                  <a:cubicBezTo>
                    <a:pt x="13" y="37"/>
                    <a:pt x="14" y="36"/>
                    <a:pt x="15" y="36"/>
                  </a:cubicBezTo>
                  <a:cubicBezTo>
                    <a:pt x="16" y="36"/>
                    <a:pt x="16" y="38"/>
                    <a:pt x="17" y="38"/>
                  </a:cubicBezTo>
                  <a:cubicBezTo>
                    <a:pt x="18" y="39"/>
                    <a:pt x="22" y="39"/>
                    <a:pt x="23" y="39"/>
                  </a:cubicBezTo>
                  <a:cubicBezTo>
                    <a:pt x="24" y="39"/>
                    <a:pt x="24" y="39"/>
                    <a:pt x="24" y="39"/>
                  </a:cubicBezTo>
                  <a:cubicBezTo>
                    <a:pt x="25" y="39"/>
                    <a:pt x="25" y="39"/>
                    <a:pt x="26" y="39"/>
                  </a:cubicBezTo>
                  <a:cubicBezTo>
                    <a:pt x="27" y="38"/>
                    <a:pt x="26" y="39"/>
                    <a:pt x="27" y="39"/>
                  </a:cubicBezTo>
                  <a:cubicBezTo>
                    <a:pt x="27" y="39"/>
                    <a:pt x="32" y="38"/>
                    <a:pt x="33" y="38"/>
                  </a:cubicBezTo>
                  <a:cubicBezTo>
                    <a:pt x="34" y="38"/>
                    <a:pt x="37" y="38"/>
                    <a:pt x="37" y="38"/>
                  </a:cubicBezTo>
                  <a:cubicBezTo>
                    <a:pt x="38" y="38"/>
                    <a:pt x="39" y="40"/>
                    <a:pt x="40" y="41"/>
                  </a:cubicBezTo>
                  <a:cubicBezTo>
                    <a:pt x="41" y="41"/>
                    <a:pt x="41" y="40"/>
                    <a:pt x="41" y="40"/>
                  </a:cubicBezTo>
                  <a:cubicBezTo>
                    <a:pt x="41" y="39"/>
                    <a:pt x="43" y="39"/>
                    <a:pt x="43" y="39"/>
                  </a:cubicBezTo>
                  <a:cubicBezTo>
                    <a:pt x="44" y="39"/>
                    <a:pt x="44" y="39"/>
                    <a:pt x="43" y="40"/>
                  </a:cubicBezTo>
                  <a:cubicBezTo>
                    <a:pt x="43" y="41"/>
                    <a:pt x="43" y="42"/>
                    <a:pt x="43" y="43"/>
                  </a:cubicBezTo>
                  <a:cubicBezTo>
                    <a:pt x="44" y="44"/>
                    <a:pt x="45" y="44"/>
                    <a:pt x="46" y="45"/>
                  </a:cubicBezTo>
                  <a:cubicBezTo>
                    <a:pt x="47" y="45"/>
                    <a:pt x="49" y="46"/>
                    <a:pt x="50" y="46"/>
                  </a:cubicBezTo>
                  <a:cubicBezTo>
                    <a:pt x="51" y="46"/>
                    <a:pt x="52" y="46"/>
                    <a:pt x="51" y="47"/>
                  </a:cubicBezTo>
                  <a:cubicBezTo>
                    <a:pt x="50" y="47"/>
                    <a:pt x="50" y="50"/>
                    <a:pt x="50" y="51"/>
                  </a:cubicBezTo>
                  <a:cubicBezTo>
                    <a:pt x="51" y="52"/>
                    <a:pt x="51" y="53"/>
                    <a:pt x="52" y="53"/>
                  </a:cubicBezTo>
                  <a:cubicBezTo>
                    <a:pt x="53" y="53"/>
                    <a:pt x="53" y="53"/>
                    <a:pt x="52" y="55"/>
                  </a:cubicBezTo>
                  <a:cubicBezTo>
                    <a:pt x="52" y="57"/>
                    <a:pt x="54" y="59"/>
                    <a:pt x="53" y="60"/>
                  </a:cubicBezTo>
                  <a:cubicBezTo>
                    <a:pt x="53" y="61"/>
                    <a:pt x="52" y="61"/>
                    <a:pt x="51" y="61"/>
                  </a:cubicBezTo>
                  <a:cubicBezTo>
                    <a:pt x="51" y="61"/>
                    <a:pt x="52" y="62"/>
                    <a:pt x="52" y="63"/>
                  </a:cubicBezTo>
                  <a:cubicBezTo>
                    <a:pt x="53" y="63"/>
                    <a:pt x="50" y="64"/>
                    <a:pt x="49" y="64"/>
                  </a:cubicBezTo>
                  <a:cubicBezTo>
                    <a:pt x="48" y="64"/>
                    <a:pt x="45" y="66"/>
                    <a:pt x="45" y="67"/>
                  </a:cubicBezTo>
                  <a:cubicBezTo>
                    <a:pt x="45" y="68"/>
                    <a:pt x="46" y="71"/>
                    <a:pt x="47" y="72"/>
                  </a:cubicBezTo>
                  <a:cubicBezTo>
                    <a:pt x="47" y="73"/>
                    <a:pt x="45" y="73"/>
                    <a:pt x="44" y="74"/>
                  </a:cubicBezTo>
                  <a:cubicBezTo>
                    <a:pt x="42" y="74"/>
                    <a:pt x="43" y="74"/>
                    <a:pt x="42" y="74"/>
                  </a:cubicBezTo>
                  <a:cubicBezTo>
                    <a:pt x="41" y="73"/>
                    <a:pt x="40" y="74"/>
                    <a:pt x="39" y="74"/>
                  </a:cubicBezTo>
                  <a:cubicBezTo>
                    <a:pt x="38" y="74"/>
                    <a:pt x="37" y="73"/>
                    <a:pt x="36" y="73"/>
                  </a:cubicBezTo>
                  <a:cubicBezTo>
                    <a:pt x="36" y="72"/>
                    <a:pt x="33" y="73"/>
                    <a:pt x="32" y="73"/>
                  </a:cubicBezTo>
                  <a:cubicBezTo>
                    <a:pt x="32" y="73"/>
                    <a:pt x="31" y="74"/>
                    <a:pt x="30" y="74"/>
                  </a:cubicBezTo>
                  <a:cubicBezTo>
                    <a:pt x="29" y="75"/>
                    <a:pt x="31" y="75"/>
                    <a:pt x="31" y="76"/>
                  </a:cubicBezTo>
                  <a:cubicBezTo>
                    <a:pt x="32" y="76"/>
                    <a:pt x="31" y="78"/>
                    <a:pt x="30" y="79"/>
                  </a:cubicBezTo>
                  <a:cubicBezTo>
                    <a:pt x="30" y="79"/>
                    <a:pt x="28" y="80"/>
                    <a:pt x="27" y="81"/>
                  </a:cubicBezTo>
                  <a:cubicBezTo>
                    <a:pt x="27" y="81"/>
                    <a:pt x="28" y="84"/>
                    <a:pt x="29" y="85"/>
                  </a:cubicBezTo>
                  <a:cubicBezTo>
                    <a:pt x="29" y="85"/>
                    <a:pt x="32" y="86"/>
                    <a:pt x="33" y="85"/>
                  </a:cubicBezTo>
                  <a:cubicBezTo>
                    <a:pt x="34" y="85"/>
                    <a:pt x="38" y="83"/>
                    <a:pt x="39" y="83"/>
                  </a:cubicBezTo>
                  <a:cubicBezTo>
                    <a:pt x="40" y="83"/>
                    <a:pt x="41" y="84"/>
                    <a:pt x="42" y="84"/>
                  </a:cubicBezTo>
                  <a:cubicBezTo>
                    <a:pt x="43" y="85"/>
                    <a:pt x="43" y="85"/>
                    <a:pt x="44" y="84"/>
                  </a:cubicBezTo>
                  <a:cubicBezTo>
                    <a:pt x="44" y="83"/>
                    <a:pt x="46" y="85"/>
                    <a:pt x="47" y="85"/>
                  </a:cubicBezTo>
                  <a:cubicBezTo>
                    <a:pt x="47" y="86"/>
                    <a:pt x="46" y="88"/>
                    <a:pt x="46" y="88"/>
                  </a:cubicBezTo>
                  <a:cubicBezTo>
                    <a:pt x="47" y="89"/>
                    <a:pt x="48" y="89"/>
                    <a:pt x="49" y="89"/>
                  </a:cubicBezTo>
                  <a:cubicBezTo>
                    <a:pt x="50" y="89"/>
                    <a:pt x="51" y="89"/>
                    <a:pt x="51" y="90"/>
                  </a:cubicBezTo>
                  <a:cubicBezTo>
                    <a:pt x="52" y="90"/>
                    <a:pt x="50" y="91"/>
                    <a:pt x="49" y="91"/>
                  </a:cubicBezTo>
                  <a:cubicBezTo>
                    <a:pt x="48" y="92"/>
                    <a:pt x="49" y="93"/>
                    <a:pt x="51" y="93"/>
                  </a:cubicBezTo>
                  <a:cubicBezTo>
                    <a:pt x="52" y="94"/>
                    <a:pt x="51" y="95"/>
                    <a:pt x="52" y="95"/>
                  </a:cubicBezTo>
                  <a:cubicBezTo>
                    <a:pt x="52" y="96"/>
                    <a:pt x="53" y="97"/>
                    <a:pt x="54" y="97"/>
                  </a:cubicBezTo>
                  <a:cubicBezTo>
                    <a:pt x="55" y="97"/>
                    <a:pt x="54" y="96"/>
                    <a:pt x="54" y="95"/>
                  </a:cubicBezTo>
                  <a:cubicBezTo>
                    <a:pt x="54" y="95"/>
                    <a:pt x="56" y="96"/>
                    <a:pt x="57" y="97"/>
                  </a:cubicBezTo>
                  <a:cubicBezTo>
                    <a:pt x="59" y="97"/>
                    <a:pt x="58" y="97"/>
                    <a:pt x="58" y="98"/>
                  </a:cubicBezTo>
                  <a:cubicBezTo>
                    <a:pt x="59" y="98"/>
                    <a:pt x="62" y="99"/>
                    <a:pt x="63" y="99"/>
                  </a:cubicBezTo>
                  <a:cubicBezTo>
                    <a:pt x="64" y="99"/>
                    <a:pt x="66" y="102"/>
                    <a:pt x="68" y="103"/>
                  </a:cubicBezTo>
                  <a:cubicBezTo>
                    <a:pt x="69" y="103"/>
                    <a:pt x="70" y="101"/>
                    <a:pt x="70" y="101"/>
                  </a:cubicBezTo>
                  <a:cubicBezTo>
                    <a:pt x="71" y="100"/>
                    <a:pt x="70" y="99"/>
                    <a:pt x="70" y="99"/>
                  </a:cubicBezTo>
                  <a:cubicBezTo>
                    <a:pt x="71" y="98"/>
                    <a:pt x="70" y="96"/>
                    <a:pt x="69" y="96"/>
                  </a:cubicBezTo>
                  <a:cubicBezTo>
                    <a:pt x="68" y="96"/>
                    <a:pt x="67" y="95"/>
                    <a:pt x="66" y="94"/>
                  </a:cubicBezTo>
                  <a:cubicBezTo>
                    <a:pt x="64" y="92"/>
                    <a:pt x="65" y="92"/>
                    <a:pt x="66" y="92"/>
                  </a:cubicBezTo>
                  <a:cubicBezTo>
                    <a:pt x="66" y="91"/>
                    <a:pt x="65" y="91"/>
                    <a:pt x="64" y="92"/>
                  </a:cubicBezTo>
                  <a:cubicBezTo>
                    <a:pt x="64" y="92"/>
                    <a:pt x="63" y="92"/>
                    <a:pt x="63" y="91"/>
                  </a:cubicBezTo>
                  <a:cubicBezTo>
                    <a:pt x="62" y="90"/>
                    <a:pt x="62" y="88"/>
                    <a:pt x="62" y="88"/>
                  </a:cubicBezTo>
                  <a:cubicBezTo>
                    <a:pt x="62" y="88"/>
                    <a:pt x="62" y="88"/>
                    <a:pt x="63" y="88"/>
                  </a:cubicBezTo>
                  <a:cubicBezTo>
                    <a:pt x="63" y="89"/>
                    <a:pt x="63" y="88"/>
                    <a:pt x="64" y="88"/>
                  </a:cubicBezTo>
                  <a:cubicBezTo>
                    <a:pt x="64" y="88"/>
                    <a:pt x="65" y="90"/>
                    <a:pt x="66" y="90"/>
                  </a:cubicBezTo>
                  <a:cubicBezTo>
                    <a:pt x="66" y="91"/>
                    <a:pt x="67" y="90"/>
                    <a:pt x="67" y="90"/>
                  </a:cubicBezTo>
                  <a:cubicBezTo>
                    <a:pt x="67" y="89"/>
                    <a:pt x="68" y="91"/>
                    <a:pt x="68" y="92"/>
                  </a:cubicBezTo>
                  <a:cubicBezTo>
                    <a:pt x="69" y="93"/>
                    <a:pt x="71" y="93"/>
                    <a:pt x="71" y="94"/>
                  </a:cubicBezTo>
                  <a:cubicBezTo>
                    <a:pt x="71" y="95"/>
                    <a:pt x="73" y="95"/>
                    <a:pt x="74" y="95"/>
                  </a:cubicBezTo>
                  <a:cubicBezTo>
                    <a:pt x="74" y="96"/>
                    <a:pt x="73" y="97"/>
                    <a:pt x="73" y="98"/>
                  </a:cubicBezTo>
                  <a:cubicBezTo>
                    <a:pt x="73" y="98"/>
                    <a:pt x="74" y="98"/>
                    <a:pt x="74" y="98"/>
                  </a:cubicBezTo>
                  <a:cubicBezTo>
                    <a:pt x="75" y="98"/>
                    <a:pt x="75" y="98"/>
                    <a:pt x="76" y="99"/>
                  </a:cubicBezTo>
                  <a:cubicBezTo>
                    <a:pt x="76" y="99"/>
                    <a:pt x="77" y="98"/>
                    <a:pt x="78" y="97"/>
                  </a:cubicBezTo>
                  <a:cubicBezTo>
                    <a:pt x="78" y="97"/>
                    <a:pt x="76" y="97"/>
                    <a:pt x="76" y="96"/>
                  </a:cubicBezTo>
                  <a:cubicBezTo>
                    <a:pt x="76" y="96"/>
                    <a:pt x="76" y="95"/>
                    <a:pt x="77" y="94"/>
                  </a:cubicBezTo>
                  <a:cubicBezTo>
                    <a:pt x="77" y="93"/>
                    <a:pt x="77" y="92"/>
                    <a:pt x="77" y="92"/>
                  </a:cubicBezTo>
                  <a:cubicBezTo>
                    <a:pt x="77" y="91"/>
                    <a:pt x="77" y="92"/>
                    <a:pt x="78" y="92"/>
                  </a:cubicBezTo>
                  <a:cubicBezTo>
                    <a:pt x="78" y="93"/>
                    <a:pt x="79" y="92"/>
                    <a:pt x="79" y="92"/>
                  </a:cubicBezTo>
                  <a:cubicBezTo>
                    <a:pt x="80" y="92"/>
                    <a:pt x="79" y="91"/>
                    <a:pt x="79" y="90"/>
                  </a:cubicBezTo>
                  <a:cubicBezTo>
                    <a:pt x="80" y="90"/>
                    <a:pt x="79" y="89"/>
                    <a:pt x="78" y="89"/>
                  </a:cubicBezTo>
                  <a:cubicBezTo>
                    <a:pt x="78" y="88"/>
                    <a:pt x="78" y="87"/>
                    <a:pt x="77" y="86"/>
                  </a:cubicBezTo>
                  <a:cubicBezTo>
                    <a:pt x="77" y="86"/>
                    <a:pt x="77" y="84"/>
                    <a:pt x="76" y="83"/>
                  </a:cubicBezTo>
                  <a:cubicBezTo>
                    <a:pt x="75" y="82"/>
                    <a:pt x="75" y="81"/>
                    <a:pt x="75" y="80"/>
                  </a:cubicBezTo>
                  <a:cubicBezTo>
                    <a:pt x="74" y="80"/>
                    <a:pt x="74" y="81"/>
                    <a:pt x="74" y="81"/>
                  </a:cubicBezTo>
                  <a:cubicBezTo>
                    <a:pt x="73" y="81"/>
                    <a:pt x="73" y="80"/>
                    <a:pt x="72" y="80"/>
                  </a:cubicBezTo>
                  <a:cubicBezTo>
                    <a:pt x="72" y="80"/>
                    <a:pt x="71" y="80"/>
                    <a:pt x="71" y="80"/>
                  </a:cubicBezTo>
                  <a:cubicBezTo>
                    <a:pt x="70" y="80"/>
                    <a:pt x="70" y="78"/>
                    <a:pt x="71" y="78"/>
                  </a:cubicBezTo>
                  <a:cubicBezTo>
                    <a:pt x="72" y="78"/>
                    <a:pt x="72" y="77"/>
                    <a:pt x="71" y="77"/>
                  </a:cubicBezTo>
                  <a:cubicBezTo>
                    <a:pt x="71" y="76"/>
                    <a:pt x="71" y="76"/>
                    <a:pt x="70" y="75"/>
                  </a:cubicBezTo>
                  <a:cubicBezTo>
                    <a:pt x="70" y="75"/>
                    <a:pt x="70" y="75"/>
                    <a:pt x="70" y="74"/>
                  </a:cubicBezTo>
                  <a:cubicBezTo>
                    <a:pt x="71" y="74"/>
                    <a:pt x="69" y="74"/>
                    <a:pt x="69" y="74"/>
                  </a:cubicBezTo>
                  <a:cubicBezTo>
                    <a:pt x="69" y="73"/>
                    <a:pt x="69" y="72"/>
                    <a:pt x="70" y="72"/>
                  </a:cubicBezTo>
                  <a:cubicBezTo>
                    <a:pt x="71" y="72"/>
                    <a:pt x="70" y="71"/>
                    <a:pt x="70" y="71"/>
                  </a:cubicBezTo>
                  <a:cubicBezTo>
                    <a:pt x="69" y="71"/>
                    <a:pt x="70" y="70"/>
                    <a:pt x="70" y="70"/>
                  </a:cubicBezTo>
                  <a:cubicBezTo>
                    <a:pt x="71" y="70"/>
                    <a:pt x="71" y="69"/>
                    <a:pt x="72" y="68"/>
                  </a:cubicBezTo>
                  <a:cubicBezTo>
                    <a:pt x="73" y="68"/>
                    <a:pt x="73" y="68"/>
                    <a:pt x="74" y="68"/>
                  </a:cubicBezTo>
                  <a:cubicBezTo>
                    <a:pt x="74" y="68"/>
                    <a:pt x="74" y="69"/>
                    <a:pt x="75" y="69"/>
                  </a:cubicBezTo>
                  <a:cubicBezTo>
                    <a:pt x="75" y="70"/>
                    <a:pt x="75" y="71"/>
                    <a:pt x="76" y="71"/>
                  </a:cubicBezTo>
                  <a:cubicBezTo>
                    <a:pt x="76" y="72"/>
                    <a:pt x="77" y="71"/>
                    <a:pt x="77" y="71"/>
                  </a:cubicBezTo>
                  <a:cubicBezTo>
                    <a:pt x="78" y="70"/>
                    <a:pt x="77" y="71"/>
                    <a:pt x="77" y="72"/>
                  </a:cubicBezTo>
                  <a:cubicBezTo>
                    <a:pt x="77" y="73"/>
                    <a:pt x="78" y="72"/>
                    <a:pt x="79" y="72"/>
                  </a:cubicBezTo>
                  <a:cubicBezTo>
                    <a:pt x="80" y="72"/>
                    <a:pt x="78" y="73"/>
                    <a:pt x="78" y="73"/>
                  </a:cubicBezTo>
                  <a:cubicBezTo>
                    <a:pt x="77" y="74"/>
                    <a:pt x="78" y="74"/>
                    <a:pt x="79" y="75"/>
                  </a:cubicBezTo>
                  <a:cubicBezTo>
                    <a:pt x="80" y="75"/>
                    <a:pt x="80" y="75"/>
                    <a:pt x="79" y="75"/>
                  </a:cubicBezTo>
                  <a:cubicBezTo>
                    <a:pt x="78" y="76"/>
                    <a:pt x="79" y="76"/>
                    <a:pt x="80" y="76"/>
                  </a:cubicBezTo>
                  <a:cubicBezTo>
                    <a:pt x="81" y="76"/>
                    <a:pt x="79" y="78"/>
                    <a:pt x="79" y="78"/>
                  </a:cubicBezTo>
                  <a:cubicBezTo>
                    <a:pt x="79" y="78"/>
                    <a:pt x="81" y="78"/>
                    <a:pt x="82" y="77"/>
                  </a:cubicBezTo>
                  <a:cubicBezTo>
                    <a:pt x="83" y="77"/>
                    <a:pt x="84" y="79"/>
                    <a:pt x="85" y="79"/>
                  </a:cubicBezTo>
                  <a:cubicBezTo>
                    <a:pt x="86" y="79"/>
                    <a:pt x="83" y="77"/>
                    <a:pt x="84" y="77"/>
                  </a:cubicBezTo>
                  <a:cubicBezTo>
                    <a:pt x="84" y="77"/>
                    <a:pt x="84" y="75"/>
                    <a:pt x="85" y="75"/>
                  </a:cubicBezTo>
                  <a:cubicBezTo>
                    <a:pt x="85" y="75"/>
                    <a:pt x="85" y="74"/>
                    <a:pt x="86" y="73"/>
                  </a:cubicBezTo>
                  <a:cubicBezTo>
                    <a:pt x="86" y="73"/>
                    <a:pt x="87" y="74"/>
                    <a:pt x="87" y="75"/>
                  </a:cubicBezTo>
                  <a:cubicBezTo>
                    <a:pt x="88" y="76"/>
                    <a:pt x="88" y="74"/>
                    <a:pt x="89" y="74"/>
                  </a:cubicBezTo>
                  <a:cubicBezTo>
                    <a:pt x="90" y="73"/>
                    <a:pt x="91" y="74"/>
                    <a:pt x="92" y="74"/>
                  </a:cubicBezTo>
                  <a:cubicBezTo>
                    <a:pt x="93" y="74"/>
                    <a:pt x="93" y="72"/>
                    <a:pt x="92" y="72"/>
                  </a:cubicBezTo>
                  <a:cubicBezTo>
                    <a:pt x="91" y="71"/>
                    <a:pt x="90" y="69"/>
                    <a:pt x="90" y="68"/>
                  </a:cubicBezTo>
                  <a:cubicBezTo>
                    <a:pt x="90" y="67"/>
                    <a:pt x="91" y="67"/>
                    <a:pt x="92" y="67"/>
                  </a:cubicBezTo>
                  <a:cubicBezTo>
                    <a:pt x="93" y="67"/>
                    <a:pt x="94" y="67"/>
                    <a:pt x="94" y="66"/>
                  </a:cubicBezTo>
                  <a:cubicBezTo>
                    <a:pt x="95" y="66"/>
                    <a:pt x="94" y="65"/>
                    <a:pt x="94" y="65"/>
                  </a:cubicBezTo>
                  <a:cubicBezTo>
                    <a:pt x="93" y="65"/>
                    <a:pt x="93" y="63"/>
                    <a:pt x="92" y="63"/>
                  </a:cubicBezTo>
                  <a:cubicBezTo>
                    <a:pt x="92" y="63"/>
                    <a:pt x="92" y="64"/>
                    <a:pt x="91" y="65"/>
                  </a:cubicBezTo>
                  <a:cubicBezTo>
                    <a:pt x="91" y="65"/>
                    <a:pt x="89" y="65"/>
                    <a:pt x="89" y="65"/>
                  </a:cubicBezTo>
                  <a:cubicBezTo>
                    <a:pt x="88" y="64"/>
                    <a:pt x="89" y="63"/>
                    <a:pt x="89" y="62"/>
                  </a:cubicBezTo>
                  <a:cubicBezTo>
                    <a:pt x="89" y="62"/>
                    <a:pt x="88" y="63"/>
                    <a:pt x="87" y="64"/>
                  </a:cubicBezTo>
                  <a:cubicBezTo>
                    <a:pt x="87" y="64"/>
                    <a:pt x="87" y="63"/>
                    <a:pt x="86" y="63"/>
                  </a:cubicBezTo>
                  <a:cubicBezTo>
                    <a:pt x="86" y="63"/>
                    <a:pt x="84" y="64"/>
                    <a:pt x="83" y="65"/>
                  </a:cubicBezTo>
                  <a:cubicBezTo>
                    <a:pt x="81" y="65"/>
                    <a:pt x="83" y="63"/>
                    <a:pt x="83" y="63"/>
                  </a:cubicBezTo>
                  <a:cubicBezTo>
                    <a:pt x="84" y="63"/>
                    <a:pt x="83" y="62"/>
                    <a:pt x="83" y="62"/>
                  </a:cubicBezTo>
                  <a:cubicBezTo>
                    <a:pt x="83" y="61"/>
                    <a:pt x="85" y="62"/>
                    <a:pt x="85" y="62"/>
                  </a:cubicBezTo>
                  <a:cubicBezTo>
                    <a:pt x="85" y="61"/>
                    <a:pt x="85" y="59"/>
                    <a:pt x="84" y="58"/>
                  </a:cubicBezTo>
                  <a:cubicBezTo>
                    <a:pt x="84" y="57"/>
                    <a:pt x="83" y="58"/>
                    <a:pt x="82" y="58"/>
                  </a:cubicBezTo>
                  <a:cubicBezTo>
                    <a:pt x="81" y="57"/>
                    <a:pt x="83" y="56"/>
                    <a:pt x="83" y="55"/>
                  </a:cubicBezTo>
                  <a:cubicBezTo>
                    <a:pt x="83" y="55"/>
                    <a:pt x="82" y="55"/>
                    <a:pt x="81" y="56"/>
                  </a:cubicBezTo>
                  <a:cubicBezTo>
                    <a:pt x="80" y="57"/>
                    <a:pt x="81" y="56"/>
                    <a:pt x="79" y="56"/>
                  </a:cubicBezTo>
                  <a:cubicBezTo>
                    <a:pt x="78" y="56"/>
                    <a:pt x="78" y="55"/>
                    <a:pt x="77" y="54"/>
                  </a:cubicBezTo>
                  <a:cubicBezTo>
                    <a:pt x="76" y="54"/>
                    <a:pt x="77" y="54"/>
                    <a:pt x="78" y="53"/>
                  </a:cubicBezTo>
                  <a:cubicBezTo>
                    <a:pt x="79" y="53"/>
                    <a:pt x="77" y="52"/>
                    <a:pt x="76" y="52"/>
                  </a:cubicBezTo>
                  <a:cubicBezTo>
                    <a:pt x="75" y="52"/>
                    <a:pt x="74" y="52"/>
                    <a:pt x="73" y="51"/>
                  </a:cubicBezTo>
                  <a:cubicBezTo>
                    <a:pt x="72" y="51"/>
                    <a:pt x="71" y="51"/>
                    <a:pt x="71" y="51"/>
                  </a:cubicBezTo>
                  <a:cubicBezTo>
                    <a:pt x="71" y="50"/>
                    <a:pt x="73" y="50"/>
                    <a:pt x="74" y="51"/>
                  </a:cubicBezTo>
                  <a:cubicBezTo>
                    <a:pt x="75" y="51"/>
                    <a:pt x="73" y="49"/>
                    <a:pt x="72" y="49"/>
                  </a:cubicBezTo>
                  <a:cubicBezTo>
                    <a:pt x="72" y="49"/>
                    <a:pt x="73" y="49"/>
                    <a:pt x="74" y="48"/>
                  </a:cubicBezTo>
                  <a:cubicBezTo>
                    <a:pt x="75" y="48"/>
                    <a:pt x="73" y="48"/>
                    <a:pt x="74" y="47"/>
                  </a:cubicBezTo>
                  <a:cubicBezTo>
                    <a:pt x="74" y="47"/>
                    <a:pt x="73" y="46"/>
                    <a:pt x="72" y="46"/>
                  </a:cubicBezTo>
                  <a:cubicBezTo>
                    <a:pt x="71" y="46"/>
                    <a:pt x="75" y="46"/>
                    <a:pt x="76" y="46"/>
                  </a:cubicBezTo>
                  <a:cubicBezTo>
                    <a:pt x="77" y="46"/>
                    <a:pt x="78" y="46"/>
                    <a:pt x="78" y="45"/>
                  </a:cubicBezTo>
                  <a:cubicBezTo>
                    <a:pt x="78" y="44"/>
                    <a:pt x="75" y="44"/>
                    <a:pt x="74" y="44"/>
                  </a:cubicBezTo>
                  <a:cubicBezTo>
                    <a:pt x="72" y="43"/>
                    <a:pt x="75" y="42"/>
                    <a:pt x="76" y="42"/>
                  </a:cubicBezTo>
                  <a:cubicBezTo>
                    <a:pt x="76" y="41"/>
                    <a:pt x="77" y="41"/>
                    <a:pt x="78" y="41"/>
                  </a:cubicBezTo>
                  <a:cubicBezTo>
                    <a:pt x="78" y="41"/>
                    <a:pt x="78" y="37"/>
                    <a:pt x="78" y="36"/>
                  </a:cubicBezTo>
                  <a:cubicBezTo>
                    <a:pt x="78" y="35"/>
                    <a:pt x="77" y="36"/>
                    <a:pt x="76" y="36"/>
                  </a:cubicBezTo>
                  <a:cubicBezTo>
                    <a:pt x="74" y="37"/>
                    <a:pt x="73" y="37"/>
                    <a:pt x="71" y="37"/>
                  </a:cubicBezTo>
                  <a:cubicBezTo>
                    <a:pt x="70" y="37"/>
                    <a:pt x="71" y="36"/>
                    <a:pt x="73" y="35"/>
                  </a:cubicBezTo>
                  <a:cubicBezTo>
                    <a:pt x="74" y="35"/>
                    <a:pt x="76" y="34"/>
                    <a:pt x="76" y="33"/>
                  </a:cubicBezTo>
                  <a:cubicBezTo>
                    <a:pt x="77" y="33"/>
                    <a:pt x="76" y="32"/>
                    <a:pt x="75" y="32"/>
                  </a:cubicBezTo>
                  <a:cubicBezTo>
                    <a:pt x="74" y="32"/>
                    <a:pt x="73" y="31"/>
                    <a:pt x="72" y="31"/>
                  </a:cubicBezTo>
                  <a:cubicBezTo>
                    <a:pt x="71" y="30"/>
                    <a:pt x="70" y="30"/>
                    <a:pt x="69" y="30"/>
                  </a:cubicBezTo>
                  <a:cubicBezTo>
                    <a:pt x="68" y="29"/>
                    <a:pt x="69" y="29"/>
                    <a:pt x="68" y="29"/>
                  </a:cubicBezTo>
                  <a:cubicBezTo>
                    <a:pt x="67" y="29"/>
                    <a:pt x="67" y="28"/>
                    <a:pt x="67" y="27"/>
                  </a:cubicBezTo>
                  <a:cubicBezTo>
                    <a:pt x="67" y="27"/>
                    <a:pt x="68" y="26"/>
                    <a:pt x="67" y="26"/>
                  </a:cubicBezTo>
                  <a:cubicBezTo>
                    <a:pt x="66" y="25"/>
                    <a:pt x="65" y="25"/>
                    <a:pt x="63" y="26"/>
                  </a:cubicBezTo>
                  <a:cubicBezTo>
                    <a:pt x="62" y="26"/>
                    <a:pt x="60" y="24"/>
                    <a:pt x="59" y="24"/>
                  </a:cubicBezTo>
                  <a:cubicBezTo>
                    <a:pt x="58" y="24"/>
                    <a:pt x="58" y="24"/>
                    <a:pt x="58" y="23"/>
                  </a:cubicBezTo>
                  <a:cubicBezTo>
                    <a:pt x="57" y="23"/>
                    <a:pt x="57" y="23"/>
                    <a:pt x="56" y="23"/>
                  </a:cubicBezTo>
                  <a:cubicBezTo>
                    <a:pt x="56" y="23"/>
                    <a:pt x="56" y="22"/>
                    <a:pt x="56" y="21"/>
                  </a:cubicBezTo>
                  <a:cubicBezTo>
                    <a:pt x="56" y="21"/>
                    <a:pt x="55" y="21"/>
                    <a:pt x="54" y="20"/>
                  </a:cubicBezTo>
                  <a:cubicBezTo>
                    <a:pt x="54" y="20"/>
                    <a:pt x="55" y="19"/>
                    <a:pt x="54" y="18"/>
                  </a:cubicBezTo>
                  <a:cubicBezTo>
                    <a:pt x="54" y="18"/>
                    <a:pt x="53" y="16"/>
                    <a:pt x="52" y="16"/>
                  </a:cubicBezTo>
                  <a:cubicBezTo>
                    <a:pt x="51" y="16"/>
                    <a:pt x="51" y="15"/>
                    <a:pt x="50" y="15"/>
                  </a:cubicBezTo>
                  <a:cubicBezTo>
                    <a:pt x="49" y="15"/>
                    <a:pt x="44" y="14"/>
                    <a:pt x="43" y="15"/>
                  </a:cubicBezTo>
                  <a:cubicBezTo>
                    <a:pt x="43" y="15"/>
                    <a:pt x="42" y="15"/>
                    <a:pt x="42" y="16"/>
                  </a:cubicBezTo>
                  <a:cubicBezTo>
                    <a:pt x="41" y="16"/>
                    <a:pt x="43" y="17"/>
                    <a:pt x="43" y="17"/>
                  </a:cubicBezTo>
                  <a:cubicBezTo>
                    <a:pt x="43" y="18"/>
                    <a:pt x="41" y="17"/>
                    <a:pt x="40" y="17"/>
                  </a:cubicBezTo>
                  <a:cubicBezTo>
                    <a:pt x="40" y="17"/>
                    <a:pt x="39" y="19"/>
                    <a:pt x="38" y="20"/>
                  </a:cubicBezTo>
                  <a:cubicBezTo>
                    <a:pt x="37" y="20"/>
                    <a:pt x="38" y="16"/>
                    <a:pt x="39" y="16"/>
                  </a:cubicBezTo>
                  <a:cubicBezTo>
                    <a:pt x="39" y="15"/>
                    <a:pt x="38" y="14"/>
                    <a:pt x="37" y="14"/>
                  </a:cubicBezTo>
                  <a:cubicBezTo>
                    <a:pt x="37" y="14"/>
                    <a:pt x="35" y="15"/>
                    <a:pt x="35" y="16"/>
                  </a:cubicBezTo>
                  <a:cubicBezTo>
                    <a:pt x="35" y="16"/>
                    <a:pt x="34" y="16"/>
                    <a:pt x="33" y="16"/>
                  </a:cubicBezTo>
                  <a:cubicBezTo>
                    <a:pt x="33" y="16"/>
                    <a:pt x="32" y="17"/>
                    <a:pt x="31" y="19"/>
                  </a:cubicBezTo>
                  <a:cubicBezTo>
                    <a:pt x="30" y="20"/>
                    <a:pt x="29" y="20"/>
                    <a:pt x="28" y="20"/>
                  </a:cubicBezTo>
                  <a:cubicBezTo>
                    <a:pt x="27" y="20"/>
                    <a:pt x="30" y="17"/>
                    <a:pt x="30" y="16"/>
                  </a:cubicBezTo>
                  <a:cubicBezTo>
                    <a:pt x="31" y="14"/>
                    <a:pt x="32" y="14"/>
                    <a:pt x="33" y="13"/>
                  </a:cubicBezTo>
                  <a:cubicBezTo>
                    <a:pt x="34" y="13"/>
                    <a:pt x="34" y="10"/>
                    <a:pt x="33" y="9"/>
                  </a:cubicBezTo>
                  <a:cubicBezTo>
                    <a:pt x="33" y="9"/>
                    <a:pt x="34" y="8"/>
                    <a:pt x="35" y="8"/>
                  </a:cubicBezTo>
                  <a:cubicBezTo>
                    <a:pt x="35" y="7"/>
                    <a:pt x="35" y="7"/>
                    <a:pt x="35" y="7"/>
                  </a:cubicBezTo>
                  <a:cubicBezTo>
                    <a:pt x="34" y="6"/>
                    <a:pt x="36" y="6"/>
                    <a:pt x="36" y="5"/>
                  </a:cubicBezTo>
                  <a:cubicBezTo>
                    <a:pt x="36" y="3"/>
                    <a:pt x="36" y="2"/>
                    <a:pt x="37" y="2"/>
                  </a:cubicBezTo>
                  <a:cubicBezTo>
                    <a:pt x="37" y="1"/>
                    <a:pt x="34" y="1"/>
                    <a:pt x="33" y="1"/>
                  </a:cubicBezTo>
                  <a:cubicBezTo>
                    <a:pt x="33" y="2"/>
                    <a:pt x="31" y="2"/>
                    <a:pt x="31" y="2"/>
                  </a:cubicBezTo>
                  <a:cubicBezTo>
                    <a:pt x="30" y="3"/>
                    <a:pt x="31" y="4"/>
                    <a:pt x="31" y="4"/>
                  </a:cubicBezTo>
                  <a:cubicBezTo>
                    <a:pt x="31" y="4"/>
                    <a:pt x="30" y="4"/>
                    <a:pt x="29" y="3"/>
                  </a:cubicBezTo>
                  <a:cubicBezTo>
                    <a:pt x="28" y="3"/>
                    <a:pt x="27" y="4"/>
                    <a:pt x="27" y="4"/>
                  </a:cubicBezTo>
                  <a:cubicBezTo>
                    <a:pt x="27" y="4"/>
                    <a:pt x="29" y="5"/>
                    <a:pt x="29" y="5"/>
                  </a:cubicBezTo>
                  <a:cubicBezTo>
                    <a:pt x="29" y="6"/>
                    <a:pt x="30" y="6"/>
                    <a:pt x="30" y="7"/>
                  </a:cubicBezTo>
                  <a:cubicBezTo>
                    <a:pt x="31" y="7"/>
                    <a:pt x="28" y="9"/>
                    <a:pt x="27" y="9"/>
                  </a:cubicBezTo>
                  <a:cubicBezTo>
                    <a:pt x="26" y="9"/>
                    <a:pt x="26" y="8"/>
                    <a:pt x="25" y="8"/>
                  </a:cubicBezTo>
                  <a:cubicBezTo>
                    <a:pt x="23" y="9"/>
                    <a:pt x="24" y="8"/>
                    <a:pt x="23" y="8"/>
                  </a:cubicBezTo>
                  <a:cubicBezTo>
                    <a:pt x="22" y="8"/>
                    <a:pt x="22" y="11"/>
                    <a:pt x="21" y="13"/>
                  </a:cubicBezTo>
                  <a:cubicBezTo>
                    <a:pt x="21" y="14"/>
                    <a:pt x="22" y="14"/>
                    <a:pt x="23" y="15"/>
                  </a:cubicBezTo>
                  <a:cubicBezTo>
                    <a:pt x="23" y="16"/>
                    <a:pt x="23" y="16"/>
                    <a:pt x="22" y="17"/>
                  </a:cubicBezTo>
                  <a:cubicBezTo>
                    <a:pt x="22" y="17"/>
                    <a:pt x="20" y="16"/>
                    <a:pt x="20" y="16"/>
                  </a:cubicBezTo>
                  <a:cubicBezTo>
                    <a:pt x="20" y="16"/>
                    <a:pt x="20" y="18"/>
                    <a:pt x="20" y="19"/>
                  </a:cubicBezTo>
                  <a:cubicBezTo>
                    <a:pt x="20" y="20"/>
                    <a:pt x="21" y="21"/>
                    <a:pt x="22" y="22"/>
                  </a:cubicBezTo>
                  <a:cubicBezTo>
                    <a:pt x="23" y="22"/>
                    <a:pt x="23" y="22"/>
                    <a:pt x="23" y="23"/>
                  </a:cubicBezTo>
                  <a:cubicBezTo>
                    <a:pt x="23" y="24"/>
                    <a:pt x="26" y="25"/>
                    <a:pt x="27" y="26"/>
                  </a:cubicBezTo>
                  <a:cubicBezTo>
                    <a:pt x="27" y="27"/>
                    <a:pt x="26" y="27"/>
                    <a:pt x="25" y="27"/>
                  </a:cubicBezTo>
                  <a:cubicBezTo>
                    <a:pt x="24" y="28"/>
                    <a:pt x="24" y="27"/>
                    <a:pt x="24" y="27"/>
                  </a:cubicBezTo>
                  <a:cubicBezTo>
                    <a:pt x="23" y="27"/>
                    <a:pt x="23" y="28"/>
                    <a:pt x="22" y="29"/>
                  </a:cubicBezTo>
                  <a:cubicBezTo>
                    <a:pt x="21" y="29"/>
                    <a:pt x="22" y="27"/>
                    <a:pt x="22" y="27"/>
                  </a:cubicBezTo>
                  <a:cubicBezTo>
                    <a:pt x="22" y="26"/>
                    <a:pt x="19" y="28"/>
                    <a:pt x="18" y="28"/>
                  </a:cubicBezTo>
                  <a:cubicBezTo>
                    <a:pt x="17" y="29"/>
                    <a:pt x="19" y="26"/>
                    <a:pt x="20" y="26"/>
                  </a:cubicBezTo>
                  <a:cubicBezTo>
                    <a:pt x="20" y="25"/>
                    <a:pt x="20" y="25"/>
                    <a:pt x="20" y="25"/>
                  </a:cubicBezTo>
                  <a:cubicBezTo>
                    <a:pt x="19" y="25"/>
                    <a:pt x="20" y="24"/>
                    <a:pt x="19" y="23"/>
                  </a:cubicBezTo>
                  <a:cubicBezTo>
                    <a:pt x="18" y="22"/>
                    <a:pt x="16" y="21"/>
                    <a:pt x="16" y="19"/>
                  </a:cubicBezTo>
                  <a:cubicBezTo>
                    <a:pt x="15" y="17"/>
                    <a:pt x="18" y="15"/>
                    <a:pt x="18" y="14"/>
                  </a:cubicBezTo>
                  <a:cubicBezTo>
                    <a:pt x="19" y="13"/>
                    <a:pt x="18" y="11"/>
                    <a:pt x="19" y="9"/>
                  </a:cubicBezTo>
                  <a:cubicBezTo>
                    <a:pt x="19" y="7"/>
                    <a:pt x="23" y="4"/>
                    <a:pt x="24" y="3"/>
                  </a:cubicBezTo>
                  <a:cubicBezTo>
                    <a:pt x="25" y="3"/>
                    <a:pt x="27" y="1"/>
                    <a:pt x="27" y="1"/>
                  </a:cubicBezTo>
                  <a:cubicBezTo>
                    <a:pt x="27" y="0"/>
                    <a:pt x="27" y="0"/>
                    <a:pt x="26" y="1"/>
                  </a:cubicBezTo>
                  <a:cubicBezTo>
                    <a:pt x="25" y="1"/>
                    <a:pt x="19" y="1"/>
                    <a:pt x="18" y="1"/>
                  </a:cubicBezTo>
                  <a:cubicBezTo>
                    <a:pt x="17" y="1"/>
                    <a:pt x="13" y="3"/>
                    <a:pt x="12" y="3"/>
                  </a:cubicBezTo>
                  <a:cubicBezTo>
                    <a:pt x="12" y="3"/>
                    <a:pt x="10" y="4"/>
                    <a:pt x="9" y="5"/>
                  </a:cubicBezTo>
                  <a:cubicBezTo>
                    <a:pt x="9" y="6"/>
                    <a:pt x="7" y="7"/>
                    <a:pt x="6" y="7"/>
                  </a:cubicBezTo>
                  <a:cubicBezTo>
                    <a:pt x="5" y="7"/>
                    <a:pt x="5" y="10"/>
                    <a:pt x="5" y="11"/>
                  </a:cubicBezTo>
                  <a:cubicBezTo>
                    <a:pt x="5" y="13"/>
                    <a:pt x="2" y="16"/>
                    <a:pt x="1" y="17"/>
                  </a:cubicBezTo>
                  <a:cubicBezTo>
                    <a:pt x="0" y="18"/>
                    <a:pt x="0" y="21"/>
                    <a:pt x="1" y="2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84" name="Freeform 90"/>
            <p:cNvSpPr>
              <a:spLocks/>
            </p:cNvSpPr>
            <p:nvPr/>
          </p:nvSpPr>
          <p:spPr bwMode="auto">
            <a:xfrm>
              <a:off x="2745346" y="2159275"/>
              <a:ext cx="86306" cy="65256"/>
            </a:xfrm>
            <a:custGeom>
              <a:avLst/>
              <a:gdLst>
                <a:gd name="T0" fmla="*/ 0 w 17"/>
                <a:gd name="T1" fmla="*/ 13 h 13"/>
                <a:gd name="T2" fmla="*/ 9 w 17"/>
                <a:gd name="T3" fmla="*/ 12 h 13"/>
                <a:gd name="T4" fmla="*/ 13 w 17"/>
                <a:gd name="T5" fmla="*/ 13 h 13"/>
                <a:gd name="T6" fmla="*/ 16 w 17"/>
                <a:gd name="T7" fmla="*/ 9 h 13"/>
                <a:gd name="T8" fmla="*/ 15 w 17"/>
                <a:gd name="T9" fmla="*/ 6 h 13"/>
                <a:gd name="T10" fmla="*/ 16 w 17"/>
                <a:gd name="T11" fmla="*/ 4 h 13"/>
                <a:gd name="T12" fmla="*/ 14 w 17"/>
                <a:gd name="T13" fmla="*/ 3 h 13"/>
                <a:gd name="T14" fmla="*/ 9 w 17"/>
                <a:gd name="T15" fmla="*/ 3 h 13"/>
                <a:gd name="T16" fmla="*/ 7 w 17"/>
                <a:gd name="T17" fmla="*/ 1 h 13"/>
                <a:gd name="T18" fmla="*/ 3 w 17"/>
                <a:gd name="T19" fmla="*/ 2 h 13"/>
                <a:gd name="T20" fmla="*/ 2 w 17"/>
                <a:gd name="T21" fmla="*/ 3 h 13"/>
                <a:gd name="T22" fmla="*/ 1 w 17"/>
                <a:gd name="T23" fmla="*/ 9 h 13"/>
                <a:gd name="T24" fmla="*/ 0 w 17"/>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3">
                  <a:moveTo>
                    <a:pt x="0" y="13"/>
                  </a:moveTo>
                  <a:cubicBezTo>
                    <a:pt x="1" y="13"/>
                    <a:pt x="8" y="12"/>
                    <a:pt x="9" y="12"/>
                  </a:cubicBezTo>
                  <a:cubicBezTo>
                    <a:pt x="11" y="12"/>
                    <a:pt x="11" y="13"/>
                    <a:pt x="13" y="13"/>
                  </a:cubicBezTo>
                  <a:cubicBezTo>
                    <a:pt x="17" y="13"/>
                    <a:pt x="16" y="11"/>
                    <a:pt x="16" y="9"/>
                  </a:cubicBezTo>
                  <a:cubicBezTo>
                    <a:pt x="15" y="8"/>
                    <a:pt x="16" y="7"/>
                    <a:pt x="15" y="6"/>
                  </a:cubicBezTo>
                  <a:cubicBezTo>
                    <a:pt x="15" y="5"/>
                    <a:pt x="15" y="4"/>
                    <a:pt x="16" y="4"/>
                  </a:cubicBezTo>
                  <a:cubicBezTo>
                    <a:pt x="16" y="3"/>
                    <a:pt x="15" y="3"/>
                    <a:pt x="14" y="3"/>
                  </a:cubicBezTo>
                  <a:cubicBezTo>
                    <a:pt x="13" y="2"/>
                    <a:pt x="10" y="3"/>
                    <a:pt x="9" y="3"/>
                  </a:cubicBezTo>
                  <a:cubicBezTo>
                    <a:pt x="9" y="3"/>
                    <a:pt x="7" y="2"/>
                    <a:pt x="7" y="1"/>
                  </a:cubicBezTo>
                  <a:cubicBezTo>
                    <a:pt x="6" y="0"/>
                    <a:pt x="5" y="1"/>
                    <a:pt x="3" y="2"/>
                  </a:cubicBezTo>
                  <a:cubicBezTo>
                    <a:pt x="2" y="2"/>
                    <a:pt x="2" y="3"/>
                    <a:pt x="2" y="3"/>
                  </a:cubicBezTo>
                  <a:cubicBezTo>
                    <a:pt x="1" y="4"/>
                    <a:pt x="1" y="7"/>
                    <a:pt x="1" y="9"/>
                  </a:cubicBezTo>
                  <a:cubicBezTo>
                    <a:pt x="1" y="10"/>
                    <a:pt x="0" y="12"/>
                    <a:pt x="0" y="1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85" name="Freeform 91"/>
            <p:cNvSpPr>
              <a:spLocks/>
            </p:cNvSpPr>
            <p:nvPr/>
          </p:nvSpPr>
          <p:spPr bwMode="auto">
            <a:xfrm>
              <a:off x="2347498" y="2352936"/>
              <a:ext cx="79991" cy="65256"/>
            </a:xfrm>
            <a:custGeom>
              <a:avLst/>
              <a:gdLst>
                <a:gd name="T0" fmla="*/ 14 w 16"/>
                <a:gd name="T1" fmla="*/ 6 h 13"/>
                <a:gd name="T2" fmla="*/ 13 w 16"/>
                <a:gd name="T3" fmla="*/ 3 h 13"/>
                <a:gd name="T4" fmla="*/ 12 w 16"/>
                <a:gd name="T5" fmla="*/ 3 h 13"/>
                <a:gd name="T6" fmla="*/ 11 w 16"/>
                <a:gd name="T7" fmla="*/ 2 h 13"/>
                <a:gd name="T8" fmla="*/ 9 w 16"/>
                <a:gd name="T9" fmla="*/ 0 h 13"/>
                <a:gd name="T10" fmla="*/ 7 w 16"/>
                <a:gd name="T11" fmla="*/ 1 h 13"/>
                <a:gd name="T12" fmla="*/ 6 w 16"/>
                <a:gd name="T13" fmla="*/ 3 h 13"/>
                <a:gd name="T14" fmla="*/ 6 w 16"/>
                <a:gd name="T15" fmla="*/ 4 h 13"/>
                <a:gd name="T16" fmla="*/ 4 w 16"/>
                <a:gd name="T17" fmla="*/ 7 h 13"/>
                <a:gd name="T18" fmla="*/ 1 w 16"/>
                <a:gd name="T19" fmla="*/ 7 h 13"/>
                <a:gd name="T20" fmla="*/ 1 w 16"/>
                <a:gd name="T21" fmla="*/ 9 h 13"/>
                <a:gd name="T22" fmla="*/ 3 w 16"/>
                <a:gd name="T23" fmla="*/ 10 h 13"/>
                <a:gd name="T24" fmla="*/ 7 w 16"/>
                <a:gd name="T25" fmla="*/ 11 h 13"/>
                <a:gd name="T26" fmla="*/ 11 w 16"/>
                <a:gd name="T27" fmla="*/ 12 h 13"/>
                <a:gd name="T28" fmla="*/ 16 w 16"/>
                <a:gd name="T29" fmla="*/ 10 h 13"/>
                <a:gd name="T30" fmla="*/ 15 w 16"/>
                <a:gd name="T31" fmla="*/ 9 h 13"/>
                <a:gd name="T32" fmla="*/ 14 w 16"/>
                <a:gd name="T33" fmla="*/ 7 h 13"/>
                <a:gd name="T34" fmla="*/ 14 w 16"/>
                <a:gd name="T3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13">
                  <a:moveTo>
                    <a:pt x="14" y="6"/>
                  </a:moveTo>
                  <a:cubicBezTo>
                    <a:pt x="15" y="6"/>
                    <a:pt x="14" y="4"/>
                    <a:pt x="13" y="3"/>
                  </a:cubicBezTo>
                  <a:cubicBezTo>
                    <a:pt x="13" y="3"/>
                    <a:pt x="12" y="3"/>
                    <a:pt x="12" y="3"/>
                  </a:cubicBezTo>
                  <a:cubicBezTo>
                    <a:pt x="11" y="3"/>
                    <a:pt x="11" y="2"/>
                    <a:pt x="11" y="2"/>
                  </a:cubicBezTo>
                  <a:cubicBezTo>
                    <a:pt x="11" y="1"/>
                    <a:pt x="9" y="0"/>
                    <a:pt x="9" y="0"/>
                  </a:cubicBezTo>
                  <a:cubicBezTo>
                    <a:pt x="9" y="0"/>
                    <a:pt x="8" y="1"/>
                    <a:pt x="7" y="1"/>
                  </a:cubicBezTo>
                  <a:cubicBezTo>
                    <a:pt x="7" y="2"/>
                    <a:pt x="7" y="3"/>
                    <a:pt x="6" y="3"/>
                  </a:cubicBezTo>
                  <a:cubicBezTo>
                    <a:pt x="6" y="4"/>
                    <a:pt x="5" y="4"/>
                    <a:pt x="6" y="4"/>
                  </a:cubicBezTo>
                  <a:cubicBezTo>
                    <a:pt x="6" y="5"/>
                    <a:pt x="5" y="7"/>
                    <a:pt x="4" y="7"/>
                  </a:cubicBezTo>
                  <a:cubicBezTo>
                    <a:pt x="3" y="7"/>
                    <a:pt x="1" y="7"/>
                    <a:pt x="1" y="7"/>
                  </a:cubicBezTo>
                  <a:cubicBezTo>
                    <a:pt x="0" y="7"/>
                    <a:pt x="0" y="9"/>
                    <a:pt x="1" y="9"/>
                  </a:cubicBezTo>
                  <a:cubicBezTo>
                    <a:pt x="1" y="10"/>
                    <a:pt x="3" y="10"/>
                    <a:pt x="3" y="10"/>
                  </a:cubicBezTo>
                  <a:cubicBezTo>
                    <a:pt x="4" y="11"/>
                    <a:pt x="6" y="11"/>
                    <a:pt x="7" y="11"/>
                  </a:cubicBezTo>
                  <a:cubicBezTo>
                    <a:pt x="8" y="12"/>
                    <a:pt x="10" y="12"/>
                    <a:pt x="11" y="12"/>
                  </a:cubicBezTo>
                  <a:cubicBezTo>
                    <a:pt x="12" y="13"/>
                    <a:pt x="15" y="11"/>
                    <a:pt x="16" y="10"/>
                  </a:cubicBezTo>
                  <a:cubicBezTo>
                    <a:pt x="16" y="10"/>
                    <a:pt x="16" y="10"/>
                    <a:pt x="15" y="9"/>
                  </a:cubicBezTo>
                  <a:cubicBezTo>
                    <a:pt x="14" y="9"/>
                    <a:pt x="15" y="7"/>
                    <a:pt x="14" y="7"/>
                  </a:cubicBezTo>
                  <a:cubicBezTo>
                    <a:pt x="13" y="7"/>
                    <a:pt x="14" y="6"/>
                    <a:pt x="14" y="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86" name="Freeform 92"/>
            <p:cNvSpPr>
              <a:spLocks/>
            </p:cNvSpPr>
            <p:nvPr/>
          </p:nvSpPr>
          <p:spPr bwMode="auto">
            <a:xfrm>
              <a:off x="1928599" y="2129804"/>
              <a:ext cx="210502" cy="174716"/>
            </a:xfrm>
            <a:custGeom>
              <a:avLst/>
              <a:gdLst>
                <a:gd name="T0" fmla="*/ 3 w 42"/>
                <a:gd name="T1" fmla="*/ 28 h 35"/>
                <a:gd name="T2" fmla="*/ 4 w 42"/>
                <a:gd name="T3" fmla="*/ 34 h 35"/>
                <a:gd name="T4" fmla="*/ 7 w 42"/>
                <a:gd name="T5" fmla="*/ 34 h 35"/>
                <a:gd name="T6" fmla="*/ 9 w 42"/>
                <a:gd name="T7" fmla="*/ 34 h 35"/>
                <a:gd name="T8" fmla="*/ 10 w 42"/>
                <a:gd name="T9" fmla="*/ 32 h 35"/>
                <a:gd name="T10" fmla="*/ 13 w 42"/>
                <a:gd name="T11" fmla="*/ 32 h 35"/>
                <a:gd name="T12" fmla="*/ 19 w 42"/>
                <a:gd name="T13" fmla="*/ 29 h 35"/>
                <a:gd name="T14" fmla="*/ 24 w 42"/>
                <a:gd name="T15" fmla="*/ 20 h 35"/>
                <a:gd name="T16" fmla="*/ 28 w 42"/>
                <a:gd name="T17" fmla="*/ 17 h 35"/>
                <a:gd name="T18" fmla="*/ 31 w 42"/>
                <a:gd name="T19" fmla="*/ 16 h 35"/>
                <a:gd name="T20" fmla="*/ 36 w 42"/>
                <a:gd name="T21" fmla="*/ 15 h 35"/>
                <a:gd name="T22" fmla="*/ 42 w 42"/>
                <a:gd name="T23" fmla="*/ 10 h 35"/>
                <a:gd name="T24" fmla="*/ 40 w 42"/>
                <a:gd name="T25" fmla="*/ 9 h 35"/>
                <a:gd name="T26" fmla="*/ 39 w 42"/>
                <a:gd name="T27" fmla="*/ 8 h 35"/>
                <a:gd name="T28" fmla="*/ 36 w 42"/>
                <a:gd name="T29" fmla="*/ 5 h 35"/>
                <a:gd name="T30" fmla="*/ 33 w 42"/>
                <a:gd name="T31" fmla="*/ 4 h 35"/>
                <a:gd name="T32" fmla="*/ 32 w 42"/>
                <a:gd name="T33" fmla="*/ 6 h 35"/>
                <a:gd name="T34" fmla="*/ 31 w 42"/>
                <a:gd name="T35" fmla="*/ 5 h 35"/>
                <a:gd name="T36" fmla="*/ 30 w 42"/>
                <a:gd name="T37" fmla="*/ 4 h 35"/>
                <a:gd name="T38" fmla="*/ 27 w 42"/>
                <a:gd name="T39" fmla="*/ 3 h 35"/>
                <a:gd name="T40" fmla="*/ 24 w 42"/>
                <a:gd name="T41" fmla="*/ 3 h 35"/>
                <a:gd name="T42" fmla="*/ 25 w 42"/>
                <a:gd name="T43" fmla="*/ 1 h 35"/>
                <a:gd name="T44" fmla="*/ 25 w 42"/>
                <a:gd name="T45" fmla="*/ 1 h 35"/>
                <a:gd name="T46" fmla="*/ 19 w 42"/>
                <a:gd name="T47" fmla="*/ 1 h 35"/>
                <a:gd name="T48" fmla="*/ 15 w 42"/>
                <a:gd name="T49" fmla="*/ 2 h 35"/>
                <a:gd name="T50" fmla="*/ 11 w 42"/>
                <a:gd name="T51" fmla="*/ 5 h 35"/>
                <a:gd name="T52" fmla="*/ 12 w 42"/>
                <a:gd name="T53" fmla="*/ 6 h 35"/>
                <a:gd name="T54" fmla="*/ 11 w 42"/>
                <a:gd name="T55" fmla="*/ 7 h 35"/>
                <a:gd name="T56" fmla="*/ 12 w 42"/>
                <a:gd name="T57" fmla="*/ 8 h 35"/>
                <a:gd name="T58" fmla="*/ 11 w 42"/>
                <a:gd name="T59" fmla="*/ 10 h 35"/>
                <a:gd name="T60" fmla="*/ 9 w 42"/>
                <a:gd name="T61" fmla="*/ 11 h 35"/>
                <a:gd name="T62" fmla="*/ 6 w 42"/>
                <a:gd name="T63" fmla="*/ 17 h 35"/>
                <a:gd name="T64" fmla="*/ 4 w 42"/>
                <a:gd name="T65" fmla="*/ 18 h 35"/>
                <a:gd name="T66" fmla="*/ 4 w 42"/>
                <a:gd name="T67" fmla="*/ 20 h 35"/>
                <a:gd name="T68" fmla="*/ 1 w 42"/>
                <a:gd name="T69" fmla="*/ 24 h 35"/>
                <a:gd name="T70" fmla="*/ 0 w 42"/>
                <a:gd name="T71" fmla="*/ 26 h 35"/>
                <a:gd name="T72" fmla="*/ 3 w 42"/>
                <a:gd name="T73"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35">
                  <a:moveTo>
                    <a:pt x="3" y="28"/>
                  </a:moveTo>
                  <a:cubicBezTo>
                    <a:pt x="4" y="29"/>
                    <a:pt x="4" y="33"/>
                    <a:pt x="4" y="34"/>
                  </a:cubicBezTo>
                  <a:cubicBezTo>
                    <a:pt x="4" y="35"/>
                    <a:pt x="6" y="34"/>
                    <a:pt x="7" y="34"/>
                  </a:cubicBezTo>
                  <a:cubicBezTo>
                    <a:pt x="7" y="34"/>
                    <a:pt x="8" y="34"/>
                    <a:pt x="9" y="34"/>
                  </a:cubicBezTo>
                  <a:cubicBezTo>
                    <a:pt x="9" y="34"/>
                    <a:pt x="10" y="33"/>
                    <a:pt x="10" y="32"/>
                  </a:cubicBezTo>
                  <a:cubicBezTo>
                    <a:pt x="11" y="31"/>
                    <a:pt x="11" y="32"/>
                    <a:pt x="13" y="32"/>
                  </a:cubicBezTo>
                  <a:cubicBezTo>
                    <a:pt x="16" y="31"/>
                    <a:pt x="18" y="30"/>
                    <a:pt x="19" y="29"/>
                  </a:cubicBezTo>
                  <a:cubicBezTo>
                    <a:pt x="21" y="27"/>
                    <a:pt x="24" y="20"/>
                    <a:pt x="24" y="20"/>
                  </a:cubicBezTo>
                  <a:cubicBezTo>
                    <a:pt x="25" y="19"/>
                    <a:pt x="27" y="17"/>
                    <a:pt x="28" y="17"/>
                  </a:cubicBezTo>
                  <a:cubicBezTo>
                    <a:pt x="29" y="17"/>
                    <a:pt x="30" y="17"/>
                    <a:pt x="31" y="16"/>
                  </a:cubicBezTo>
                  <a:cubicBezTo>
                    <a:pt x="33" y="15"/>
                    <a:pt x="35" y="15"/>
                    <a:pt x="36" y="15"/>
                  </a:cubicBezTo>
                  <a:cubicBezTo>
                    <a:pt x="38" y="14"/>
                    <a:pt x="41" y="11"/>
                    <a:pt x="42" y="10"/>
                  </a:cubicBezTo>
                  <a:cubicBezTo>
                    <a:pt x="42" y="10"/>
                    <a:pt x="41" y="9"/>
                    <a:pt x="40" y="9"/>
                  </a:cubicBezTo>
                  <a:cubicBezTo>
                    <a:pt x="39" y="9"/>
                    <a:pt x="39" y="8"/>
                    <a:pt x="39" y="8"/>
                  </a:cubicBezTo>
                  <a:cubicBezTo>
                    <a:pt x="39" y="8"/>
                    <a:pt x="37" y="6"/>
                    <a:pt x="36" y="5"/>
                  </a:cubicBezTo>
                  <a:cubicBezTo>
                    <a:pt x="36" y="4"/>
                    <a:pt x="34" y="4"/>
                    <a:pt x="33" y="4"/>
                  </a:cubicBezTo>
                  <a:cubicBezTo>
                    <a:pt x="32" y="5"/>
                    <a:pt x="33" y="5"/>
                    <a:pt x="32" y="6"/>
                  </a:cubicBezTo>
                  <a:cubicBezTo>
                    <a:pt x="31" y="6"/>
                    <a:pt x="31" y="5"/>
                    <a:pt x="31" y="5"/>
                  </a:cubicBezTo>
                  <a:cubicBezTo>
                    <a:pt x="31" y="4"/>
                    <a:pt x="31" y="4"/>
                    <a:pt x="30" y="4"/>
                  </a:cubicBezTo>
                  <a:cubicBezTo>
                    <a:pt x="29" y="4"/>
                    <a:pt x="28" y="3"/>
                    <a:pt x="27" y="3"/>
                  </a:cubicBezTo>
                  <a:cubicBezTo>
                    <a:pt x="26" y="2"/>
                    <a:pt x="25" y="3"/>
                    <a:pt x="24" y="3"/>
                  </a:cubicBezTo>
                  <a:cubicBezTo>
                    <a:pt x="22" y="3"/>
                    <a:pt x="25" y="2"/>
                    <a:pt x="25" y="1"/>
                  </a:cubicBezTo>
                  <a:cubicBezTo>
                    <a:pt x="26" y="1"/>
                    <a:pt x="26" y="0"/>
                    <a:pt x="25" y="1"/>
                  </a:cubicBezTo>
                  <a:cubicBezTo>
                    <a:pt x="23" y="1"/>
                    <a:pt x="21" y="1"/>
                    <a:pt x="19" y="1"/>
                  </a:cubicBezTo>
                  <a:cubicBezTo>
                    <a:pt x="18" y="1"/>
                    <a:pt x="17" y="2"/>
                    <a:pt x="15" y="2"/>
                  </a:cubicBezTo>
                  <a:cubicBezTo>
                    <a:pt x="13" y="3"/>
                    <a:pt x="12" y="4"/>
                    <a:pt x="11" y="5"/>
                  </a:cubicBezTo>
                  <a:cubicBezTo>
                    <a:pt x="10" y="6"/>
                    <a:pt x="12" y="6"/>
                    <a:pt x="12" y="6"/>
                  </a:cubicBezTo>
                  <a:cubicBezTo>
                    <a:pt x="12" y="6"/>
                    <a:pt x="12" y="7"/>
                    <a:pt x="11" y="7"/>
                  </a:cubicBezTo>
                  <a:cubicBezTo>
                    <a:pt x="11" y="8"/>
                    <a:pt x="12" y="8"/>
                    <a:pt x="12" y="8"/>
                  </a:cubicBezTo>
                  <a:cubicBezTo>
                    <a:pt x="12" y="8"/>
                    <a:pt x="12" y="10"/>
                    <a:pt x="11" y="10"/>
                  </a:cubicBezTo>
                  <a:cubicBezTo>
                    <a:pt x="10" y="10"/>
                    <a:pt x="10" y="10"/>
                    <a:pt x="9" y="11"/>
                  </a:cubicBezTo>
                  <a:cubicBezTo>
                    <a:pt x="8" y="13"/>
                    <a:pt x="6" y="16"/>
                    <a:pt x="6" y="17"/>
                  </a:cubicBezTo>
                  <a:cubicBezTo>
                    <a:pt x="6" y="17"/>
                    <a:pt x="5" y="18"/>
                    <a:pt x="4" y="18"/>
                  </a:cubicBezTo>
                  <a:cubicBezTo>
                    <a:pt x="3" y="19"/>
                    <a:pt x="4" y="19"/>
                    <a:pt x="4" y="20"/>
                  </a:cubicBezTo>
                  <a:cubicBezTo>
                    <a:pt x="4" y="20"/>
                    <a:pt x="2" y="24"/>
                    <a:pt x="1" y="24"/>
                  </a:cubicBezTo>
                  <a:cubicBezTo>
                    <a:pt x="0" y="25"/>
                    <a:pt x="0" y="25"/>
                    <a:pt x="0" y="26"/>
                  </a:cubicBezTo>
                  <a:cubicBezTo>
                    <a:pt x="0" y="27"/>
                    <a:pt x="2" y="27"/>
                    <a:pt x="3" y="28"/>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87" name="Freeform 93"/>
            <p:cNvSpPr>
              <a:spLocks/>
            </p:cNvSpPr>
            <p:nvPr/>
          </p:nvSpPr>
          <p:spPr bwMode="auto">
            <a:xfrm>
              <a:off x="2033850" y="2188745"/>
              <a:ext cx="309438" cy="225237"/>
            </a:xfrm>
            <a:custGeom>
              <a:avLst/>
              <a:gdLst>
                <a:gd name="T0" fmla="*/ 10 w 62"/>
                <a:gd name="T1" fmla="*/ 6 h 45"/>
                <a:gd name="T2" fmla="*/ 5 w 62"/>
                <a:gd name="T3" fmla="*/ 9 h 45"/>
                <a:gd name="T4" fmla="*/ 6 w 62"/>
                <a:gd name="T5" fmla="*/ 11 h 45"/>
                <a:gd name="T6" fmla="*/ 1 w 62"/>
                <a:gd name="T7" fmla="*/ 16 h 45"/>
                <a:gd name="T8" fmla="*/ 2 w 62"/>
                <a:gd name="T9" fmla="*/ 18 h 45"/>
                <a:gd name="T10" fmla="*/ 4 w 62"/>
                <a:gd name="T11" fmla="*/ 20 h 45"/>
                <a:gd name="T12" fmla="*/ 11 w 62"/>
                <a:gd name="T13" fmla="*/ 19 h 45"/>
                <a:gd name="T14" fmla="*/ 9 w 62"/>
                <a:gd name="T15" fmla="*/ 20 h 45"/>
                <a:gd name="T16" fmla="*/ 2 w 62"/>
                <a:gd name="T17" fmla="*/ 22 h 45"/>
                <a:gd name="T18" fmla="*/ 4 w 62"/>
                <a:gd name="T19" fmla="*/ 27 h 45"/>
                <a:gd name="T20" fmla="*/ 8 w 62"/>
                <a:gd name="T21" fmla="*/ 27 h 45"/>
                <a:gd name="T22" fmla="*/ 17 w 62"/>
                <a:gd name="T23" fmla="*/ 26 h 45"/>
                <a:gd name="T24" fmla="*/ 25 w 62"/>
                <a:gd name="T25" fmla="*/ 28 h 45"/>
                <a:gd name="T26" fmla="*/ 22 w 62"/>
                <a:gd name="T27" fmla="*/ 30 h 45"/>
                <a:gd name="T28" fmla="*/ 17 w 62"/>
                <a:gd name="T29" fmla="*/ 31 h 45"/>
                <a:gd name="T30" fmla="*/ 7 w 62"/>
                <a:gd name="T31" fmla="*/ 31 h 45"/>
                <a:gd name="T32" fmla="*/ 2 w 62"/>
                <a:gd name="T33" fmla="*/ 35 h 45"/>
                <a:gd name="T34" fmla="*/ 5 w 62"/>
                <a:gd name="T35" fmla="*/ 39 h 45"/>
                <a:gd name="T36" fmla="*/ 12 w 62"/>
                <a:gd name="T37" fmla="*/ 41 h 45"/>
                <a:gd name="T38" fmla="*/ 14 w 62"/>
                <a:gd name="T39" fmla="*/ 45 h 45"/>
                <a:gd name="T40" fmla="*/ 24 w 62"/>
                <a:gd name="T41" fmla="*/ 44 h 45"/>
                <a:gd name="T42" fmla="*/ 35 w 62"/>
                <a:gd name="T43" fmla="*/ 41 h 45"/>
                <a:gd name="T44" fmla="*/ 40 w 62"/>
                <a:gd name="T45" fmla="*/ 41 h 45"/>
                <a:gd name="T46" fmla="*/ 43 w 62"/>
                <a:gd name="T47" fmla="*/ 42 h 45"/>
                <a:gd name="T48" fmla="*/ 51 w 62"/>
                <a:gd name="T49" fmla="*/ 43 h 45"/>
                <a:gd name="T50" fmla="*/ 57 w 62"/>
                <a:gd name="T51" fmla="*/ 39 h 45"/>
                <a:gd name="T52" fmla="*/ 55 w 62"/>
                <a:gd name="T53" fmla="*/ 37 h 45"/>
                <a:gd name="T54" fmla="*/ 51 w 62"/>
                <a:gd name="T55" fmla="*/ 38 h 45"/>
                <a:gd name="T56" fmla="*/ 51 w 62"/>
                <a:gd name="T57" fmla="*/ 36 h 45"/>
                <a:gd name="T58" fmla="*/ 51 w 62"/>
                <a:gd name="T59" fmla="*/ 34 h 45"/>
                <a:gd name="T60" fmla="*/ 54 w 62"/>
                <a:gd name="T61" fmla="*/ 36 h 45"/>
                <a:gd name="T62" fmla="*/ 56 w 62"/>
                <a:gd name="T63" fmla="*/ 34 h 45"/>
                <a:gd name="T64" fmla="*/ 60 w 62"/>
                <a:gd name="T65" fmla="*/ 35 h 45"/>
                <a:gd name="T66" fmla="*/ 60 w 62"/>
                <a:gd name="T67" fmla="*/ 33 h 45"/>
                <a:gd name="T68" fmla="*/ 60 w 62"/>
                <a:gd name="T69" fmla="*/ 31 h 45"/>
                <a:gd name="T70" fmla="*/ 56 w 62"/>
                <a:gd name="T71" fmla="*/ 30 h 45"/>
                <a:gd name="T72" fmla="*/ 51 w 62"/>
                <a:gd name="T73" fmla="*/ 24 h 45"/>
                <a:gd name="T74" fmla="*/ 54 w 62"/>
                <a:gd name="T75" fmla="*/ 8 h 45"/>
                <a:gd name="T76" fmla="*/ 52 w 62"/>
                <a:gd name="T77" fmla="*/ 3 h 45"/>
                <a:gd name="T78" fmla="*/ 48 w 62"/>
                <a:gd name="T79" fmla="*/ 2 h 45"/>
                <a:gd name="T80" fmla="*/ 46 w 62"/>
                <a:gd name="T81" fmla="*/ 3 h 45"/>
                <a:gd name="T82" fmla="*/ 45 w 62"/>
                <a:gd name="T83" fmla="*/ 7 h 45"/>
                <a:gd name="T84" fmla="*/ 43 w 62"/>
                <a:gd name="T85" fmla="*/ 17 h 45"/>
                <a:gd name="T86" fmla="*/ 40 w 62"/>
                <a:gd name="T87" fmla="*/ 17 h 45"/>
                <a:gd name="T88" fmla="*/ 39 w 62"/>
                <a:gd name="T89" fmla="*/ 4 h 45"/>
                <a:gd name="T90" fmla="*/ 35 w 62"/>
                <a:gd name="T91" fmla="*/ 4 h 45"/>
                <a:gd name="T92" fmla="*/ 37 w 62"/>
                <a:gd name="T93" fmla="*/ 8 h 45"/>
                <a:gd name="T94" fmla="*/ 29 w 62"/>
                <a:gd name="T95" fmla="*/ 9 h 45"/>
                <a:gd name="T96" fmla="*/ 31 w 62"/>
                <a:gd name="T97" fmla="*/ 4 h 45"/>
                <a:gd name="T98" fmla="*/ 28 w 62"/>
                <a:gd name="T99" fmla="*/ 4 h 45"/>
                <a:gd name="T100" fmla="*/ 23 w 62"/>
                <a:gd name="T101" fmla="*/ 7 h 45"/>
                <a:gd name="T102" fmla="*/ 23 w 62"/>
                <a:gd name="T103" fmla="*/ 5 h 45"/>
                <a:gd name="T104" fmla="*/ 24 w 62"/>
                <a:gd name="T105" fmla="*/ 1 h 45"/>
                <a:gd name="T106" fmla="*/ 18 w 62"/>
                <a:gd name="T10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45">
                  <a:moveTo>
                    <a:pt x="13" y="5"/>
                  </a:moveTo>
                  <a:cubicBezTo>
                    <a:pt x="12" y="5"/>
                    <a:pt x="11" y="6"/>
                    <a:pt x="10" y="6"/>
                  </a:cubicBezTo>
                  <a:cubicBezTo>
                    <a:pt x="10" y="7"/>
                    <a:pt x="9" y="7"/>
                    <a:pt x="8" y="7"/>
                  </a:cubicBezTo>
                  <a:cubicBezTo>
                    <a:pt x="7" y="7"/>
                    <a:pt x="5" y="8"/>
                    <a:pt x="5" y="9"/>
                  </a:cubicBezTo>
                  <a:cubicBezTo>
                    <a:pt x="5" y="9"/>
                    <a:pt x="5" y="10"/>
                    <a:pt x="5" y="10"/>
                  </a:cubicBezTo>
                  <a:cubicBezTo>
                    <a:pt x="5" y="11"/>
                    <a:pt x="6" y="11"/>
                    <a:pt x="6" y="11"/>
                  </a:cubicBezTo>
                  <a:cubicBezTo>
                    <a:pt x="5" y="12"/>
                    <a:pt x="3" y="13"/>
                    <a:pt x="2" y="13"/>
                  </a:cubicBezTo>
                  <a:cubicBezTo>
                    <a:pt x="2" y="14"/>
                    <a:pt x="1" y="15"/>
                    <a:pt x="1" y="16"/>
                  </a:cubicBezTo>
                  <a:cubicBezTo>
                    <a:pt x="0" y="17"/>
                    <a:pt x="0" y="17"/>
                    <a:pt x="1" y="17"/>
                  </a:cubicBezTo>
                  <a:cubicBezTo>
                    <a:pt x="2" y="17"/>
                    <a:pt x="0" y="18"/>
                    <a:pt x="2" y="18"/>
                  </a:cubicBezTo>
                  <a:cubicBezTo>
                    <a:pt x="3" y="18"/>
                    <a:pt x="4" y="18"/>
                    <a:pt x="4" y="18"/>
                  </a:cubicBezTo>
                  <a:cubicBezTo>
                    <a:pt x="4" y="19"/>
                    <a:pt x="3" y="20"/>
                    <a:pt x="4" y="20"/>
                  </a:cubicBezTo>
                  <a:cubicBezTo>
                    <a:pt x="5" y="19"/>
                    <a:pt x="7" y="20"/>
                    <a:pt x="8" y="20"/>
                  </a:cubicBezTo>
                  <a:cubicBezTo>
                    <a:pt x="9" y="19"/>
                    <a:pt x="9" y="19"/>
                    <a:pt x="11" y="19"/>
                  </a:cubicBezTo>
                  <a:cubicBezTo>
                    <a:pt x="12" y="19"/>
                    <a:pt x="14" y="20"/>
                    <a:pt x="13" y="20"/>
                  </a:cubicBezTo>
                  <a:cubicBezTo>
                    <a:pt x="13" y="20"/>
                    <a:pt x="10" y="20"/>
                    <a:pt x="9" y="20"/>
                  </a:cubicBezTo>
                  <a:cubicBezTo>
                    <a:pt x="9" y="20"/>
                    <a:pt x="8" y="21"/>
                    <a:pt x="6" y="21"/>
                  </a:cubicBezTo>
                  <a:cubicBezTo>
                    <a:pt x="5" y="21"/>
                    <a:pt x="2" y="22"/>
                    <a:pt x="2" y="22"/>
                  </a:cubicBezTo>
                  <a:cubicBezTo>
                    <a:pt x="2" y="22"/>
                    <a:pt x="1" y="25"/>
                    <a:pt x="2" y="26"/>
                  </a:cubicBezTo>
                  <a:cubicBezTo>
                    <a:pt x="2" y="26"/>
                    <a:pt x="3" y="27"/>
                    <a:pt x="4" y="27"/>
                  </a:cubicBezTo>
                  <a:cubicBezTo>
                    <a:pt x="6" y="27"/>
                    <a:pt x="6" y="28"/>
                    <a:pt x="7" y="27"/>
                  </a:cubicBezTo>
                  <a:cubicBezTo>
                    <a:pt x="7" y="27"/>
                    <a:pt x="7" y="27"/>
                    <a:pt x="8" y="27"/>
                  </a:cubicBezTo>
                  <a:cubicBezTo>
                    <a:pt x="10" y="27"/>
                    <a:pt x="10" y="27"/>
                    <a:pt x="12" y="27"/>
                  </a:cubicBezTo>
                  <a:cubicBezTo>
                    <a:pt x="13" y="26"/>
                    <a:pt x="17" y="25"/>
                    <a:pt x="17" y="26"/>
                  </a:cubicBezTo>
                  <a:cubicBezTo>
                    <a:pt x="18" y="26"/>
                    <a:pt x="19" y="27"/>
                    <a:pt x="20" y="27"/>
                  </a:cubicBezTo>
                  <a:cubicBezTo>
                    <a:pt x="22" y="27"/>
                    <a:pt x="26" y="27"/>
                    <a:pt x="25" y="28"/>
                  </a:cubicBezTo>
                  <a:cubicBezTo>
                    <a:pt x="24" y="28"/>
                    <a:pt x="21" y="29"/>
                    <a:pt x="21" y="29"/>
                  </a:cubicBezTo>
                  <a:cubicBezTo>
                    <a:pt x="22" y="29"/>
                    <a:pt x="23" y="30"/>
                    <a:pt x="22" y="30"/>
                  </a:cubicBezTo>
                  <a:cubicBezTo>
                    <a:pt x="22" y="30"/>
                    <a:pt x="21" y="31"/>
                    <a:pt x="21" y="31"/>
                  </a:cubicBezTo>
                  <a:cubicBezTo>
                    <a:pt x="20" y="31"/>
                    <a:pt x="18" y="31"/>
                    <a:pt x="17" y="31"/>
                  </a:cubicBezTo>
                  <a:cubicBezTo>
                    <a:pt x="16" y="31"/>
                    <a:pt x="12" y="32"/>
                    <a:pt x="11" y="32"/>
                  </a:cubicBezTo>
                  <a:cubicBezTo>
                    <a:pt x="10" y="32"/>
                    <a:pt x="9" y="31"/>
                    <a:pt x="7" y="31"/>
                  </a:cubicBezTo>
                  <a:cubicBezTo>
                    <a:pt x="5" y="31"/>
                    <a:pt x="2" y="32"/>
                    <a:pt x="3" y="32"/>
                  </a:cubicBezTo>
                  <a:cubicBezTo>
                    <a:pt x="3" y="33"/>
                    <a:pt x="2" y="35"/>
                    <a:pt x="2" y="35"/>
                  </a:cubicBezTo>
                  <a:cubicBezTo>
                    <a:pt x="3" y="35"/>
                    <a:pt x="4" y="36"/>
                    <a:pt x="4" y="37"/>
                  </a:cubicBezTo>
                  <a:cubicBezTo>
                    <a:pt x="3" y="38"/>
                    <a:pt x="4" y="39"/>
                    <a:pt x="5" y="39"/>
                  </a:cubicBezTo>
                  <a:cubicBezTo>
                    <a:pt x="7" y="40"/>
                    <a:pt x="10" y="39"/>
                    <a:pt x="11" y="40"/>
                  </a:cubicBezTo>
                  <a:cubicBezTo>
                    <a:pt x="11" y="40"/>
                    <a:pt x="13" y="40"/>
                    <a:pt x="12" y="41"/>
                  </a:cubicBezTo>
                  <a:cubicBezTo>
                    <a:pt x="12" y="42"/>
                    <a:pt x="11" y="42"/>
                    <a:pt x="12" y="43"/>
                  </a:cubicBezTo>
                  <a:cubicBezTo>
                    <a:pt x="12" y="44"/>
                    <a:pt x="13" y="45"/>
                    <a:pt x="14" y="45"/>
                  </a:cubicBezTo>
                  <a:cubicBezTo>
                    <a:pt x="16" y="45"/>
                    <a:pt x="20" y="43"/>
                    <a:pt x="21" y="44"/>
                  </a:cubicBezTo>
                  <a:cubicBezTo>
                    <a:pt x="22" y="44"/>
                    <a:pt x="23" y="44"/>
                    <a:pt x="24" y="44"/>
                  </a:cubicBezTo>
                  <a:cubicBezTo>
                    <a:pt x="26" y="44"/>
                    <a:pt x="28" y="42"/>
                    <a:pt x="29" y="42"/>
                  </a:cubicBezTo>
                  <a:cubicBezTo>
                    <a:pt x="30" y="42"/>
                    <a:pt x="35" y="41"/>
                    <a:pt x="35" y="41"/>
                  </a:cubicBezTo>
                  <a:cubicBezTo>
                    <a:pt x="36" y="41"/>
                    <a:pt x="37" y="40"/>
                    <a:pt x="38" y="40"/>
                  </a:cubicBezTo>
                  <a:cubicBezTo>
                    <a:pt x="39" y="40"/>
                    <a:pt x="39" y="41"/>
                    <a:pt x="40" y="41"/>
                  </a:cubicBezTo>
                  <a:cubicBezTo>
                    <a:pt x="42" y="41"/>
                    <a:pt x="45" y="41"/>
                    <a:pt x="44" y="41"/>
                  </a:cubicBezTo>
                  <a:cubicBezTo>
                    <a:pt x="44" y="41"/>
                    <a:pt x="42" y="42"/>
                    <a:pt x="43" y="42"/>
                  </a:cubicBezTo>
                  <a:cubicBezTo>
                    <a:pt x="44" y="42"/>
                    <a:pt x="46" y="42"/>
                    <a:pt x="47" y="42"/>
                  </a:cubicBezTo>
                  <a:cubicBezTo>
                    <a:pt x="49" y="43"/>
                    <a:pt x="50" y="43"/>
                    <a:pt x="51" y="43"/>
                  </a:cubicBezTo>
                  <a:cubicBezTo>
                    <a:pt x="52" y="43"/>
                    <a:pt x="56" y="41"/>
                    <a:pt x="56" y="41"/>
                  </a:cubicBezTo>
                  <a:cubicBezTo>
                    <a:pt x="56" y="40"/>
                    <a:pt x="57" y="39"/>
                    <a:pt x="57" y="39"/>
                  </a:cubicBezTo>
                  <a:cubicBezTo>
                    <a:pt x="57" y="39"/>
                    <a:pt x="56" y="40"/>
                    <a:pt x="56" y="39"/>
                  </a:cubicBezTo>
                  <a:cubicBezTo>
                    <a:pt x="56" y="38"/>
                    <a:pt x="56" y="37"/>
                    <a:pt x="55" y="37"/>
                  </a:cubicBezTo>
                  <a:cubicBezTo>
                    <a:pt x="55" y="37"/>
                    <a:pt x="53" y="38"/>
                    <a:pt x="52" y="38"/>
                  </a:cubicBezTo>
                  <a:cubicBezTo>
                    <a:pt x="52" y="38"/>
                    <a:pt x="52" y="38"/>
                    <a:pt x="51" y="38"/>
                  </a:cubicBezTo>
                  <a:cubicBezTo>
                    <a:pt x="50" y="38"/>
                    <a:pt x="49" y="39"/>
                    <a:pt x="49" y="38"/>
                  </a:cubicBezTo>
                  <a:cubicBezTo>
                    <a:pt x="50" y="37"/>
                    <a:pt x="51" y="37"/>
                    <a:pt x="51" y="36"/>
                  </a:cubicBezTo>
                  <a:cubicBezTo>
                    <a:pt x="50" y="36"/>
                    <a:pt x="49" y="37"/>
                    <a:pt x="49" y="36"/>
                  </a:cubicBezTo>
                  <a:cubicBezTo>
                    <a:pt x="50" y="35"/>
                    <a:pt x="51" y="34"/>
                    <a:pt x="51" y="34"/>
                  </a:cubicBezTo>
                  <a:cubicBezTo>
                    <a:pt x="51" y="35"/>
                    <a:pt x="51" y="36"/>
                    <a:pt x="52" y="36"/>
                  </a:cubicBezTo>
                  <a:cubicBezTo>
                    <a:pt x="53" y="36"/>
                    <a:pt x="55" y="36"/>
                    <a:pt x="54" y="36"/>
                  </a:cubicBezTo>
                  <a:cubicBezTo>
                    <a:pt x="53" y="35"/>
                    <a:pt x="52" y="35"/>
                    <a:pt x="54" y="35"/>
                  </a:cubicBezTo>
                  <a:cubicBezTo>
                    <a:pt x="55" y="35"/>
                    <a:pt x="55" y="34"/>
                    <a:pt x="56" y="34"/>
                  </a:cubicBezTo>
                  <a:cubicBezTo>
                    <a:pt x="57" y="35"/>
                    <a:pt x="58" y="34"/>
                    <a:pt x="59" y="35"/>
                  </a:cubicBezTo>
                  <a:cubicBezTo>
                    <a:pt x="59" y="35"/>
                    <a:pt x="60" y="36"/>
                    <a:pt x="60" y="35"/>
                  </a:cubicBezTo>
                  <a:cubicBezTo>
                    <a:pt x="61" y="35"/>
                    <a:pt x="62" y="34"/>
                    <a:pt x="61" y="34"/>
                  </a:cubicBezTo>
                  <a:cubicBezTo>
                    <a:pt x="61" y="33"/>
                    <a:pt x="60" y="33"/>
                    <a:pt x="60" y="33"/>
                  </a:cubicBezTo>
                  <a:cubicBezTo>
                    <a:pt x="61" y="32"/>
                    <a:pt x="62" y="32"/>
                    <a:pt x="62" y="32"/>
                  </a:cubicBezTo>
                  <a:cubicBezTo>
                    <a:pt x="61" y="31"/>
                    <a:pt x="60" y="31"/>
                    <a:pt x="60" y="31"/>
                  </a:cubicBezTo>
                  <a:cubicBezTo>
                    <a:pt x="59" y="31"/>
                    <a:pt x="58" y="32"/>
                    <a:pt x="57" y="32"/>
                  </a:cubicBezTo>
                  <a:cubicBezTo>
                    <a:pt x="57" y="31"/>
                    <a:pt x="57" y="31"/>
                    <a:pt x="56" y="30"/>
                  </a:cubicBezTo>
                  <a:cubicBezTo>
                    <a:pt x="55" y="28"/>
                    <a:pt x="55" y="28"/>
                    <a:pt x="54" y="27"/>
                  </a:cubicBezTo>
                  <a:cubicBezTo>
                    <a:pt x="53" y="27"/>
                    <a:pt x="51" y="25"/>
                    <a:pt x="51" y="24"/>
                  </a:cubicBezTo>
                  <a:cubicBezTo>
                    <a:pt x="50" y="23"/>
                    <a:pt x="53" y="14"/>
                    <a:pt x="53" y="13"/>
                  </a:cubicBezTo>
                  <a:cubicBezTo>
                    <a:pt x="54" y="12"/>
                    <a:pt x="54" y="9"/>
                    <a:pt x="54" y="8"/>
                  </a:cubicBezTo>
                  <a:cubicBezTo>
                    <a:pt x="55" y="8"/>
                    <a:pt x="54" y="7"/>
                    <a:pt x="54" y="6"/>
                  </a:cubicBezTo>
                  <a:cubicBezTo>
                    <a:pt x="53" y="5"/>
                    <a:pt x="52" y="4"/>
                    <a:pt x="52" y="3"/>
                  </a:cubicBezTo>
                  <a:cubicBezTo>
                    <a:pt x="51" y="2"/>
                    <a:pt x="50" y="1"/>
                    <a:pt x="50" y="1"/>
                  </a:cubicBezTo>
                  <a:cubicBezTo>
                    <a:pt x="49" y="1"/>
                    <a:pt x="49" y="3"/>
                    <a:pt x="48" y="2"/>
                  </a:cubicBezTo>
                  <a:cubicBezTo>
                    <a:pt x="47" y="2"/>
                    <a:pt x="46" y="1"/>
                    <a:pt x="46" y="1"/>
                  </a:cubicBezTo>
                  <a:cubicBezTo>
                    <a:pt x="45" y="2"/>
                    <a:pt x="46" y="3"/>
                    <a:pt x="46" y="3"/>
                  </a:cubicBezTo>
                  <a:cubicBezTo>
                    <a:pt x="45" y="3"/>
                    <a:pt x="45" y="3"/>
                    <a:pt x="44" y="4"/>
                  </a:cubicBezTo>
                  <a:cubicBezTo>
                    <a:pt x="44" y="5"/>
                    <a:pt x="45" y="7"/>
                    <a:pt x="45" y="7"/>
                  </a:cubicBezTo>
                  <a:cubicBezTo>
                    <a:pt x="45" y="8"/>
                    <a:pt x="44" y="12"/>
                    <a:pt x="44" y="13"/>
                  </a:cubicBezTo>
                  <a:cubicBezTo>
                    <a:pt x="43" y="14"/>
                    <a:pt x="43" y="17"/>
                    <a:pt x="43" y="17"/>
                  </a:cubicBezTo>
                  <a:cubicBezTo>
                    <a:pt x="43" y="18"/>
                    <a:pt x="42" y="18"/>
                    <a:pt x="41" y="18"/>
                  </a:cubicBezTo>
                  <a:cubicBezTo>
                    <a:pt x="41" y="18"/>
                    <a:pt x="40" y="17"/>
                    <a:pt x="40" y="17"/>
                  </a:cubicBezTo>
                  <a:cubicBezTo>
                    <a:pt x="40" y="17"/>
                    <a:pt x="41" y="9"/>
                    <a:pt x="41" y="8"/>
                  </a:cubicBezTo>
                  <a:cubicBezTo>
                    <a:pt x="41" y="8"/>
                    <a:pt x="38" y="5"/>
                    <a:pt x="39" y="4"/>
                  </a:cubicBezTo>
                  <a:cubicBezTo>
                    <a:pt x="39" y="3"/>
                    <a:pt x="35" y="2"/>
                    <a:pt x="35" y="2"/>
                  </a:cubicBezTo>
                  <a:cubicBezTo>
                    <a:pt x="35" y="2"/>
                    <a:pt x="35" y="4"/>
                    <a:pt x="35" y="4"/>
                  </a:cubicBezTo>
                  <a:cubicBezTo>
                    <a:pt x="36" y="5"/>
                    <a:pt x="37" y="5"/>
                    <a:pt x="37" y="6"/>
                  </a:cubicBezTo>
                  <a:cubicBezTo>
                    <a:pt x="37" y="7"/>
                    <a:pt x="38" y="8"/>
                    <a:pt x="37" y="8"/>
                  </a:cubicBezTo>
                  <a:cubicBezTo>
                    <a:pt x="35" y="8"/>
                    <a:pt x="35" y="8"/>
                    <a:pt x="34" y="8"/>
                  </a:cubicBezTo>
                  <a:cubicBezTo>
                    <a:pt x="32" y="8"/>
                    <a:pt x="29" y="10"/>
                    <a:pt x="29" y="9"/>
                  </a:cubicBezTo>
                  <a:cubicBezTo>
                    <a:pt x="28" y="9"/>
                    <a:pt x="33" y="7"/>
                    <a:pt x="33" y="6"/>
                  </a:cubicBezTo>
                  <a:cubicBezTo>
                    <a:pt x="33" y="4"/>
                    <a:pt x="31" y="4"/>
                    <a:pt x="31" y="4"/>
                  </a:cubicBezTo>
                  <a:cubicBezTo>
                    <a:pt x="31" y="3"/>
                    <a:pt x="29" y="2"/>
                    <a:pt x="28" y="2"/>
                  </a:cubicBezTo>
                  <a:cubicBezTo>
                    <a:pt x="28" y="3"/>
                    <a:pt x="28" y="4"/>
                    <a:pt x="28" y="4"/>
                  </a:cubicBezTo>
                  <a:cubicBezTo>
                    <a:pt x="27" y="5"/>
                    <a:pt x="26" y="8"/>
                    <a:pt x="25" y="8"/>
                  </a:cubicBezTo>
                  <a:cubicBezTo>
                    <a:pt x="24" y="8"/>
                    <a:pt x="24" y="7"/>
                    <a:pt x="23" y="7"/>
                  </a:cubicBezTo>
                  <a:cubicBezTo>
                    <a:pt x="23" y="7"/>
                    <a:pt x="21" y="8"/>
                    <a:pt x="21" y="8"/>
                  </a:cubicBezTo>
                  <a:cubicBezTo>
                    <a:pt x="20" y="7"/>
                    <a:pt x="22" y="5"/>
                    <a:pt x="23" y="5"/>
                  </a:cubicBezTo>
                  <a:cubicBezTo>
                    <a:pt x="24" y="4"/>
                    <a:pt x="24" y="4"/>
                    <a:pt x="25" y="3"/>
                  </a:cubicBezTo>
                  <a:cubicBezTo>
                    <a:pt x="25" y="2"/>
                    <a:pt x="25" y="1"/>
                    <a:pt x="24" y="1"/>
                  </a:cubicBezTo>
                  <a:cubicBezTo>
                    <a:pt x="24" y="0"/>
                    <a:pt x="22" y="0"/>
                    <a:pt x="22" y="0"/>
                  </a:cubicBezTo>
                  <a:cubicBezTo>
                    <a:pt x="21" y="1"/>
                    <a:pt x="19" y="2"/>
                    <a:pt x="18" y="3"/>
                  </a:cubicBezTo>
                  <a:cubicBezTo>
                    <a:pt x="17" y="3"/>
                    <a:pt x="13" y="5"/>
                    <a:pt x="13"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88" name="Freeform 94"/>
            <p:cNvSpPr>
              <a:spLocks/>
            </p:cNvSpPr>
            <p:nvPr/>
          </p:nvSpPr>
          <p:spPr bwMode="auto">
            <a:xfrm>
              <a:off x="2282242" y="2163485"/>
              <a:ext cx="61046" cy="50520"/>
            </a:xfrm>
            <a:custGeom>
              <a:avLst/>
              <a:gdLst>
                <a:gd name="T0" fmla="*/ 3 w 12"/>
                <a:gd name="T1" fmla="*/ 6 h 10"/>
                <a:gd name="T2" fmla="*/ 5 w 12"/>
                <a:gd name="T3" fmla="*/ 9 h 10"/>
                <a:gd name="T4" fmla="*/ 6 w 12"/>
                <a:gd name="T5" fmla="*/ 8 h 10"/>
                <a:gd name="T6" fmla="*/ 8 w 12"/>
                <a:gd name="T7" fmla="*/ 7 h 10"/>
                <a:gd name="T8" fmla="*/ 10 w 12"/>
                <a:gd name="T9" fmla="*/ 3 h 10"/>
                <a:gd name="T10" fmla="*/ 11 w 12"/>
                <a:gd name="T11" fmla="*/ 1 h 10"/>
                <a:gd name="T12" fmla="*/ 3 w 12"/>
                <a:gd name="T13" fmla="*/ 0 h 10"/>
                <a:gd name="T14" fmla="*/ 1 w 12"/>
                <a:gd name="T15" fmla="*/ 3 h 10"/>
                <a:gd name="T16" fmla="*/ 3 w 12"/>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3" y="6"/>
                  </a:moveTo>
                  <a:cubicBezTo>
                    <a:pt x="4" y="6"/>
                    <a:pt x="4" y="7"/>
                    <a:pt x="5" y="9"/>
                  </a:cubicBezTo>
                  <a:cubicBezTo>
                    <a:pt x="5" y="10"/>
                    <a:pt x="6" y="8"/>
                    <a:pt x="6" y="8"/>
                  </a:cubicBezTo>
                  <a:cubicBezTo>
                    <a:pt x="7" y="7"/>
                    <a:pt x="7" y="7"/>
                    <a:pt x="8" y="7"/>
                  </a:cubicBezTo>
                  <a:cubicBezTo>
                    <a:pt x="8" y="6"/>
                    <a:pt x="9" y="5"/>
                    <a:pt x="10" y="3"/>
                  </a:cubicBezTo>
                  <a:cubicBezTo>
                    <a:pt x="11" y="2"/>
                    <a:pt x="12" y="1"/>
                    <a:pt x="11" y="1"/>
                  </a:cubicBezTo>
                  <a:cubicBezTo>
                    <a:pt x="10" y="0"/>
                    <a:pt x="3" y="0"/>
                    <a:pt x="3" y="0"/>
                  </a:cubicBezTo>
                  <a:cubicBezTo>
                    <a:pt x="2" y="1"/>
                    <a:pt x="1" y="2"/>
                    <a:pt x="1" y="3"/>
                  </a:cubicBezTo>
                  <a:cubicBezTo>
                    <a:pt x="0" y="4"/>
                    <a:pt x="2" y="5"/>
                    <a:pt x="3" y="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89" name="Freeform 95"/>
            <p:cNvSpPr>
              <a:spLocks/>
            </p:cNvSpPr>
            <p:nvPr/>
          </p:nvSpPr>
          <p:spPr bwMode="auto">
            <a:xfrm>
              <a:off x="1720202" y="2367671"/>
              <a:ext cx="14735" cy="16840"/>
            </a:xfrm>
            <a:custGeom>
              <a:avLst/>
              <a:gdLst>
                <a:gd name="T0" fmla="*/ 2 w 3"/>
                <a:gd name="T1" fmla="*/ 3 h 3"/>
                <a:gd name="T2" fmla="*/ 2 w 3"/>
                <a:gd name="T3" fmla="*/ 0 h 3"/>
                <a:gd name="T4" fmla="*/ 0 w 3"/>
                <a:gd name="T5" fmla="*/ 2 h 3"/>
                <a:gd name="T6" fmla="*/ 2 w 3"/>
                <a:gd name="T7" fmla="*/ 3 h 3"/>
              </a:gdLst>
              <a:ahLst/>
              <a:cxnLst>
                <a:cxn ang="0">
                  <a:pos x="T0" y="T1"/>
                </a:cxn>
                <a:cxn ang="0">
                  <a:pos x="T2" y="T3"/>
                </a:cxn>
                <a:cxn ang="0">
                  <a:pos x="T4" y="T5"/>
                </a:cxn>
                <a:cxn ang="0">
                  <a:pos x="T6" y="T7"/>
                </a:cxn>
              </a:cxnLst>
              <a:rect l="0" t="0" r="r" b="b"/>
              <a:pathLst>
                <a:path w="3" h="3">
                  <a:moveTo>
                    <a:pt x="2" y="3"/>
                  </a:moveTo>
                  <a:cubicBezTo>
                    <a:pt x="3" y="3"/>
                    <a:pt x="2" y="0"/>
                    <a:pt x="2" y="0"/>
                  </a:cubicBezTo>
                  <a:cubicBezTo>
                    <a:pt x="1" y="0"/>
                    <a:pt x="0" y="2"/>
                    <a:pt x="0" y="2"/>
                  </a:cubicBezTo>
                  <a:cubicBezTo>
                    <a:pt x="0" y="3"/>
                    <a:pt x="1" y="3"/>
                    <a:pt x="2"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90" name="Freeform 96"/>
            <p:cNvSpPr>
              <a:spLocks/>
            </p:cNvSpPr>
            <p:nvPr/>
          </p:nvSpPr>
          <p:spPr bwMode="auto">
            <a:xfrm>
              <a:off x="2467484" y="2148750"/>
              <a:ext cx="119986" cy="115776"/>
            </a:xfrm>
            <a:custGeom>
              <a:avLst/>
              <a:gdLst>
                <a:gd name="T0" fmla="*/ 1 w 24"/>
                <a:gd name="T1" fmla="*/ 16 h 23"/>
                <a:gd name="T2" fmla="*/ 3 w 24"/>
                <a:gd name="T3" fmla="*/ 18 h 23"/>
                <a:gd name="T4" fmla="*/ 2 w 24"/>
                <a:gd name="T5" fmla="*/ 20 h 23"/>
                <a:gd name="T6" fmla="*/ 3 w 24"/>
                <a:gd name="T7" fmla="*/ 22 h 23"/>
                <a:gd name="T8" fmla="*/ 2 w 24"/>
                <a:gd name="T9" fmla="*/ 22 h 23"/>
                <a:gd name="T10" fmla="*/ 5 w 24"/>
                <a:gd name="T11" fmla="*/ 23 h 23"/>
                <a:gd name="T12" fmla="*/ 7 w 24"/>
                <a:gd name="T13" fmla="*/ 20 h 23"/>
                <a:gd name="T14" fmla="*/ 6 w 24"/>
                <a:gd name="T15" fmla="*/ 18 h 23"/>
                <a:gd name="T16" fmla="*/ 6 w 24"/>
                <a:gd name="T17" fmla="*/ 16 h 23"/>
                <a:gd name="T18" fmla="*/ 10 w 24"/>
                <a:gd name="T19" fmla="*/ 15 h 23"/>
                <a:gd name="T20" fmla="*/ 11 w 24"/>
                <a:gd name="T21" fmla="*/ 15 h 23"/>
                <a:gd name="T22" fmla="*/ 14 w 24"/>
                <a:gd name="T23" fmla="*/ 14 h 23"/>
                <a:gd name="T24" fmla="*/ 17 w 24"/>
                <a:gd name="T25" fmla="*/ 12 h 23"/>
                <a:gd name="T26" fmla="*/ 18 w 24"/>
                <a:gd name="T27" fmla="*/ 9 h 23"/>
                <a:gd name="T28" fmla="*/ 21 w 24"/>
                <a:gd name="T29" fmla="*/ 6 h 23"/>
                <a:gd name="T30" fmla="*/ 24 w 24"/>
                <a:gd name="T31" fmla="*/ 3 h 23"/>
                <a:gd name="T32" fmla="*/ 23 w 24"/>
                <a:gd name="T33" fmla="*/ 2 h 23"/>
                <a:gd name="T34" fmla="*/ 21 w 24"/>
                <a:gd name="T35" fmla="*/ 1 h 23"/>
                <a:gd name="T36" fmla="*/ 19 w 24"/>
                <a:gd name="T37" fmla="*/ 2 h 23"/>
                <a:gd name="T38" fmla="*/ 17 w 24"/>
                <a:gd name="T39" fmla="*/ 2 h 23"/>
                <a:gd name="T40" fmla="*/ 16 w 24"/>
                <a:gd name="T41" fmla="*/ 1 h 23"/>
                <a:gd name="T42" fmla="*/ 12 w 24"/>
                <a:gd name="T43" fmla="*/ 0 h 23"/>
                <a:gd name="T44" fmla="*/ 11 w 24"/>
                <a:gd name="T45" fmla="*/ 1 h 23"/>
                <a:gd name="T46" fmla="*/ 7 w 24"/>
                <a:gd name="T47" fmla="*/ 1 h 23"/>
                <a:gd name="T48" fmla="*/ 7 w 24"/>
                <a:gd name="T49" fmla="*/ 3 h 23"/>
                <a:gd name="T50" fmla="*/ 5 w 24"/>
                <a:gd name="T51" fmla="*/ 5 h 23"/>
                <a:gd name="T52" fmla="*/ 4 w 24"/>
                <a:gd name="T53" fmla="*/ 4 h 23"/>
                <a:gd name="T54" fmla="*/ 3 w 24"/>
                <a:gd name="T55" fmla="*/ 7 h 23"/>
                <a:gd name="T56" fmla="*/ 3 w 24"/>
                <a:gd name="T57" fmla="*/ 10 h 23"/>
                <a:gd name="T58" fmla="*/ 1 w 24"/>
                <a:gd name="T59" fmla="*/ 11 h 23"/>
                <a:gd name="T60" fmla="*/ 2 w 24"/>
                <a:gd name="T61" fmla="*/ 15 h 23"/>
                <a:gd name="T62" fmla="*/ 0 w 24"/>
                <a:gd name="T63" fmla="*/ 15 h 23"/>
                <a:gd name="T64" fmla="*/ 1 w 24"/>
                <a:gd name="T65"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3">
                  <a:moveTo>
                    <a:pt x="1" y="16"/>
                  </a:moveTo>
                  <a:cubicBezTo>
                    <a:pt x="2" y="17"/>
                    <a:pt x="2" y="17"/>
                    <a:pt x="3" y="18"/>
                  </a:cubicBezTo>
                  <a:cubicBezTo>
                    <a:pt x="3" y="19"/>
                    <a:pt x="2" y="20"/>
                    <a:pt x="2" y="20"/>
                  </a:cubicBezTo>
                  <a:cubicBezTo>
                    <a:pt x="2" y="21"/>
                    <a:pt x="2" y="21"/>
                    <a:pt x="3" y="22"/>
                  </a:cubicBezTo>
                  <a:cubicBezTo>
                    <a:pt x="4" y="22"/>
                    <a:pt x="3" y="22"/>
                    <a:pt x="2" y="22"/>
                  </a:cubicBezTo>
                  <a:cubicBezTo>
                    <a:pt x="2" y="23"/>
                    <a:pt x="5" y="23"/>
                    <a:pt x="5" y="23"/>
                  </a:cubicBezTo>
                  <a:cubicBezTo>
                    <a:pt x="7" y="22"/>
                    <a:pt x="7" y="21"/>
                    <a:pt x="7" y="20"/>
                  </a:cubicBezTo>
                  <a:cubicBezTo>
                    <a:pt x="7" y="20"/>
                    <a:pt x="7" y="19"/>
                    <a:pt x="6" y="18"/>
                  </a:cubicBezTo>
                  <a:cubicBezTo>
                    <a:pt x="6" y="17"/>
                    <a:pt x="6" y="16"/>
                    <a:pt x="6" y="16"/>
                  </a:cubicBezTo>
                  <a:cubicBezTo>
                    <a:pt x="7" y="16"/>
                    <a:pt x="9" y="15"/>
                    <a:pt x="10" y="15"/>
                  </a:cubicBezTo>
                  <a:cubicBezTo>
                    <a:pt x="10" y="14"/>
                    <a:pt x="10" y="15"/>
                    <a:pt x="11" y="15"/>
                  </a:cubicBezTo>
                  <a:cubicBezTo>
                    <a:pt x="11" y="15"/>
                    <a:pt x="13" y="14"/>
                    <a:pt x="14" y="14"/>
                  </a:cubicBezTo>
                  <a:cubicBezTo>
                    <a:pt x="15" y="14"/>
                    <a:pt x="17" y="12"/>
                    <a:pt x="17" y="12"/>
                  </a:cubicBezTo>
                  <a:cubicBezTo>
                    <a:pt x="18" y="11"/>
                    <a:pt x="18" y="10"/>
                    <a:pt x="18" y="9"/>
                  </a:cubicBezTo>
                  <a:cubicBezTo>
                    <a:pt x="19" y="9"/>
                    <a:pt x="20" y="7"/>
                    <a:pt x="21" y="6"/>
                  </a:cubicBezTo>
                  <a:cubicBezTo>
                    <a:pt x="22" y="5"/>
                    <a:pt x="23" y="4"/>
                    <a:pt x="24" y="3"/>
                  </a:cubicBezTo>
                  <a:cubicBezTo>
                    <a:pt x="24" y="3"/>
                    <a:pt x="24" y="2"/>
                    <a:pt x="23" y="2"/>
                  </a:cubicBezTo>
                  <a:cubicBezTo>
                    <a:pt x="22" y="1"/>
                    <a:pt x="21" y="1"/>
                    <a:pt x="21" y="1"/>
                  </a:cubicBezTo>
                  <a:cubicBezTo>
                    <a:pt x="20" y="1"/>
                    <a:pt x="21" y="2"/>
                    <a:pt x="19" y="2"/>
                  </a:cubicBezTo>
                  <a:cubicBezTo>
                    <a:pt x="17" y="1"/>
                    <a:pt x="18" y="2"/>
                    <a:pt x="17" y="2"/>
                  </a:cubicBezTo>
                  <a:cubicBezTo>
                    <a:pt x="17" y="2"/>
                    <a:pt x="17" y="1"/>
                    <a:pt x="16" y="1"/>
                  </a:cubicBezTo>
                  <a:cubicBezTo>
                    <a:pt x="16" y="0"/>
                    <a:pt x="13" y="1"/>
                    <a:pt x="12" y="0"/>
                  </a:cubicBezTo>
                  <a:cubicBezTo>
                    <a:pt x="11" y="0"/>
                    <a:pt x="11" y="1"/>
                    <a:pt x="11" y="1"/>
                  </a:cubicBezTo>
                  <a:cubicBezTo>
                    <a:pt x="11" y="2"/>
                    <a:pt x="8" y="1"/>
                    <a:pt x="7" y="1"/>
                  </a:cubicBezTo>
                  <a:cubicBezTo>
                    <a:pt x="6" y="1"/>
                    <a:pt x="6" y="3"/>
                    <a:pt x="7" y="3"/>
                  </a:cubicBezTo>
                  <a:cubicBezTo>
                    <a:pt x="7" y="4"/>
                    <a:pt x="6" y="5"/>
                    <a:pt x="5" y="5"/>
                  </a:cubicBezTo>
                  <a:cubicBezTo>
                    <a:pt x="4" y="5"/>
                    <a:pt x="5" y="5"/>
                    <a:pt x="4" y="4"/>
                  </a:cubicBezTo>
                  <a:cubicBezTo>
                    <a:pt x="4" y="4"/>
                    <a:pt x="4" y="6"/>
                    <a:pt x="3" y="7"/>
                  </a:cubicBezTo>
                  <a:cubicBezTo>
                    <a:pt x="3" y="8"/>
                    <a:pt x="3" y="9"/>
                    <a:pt x="3" y="10"/>
                  </a:cubicBezTo>
                  <a:cubicBezTo>
                    <a:pt x="2" y="11"/>
                    <a:pt x="2" y="11"/>
                    <a:pt x="1" y="11"/>
                  </a:cubicBezTo>
                  <a:cubicBezTo>
                    <a:pt x="1" y="12"/>
                    <a:pt x="2" y="14"/>
                    <a:pt x="2" y="15"/>
                  </a:cubicBezTo>
                  <a:cubicBezTo>
                    <a:pt x="1" y="15"/>
                    <a:pt x="1" y="15"/>
                    <a:pt x="0" y="15"/>
                  </a:cubicBezTo>
                  <a:cubicBezTo>
                    <a:pt x="0" y="16"/>
                    <a:pt x="0" y="16"/>
                    <a:pt x="1" y="1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91" name="Freeform 97"/>
            <p:cNvSpPr>
              <a:spLocks/>
            </p:cNvSpPr>
            <p:nvPr/>
          </p:nvSpPr>
          <p:spPr bwMode="auto">
            <a:xfrm>
              <a:off x="2347498" y="2152960"/>
              <a:ext cx="115776" cy="141036"/>
            </a:xfrm>
            <a:custGeom>
              <a:avLst/>
              <a:gdLst>
                <a:gd name="T0" fmla="*/ 1 w 23"/>
                <a:gd name="T1" fmla="*/ 10 h 28"/>
                <a:gd name="T2" fmla="*/ 0 w 23"/>
                <a:gd name="T3" fmla="*/ 12 h 28"/>
                <a:gd name="T4" fmla="*/ 0 w 23"/>
                <a:gd name="T5" fmla="*/ 15 h 28"/>
                <a:gd name="T6" fmla="*/ 0 w 23"/>
                <a:gd name="T7" fmla="*/ 17 h 28"/>
                <a:gd name="T8" fmla="*/ 2 w 23"/>
                <a:gd name="T9" fmla="*/ 20 h 28"/>
                <a:gd name="T10" fmla="*/ 4 w 23"/>
                <a:gd name="T11" fmla="*/ 20 h 28"/>
                <a:gd name="T12" fmla="*/ 4 w 23"/>
                <a:gd name="T13" fmla="*/ 22 h 28"/>
                <a:gd name="T14" fmla="*/ 6 w 23"/>
                <a:gd name="T15" fmla="*/ 22 h 28"/>
                <a:gd name="T16" fmla="*/ 7 w 23"/>
                <a:gd name="T17" fmla="*/ 25 h 28"/>
                <a:gd name="T18" fmla="*/ 8 w 23"/>
                <a:gd name="T19" fmla="*/ 28 h 28"/>
                <a:gd name="T20" fmla="*/ 10 w 23"/>
                <a:gd name="T21" fmla="*/ 27 h 28"/>
                <a:gd name="T22" fmla="*/ 12 w 23"/>
                <a:gd name="T23" fmla="*/ 26 h 28"/>
                <a:gd name="T24" fmla="*/ 15 w 23"/>
                <a:gd name="T25" fmla="*/ 25 h 28"/>
                <a:gd name="T26" fmla="*/ 17 w 23"/>
                <a:gd name="T27" fmla="*/ 24 h 28"/>
                <a:gd name="T28" fmla="*/ 19 w 23"/>
                <a:gd name="T29" fmla="*/ 23 h 28"/>
                <a:gd name="T30" fmla="*/ 20 w 23"/>
                <a:gd name="T31" fmla="*/ 22 h 28"/>
                <a:gd name="T32" fmla="*/ 20 w 23"/>
                <a:gd name="T33" fmla="*/ 19 h 28"/>
                <a:gd name="T34" fmla="*/ 22 w 23"/>
                <a:gd name="T35" fmla="*/ 18 h 28"/>
                <a:gd name="T36" fmla="*/ 22 w 23"/>
                <a:gd name="T37" fmla="*/ 14 h 28"/>
                <a:gd name="T38" fmla="*/ 20 w 23"/>
                <a:gd name="T39" fmla="*/ 13 h 28"/>
                <a:gd name="T40" fmla="*/ 19 w 23"/>
                <a:gd name="T41" fmla="*/ 11 h 28"/>
                <a:gd name="T42" fmla="*/ 18 w 23"/>
                <a:gd name="T43" fmla="*/ 13 h 28"/>
                <a:gd name="T44" fmla="*/ 16 w 23"/>
                <a:gd name="T45" fmla="*/ 11 h 28"/>
                <a:gd name="T46" fmla="*/ 17 w 23"/>
                <a:gd name="T47" fmla="*/ 10 h 28"/>
                <a:gd name="T48" fmla="*/ 19 w 23"/>
                <a:gd name="T49" fmla="*/ 7 h 28"/>
                <a:gd name="T50" fmla="*/ 20 w 23"/>
                <a:gd name="T51" fmla="*/ 7 h 28"/>
                <a:gd name="T52" fmla="*/ 21 w 23"/>
                <a:gd name="T53" fmla="*/ 6 h 28"/>
                <a:gd name="T54" fmla="*/ 20 w 23"/>
                <a:gd name="T55" fmla="*/ 4 h 28"/>
                <a:gd name="T56" fmla="*/ 22 w 23"/>
                <a:gd name="T57" fmla="*/ 4 h 28"/>
                <a:gd name="T58" fmla="*/ 21 w 23"/>
                <a:gd name="T59" fmla="*/ 1 h 28"/>
                <a:gd name="T60" fmla="*/ 19 w 23"/>
                <a:gd name="T61" fmla="*/ 2 h 28"/>
                <a:gd name="T62" fmla="*/ 16 w 23"/>
                <a:gd name="T63" fmla="*/ 3 h 28"/>
                <a:gd name="T64" fmla="*/ 13 w 23"/>
                <a:gd name="T65" fmla="*/ 2 h 28"/>
                <a:gd name="T66" fmla="*/ 14 w 23"/>
                <a:gd name="T67" fmla="*/ 1 h 28"/>
                <a:gd name="T68" fmla="*/ 11 w 23"/>
                <a:gd name="T69" fmla="*/ 1 h 28"/>
                <a:gd name="T70" fmla="*/ 9 w 23"/>
                <a:gd name="T71" fmla="*/ 1 h 28"/>
                <a:gd name="T72" fmla="*/ 6 w 23"/>
                <a:gd name="T73" fmla="*/ 5 h 28"/>
                <a:gd name="T74" fmla="*/ 7 w 23"/>
                <a:gd name="T75" fmla="*/ 7 h 28"/>
                <a:gd name="T76" fmla="*/ 9 w 23"/>
                <a:gd name="T77" fmla="*/ 8 h 28"/>
                <a:gd name="T78" fmla="*/ 8 w 23"/>
                <a:gd name="T79" fmla="*/ 11 h 28"/>
                <a:gd name="T80" fmla="*/ 9 w 23"/>
                <a:gd name="T81" fmla="*/ 12 h 28"/>
                <a:gd name="T82" fmla="*/ 7 w 23"/>
                <a:gd name="T83" fmla="*/ 14 h 28"/>
                <a:gd name="T84" fmla="*/ 5 w 23"/>
                <a:gd name="T85" fmla="*/ 13 h 28"/>
                <a:gd name="T86" fmla="*/ 4 w 23"/>
                <a:gd name="T87" fmla="*/ 12 h 28"/>
                <a:gd name="T88" fmla="*/ 5 w 23"/>
                <a:gd name="T89" fmla="*/ 10 h 28"/>
                <a:gd name="T90" fmla="*/ 3 w 23"/>
                <a:gd name="T91" fmla="*/ 9 h 28"/>
                <a:gd name="T92" fmla="*/ 1 w 23"/>
                <a:gd name="T93"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28">
                  <a:moveTo>
                    <a:pt x="1" y="10"/>
                  </a:moveTo>
                  <a:cubicBezTo>
                    <a:pt x="1" y="11"/>
                    <a:pt x="0" y="11"/>
                    <a:pt x="0" y="12"/>
                  </a:cubicBezTo>
                  <a:cubicBezTo>
                    <a:pt x="0" y="13"/>
                    <a:pt x="0" y="15"/>
                    <a:pt x="0" y="15"/>
                  </a:cubicBezTo>
                  <a:cubicBezTo>
                    <a:pt x="1" y="16"/>
                    <a:pt x="0" y="16"/>
                    <a:pt x="0" y="17"/>
                  </a:cubicBezTo>
                  <a:cubicBezTo>
                    <a:pt x="0" y="18"/>
                    <a:pt x="1" y="20"/>
                    <a:pt x="2" y="20"/>
                  </a:cubicBezTo>
                  <a:cubicBezTo>
                    <a:pt x="2" y="21"/>
                    <a:pt x="3" y="20"/>
                    <a:pt x="4" y="20"/>
                  </a:cubicBezTo>
                  <a:cubicBezTo>
                    <a:pt x="4" y="20"/>
                    <a:pt x="4" y="22"/>
                    <a:pt x="4" y="22"/>
                  </a:cubicBezTo>
                  <a:cubicBezTo>
                    <a:pt x="5" y="23"/>
                    <a:pt x="5" y="22"/>
                    <a:pt x="6" y="22"/>
                  </a:cubicBezTo>
                  <a:cubicBezTo>
                    <a:pt x="6" y="22"/>
                    <a:pt x="7" y="24"/>
                    <a:pt x="7" y="25"/>
                  </a:cubicBezTo>
                  <a:cubicBezTo>
                    <a:pt x="8" y="26"/>
                    <a:pt x="7" y="27"/>
                    <a:pt x="8" y="28"/>
                  </a:cubicBezTo>
                  <a:cubicBezTo>
                    <a:pt x="8" y="28"/>
                    <a:pt x="9" y="28"/>
                    <a:pt x="10" y="27"/>
                  </a:cubicBezTo>
                  <a:cubicBezTo>
                    <a:pt x="11" y="27"/>
                    <a:pt x="11" y="27"/>
                    <a:pt x="12" y="26"/>
                  </a:cubicBezTo>
                  <a:cubicBezTo>
                    <a:pt x="13" y="25"/>
                    <a:pt x="14" y="26"/>
                    <a:pt x="15" y="25"/>
                  </a:cubicBezTo>
                  <a:cubicBezTo>
                    <a:pt x="16" y="24"/>
                    <a:pt x="16" y="24"/>
                    <a:pt x="17" y="24"/>
                  </a:cubicBezTo>
                  <a:cubicBezTo>
                    <a:pt x="17" y="23"/>
                    <a:pt x="18" y="23"/>
                    <a:pt x="19" y="23"/>
                  </a:cubicBezTo>
                  <a:cubicBezTo>
                    <a:pt x="19" y="23"/>
                    <a:pt x="20" y="22"/>
                    <a:pt x="20" y="22"/>
                  </a:cubicBezTo>
                  <a:cubicBezTo>
                    <a:pt x="21" y="21"/>
                    <a:pt x="20" y="20"/>
                    <a:pt x="20" y="19"/>
                  </a:cubicBezTo>
                  <a:cubicBezTo>
                    <a:pt x="20" y="18"/>
                    <a:pt x="22" y="18"/>
                    <a:pt x="22" y="18"/>
                  </a:cubicBezTo>
                  <a:cubicBezTo>
                    <a:pt x="23" y="17"/>
                    <a:pt x="23" y="15"/>
                    <a:pt x="22" y="14"/>
                  </a:cubicBezTo>
                  <a:cubicBezTo>
                    <a:pt x="21" y="13"/>
                    <a:pt x="21" y="13"/>
                    <a:pt x="20" y="13"/>
                  </a:cubicBezTo>
                  <a:cubicBezTo>
                    <a:pt x="19" y="13"/>
                    <a:pt x="20" y="11"/>
                    <a:pt x="19" y="11"/>
                  </a:cubicBezTo>
                  <a:cubicBezTo>
                    <a:pt x="18" y="10"/>
                    <a:pt x="19" y="12"/>
                    <a:pt x="18" y="13"/>
                  </a:cubicBezTo>
                  <a:cubicBezTo>
                    <a:pt x="18" y="14"/>
                    <a:pt x="17" y="11"/>
                    <a:pt x="16" y="11"/>
                  </a:cubicBezTo>
                  <a:cubicBezTo>
                    <a:pt x="16" y="10"/>
                    <a:pt x="16" y="10"/>
                    <a:pt x="17" y="10"/>
                  </a:cubicBezTo>
                  <a:cubicBezTo>
                    <a:pt x="18" y="10"/>
                    <a:pt x="18" y="8"/>
                    <a:pt x="19" y="7"/>
                  </a:cubicBezTo>
                  <a:cubicBezTo>
                    <a:pt x="19" y="7"/>
                    <a:pt x="19" y="7"/>
                    <a:pt x="20" y="7"/>
                  </a:cubicBezTo>
                  <a:cubicBezTo>
                    <a:pt x="21" y="7"/>
                    <a:pt x="21" y="7"/>
                    <a:pt x="21" y="6"/>
                  </a:cubicBezTo>
                  <a:cubicBezTo>
                    <a:pt x="21" y="6"/>
                    <a:pt x="20" y="5"/>
                    <a:pt x="20" y="4"/>
                  </a:cubicBezTo>
                  <a:cubicBezTo>
                    <a:pt x="21" y="4"/>
                    <a:pt x="22" y="4"/>
                    <a:pt x="22" y="4"/>
                  </a:cubicBezTo>
                  <a:cubicBezTo>
                    <a:pt x="23" y="4"/>
                    <a:pt x="21" y="2"/>
                    <a:pt x="21" y="1"/>
                  </a:cubicBezTo>
                  <a:cubicBezTo>
                    <a:pt x="20" y="1"/>
                    <a:pt x="20" y="2"/>
                    <a:pt x="19" y="2"/>
                  </a:cubicBezTo>
                  <a:cubicBezTo>
                    <a:pt x="19" y="3"/>
                    <a:pt x="17" y="3"/>
                    <a:pt x="16" y="3"/>
                  </a:cubicBezTo>
                  <a:cubicBezTo>
                    <a:pt x="15" y="3"/>
                    <a:pt x="14" y="3"/>
                    <a:pt x="13" y="2"/>
                  </a:cubicBezTo>
                  <a:cubicBezTo>
                    <a:pt x="12" y="1"/>
                    <a:pt x="13" y="1"/>
                    <a:pt x="14" y="1"/>
                  </a:cubicBezTo>
                  <a:cubicBezTo>
                    <a:pt x="14" y="0"/>
                    <a:pt x="12" y="1"/>
                    <a:pt x="11" y="1"/>
                  </a:cubicBezTo>
                  <a:cubicBezTo>
                    <a:pt x="10" y="1"/>
                    <a:pt x="10" y="1"/>
                    <a:pt x="9" y="1"/>
                  </a:cubicBezTo>
                  <a:cubicBezTo>
                    <a:pt x="7" y="1"/>
                    <a:pt x="6" y="5"/>
                    <a:pt x="6" y="5"/>
                  </a:cubicBezTo>
                  <a:cubicBezTo>
                    <a:pt x="6" y="6"/>
                    <a:pt x="7" y="6"/>
                    <a:pt x="7" y="7"/>
                  </a:cubicBezTo>
                  <a:cubicBezTo>
                    <a:pt x="6" y="8"/>
                    <a:pt x="8" y="8"/>
                    <a:pt x="9" y="8"/>
                  </a:cubicBezTo>
                  <a:cubicBezTo>
                    <a:pt x="10" y="8"/>
                    <a:pt x="9" y="10"/>
                    <a:pt x="8" y="11"/>
                  </a:cubicBezTo>
                  <a:cubicBezTo>
                    <a:pt x="8" y="11"/>
                    <a:pt x="9" y="12"/>
                    <a:pt x="9" y="12"/>
                  </a:cubicBezTo>
                  <a:cubicBezTo>
                    <a:pt x="9" y="12"/>
                    <a:pt x="8" y="13"/>
                    <a:pt x="7" y="14"/>
                  </a:cubicBezTo>
                  <a:cubicBezTo>
                    <a:pt x="7" y="14"/>
                    <a:pt x="6" y="13"/>
                    <a:pt x="5" y="13"/>
                  </a:cubicBezTo>
                  <a:cubicBezTo>
                    <a:pt x="5" y="13"/>
                    <a:pt x="4" y="12"/>
                    <a:pt x="4" y="12"/>
                  </a:cubicBezTo>
                  <a:cubicBezTo>
                    <a:pt x="4" y="11"/>
                    <a:pt x="4" y="11"/>
                    <a:pt x="5" y="10"/>
                  </a:cubicBezTo>
                  <a:cubicBezTo>
                    <a:pt x="5" y="10"/>
                    <a:pt x="4" y="9"/>
                    <a:pt x="3" y="9"/>
                  </a:cubicBezTo>
                  <a:cubicBezTo>
                    <a:pt x="3" y="8"/>
                    <a:pt x="1" y="10"/>
                    <a:pt x="1" y="1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92" name="Freeform 98"/>
            <p:cNvSpPr>
              <a:spLocks/>
            </p:cNvSpPr>
            <p:nvPr/>
          </p:nvSpPr>
          <p:spPr bwMode="auto">
            <a:xfrm>
              <a:off x="2347498" y="2079284"/>
              <a:ext cx="21050" cy="18945"/>
            </a:xfrm>
            <a:custGeom>
              <a:avLst/>
              <a:gdLst>
                <a:gd name="T0" fmla="*/ 1 w 4"/>
                <a:gd name="T1" fmla="*/ 2 h 4"/>
                <a:gd name="T2" fmla="*/ 1 w 4"/>
                <a:gd name="T3" fmla="*/ 4 h 4"/>
                <a:gd name="T4" fmla="*/ 3 w 4"/>
                <a:gd name="T5" fmla="*/ 2 h 4"/>
                <a:gd name="T6" fmla="*/ 3 w 4"/>
                <a:gd name="T7" fmla="*/ 0 h 4"/>
                <a:gd name="T8" fmla="*/ 2 w 4"/>
                <a:gd name="T9" fmla="*/ 0 h 4"/>
                <a:gd name="T10" fmla="*/ 0 w 4"/>
                <a:gd name="T11" fmla="*/ 3 h 4"/>
                <a:gd name="T12" fmla="*/ 1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1" y="2"/>
                  </a:moveTo>
                  <a:cubicBezTo>
                    <a:pt x="1" y="2"/>
                    <a:pt x="0" y="4"/>
                    <a:pt x="1" y="4"/>
                  </a:cubicBezTo>
                  <a:cubicBezTo>
                    <a:pt x="2" y="4"/>
                    <a:pt x="3" y="3"/>
                    <a:pt x="3" y="2"/>
                  </a:cubicBezTo>
                  <a:cubicBezTo>
                    <a:pt x="4" y="2"/>
                    <a:pt x="3" y="0"/>
                    <a:pt x="3" y="0"/>
                  </a:cubicBezTo>
                  <a:cubicBezTo>
                    <a:pt x="3" y="0"/>
                    <a:pt x="2" y="0"/>
                    <a:pt x="2" y="0"/>
                  </a:cubicBezTo>
                  <a:cubicBezTo>
                    <a:pt x="1" y="0"/>
                    <a:pt x="0" y="2"/>
                    <a:pt x="0" y="3"/>
                  </a:cubicBezTo>
                  <a:cubicBezTo>
                    <a:pt x="0" y="3"/>
                    <a:pt x="0" y="2"/>
                    <a:pt x="1"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93" name="Freeform 99"/>
            <p:cNvSpPr>
              <a:spLocks/>
            </p:cNvSpPr>
            <p:nvPr/>
          </p:nvSpPr>
          <p:spPr bwMode="auto">
            <a:xfrm>
              <a:off x="5890242" y="2028764"/>
              <a:ext cx="33680" cy="14735"/>
            </a:xfrm>
            <a:custGeom>
              <a:avLst/>
              <a:gdLst>
                <a:gd name="T0" fmla="*/ 1 w 7"/>
                <a:gd name="T1" fmla="*/ 2 h 3"/>
                <a:gd name="T2" fmla="*/ 6 w 7"/>
                <a:gd name="T3" fmla="*/ 2 h 3"/>
                <a:gd name="T4" fmla="*/ 6 w 7"/>
                <a:gd name="T5" fmla="*/ 0 h 3"/>
                <a:gd name="T6" fmla="*/ 2 w 7"/>
                <a:gd name="T7" fmla="*/ 1 h 3"/>
                <a:gd name="T8" fmla="*/ 1 w 7"/>
                <a:gd name="T9" fmla="*/ 2 h 3"/>
              </a:gdLst>
              <a:ahLst/>
              <a:cxnLst>
                <a:cxn ang="0">
                  <a:pos x="T0" y="T1"/>
                </a:cxn>
                <a:cxn ang="0">
                  <a:pos x="T2" y="T3"/>
                </a:cxn>
                <a:cxn ang="0">
                  <a:pos x="T4" y="T5"/>
                </a:cxn>
                <a:cxn ang="0">
                  <a:pos x="T6" y="T7"/>
                </a:cxn>
                <a:cxn ang="0">
                  <a:pos x="T8" y="T9"/>
                </a:cxn>
              </a:cxnLst>
              <a:rect l="0" t="0" r="r" b="b"/>
              <a:pathLst>
                <a:path w="7" h="3">
                  <a:moveTo>
                    <a:pt x="1" y="2"/>
                  </a:moveTo>
                  <a:cubicBezTo>
                    <a:pt x="0" y="3"/>
                    <a:pt x="4" y="2"/>
                    <a:pt x="6" y="2"/>
                  </a:cubicBezTo>
                  <a:cubicBezTo>
                    <a:pt x="7" y="2"/>
                    <a:pt x="7" y="0"/>
                    <a:pt x="6" y="0"/>
                  </a:cubicBezTo>
                  <a:cubicBezTo>
                    <a:pt x="5" y="0"/>
                    <a:pt x="3" y="1"/>
                    <a:pt x="2" y="1"/>
                  </a:cubicBezTo>
                  <a:cubicBezTo>
                    <a:pt x="1" y="1"/>
                    <a:pt x="1" y="1"/>
                    <a:pt x="1"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94" name="Freeform 100"/>
            <p:cNvSpPr>
              <a:spLocks/>
            </p:cNvSpPr>
            <p:nvPr/>
          </p:nvSpPr>
          <p:spPr bwMode="auto">
            <a:xfrm>
              <a:off x="5879717" y="1988768"/>
              <a:ext cx="29470" cy="14735"/>
            </a:xfrm>
            <a:custGeom>
              <a:avLst/>
              <a:gdLst>
                <a:gd name="T0" fmla="*/ 5 w 6"/>
                <a:gd name="T1" fmla="*/ 2 h 3"/>
                <a:gd name="T2" fmla="*/ 6 w 6"/>
                <a:gd name="T3" fmla="*/ 0 h 3"/>
                <a:gd name="T4" fmla="*/ 4 w 6"/>
                <a:gd name="T5" fmla="*/ 1 h 3"/>
                <a:gd name="T6" fmla="*/ 1 w 6"/>
                <a:gd name="T7" fmla="*/ 2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6" y="2"/>
                    <a:pt x="6" y="1"/>
                    <a:pt x="6" y="0"/>
                  </a:cubicBezTo>
                  <a:cubicBezTo>
                    <a:pt x="5" y="0"/>
                    <a:pt x="5" y="1"/>
                    <a:pt x="4" y="1"/>
                  </a:cubicBezTo>
                  <a:cubicBezTo>
                    <a:pt x="3" y="2"/>
                    <a:pt x="2" y="2"/>
                    <a:pt x="1" y="2"/>
                  </a:cubicBezTo>
                  <a:cubicBezTo>
                    <a:pt x="0" y="3"/>
                    <a:pt x="4" y="2"/>
                    <a:pt x="5"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95" name="Freeform 101"/>
            <p:cNvSpPr>
              <a:spLocks/>
            </p:cNvSpPr>
            <p:nvPr/>
          </p:nvSpPr>
          <p:spPr bwMode="auto">
            <a:xfrm>
              <a:off x="5081915" y="2373986"/>
              <a:ext cx="35785" cy="29470"/>
            </a:xfrm>
            <a:custGeom>
              <a:avLst/>
              <a:gdLst>
                <a:gd name="T0" fmla="*/ 3 w 7"/>
                <a:gd name="T1" fmla="*/ 6 h 6"/>
                <a:gd name="T2" fmla="*/ 7 w 7"/>
                <a:gd name="T3" fmla="*/ 2 h 6"/>
                <a:gd name="T4" fmla="*/ 4 w 7"/>
                <a:gd name="T5" fmla="*/ 0 h 6"/>
                <a:gd name="T6" fmla="*/ 1 w 7"/>
                <a:gd name="T7" fmla="*/ 1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4" y="6"/>
                    <a:pt x="7" y="3"/>
                    <a:pt x="7" y="2"/>
                  </a:cubicBezTo>
                  <a:cubicBezTo>
                    <a:pt x="7" y="2"/>
                    <a:pt x="5" y="0"/>
                    <a:pt x="4" y="0"/>
                  </a:cubicBezTo>
                  <a:cubicBezTo>
                    <a:pt x="3" y="0"/>
                    <a:pt x="1" y="0"/>
                    <a:pt x="1" y="1"/>
                  </a:cubicBezTo>
                  <a:cubicBezTo>
                    <a:pt x="1" y="2"/>
                    <a:pt x="0" y="6"/>
                    <a:pt x="3" y="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96" name="Freeform 102"/>
            <p:cNvSpPr>
              <a:spLocks/>
            </p:cNvSpPr>
            <p:nvPr/>
          </p:nvSpPr>
          <p:spPr bwMode="auto">
            <a:xfrm>
              <a:off x="5267157" y="2323466"/>
              <a:ext cx="33680" cy="39995"/>
            </a:xfrm>
            <a:custGeom>
              <a:avLst/>
              <a:gdLst>
                <a:gd name="T0" fmla="*/ 5 w 7"/>
                <a:gd name="T1" fmla="*/ 4 h 8"/>
                <a:gd name="T2" fmla="*/ 2 w 7"/>
                <a:gd name="T3" fmla="*/ 1 h 8"/>
                <a:gd name="T4" fmla="*/ 0 w 7"/>
                <a:gd name="T5" fmla="*/ 3 h 8"/>
                <a:gd name="T6" fmla="*/ 3 w 7"/>
                <a:gd name="T7" fmla="*/ 6 h 8"/>
                <a:gd name="T8" fmla="*/ 5 w 7"/>
                <a:gd name="T9" fmla="*/ 8 h 8"/>
                <a:gd name="T10" fmla="*/ 7 w 7"/>
                <a:gd name="T11" fmla="*/ 6 h 8"/>
                <a:gd name="T12" fmla="*/ 5 w 7"/>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5" y="4"/>
                  </a:moveTo>
                  <a:cubicBezTo>
                    <a:pt x="4" y="3"/>
                    <a:pt x="3" y="2"/>
                    <a:pt x="2" y="1"/>
                  </a:cubicBezTo>
                  <a:cubicBezTo>
                    <a:pt x="2" y="0"/>
                    <a:pt x="1" y="2"/>
                    <a:pt x="0" y="3"/>
                  </a:cubicBezTo>
                  <a:cubicBezTo>
                    <a:pt x="0" y="4"/>
                    <a:pt x="2" y="6"/>
                    <a:pt x="3" y="6"/>
                  </a:cubicBezTo>
                  <a:cubicBezTo>
                    <a:pt x="4" y="7"/>
                    <a:pt x="4" y="8"/>
                    <a:pt x="5" y="8"/>
                  </a:cubicBezTo>
                  <a:cubicBezTo>
                    <a:pt x="7" y="8"/>
                    <a:pt x="7" y="7"/>
                    <a:pt x="7" y="6"/>
                  </a:cubicBezTo>
                  <a:cubicBezTo>
                    <a:pt x="7" y="5"/>
                    <a:pt x="6" y="4"/>
                    <a:pt x="5"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97" name="Freeform 103"/>
            <p:cNvSpPr>
              <a:spLocks/>
            </p:cNvSpPr>
            <p:nvPr/>
          </p:nvSpPr>
          <p:spPr bwMode="auto">
            <a:xfrm>
              <a:off x="5471344" y="2184535"/>
              <a:ext cx="29470" cy="29470"/>
            </a:xfrm>
            <a:custGeom>
              <a:avLst/>
              <a:gdLst>
                <a:gd name="T0" fmla="*/ 1 w 6"/>
                <a:gd name="T1" fmla="*/ 5 h 6"/>
                <a:gd name="T2" fmla="*/ 3 w 6"/>
                <a:gd name="T3" fmla="*/ 5 h 6"/>
                <a:gd name="T4" fmla="*/ 5 w 6"/>
                <a:gd name="T5" fmla="*/ 2 h 6"/>
                <a:gd name="T6" fmla="*/ 4 w 6"/>
                <a:gd name="T7" fmla="*/ 0 h 6"/>
                <a:gd name="T8" fmla="*/ 1 w 6"/>
                <a:gd name="T9" fmla="*/ 1 h 6"/>
                <a:gd name="T10" fmla="*/ 0 w 6"/>
                <a:gd name="T11" fmla="*/ 6 h 6"/>
                <a:gd name="T12" fmla="*/ 1 w 6"/>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1" y="5"/>
                  </a:moveTo>
                  <a:cubicBezTo>
                    <a:pt x="2" y="4"/>
                    <a:pt x="2" y="5"/>
                    <a:pt x="3" y="5"/>
                  </a:cubicBezTo>
                  <a:cubicBezTo>
                    <a:pt x="6" y="5"/>
                    <a:pt x="6" y="3"/>
                    <a:pt x="5" y="2"/>
                  </a:cubicBezTo>
                  <a:cubicBezTo>
                    <a:pt x="5" y="1"/>
                    <a:pt x="4" y="1"/>
                    <a:pt x="4" y="0"/>
                  </a:cubicBezTo>
                  <a:cubicBezTo>
                    <a:pt x="3" y="0"/>
                    <a:pt x="1" y="1"/>
                    <a:pt x="1" y="1"/>
                  </a:cubicBezTo>
                  <a:cubicBezTo>
                    <a:pt x="0" y="2"/>
                    <a:pt x="0" y="5"/>
                    <a:pt x="0" y="6"/>
                  </a:cubicBezTo>
                  <a:cubicBezTo>
                    <a:pt x="1" y="6"/>
                    <a:pt x="1" y="5"/>
                    <a:pt x="1"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98" name="Freeform 104"/>
            <p:cNvSpPr>
              <a:spLocks/>
            </p:cNvSpPr>
            <p:nvPr/>
          </p:nvSpPr>
          <p:spPr bwMode="auto">
            <a:xfrm>
              <a:off x="5540809" y="2192955"/>
              <a:ext cx="14735" cy="21050"/>
            </a:xfrm>
            <a:custGeom>
              <a:avLst/>
              <a:gdLst>
                <a:gd name="T0" fmla="*/ 2 w 3"/>
                <a:gd name="T1" fmla="*/ 3 h 4"/>
                <a:gd name="T2" fmla="*/ 3 w 3"/>
                <a:gd name="T3" fmla="*/ 1 h 4"/>
                <a:gd name="T4" fmla="*/ 1 w 3"/>
                <a:gd name="T5" fmla="*/ 1 h 4"/>
                <a:gd name="T6" fmla="*/ 2 w 3"/>
                <a:gd name="T7" fmla="*/ 3 h 4"/>
              </a:gdLst>
              <a:ahLst/>
              <a:cxnLst>
                <a:cxn ang="0">
                  <a:pos x="T0" y="T1"/>
                </a:cxn>
                <a:cxn ang="0">
                  <a:pos x="T2" y="T3"/>
                </a:cxn>
                <a:cxn ang="0">
                  <a:pos x="T4" y="T5"/>
                </a:cxn>
                <a:cxn ang="0">
                  <a:pos x="T6" y="T7"/>
                </a:cxn>
              </a:cxnLst>
              <a:rect l="0" t="0" r="r" b="b"/>
              <a:pathLst>
                <a:path w="3" h="4">
                  <a:moveTo>
                    <a:pt x="2" y="3"/>
                  </a:moveTo>
                  <a:cubicBezTo>
                    <a:pt x="3" y="3"/>
                    <a:pt x="3" y="2"/>
                    <a:pt x="3" y="1"/>
                  </a:cubicBezTo>
                  <a:cubicBezTo>
                    <a:pt x="3" y="0"/>
                    <a:pt x="2" y="0"/>
                    <a:pt x="1" y="1"/>
                  </a:cubicBezTo>
                  <a:cubicBezTo>
                    <a:pt x="0" y="2"/>
                    <a:pt x="1" y="4"/>
                    <a:pt x="2"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299" name="Freeform 105"/>
            <p:cNvSpPr>
              <a:spLocks/>
            </p:cNvSpPr>
            <p:nvPr/>
          </p:nvSpPr>
          <p:spPr bwMode="auto">
            <a:xfrm>
              <a:off x="5599750" y="2209795"/>
              <a:ext cx="21050" cy="8420"/>
            </a:xfrm>
            <a:custGeom>
              <a:avLst/>
              <a:gdLst>
                <a:gd name="T0" fmla="*/ 3 w 4"/>
                <a:gd name="T1" fmla="*/ 2 h 2"/>
                <a:gd name="T2" fmla="*/ 2 w 4"/>
                <a:gd name="T3" fmla="*/ 0 h 2"/>
                <a:gd name="T4" fmla="*/ 0 w 4"/>
                <a:gd name="T5" fmla="*/ 1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2" y="0"/>
                    <a:pt x="2" y="0"/>
                  </a:cubicBezTo>
                  <a:cubicBezTo>
                    <a:pt x="1" y="0"/>
                    <a:pt x="0" y="1"/>
                    <a:pt x="0" y="1"/>
                  </a:cubicBezTo>
                  <a:cubicBezTo>
                    <a:pt x="0" y="2"/>
                    <a:pt x="2" y="2"/>
                    <a:pt x="3"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00" name="Freeform 106"/>
            <p:cNvSpPr>
              <a:spLocks/>
            </p:cNvSpPr>
            <p:nvPr/>
          </p:nvSpPr>
          <p:spPr bwMode="auto">
            <a:xfrm>
              <a:off x="5620800" y="2188745"/>
              <a:ext cx="18945" cy="14735"/>
            </a:xfrm>
            <a:custGeom>
              <a:avLst/>
              <a:gdLst>
                <a:gd name="T0" fmla="*/ 3 w 4"/>
                <a:gd name="T1" fmla="*/ 0 h 3"/>
                <a:gd name="T2" fmla="*/ 1 w 4"/>
                <a:gd name="T3" fmla="*/ 2 h 3"/>
                <a:gd name="T4" fmla="*/ 2 w 4"/>
                <a:gd name="T5" fmla="*/ 3 h 3"/>
                <a:gd name="T6" fmla="*/ 3 w 4"/>
                <a:gd name="T7" fmla="*/ 0 h 3"/>
              </a:gdLst>
              <a:ahLst/>
              <a:cxnLst>
                <a:cxn ang="0">
                  <a:pos x="T0" y="T1"/>
                </a:cxn>
                <a:cxn ang="0">
                  <a:pos x="T2" y="T3"/>
                </a:cxn>
                <a:cxn ang="0">
                  <a:pos x="T4" y="T5"/>
                </a:cxn>
                <a:cxn ang="0">
                  <a:pos x="T6" y="T7"/>
                </a:cxn>
              </a:cxnLst>
              <a:rect l="0" t="0" r="r" b="b"/>
              <a:pathLst>
                <a:path w="4" h="3">
                  <a:moveTo>
                    <a:pt x="3" y="0"/>
                  </a:moveTo>
                  <a:cubicBezTo>
                    <a:pt x="3" y="0"/>
                    <a:pt x="1" y="1"/>
                    <a:pt x="1" y="2"/>
                  </a:cubicBezTo>
                  <a:cubicBezTo>
                    <a:pt x="0" y="3"/>
                    <a:pt x="2" y="3"/>
                    <a:pt x="2" y="3"/>
                  </a:cubicBezTo>
                  <a:cubicBezTo>
                    <a:pt x="4" y="3"/>
                    <a:pt x="3" y="1"/>
                    <a:pt x="3"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01" name="Freeform 107"/>
            <p:cNvSpPr>
              <a:spLocks/>
            </p:cNvSpPr>
            <p:nvPr/>
          </p:nvSpPr>
          <p:spPr bwMode="auto">
            <a:xfrm>
              <a:off x="6197575" y="2129804"/>
              <a:ext cx="29470" cy="18945"/>
            </a:xfrm>
            <a:custGeom>
              <a:avLst/>
              <a:gdLst>
                <a:gd name="T0" fmla="*/ 1 w 6"/>
                <a:gd name="T1" fmla="*/ 1 h 4"/>
                <a:gd name="T2" fmla="*/ 0 w 6"/>
                <a:gd name="T3" fmla="*/ 3 h 4"/>
                <a:gd name="T4" fmla="*/ 5 w 6"/>
                <a:gd name="T5" fmla="*/ 3 h 4"/>
                <a:gd name="T6" fmla="*/ 4 w 6"/>
                <a:gd name="T7" fmla="*/ 1 h 4"/>
                <a:gd name="T8" fmla="*/ 1 w 6"/>
                <a:gd name="T9" fmla="*/ 1 h 4"/>
              </a:gdLst>
              <a:ahLst/>
              <a:cxnLst>
                <a:cxn ang="0">
                  <a:pos x="T0" y="T1"/>
                </a:cxn>
                <a:cxn ang="0">
                  <a:pos x="T2" y="T3"/>
                </a:cxn>
                <a:cxn ang="0">
                  <a:pos x="T4" y="T5"/>
                </a:cxn>
                <a:cxn ang="0">
                  <a:pos x="T6" y="T7"/>
                </a:cxn>
                <a:cxn ang="0">
                  <a:pos x="T8" y="T9"/>
                </a:cxn>
              </a:cxnLst>
              <a:rect l="0" t="0" r="r" b="b"/>
              <a:pathLst>
                <a:path w="6" h="4">
                  <a:moveTo>
                    <a:pt x="1" y="1"/>
                  </a:moveTo>
                  <a:cubicBezTo>
                    <a:pt x="0" y="1"/>
                    <a:pt x="0" y="2"/>
                    <a:pt x="0" y="3"/>
                  </a:cubicBezTo>
                  <a:cubicBezTo>
                    <a:pt x="0" y="4"/>
                    <a:pt x="4" y="3"/>
                    <a:pt x="5" y="3"/>
                  </a:cubicBezTo>
                  <a:cubicBezTo>
                    <a:pt x="6" y="3"/>
                    <a:pt x="5" y="2"/>
                    <a:pt x="4" y="1"/>
                  </a:cubicBezTo>
                  <a:cubicBezTo>
                    <a:pt x="4" y="0"/>
                    <a:pt x="1"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02" name="Freeform 108"/>
            <p:cNvSpPr>
              <a:spLocks/>
            </p:cNvSpPr>
            <p:nvPr/>
          </p:nvSpPr>
          <p:spPr bwMode="auto">
            <a:xfrm>
              <a:off x="6704884" y="2174010"/>
              <a:ext cx="71571" cy="35785"/>
            </a:xfrm>
            <a:custGeom>
              <a:avLst/>
              <a:gdLst>
                <a:gd name="T0" fmla="*/ 3 w 14"/>
                <a:gd name="T1" fmla="*/ 5 h 7"/>
                <a:gd name="T2" fmla="*/ 13 w 14"/>
                <a:gd name="T3" fmla="*/ 7 h 7"/>
                <a:gd name="T4" fmla="*/ 10 w 14"/>
                <a:gd name="T5" fmla="*/ 1 h 7"/>
                <a:gd name="T6" fmla="*/ 6 w 14"/>
                <a:gd name="T7" fmla="*/ 0 h 7"/>
                <a:gd name="T8" fmla="*/ 3 w 14"/>
                <a:gd name="T9" fmla="*/ 0 h 7"/>
                <a:gd name="T10" fmla="*/ 3 w 14"/>
                <a:gd name="T11" fmla="*/ 3 h 7"/>
                <a:gd name="T12" fmla="*/ 1 w 14"/>
                <a:gd name="T13" fmla="*/ 5 h 7"/>
                <a:gd name="T14" fmla="*/ 3 w 1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3" y="5"/>
                  </a:moveTo>
                  <a:cubicBezTo>
                    <a:pt x="4" y="5"/>
                    <a:pt x="11" y="6"/>
                    <a:pt x="13" y="7"/>
                  </a:cubicBezTo>
                  <a:cubicBezTo>
                    <a:pt x="14" y="7"/>
                    <a:pt x="12" y="2"/>
                    <a:pt x="10" y="1"/>
                  </a:cubicBezTo>
                  <a:cubicBezTo>
                    <a:pt x="9" y="0"/>
                    <a:pt x="7" y="0"/>
                    <a:pt x="6" y="0"/>
                  </a:cubicBezTo>
                  <a:cubicBezTo>
                    <a:pt x="5" y="0"/>
                    <a:pt x="4" y="0"/>
                    <a:pt x="3" y="0"/>
                  </a:cubicBezTo>
                  <a:cubicBezTo>
                    <a:pt x="3" y="0"/>
                    <a:pt x="3" y="2"/>
                    <a:pt x="3" y="3"/>
                  </a:cubicBezTo>
                  <a:cubicBezTo>
                    <a:pt x="3" y="3"/>
                    <a:pt x="1" y="4"/>
                    <a:pt x="1" y="5"/>
                  </a:cubicBezTo>
                  <a:cubicBezTo>
                    <a:pt x="0" y="6"/>
                    <a:pt x="2" y="5"/>
                    <a:pt x="3"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03" name="Freeform 109"/>
            <p:cNvSpPr>
              <a:spLocks/>
            </p:cNvSpPr>
            <p:nvPr/>
          </p:nvSpPr>
          <p:spPr bwMode="auto">
            <a:xfrm>
              <a:off x="6696464" y="2152960"/>
              <a:ext cx="18945" cy="25260"/>
            </a:xfrm>
            <a:custGeom>
              <a:avLst/>
              <a:gdLst>
                <a:gd name="T0" fmla="*/ 4 w 4"/>
                <a:gd name="T1" fmla="*/ 1 h 5"/>
                <a:gd name="T2" fmla="*/ 2 w 4"/>
                <a:gd name="T3" fmla="*/ 0 h 5"/>
                <a:gd name="T4" fmla="*/ 2 w 4"/>
                <a:gd name="T5" fmla="*/ 4 h 5"/>
                <a:gd name="T6" fmla="*/ 4 w 4"/>
                <a:gd name="T7" fmla="*/ 1 h 5"/>
              </a:gdLst>
              <a:ahLst/>
              <a:cxnLst>
                <a:cxn ang="0">
                  <a:pos x="T0" y="T1"/>
                </a:cxn>
                <a:cxn ang="0">
                  <a:pos x="T2" y="T3"/>
                </a:cxn>
                <a:cxn ang="0">
                  <a:pos x="T4" y="T5"/>
                </a:cxn>
                <a:cxn ang="0">
                  <a:pos x="T6" y="T7"/>
                </a:cxn>
              </a:cxnLst>
              <a:rect l="0" t="0" r="r" b="b"/>
              <a:pathLst>
                <a:path w="4" h="5">
                  <a:moveTo>
                    <a:pt x="4" y="1"/>
                  </a:moveTo>
                  <a:cubicBezTo>
                    <a:pt x="4" y="1"/>
                    <a:pt x="3" y="0"/>
                    <a:pt x="2" y="0"/>
                  </a:cubicBezTo>
                  <a:cubicBezTo>
                    <a:pt x="2" y="0"/>
                    <a:pt x="0" y="3"/>
                    <a:pt x="2" y="4"/>
                  </a:cubicBezTo>
                  <a:cubicBezTo>
                    <a:pt x="4" y="5"/>
                    <a:pt x="4" y="2"/>
                    <a:pt x="4"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04" name="Freeform 110"/>
            <p:cNvSpPr>
              <a:spLocks/>
            </p:cNvSpPr>
            <p:nvPr/>
          </p:nvSpPr>
          <p:spPr bwMode="auto">
            <a:xfrm>
              <a:off x="6620683" y="2049814"/>
              <a:ext cx="159981" cy="84201"/>
            </a:xfrm>
            <a:custGeom>
              <a:avLst/>
              <a:gdLst>
                <a:gd name="T0" fmla="*/ 4 w 32"/>
                <a:gd name="T1" fmla="*/ 12 h 17"/>
                <a:gd name="T2" fmla="*/ 7 w 32"/>
                <a:gd name="T3" fmla="*/ 15 h 17"/>
                <a:gd name="T4" fmla="*/ 11 w 32"/>
                <a:gd name="T5" fmla="*/ 17 h 17"/>
                <a:gd name="T6" fmla="*/ 12 w 32"/>
                <a:gd name="T7" fmla="*/ 15 h 17"/>
                <a:gd name="T8" fmla="*/ 12 w 32"/>
                <a:gd name="T9" fmla="*/ 13 h 17"/>
                <a:gd name="T10" fmla="*/ 14 w 32"/>
                <a:gd name="T11" fmla="*/ 14 h 17"/>
                <a:gd name="T12" fmla="*/ 20 w 32"/>
                <a:gd name="T13" fmla="*/ 14 h 17"/>
                <a:gd name="T14" fmla="*/ 21 w 32"/>
                <a:gd name="T15" fmla="*/ 14 h 17"/>
                <a:gd name="T16" fmla="*/ 22 w 32"/>
                <a:gd name="T17" fmla="*/ 15 h 17"/>
                <a:gd name="T18" fmla="*/ 26 w 32"/>
                <a:gd name="T19" fmla="*/ 14 h 17"/>
                <a:gd name="T20" fmla="*/ 24 w 32"/>
                <a:gd name="T21" fmla="*/ 13 h 17"/>
                <a:gd name="T22" fmla="*/ 20 w 32"/>
                <a:gd name="T23" fmla="*/ 9 h 17"/>
                <a:gd name="T24" fmla="*/ 20 w 32"/>
                <a:gd name="T25" fmla="*/ 6 h 17"/>
                <a:gd name="T26" fmla="*/ 22 w 32"/>
                <a:gd name="T27" fmla="*/ 6 h 17"/>
                <a:gd name="T28" fmla="*/ 21 w 32"/>
                <a:gd name="T29" fmla="*/ 8 h 17"/>
                <a:gd name="T30" fmla="*/ 24 w 32"/>
                <a:gd name="T31" fmla="*/ 12 h 17"/>
                <a:gd name="T32" fmla="*/ 28 w 32"/>
                <a:gd name="T33" fmla="*/ 13 h 17"/>
                <a:gd name="T34" fmla="*/ 30 w 32"/>
                <a:gd name="T35" fmla="*/ 11 h 17"/>
                <a:gd name="T36" fmla="*/ 29 w 32"/>
                <a:gd name="T37" fmla="*/ 9 h 17"/>
                <a:gd name="T38" fmla="*/ 31 w 32"/>
                <a:gd name="T39" fmla="*/ 8 h 17"/>
                <a:gd name="T40" fmla="*/ 26 w 32"/>
                <a:gd name="T41" fmla="*/ 5 h 17"/>
                <a:gd name="T42" fmla="*/ 22 w 32"/>
                <a:gd name="T43" fmla="*/ 4 h 17"/>
                <a:gd name="T44" fmla="*/ 18 w 32"/>
                <a:gd name="T45" fmla="*/ 3 h 17"/>
                <a:gd name="T46" fmla="*/ 16 w 32"/>
                <a:gd name="T47" fmla="*/ 1 h 17"/>
                <a:gd name="T48" fmla="*/ 15 w 32"/>
                <a:gd name="T49" fmla="*/ 2 h 17"/>
                <a:gd name="T50" fmla="*/ 15 w 32"/>
                <a:gd name="T51" fmla="*/ 5 h 17"/>
                <a:gd name="T52" fmla="*/ 15 w 32"/>
                <a:gd name="T53" fmla="*/ 6 h 17"/>
                <a:gd name="T54" fmla="*/ 13 w 32"/>
                <a:gd name="T55" fmla="*/ 5 h 17"/>
                <a:gd name="T56" fmla="*/ 12 w 32"/>
                <a:gd name="T57" fmla="*/ 5 h 17"/>
                <a:gd name="T58" fmla="*/ 10 w 32"/>
                <a:gd name="T59" fmla="*/ 3 h 17"/>
                <a:gd name="T60" fmla="*/ 7 w 32"/>
                <a:gd name="T61" fmla="*/ 1 h 17"/>
                <a:gd name="T62" fmla="*/ 5 w 32"/>
                <a:gd name="T63" fmla="*/ 1 h 17"/>
                <a:gd name="T64" fmla="*/ 2 w 32"/>
                <a:gd name="T65" fmla="*/ 3 h 17"/>
                <a:gd name="T66" fmla="*/ 2 w 32"/>
                <a:gd name="T67" fmla="*/ 5 h 17"/>
                <a:gd name="T68" fmla="*/ 2 w 32"/>
                <a:gd name="T69" fmla="*/ 6 h 17"/>
                <a:gd name="T70" fmla="*/ 3 w 32"/>
                <a:gd name="T71" fmla="*/ 9 h 17"/>
                <a:gd name="T72" fmla="*/ 1 w 32"/>
                <a:gd name="T73" fmla="*/ 9 h 17"/>
                <a:gd name="T74" fmla="*/ 4 w 32"/>
                <a:gd name="T7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17">
                  <a:moveTo>
                    <a:pt x="4" y="12"/>
                  </a:moveTo>
                  <a:cubicBezTo>
                    <a:pt x="5" y="14"/>
                    <a:pt x="6" y="14"/>
                    <a:pt x="7" y="15"/>
                  </a:cubicBezTo>
                  <a:cubicBezTo>
                    <a:pt x="8" y="16"/>
                    <a:pt x="9" y="17"/>
                    <a:pt x="11" y="17"/>
                  </a:cubicBezTo>
                  <a:cubicBezTo>
                    <a:pt x="12" y="17"/>
                    <a:pt x="12" y="16"/>
                    <a:pt x="12" y="15"/>
                  </a:cubicBezTo>
                  <a:cubicBezTo>
                    <a:pt x="12" y="14"/>
                    <a:pt x="11" y="14"/>
                    <a:pt x="12" y="13"/>
                  </a:cubicBezTo>
                  <a:cubicBezTo>
                    <a:pt x="13" y="13"/>
                    <a:pt x="13" y="14"/>
                    <a:pt x="14" y="14"/>
                  </a:cubicBezTo>
                  <a:cubicBezTo>
                    <a:pt x="15" y="15"/>
                    <a:pt x="18" y="14"/>
                    <a:pt x="20" y="14"/>
                  </a:cubicBezTo>
                  <a:cubicBezTo>
                    <a:pt x="21" y="13"/>
                    <a:pt x="21" y="13"/>
                    <a:pt x="21" y="14"/>
                  </a:cubicBezTo>
                  <a:cubicBezTo>
                    <a:pt x="21" y="14"/>
                    <a:pt x="21" y="15"/>
                    <a:pt x="22" y="15"/>
                  </a:cubicBezTo>
                  <a:cubicBezTo>
                    <a:pt x="23" y="15"/>
                    <a:pt x="26" y="15"/>
                    <a:pt x="26" y="14"/>
                  </a:cubicBezTo>
                  <a:cubicBezTo>
                    <a:pt x="27" y="14"/>
                    <a:pt x="27" y="14"/>
                    <a:pt x="24" y="13"/>
                  </a:cubicBezTo>
                  <a:cubicBezTo>
                    <a:pt x="22" y="13"/>
                    <a:pt x="20" y="9"/>
                    <a:pt x="20" y="9"/>
                  </a:cubicBezTo>
                  <a:cubicBezTo>
                    <a:pt x="19" y="8"/>
                    <a:pt x="19" y="7"/>
                    <a:pt x="20" y="6"/>
                  </a:cubicBezTo>
                  <a:cubicBezTo>
                    <a:pt x="20" y="6"/>
                    <a:pt x="22" y="6"/>
                    <a:pt x="22" y="6"/>
                  </a:cubicBezTo>
                  <a:cubicBezTo>
                    <a:pt x="23" y="6"/>
                    <a:pt x="22" y="8"/>
                    <a:pt x="21" y="8"/>
                  </a:cubicBezTo>
                  <a:cubicBezTo>
                    <a:pt x="21" y="9"/>
                    <a:pt x="23" y="11"/>
                    <a:pt x="24" y="12"/>
                  </a:cubicBezTo>
                  <a:cubicBezTo>
                    <a:pt x="25" y="13"/>
                    <a:pt x="27" y="13"/>
                    <a:pt x="28" y="13"/>
                  </a:cubicBezTo>
                  <a:cubicBezTo>
                    <a:pt x="29" y="13"/>
                    <a:pt x="29" y="12"/>
                    <a:pt x="30" y="11"/>
                  </a:cubicBezTo>
                  <a:cubicBezTo>
                    <a:pt x="31" y="11"/>
                    <a:pt x="30" y="9"/>
                    <a:pt x="29" y="9"/>
                  </a:cubicBezTo>
                  <a:cubicBezTo>
                    <a:pt x="29" y="8"/>
                    <a:pt x="31" y="8"/>
                    <a:pt x="31" y="8"/>
                  </a:cubicBezTo>
                  <a:cubicBezTo>
                    <a:pt x="32" y="7"/>
                    <a:pt x="28" y="6"/>
                    <a:pt x="26" y="5"/>
                  </a:cubicBezTo>
                  <a:cubicBezTo>
                    <a:pt x="25" y="4"/>
                    <a:pt x="23" y="4"/>
                    <a:pt x="22" y="4"/>
                  </a:cubicBezTo>
                  <a:cubicBezTo>
                    <a:pt x="21" y="4"/>
                    <a:pt x="20" y="3"/>
                    <a:pt x="18" y="3"/>
                  </a:cubicBezTo>
                  <a:cubicBezTo>
                    <a:pt x="17" y="2"/>
                    <a:pt x="17" y="1"/>
                    <a:pt x="16" y="1"/>
                  </a:cubicBezTo>
                  <a:cubicBezTo>
                    <a:pt x="15" y="1"/>
                    <a:pt x="16" y="2"/>
                    <a:pt x="15" y="2"/>
                  </a:cubicBezTo>
                  <a:cubicBezTo>
                    <a:pt x="15" y="2"/>
                    <a:pt x="15" y="4"/>
                    <a:pt x="15" y="5"/>
                  </a:cubicBezTo>
                  <a:cubicBezTo>
                    <a:pt x="15" y="6"/>
                    <a:pt x="16" y="6"/>
                    <a:pt x="15" y="6"/>
                  </a:cubicBezTo>
                  <a:cubicBezTo>
                    <a:pt x="14" y="7"/>
                    <a:pt x="14" y="5"/>
                    <a:pt x="13" y="5"/>
                  </a:cubicBezTo>
                  <a:cubicBezTo>
                    <a:pt x="13" y="4"/>
                    <a:pt x="13" y="4"/>
                    <a:pt x="12" y="5"/>
                  </a:cubicBezTo>
                  <a:cubicBezTo>
                    <a:pt x="11" y="5"/>
                    <a:pt x="10" y="4"/>
                    <a:pt x="10" y="3"/>
                  </a:cubicBezTo>
                  <a:cubicBezTo>
                    <a:pt x="10" y="3"/>
                    <a:pt x="9" y="2"/>
                    <a:pt x="7" y="1"/>
                  </a:cubicBezTo>
                  <a:cubicBezTo>
                    <a:pt x="6" y="0"/>
                    <a:pt x="6" y="1"/>
                    <a:pt x="5" y="1"/>
                  </a:cubicBezTo>
                  <a:cubicBezTo>
                    <a:pt x="4" y="2"/>
                    <a:pt x="2" y="3"/>
                    <a:pt x="2" y="3"/>
                  </a:cubicBezTo>
                  <a:cubicBezTo>
                    <a:pt x="1" y="3"/>
                    <a:pt x="2" y="4"/>
                    <a:pt x="2" y="5"/>
                  </a:cubicBezTo>
                  <a:cubicBezTo>
                    <a:pt x="3" y="6"/>
                    <a:pt x="2" y="5"/>
                    <a:pt x="2" y="6"/>
                  </a:cubicBezTo>
                  <a:cubicBezTo>
                    <a:pt x="1" y="6"/>
                    <a:pt x="3" y="9"/>
                    <a:pt x="3" y="9"/>
                  </a:cubicBezTo>
                  <a:cubicBezTo>
                    <a:pt x="3" y="10"/>
                    <a:pt x="2" y="9"/>
                    <a:pt x="1" y="9"/>
                  </a:cubicBezTo>
                  <a:cubicBezTo>
                    <a:pt x="0" y="10"/>
                    <a:pt x="2" y="11"/>
                    <a:pt x="4" y="1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05" name="Freeform 111"/>
            <p:cNvSpPr>
              <a:spLocks/>
            </p:cNvSpPr>
            <p:nvPr/>
          </p:nvSpPr>
          <p:spPr bwMode="auto">
            <a:xfrm>
              <a:off x="6791190" y="2089809"/>
              <a:ext cx="88411" cy="44205"/>
            </a:xfrm>
            <a:custGeom>
              <a:avLst/>
              <a:gdLst>
                <a:gd name="T0" fmla="*/ 3 w 18"/>
                <a:gd name="T1" fmla="*/ 3 h 9"/>
                <a:gd name="T2" fmla="*/ 6 w 18"/>
                <a:gd name="T3" fmla="*/ 5 h 9"/>
                <a:gd name="T4" fmla="*/ 10 w 18"/>
                <a:gd name="T5" fmla="*/ 7 h 9"/>
                <a:gd name="T6" fmla="*/ 13 w 18"/>
                <a:gd name="T7" fmla="*/ 9 h 9"/>
                <a:gd name="T8" fmla="*/ 13 w 18"/>
                <a:gd name="T9" fmla="*/ 8 h 9"/>
                <a:gd name="T10" fmla="*/ 15 w 18"/>
                <a:gd name="T11" fmla="*/ 8 h 9"/>
                <a:gd name="T12" fmla="*/ 18 w 18"/>
                <a:gd name="T13" fmla="*/ 6 h 9"/>
                <a:gd name="T14" fmla="*/ 16 w 18"/>
                <a:gd name="T15" fmla="*/ 4 h 9"/>
                <a:gd name="T16" fmla="*/ 12 w 18"/>
                <a:gd name="T17" fmla="*/ 3 h 9"/>
                <a:gd name="T18" fmla="*/ 9 w 18"/>
                <a:gd name="T19" fmla="*/ 3 h 9"/>
                <a:gd name="T20" fmla="*/ 9 w 18"/>
                <a:gd name="T21" fmla="*/ 2 h 9"/>
                <a:gd name="T22" fmla="*/ 7 w 18"/>
                <a:gd name="T23" fmla="*/ 1 h 9"/>
                <a:gd name="T24" fmla="*/ 4 w 18"/>
                <a:gd name="T25" fmla="*/ 2 h 9"/>
                <a:gd name="T26" fmla="*/ 1 w 18"/>
                <a:gd name="T27" fmla="*/ 0 h 9"/>
                <a:gd name="T28" fmla="*/ 3 w 18"/>
                <a:gd name="T2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9">
                  <a:moveTo>
                    <a:pt x="3" y="3"/>
                  </a:moveTo>
                  <a:cubicBezTo>
                    <a:pt x="4" y="3"/>
                    <a:pt x="5" y="5"/>
                    <a:pt x="6" y="5"/>
                  </a:cubicBezTo>
                  <a:cubicBezTo>
                    <a:pt x="6" y="5"/>
                    <a:pt x="9" y="7"/>
                    <a:pt x="10" y="7"/>
                  </a:cubicBezTo>
                  <a:cubicBezTo>
                    <a:pt x="12" y="8"/>
                    <a:pt x="12" y="9"/>
                    <a:pt x="13" y="9"/>
                  </a:cubicBezTo>
                  <a:cubicBezTo>
                    <a:pt x="14" y="9"/>
                    <a:pt x="13" y="8"/>
                    <a:pt x="13" y="8"/>
                  </a:cubicBezTo>
                  <a:cubicBezTo>
                    <a:pt x="14" y="8"/>
                    <a:pt x="14" y="8"/>
                    <a:pt x="15" y="8"/>
                  </a:cubicBezTo>
                  <a:cubicBezTo>
                    <a:pt x="16" y="8"/>
                    <a:pt x="17" y="6"/>
                    <a:pt x="18" y="6"/>
                  </a:cubicBezTo>
                  <a:cubicBezTo>
                    <a:pt x="18" y="5"/>
                    <a:pt x="17" y="4"/>
                    <a:pt x="16" y="4"/>
                  </a:cubicBezTo>
                  <a:cubicBezTo>
                    <a:pt x="16" y="4"/>
                    <a:pt x="14" y="4"/>
                    <a:pt x="12" y="3"/>
                  </a:cubicBezTo>
                  <a:cubicBezTo>
                    <a:pt x="10" y="2"/>
                    <a:pt x="11" y="3"/>
                    <a:pt x="9" y="3"/>
                  </a:cubicBezTo>
                  <a:cubicBezTo>
                    <a:pt x="8" y="3"/>
                    <a:pt x="9" y="3"/>
                    <a:pt x="9" y="2"/>
                  </a:cubicBezTo>
                  <a:cubicBezTo>
                    <a:pt x="10" y="1"/>
                    <a:pt x="9" y="1"/>
                    <a:pt x="7" y="1"/>
                  </a:cubicBezTo>
                  <a:cubicBezTo>
                    <a:pt x="5" y="1"/>
                    <a:pt x="5" y="2"/>
                    <a:pt x="4" y="2"/>
                  </a:cubicBezTo>
                  <a:cubicBezTo>
                    <a:pt x="2" y="2"/>
                    <a:pt x="1" y="0"/>
                    <a:pt x="1" y="0"/>
                  </a:cubicBezTo>
                  <a:cubicBezTo>
                    <a:pt x="0" y="0"/>
                    <a:pt x="2" y="2"/>
                    <a:pt x="3"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06" name="Freeform 112"/>
            <p:cNvSpPr>
              <a:spLocks/>
            </p:cNvSpPr>
            <p:nvPr/>
          </p:nvSpPr>
          <p:spPr bwMode="auto">
            <a:xfrm>
              <a:off x="6616473" y="2159275"/>
              <a:ext cx="25260" cy="18945"/>
            </a:xfrm>
            <a:custGeom>
              <a:avLst/>
              <a:gdLst>
                <a:gd name="T0" fmla="*/ 4 w 5"/>
                <a:gd name="T1" fmla="*/ 3 h 4"/>
                <a:gd name="T2" fmla="*/ 1 w 5"/>
                <a:gd name="T3" fmla="*/ 0 h 4"/>
                <a:gd name="T4" fmla="*/ 4 w 5"/>
                <a:gd name="T5" fmla="*/ 3 h 4"/>
              </a:gdLst>
              <a:ahLst/>
              <a:cxnLst>
                <a:cxn ang="0">
                  <a:pos x="T0" y="T1"/>
                </a:cxn>
                <a:cxn ang="0">
                  <a:pos x="T2" y="T3"/>
                </a:cxn>
                <a:cxn ang="0">
                  <a:pos x="T4" y="T5"/>
                </a:cxn>
              </a:cxnLst>
              <a:rect l="0" t="0" r="r" b="b"/>
              <a:pathLst>
                <a:path w="5" h="4">
                  <a:moveTo>
                    <a:pt x="4" y="3"/>
                  </a:moveTo>
                  <a:cubicBezTo>
                    <a:pt x="5" y="3"/>
                    <a:pt x="2" y="0"/>
                    <a:pt x="1" y="0"/>
                  </a:cubicBezTo>
                  <a:cubicBezTo>
                    <a:pt x="0" y="0"/>
                    <a:pt x="2" y="4"/>
                    <a:pt x="4"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07" name="Freeform 113"/>
            <p:cNvSpPr>
              <a:spLocks/>
            </p:cNvSpPr>
            <p:nvPr/>
          </p:nvSpPr>
          <p:spPr bwMode="auto">
            <a:xfrm>
              <a:off x="7264819" y="2352936"/>
              <a:ext cx="18945" cy="21050"/>
            </a:xfrm>
            <a:custGeom>
              <a:avLst/>
              <a:gdLst>
                <a:gd name="T0" fmla="*/ 0 w 4"/>
                <a:gd name="T1" fmla="*/ 1 h 4"/>
                <a:gd name="T2" fmla="*/ 3 w 4"/>
                <a:gd name="T3" fmla="*/ 4 h 4"/>
                <a:gd name="T4" fmla="*/ 4 w 4"/>
                <a:gd name="T5" fmla="*/ 0 h 4"/>
                <a:gd name="T6" fmla="*/ 1 w 4"/>
                <a:gd name="T7" fmla="*/ 0 h 4"/>
                <a:gd name="T8" fmla="*/ 0 w 4"/>
                <a:gd name="T9" fmla="*/ 1 h 4"/>
              </a:gdLst>
              <a:ahLst/>
              <a:cxnLst>
                <a:cxn ang="0">
                  <a:pos x="T0" y="T1"/>
                </a:cxn>
                <a:cxn ang="0">
                  <a:pos x="T2" y="T3"/>
                </a:cxn>
                <a:cxn ang="0">
                  <a:pos x="T4" y="T5"/>
                </a:cxn>
                <a:cxn ang="0">
                  <a:pos x="T6" y="T7"/>
                </a:cxn>
                <a:cxn ang="0">
                  <a:pos x="T8" y="T9"/>
                </a:cxn>
              </a:cxnLst>
              <a:rect l="0" t="0" r="r" b="b"/>
              <a:pathLst>
                <a:path w="4" h="4">
                  <a:moveTo>
                    <a:pt x="0" y="1"/>
                  </a:moveTo>
                  <a:cubicBezTo>
                    <a:pt x="1" y="1"/>
                    <a:pt x="2" y="3"/>
                    <a:pt x="3" y="4"/>
                  </a:cubicBezTo>
                  <a:cubicBezTo>
                    <a:pt x="4" y="4"/>
                    <a:pt x="4" y="1"/>
                    <a:pt x="4" y="0"/>
                  </a:cubicBezTo>
                  <a:cubicBezTo>
                    <a:pt x="4" y="0"/>
                    <a:pt x="3" y="0"/>
                    <a:pt x="1" y="0"/>
                  </a:cubicBezTo>
                  <a:cubicBezTo>
                    <a:pt x="0" y="0"/>
                    <a:pt x="0" y="0"/>
                    <a:pt x="0"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08" name="Freeform 114"/>
            <p:cNvSpPr>
              <a:spLocks/>
            </p:cNvSpPr>
            <p:nvPr/>
          </p:nvSpPr>
          <p:spPr bwMode="auto">
            <a:xfrm>
              <a:off x="7443745" y="2293996"/>
              <a:ext cx="58940" cy="14735"/>
            </a:xfrm>
            <a:custGeom>
              <a:avLst/>
              <a:gdLst>
                <a:gd name="T0" fmla="*/ 3 w 12"/>
                <a:gd name="T1" fmla="*/ 3 h 3"/>
                <a:gd name="T2" fmla="*/ 11 w 12"/>
                <a:gd name="T3" fmla="*/ 3 h 3"/>
                <a:gd name="T4" fmla="*/ 12 w 12"/>
                <a:gd name="T5" fmla="*/ 1 h 3"/>
                <a:gd name="T6" fmla="*/ 7 w 12"/>
                <a:gd name="T7" fmla="*/ 0 h 3"/>
                <a:gd name="T8" fmla="*/ 2 w 12"/>
                <a:gd name="T9" fmla="*/ 1 h 3"/>
                <a:gd name="T10" fmla="*/ 3 w 12"/>
                <a:gd name="T11" fmla="*/ 3 h 3"/>
              </a:gdLst>
              <a:ahLst/>
              <a:cxnLst>
                <a:cxn ang="0">
                  <a:pos x="T0" y="T1"/>
                </a:cxn>
                <a:cxn ang="0">
                  <a:pos x="T2" y="T3"/>
                </a:cxn>
                <a:cxn ang="0">
                  <a:pos x="T4" y="T5"/>
                </a:cxn>
                <a:cxn ang="0">
                  <a:pos x="T6" y="T7"/>
                </a:cxn>
                <a:cxn ang="0">
                  <a:pos x="T8" y="T9"/>
                </a:cxn>
                <a:cxn ang="0">
                  <a:pos x="T10" y="T11"/>
                </a:cxn>
              </a:cxnLst>
              <a:rect l="0" t="0" r="r" b="b"/>
              <a:pathLst>
                <a:path w="12" h="3">
                  <a:moveTo>
                    <a:pt x="3" y="3"/>
                  </a:moveTo>
                  <a:cubicBezTo>
                    <a:pt x="5" y="3"/>
                    <a:pt x="10" y="3"/>
                    <a:pt x="11" y="3"/>
                  </a:cubicBezTo>
                  <a:cubicBezTo>
                    <a:pt x="12" y="3"/>
                    <a:pt x="12" y="2"/>
                    <a:pt x="12" y="1"/>
                  </a:cubicBezTo>
                  <a:cubicBezTo>
                    <a:pt x="12" y="1"/>
                    <a:pt x="10" y="1"/>
                    <a:pt x="7" y="0"/>
                  </a:cubicBezTo>
                  <a:cubicBezTo>
                    <a:pt x="5" y="0"/>
                    <a:pt x="4" y="0"/>
                    <a:pt x="2" y="1"/>
                  </a:cubicBezTo>
                  <a:cubicBezTo>
                    <a:pt x="0" y="1"/>
                    <a:pt x="1" y="2"/>
                    <a:pt x="3"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09" name="Freeform 115"/>
            <p:cNvSpPr>
              <a:spLocks/>
            </p:cNvSpPr>
            <p:nvPr/>
          </p:nvSpPr>
          <p:spPr bwMode="auto">
            <a:xfrm>
              <a:off x="5136646" y="2184535"/>
              <a:ext cx="115776" cy="138931"/>
            </a:xfrm>
            <a:custGeom>
              <a:avLst/>
              <a:gdLst>
                <a:gd name="T0" fmla="*/ 2 w 23"/>
                <a:gd name="T1" fmla="*/ 19 h 28"/>
                <a:gd name="T2" fmla="*/ 5 w 23"/>
                <a:gd name="T3" fmla="*/ 20 h 28"/>
                <a:gd name="T4" fmla="*/ 6 w 23"/>
                <a:gd name="T5" fmla="*/ 21 h 28"/>
                <a:gd name="T6" fmla="*/ 7 w 23"/>
                <a:gd name="T7" fmla="*/ 20 h 28"/>
                <a:gd name="T8" fmla="*/ 8 w 23"/>
                <a:gd name="T9" fmla="*/ 21 h 28"/>
                <a:gd name="T10" fmla="*/ 8 w 23"/>
                <a:gd name="T11" fmla="*/ 23 h 28"/>
                <a:gd name="T12" fmla="*/ 8 w 23"/>
                <a:gd name="T13" fmla="*/ 25 h 28"/>
                <a:gd name="T14" fmla="*/ 13 w 23"/>
                <a:gd name="T15" fmla="*/ 26 h 28"/>
                <a:gd name="T16" fmla="*/ 15 w 23"/>
                <a:gd name="T17" fmla="*/ 27 h 28"/>
                <a:gd name="T18" fmla="*/ 16 w 23"/>
                <a:gd name="T19" fmla="*/ 26 h 28"/>
                <a:gd name="T20" fmla="*/ 17 w 23"/>
                <a:gd name="T21" fmla="*/ 28 h 28"/>
                <a:gd name="T22" fmla="*/ 19 w 23"/>
                <a:gd name="T23" fmla="*/ 27 h 28"/>
                <a:gd name="T24" fmla="*/ 21 w 23"/>
                <a:gd name="T25" fmla="*/ 27 h 28"/>
                <a:gd name="T26" fmla="*/ 22 w 23"/>
                <a:gd name="T27" fmla="*/ 27 h 28"/>
                <a:gd name="T28" fmla="*/ 22 w 23"/>
                <a:gd name="T29" fmla="*/ 26 h 28"/>
                <a:gd name="T30" fmla="*/ 21 w 23"/>
                <a:gd name="T31" fmla="*/ 25 h 28"/>
                <a:gd name="T32" fmla="*/ 20 w 23"/>
                <a:gd name="T33" fmla="*/ 24 h 28"/>
                <a:gd name="T34" fmla="*/ 17 w 23"/>
                <a:gd name="T35" fmla="*/ 22 h 28"/>
                <a:gd name="T36" fmla="*/ 17 w 23"/>
                <a:gd name="T37" fmla="*/ 20 h 28"/>
                <a:gd name="T38" fmla="*/ 15 w 23"/>
                <a:gd name="T39" fmla="*/ 18 h 28"/>
                <a:gd name="T40" fmla="*/ 14 w 23"/>
                <a:gd name="T41" fmla="*/ 16 h 28"/>
                <a:gd name="T42" fmla="*/ 15 w 23"/>
                <a:gd name="T43" fmla="*/ 13 h 28"/>
                <a:gd name="T44" fmla="*/ 14 w 23"/>
                <a:gd name="T45" fmla="*/ 12 h 28"/>
                <a:gd name="T46" fmla="*/ 14 w 23"/>
                <a:gd name="T47" fmla="*/ 10 h 28"/>
                <a:gd name="T48" fmla="*/ 14 w 23"/>
                <a:gd name="T49" fmla="*/ 9 h 28"/>
                <a:gd name="T50" fmla="*/ 15 w 23"/>
                <a:gd name="T51" fmla="*/ 7 h 28"/>
                <a:gd name="T52" fmla="*/ 15 w 23"/>
                <a:gd name="T53" fmla="*/ 6 h 28"/>
                <a:gd name="T54" fmla="*/ 16 w 23"/>
                <a:gd name="T55" fmla="*/ 6 h 28"/>
                <a:gd name="T56" fmla="*/ 16 w 23"/>
                <a:gd name="T57" fmla="*/ 5 h 28"/>
                <a:gd name="T58" fmla="*/ 17 w 23"/>
                <a:gd name="T59" fmla="*/ 4 h 28"/>
                <a:gd name="T60" fmla="*/ 17 w 23"/>
                <a:gd name="T61" fmla="*/ 2 h 28"/>
                <a:gd name="T62" fmla="*/ 15 w 23"/>
                <a:gd name="T63" fmla="*/ 1 h 28"/>
                <a:gd name="T64" fmla="*/ 13 w 23"/>
                <a:gd name="T65" fmla="*/ 1 h 28"/>
                <a:gd name="T66" fmla="*/ 11 w 23"/>
                <a:gd name="T67" fmla="*/ 0 h 28"/>
                <a:gd name="T68" fmla="*/ 11 w 23"/>
                <a:gd name="T69" fmla="*/ 1 h 28"/>
                <a:gd name="T70" fmla="*/ 9 w 23"/>
                <a:gd name="T71" fmla="*/ 1 h 28"/>
                <a:gd name="T72" fmla="*/ 7 w 23"/>
                <a:gd name="T73" fmla="*/ 4 h 28"/>
                <a:gd name="T74" fmla="*/ 5 w 23"/>
                <a:gd name="T75" fmla="*/ 4 h 28"/>
                <a:gd name="T76" fmla="*/ 5 w 23"/>
                <a:gd name="T77" fmla="*/ 6 h 28"/>
                <a:gd name="T78" fmla="*/ 4 w 23"/>
                <a:gd name="T79" fmla="*/ 6 h 28"/>
                <a:gd name="T80" fmla="*/ 3 w 23"/>
                <a:gd name="T81" fmla="*/ 7 h 28"/>
                <a:gd name="T82" fmla="*/ 5 w 23"/>
                <a:gd name="T83" fmla="*/ 8 h 28"/>
                <a:gd name="T84" fmla="*/ 5 w 23"/>
                <a:gd name="T85" fmla="*/ 9 h 28"/>
                <a:gd name="T86" fmla="*/ 4 w 23"/>
                <a:gd name="T87" fmla="*/ 12 h 28"/>
                <a:gd name="T88" fmla="*/ 4 w 23"/>
                <a:gd name="T89" fmla="*/ 13 h 28"/>
                <a:gd name="T90" fmla="*/ 3 w 23"/>
                <a:gd name="T91" fmla="*/ 13 h 28"/>
                <a:gd name="T92" fmla="*/ 2 w 23"/>
                <a:gd name="T93" fmla="*/ 14 h 28"/>
                <a:gd name="T94" fmla="*/ 1 w 23"/>
                <a:gd name="T95" fmla="*/ 14 h 28"/>
                <a:gd name="T96" fmla="*/ 0 w 23"/>
                <a:gd name="T97" fmla="*/ 17 h 28"/>
                <a:gd name="T98" fmla="*/ 2 w 23"/>
                <a:gd name="T99"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 h="28">
                  <a:moveTo>
                    <a:pt x="2" y="19"/>
                  </a:moveTo>
                  <a:cubicBezTo>
                    <a:pt x="2" y="19"/>
                    <a:pt x="4" y="20"/>
                    <a:pt x="5" y="20"/>
                  </a:cubicBezTo>
                  <a:cubicBezTo>
                    <a:pt x="5" y="20"/>
                    <a:pt x="5" y="20"/>
                    <a:pt x="6" y="21"/>
                  </a:cubicBezTo>
                  <a:cubicBezTo>
                    <a:pt x="6" y="21"/>
                    <a:pt x="7" y="21"/>
                    <a:pt x="7" y="20"/>
                  </a:cubicBezTo>
                  <a:cubicBezTo>
                    <a:pt x="8" y="20"/>
                    <a:pt x="8" y="21"/>
                    <a:pt x="8" y="21"/>
                  </a:cubicBezTo>
                  <a:cubicBezTo>
                    <a:pt x="9" y="22"/>
                    <a:pt x="8" y="22"/>
                    <a:pt x="8" y="23"/>
                  </a:cubicBezTo>
                  <a:cubicBezTo>
                    <a:pt x="9" y="24"/>
                    <a:pt x="8" y="25"/>
                    <a:pt x="8" y="25"/>
                  </a:cubicBezTo>
                  <a:cubicBezTo>
                    <a:pt x="8" y="26"/>
                    <a:pt x="12" y="26"/>
                    <a:pt x="13" y="26"/>
                  </a:cubicBezTo>
                  <a:cubicBezTo>
                    <a:pt x="13" y="26"/>
                    <a:pt x="14" y="27"/>
                    <a:pt x="15" y="27"/>
                  </a:cubicBezTo>
                  <a:cubicBezTo>
                    <a:pt x="16" y="27"/>
                    <a:pt x="15" y="26"/>
                    <a:pt x="16" y="26"/>
                  </a:cubicBezTo>
                  <a:cubicBezTo>
                    <a:pt x="16" y="26"/>
                    <a:pt x="17" y="27"/>
                    <a:pt x="17" y="28"/>
                  </a:cubicBezTo>
                  <a:cubicBezTo>
                    <a:pt x="18" y="28"/>
                    <a:pt x="19" y="27"/>
                    <a:pt x="19" y="27"/>
                  </a:cubicBezTo>
                  <a:cubicBezTo>
                    <a:pt x="19" y="27"/>
                    <a:pt x="20" y="27"/>
                    <a:pt x="21" y="27"/>
                  </a:cubicBezTo>
                  <a:cubicBezTo>
                    <a:pt x="21" y="27"/>
                    <a:pt x="21" y="27"/>
                    <a:pt x="22" y="27"/>
                  </a:cubicBezTo>
                  <a:cubicBezTo>
                    <a:pt x="23" y="26"/>
                    <a:pt x="22" y="25"/>
                    <a:pt x="22" y="26"/>
                  </a:cubicBezTo>
                  <a:cubicBezTo>
                    <a:pt x="21" y="26"/>
                    <a:pt x="21" y="25"/>
                    <a:pt x="21" y="25"/>
                  </a:cubicBezTo>
                  <a:cubicBezTo>
                    <a:pt x="21" y="24"/>
                    <a:pt x="20" y="25"/>
                    <a:pt x="20" y="24"/>
                  </a:cubicBezTo>
                  <a:cubicBezTo>
                    <a:pt x="19" y="23"/>
                    <a:pt x="17" y="22"/>
                    <a:pt x="17" y="22"/>
                  </a:cubicBezTo>
                  <a:cubicBezTo>
                    <a:pt x="17" y="22"/>
                    <a:pt x="17" y="21"/>
                    <a:pt x="17" y="20"/>
                  </a:cubicBezTo>
                  <a:cubicBezTo>
                    <a:pt x="17" y="20"/>
                    <a:pt x="15" y="18"/>
                    <a:pt x="15" y="18"/>
                  </a:cubicBezTo>
                  <a:cubicBezTo>
                    <a:pt x="15" y="17"/>
                    <a:pt x="14" y="16"/>
                    <a:pt x="14" y="16"/>
                  </a:cubicBezTo>
                  <a:cubicBezTo>
                    <a:pt x="14" y="15"/>
                    <a:pt x="14" y="14"/>
                    <a:pt x="15" y="13"/>
                  </a:cubicBezTo>
                  <a:cubicBezTo>
                    <a:pt x="15" y="13"/>
                    <a:pt x="15" y="13"/>
                    <a:pt x="14" y="12"/>
                  </a:cubicBezTo>
                  <a:cubicBezTo>
                    <a:pt x="13" y="12"/>
                    <a:pt x="14" y="11"/>
                    <a:pt x="14" y="10"/>
                  </a:cubicBezTo>
                  <a:cubicBezTo>
                    <a:pt x="14" y="10"/>
                    <a:pt x="14" y="10"/>
                    <a:pt x="14" y="9"/>
                  </a:cubicBezTo>
                  <a:cubicBezTo>
                    <a:pt x="14" y="9"/>
                    <a:pt x="15" y="8"/>
                    <a:pt x="15" y="7"/>
                  </a:cubicBezTo>
                  <a:cubicBezTo>
                    <a:pt x="15" y="7"/>
                    <a:pt x="14" y="6"/>
                    <a:pt x="15" y="6"/>
                  </a:cubicBezTo>
                  <a:cubicBezTo>
                    <a:pt x="15" y="5"/>
                    <a:pt x="16" y="6"/>
                    <a:pt x="16" y="6"/>
                  </a:cubicBezTo>
                  <a:cubicBezTo>
                    <a:pt x="17" y="6"/>
                    <a:pt x="16" y="5"/>
                    <a:pt x="16" y="5"/>
                  </a:cubicBezTo>
                  <a:cubicBezTo>
                    <a:pt x="16" y="5"/>
                    <a:pt x="17" y="4"/>
                    <a:pt x="17" y="4"/>
                  </a:cubicBezTo>
                  <a:cubicBezTo>
                    <a:pt x="18" y="4"/>
                    <a:pt x="18" y="2"/>
                    <a:pt x="17" y="2"/>
                  </a:cubicBezTo>
                  <a:cubicBezTo>
                    <a:pt x="17" y="2"/>
                    <a:pt x="16" y="2"/>
                    <a:pt x="15" y="1"/>
                  </a:cubicBezTo>
                  <a:cubicBezTo>
                    <a:pt x="15" y="1"/>
                    <a:pt x="14" y="1"/>
                    <a:pt x="13" y="1"/>
                  </a:cubicBezTo>
                  <a:cubicBezTo>
                    <a:pt x="13" y="1"/>
                    <a:pt x="12" y="0"/>
                    <a:pt x="11" y="0"/>
                  </a:cubicBezTo>
                  <a:cubicBezTo>
                    <a:pt x="10" y="0"/>
                    <a:pt x="11" y="1"/>
                    <a:pt x="11" y="1"/>
                  </a:cubicBezTo>
                  <a:cubicBezTo>
                    <a:pt x="11" y="1"/>
                    <a:pt x="9" y="1"/>
                    <a:pt x="9" y="1"/>
                  </a:cubicBezTo>
                  <a:cubicBezTo>
                    <a:pt x="8" y="1"/>
                    <a:pt x="8" y="4"/>
                    <a:pt x="7" y="4"/>
                  </a:cubicBezTo>
                  <a:cubicBezTo>
                    <a:pt x="7" y="5"/>
                    <a:pt x="6" y="4"/>
                    <a:pt x="5" y="4"/>
                  </a:cubicBezTo>
                  <a:cubicBezTo>
                    <a:pt x="5" y="4"/>
                    <a:pt x="5" y="5"/>
                    <a:pt x="5" y="6"/>
                  </a:cubicBezTo>
                  <a:cubicBezTo>
                    <a:pt x="5" y="6"/>
                    <a:pt x="5" y="6"/>
                    <a:pt x="4" y="6"/>
                  </a:cubicBezTo>
                  <a:cubicBezTo>
                    <a:pt x="3" y="6"/>
                    <a:pt x="3" y="7"/>
                    <a:pt x="3" y="7"/>
                  </a:cubicBezTo>
                  <a:cubicBezTo>
                    <a:pt x="4" y="8"/>
                    <a:pt x="5" y="8"/>
                    <a:pt x="5" y="8"/>
                  </a:cubicBezTo>
                  <a:cubicBezTo>
                    <a:pt x="6" y="8"/>
                    <a:pt x="5" y="8"/>
                    <a:pt x="5" y="9"/>
                  </a:cubicBezTo>
                  <a:cubicBezTo>
                    <a:pt x="4" y="9"/>
                    <a:pt x="4" y="11"/>
                    <a:pt x="4" y="12"/>
                  </a:cubicBezTo>
                  <a:cubicBezTo>
                    <a:pt x="4" y="13"/>
                    <a:pt x="4" y="13"/>
                    <a:pt x="4" y="13"/>
                  </a:cubicBezTo>
                  <a:cubicBezTo>
                    <a:pt x="4" y="14"/>
                    <a:pt x="4" y="13"/>
                    <a:pt x="3" y="13"/>
                  </a:cubicBezTo>
                  <a:cubicBezTo>
                    <a:pt x="2" y="13"/>
                    <a:pt x="2" y="13"/>
                    <a:pt x="2" y="14"/>
                  </a:cubicBezTo>
                  <a:cubicBezTo>
                    <a:pt x="2" y="14"/>
                    <a:pt x="2" y="14"/>
                    <a:pt x="1" y="14"/>
                  </a:cubicBezTo>
                  <a:cubicBezTo>
                    <a:pt x="1" y="14"/>
                    <a:pt x="0" y="16"/>
                    <a:pt x="0" y="17"/>
                  </a:cubicBezTo>
                  <a:cubicBezTo>
                    <a:pt x="0" y="18"/>
                    <a:pt x="1" y="19"/>
                    <a:pt x="2" y="1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10" name="Freeform 116"/>
            <p:cNvSpPr>
              <a:spLocks/>
            </p:cNvSpPr>
            <p:nvPr/>
          </p:nvSpPr>
          <p:spPr bwMode="auto">
            <a:xfrm>
              <a:off x="5151381" y="2289786"/>
              <a:ext cx="21050" cy="14735"/>
            </a:xfrm>
            <a:custGeom>
              <a:avLst/>
              <a:gdLst>
                <a:gd name="T0" fmla="*/ 1 w 4"/>
                <a:gd name="T1" fmla="*/ 0 h 3"/>
                <a:gd name="T2" fmla="*/ 1 w 4"/>
                <a:gd name="T3" fmla="*/ 1 h 3"/>
                <a:gd name="T4" fmla="*/ 3 w 4"/>
                <a:gd name="T5" fmla="*/ 3 h 3"/>
                <a:gd name="T6" fmla="*/ 3 w 4"/>
                <a:gd name="T7" fmla="*/ 1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0" y="0"/>
                    <a:pt x="0" y="1"/>
                    <a:pt x="1" y="1"/>
                  </a:cubicBezTo>
                  <a:cubicBezTo>
                    <a:pt x="2" y="2"/>
                    <a:pt x="2" y="3"/>
                    <a:pt x="3" y="3"/>
                  </a:cubicBezTo>
                  <a:cubicBezTo>
                    <a:pt x="4" y="3"/>
                    <a:pt x="3" y="2"/>
                    <a:pt x="3" y="1"/>
                  </a:cubicBezTo>
                  <a:cubicBezTo>
                    <a:pt x="3" y="1"/>
                    <a:pt x="2"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11" name="Freeform 117"/>
            <p:cNvSpPr>
              <a:spLocks/>
            </p:cNvSpPr>
            <p:nvPr/>
          </p:nvSpPr>
          <p:spPr bwMode="auto">
            <a:xfrm>
              <a:off x="5161906" y="1988768"/>
              <a:ext cx="269442" cy="199977"/>
            </a:xfrm>
            <a:custGeom>
              <a:avLst/>
              <a:gdLst>
                <a:gd name="T0" fmla="*/ 4 w 54"/>
                <a:gd name="T1" fmla="*/ 37 h 40"/>
                <a:gd name="T2" fmla="*/ 9 w 54"/>
                <a:gd name="T3" fmla="*/ 39 h 40"/>
                <a:gd name="T4" fmla="*/ 14 w 54"/>
                <a:gd name="T5" fmla="*/ 40 h 40"/>
                <a:gd name="T6" fmla="*/ 15 w 54"/>
                <a:gd name="T7" fmla="*/ 37 h 40"/>
                <a:gd name="T8" fmla="*/ 17 w 54"/>
                <a:gd name="T9" fmla="*/ 36 h 40"/>
                <a:gd name="T10" fmla="*/ 17 w 54"/>
                <a:gd name="T11" fmla="*/ 34 h 40"/>
                <a:gd name="T12" fmla="*/ 18 w 54"/>
                <a:gd name="T13" fmla="*/ 32 h 40"/>
                <a:gd name="T14" fmla="*/ 19 w 54"/>
                <a:gd name="T15" fmla="*/ 31 h 40"/>
                <a:gd name="T16" fmla="*/ 20 w 54"/>
                <a:gd name="T17" fmla="*/ 28 h 40"/>
                <a:gd name="T18" fmla="*/ 20 w 54"/>
                <a:gd name="T19" fmla="*/ 27 h 40"/>
                <a:gd name="T20" fmla="*/ 23 w 54"/>
                <a:gd name="T21" fmla="*/ 26 h 40"/>
                <a:gd name="T22" fmla="*/ 23 w 54"/>
                <a:gd name="T23" fmla="*/ 24 h 40"/>
                <a:gd name="T24" fmla="*/ 27 w 54"/>
                <a:gd name="T25" fmla="*/ 24 h 40"/>
                <a:gd name="T26" fmla="*/ 29 w 54"/>
                <a:gd name="T27" fmla="*/ 21 h 40"/>
                <a:gd name="T28" fmla="*/ 31 w 54"/>
                <a:gd name="T29" fmla="*/ 21 h 40"/>
                <a:gd name="T30" fmla="*/ 35 w 54"/>
                <a:gd name="T31" fmla="*/ 18 h 40"/>
                <a:gd name="T32" fmla="*/ 41 w 54"/>
                <a:gd name="T33" fmla="*/ 15 h 40"/>
                <a:gd name="T34" fmla="*/ 48 w 54"/>
                <a:gd name="T35" fmla="*/ 15 h 40"/>
                <a:gd name="T36" fmla="*/ 52 w 54"/>
                <a:gd name="T37" fmla="*/ 12 h 40"/>
                <a:gd name="T38" fmla="*/ 53 w 54"/>
                <a:gd name="T39" fmla="*/ 10 h 40"/>
                <a:gd name="T40" fmla="*/ 54 w 54"/>
                <a:gd name="T41" fmla="*/ 8 h 40"/>
                <a:gd name="T42" fmla="*/ 54 w 54"/>
                <a:gd name="T43" fmla="*/ 4 h 40"/>
                <a:gd name="T44" fmla="*/ 52 w 54"/>
                <a:gd name="T45" fmla="*/ 1 h 40"/>
                <a:gd name="T46" fmla="*/ 49 w 54"/>
                <a:gd name="T47" fmla="*/ 1 h 40"/>
                <a:gd name="T48" fmla="*/ 46 w 54"/>
                <a:gd name="T49" fmla="*/ 1 h 40"/>
                <a:gd name="T50" fmla="*/ 44 w 54"/>
                <a:gd name="T51" fmla="*/ 5 h 40"/>
                <a:gd name="T52" fmla="*/ 40 w 54"/>
                <a:gd name="T53" fmla="*/ 9 h 40"/>
                <a:gd name="T54" fmla="*/ 34 w 54"/>
                <a:gd name="T55" fmla="*/ 10 h 40"/>
                <a:gd name="T56" fmla="*/ 31 w 54"/>
                <a:gd name="T57" fmla="*/ 9 h 40"/>
                <a:gd name="T58" fmla="*/ 28 w 54"/>
                <a:gd name="T59" fmla="*/ 9 h 40"/>
                <a:gd name="T60" fmla="*/ 25 w 54"/>
                <a:gd name="T61" fmla="*/ 9 h 40"/>
                <a:gd name="T62" fmla="*/ 24 w 54"/>
                <a:gd name="T63" fmla="*/ 11 h 40"/>
                <a:gd name="T64" fmla="*/ 20 w 54"/>
                <a:gd name="T65" fmla="*/ 15 h 40"/>
                <a:gd name="T66" fmla="*/ 18 w 54"/>
                <a:gd name="T67" fmla="*/ 15 h 40"/>
                <a:gd name="T68" fmla="*/ 15 w 54"/>
                <a:gd name="T69" fmla="*/ 18 h 40"/>
                <a:gd name="T70" fmla="*/ 14 w 54"/>
                <a:gd name="T71" fmla="*/ 19 h 40"/>
                <a:gd name="T72" fmla="*/ 11 w 54"/>
                <a:gd name="T73" fmla="*/ 23 h 40"/>
                <a:gd name="T74" fmla="*/ 8 w 54"/>
                <a:gd name="T75" fmla="*/ 24 h 40"/>
                <a:gd name="T76" fmla="*/ 9 w 54"/>
                <a:gd name="T77" fmla="*/ 25 h 40"/>
                <a:gd name="T78" fmla="*/ 8 w 54"/>
                <a:gd name="T79" fmla="*/ 27 h 40"/>
                <a:gd name="T80" fmla="*/ 7 w 54"/>
                <a:gd name="T81" fmla="*/ 29 h 40"/>
                <a:gd name="T82" fmla="*/ 8 w 54"/>
                <a:gd name="T83" fmla="*/ 32 h 40"/>
                <a:gd name="T84" fmla="*/ 4 w 54"/>
                <a:gd name="T85" fmla="*/ 33 h 40"/>
                <a:gd name="T86" fmla="*/ 1 w 54"/>
                <a:gd name="T8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 h="40">
                  <a:moveTo>
                    <a:pt x="4" y="35"/>
                  </a:moveTo>
                  <a:cubicBezTo>
                    <a:pt x="4" y="35"/>
                    <a:pt x="4" y="37"/>
                    <a:pt x="4" y="37"/>
                  </a:cubicBezTo>
                  <a:cubicBezTo>
                    <a:pt x="4" y="37"/>
                    <a:pt x="6" y="37"/>
                    <a:pt x="7" y="38"/>
                  </a:cubicBezTo>
                  <a:cubicBezTo>
                    <a:pt x="7" y="38"/>
                    <a:pt x="8" y="38"/>
                    <a:pt x="9" y="39"/>
                  </a:cubicBezTo>
                  <a:cubicBezTo>
                    <a:pt x="9" y="39"/>
                    <a:pt x="11" y="39"/>
                    <a:pt x="11" y="39"/>
                  </a:cubicBezTo>
                  <a:cubicBezTo>
                    <a:pt x="11" y="40"/>
                    <a:pt x="13" y="40"/>
                    <a:pt x="14" y="40"/>
                  </a:cubicBezTo>
                  <a:cubicBezTo>
                    <a:pt x="14" y="40"/>
                    <a:pt x="15" y="39"/>
                    <a:pt x="15" y="39"/>
                  </a:cubicBezTo>
                  <a:cubicBezTo>
                    <a:pt x="15" y="38"/>
                    <a:pt x="16" y="37"/>
                    <a:pt x="15" y="37"/>
                  </a:cubicBezTo>
                  <a:cubicBezTo>
                    <a:pt x="14" y="36"/>
                    <a:pt x="14" y="36"/>
                    <a:pt x="14" y="36"/>
                  </a:cubicBezTo>
                  <a:cubicBezTo>
                    <a:pt x="14" y="36"/>
                    <a:pt x="16" y="36"/>
                    <a:pt x="17" y="36"/>
                  </a:cubicBezTo>
                  <a:cubicBezTo>
                    <a:pt x="17" y="35"/>
                    <a:pt x="16" y="35"/>
                    <a:pt x="16" y="34"/>
                  </a:cubicBezTo>
                  <a:cubicBezTo>
                    <a:pt x="16" y="34"/>
                    <a:pt x="17" y="35"/>
                    <a:pt x="17" y="34"/>
                  </a:cubicBezTo>
                  <a:cubicBezTo>
                    <a:pt x="17" y="34"/>
                    <a:pt x="17" y="33"/>
                    <a:pt x="16" y="33"/>
                  </a:cubicBezTo>
                  <a:cubicBezTo>
                    <a:pt x="16" y="32"/>
                    <a:pt x="17" y="32"/>
                    <a:pt x="18" y="32"/>
                  </a:cubicBezTo>
                  <a:cubicBezTo>
                    <a:pt x="19" y="32"/>
                    <a:pt x="18" y="32"/>
                    <a:pt x="18" y="31"/>
                  </a:cubicBezTo>
                  <a:cubicBezTo>
                    <a:pt x="17" y="31"/>
                    <a:pt x="18" y="31"/>
                    <a:pt x="19" y="31"/>
                  </a:cubicBezTo>
                  <a:cubicBezTo>
                    <a:pt x="19" y="31"/>
                    <a:pt x="20" y="31"/>
                    <a:pt x="20" y="30"/>
                  </a:cubicBezTo>
                  <a:cubicBezTo>
                    <a:pt x="20" y="29"/>
                    <a:pt x="20" y="28"/>
                    <a:pt x="20" y="28"/>
                  </a:cubicBezTo>
                  <a:cubicBezTo>
                    <a:pt x="21" y="28"/>
                    <a:pt x="22" y="28"/>
                    <a:pt x="22" y="28"/>
                  </a:cubicBezTo>
                  <a:cubicBezTo>
                    <a:pt x="22" y="28"/>
                    <a:pt x="20" y="28"/>
                    <a:pt x="20" y="27"/>
                  </a:cubicBezTo>
                  <a:cubicBezTo>
                    <a:pt x="20" y="27"/>
                    <a:pt x="21" y="27"/>
                    <a:pt x="21" y="27"/>
                  </a:cubicBezTo>
                  <a:cubicBezTo>
                    <a:pt x="22" y="27"/>
                    <a:pt x="22" y="27"/>
                    <a:pt x="23" y="26"/>
                  </a:cubicBezTo>
                  <a:cubicBezTo>
                    <a:pt x="23" y="26"/>
                    <a:pt x="23" y="26"/>
                    <a:pt x="24" y="26"/>
                  </a:cubicBezTo>
                  <a:cubicBezTo>
                    <a:pt x="24" y="25"/>
                    <a:pt x="24" y="25"/>
                    <a:pt x="23" y="24"/>
                  </a:cubicBezTo>
                  <a:cubicBezTo>
                    <a:pt x="23" y="24"/>
                    <a:pt x="25" y="25"/>
                    <a:pt x="26" y="25"/>
                  </a:cubicBezTo>
                  <a:cubicBezTo>
                    <a:pt x="27" y="25"/>
                    <a:pt x="27" y="24"/>
                    <a:pt x="27" y="24"/>
                  </a:cubicBezTo>
                  <a:cubicBezTo>
                    <a:pt x="27" y="24"/>
                    <a:pt x="28" y="24"/>
                    <a:pt x="28" y="24"/>
                  </a:cubicBezTo>
                  <a:cubicBezTo>
                    <a:pt x="29" y="24"/>
                    <a:pt x="29" y="22"/>
                    <a:pt x="29" y="21"/>
                  </a:cubicBezTo>
                  <a:cubicBezTo>
                    <a:pt x="29" y="21"/>
                    <a:pt x="29" y="21"/>
                    <a:pt x="30" y="22"/>
                  </a:cubicBezTo>
                  <a:cubicBezTo>
                    <a:pt x="30" y="22"/>
                    <a:pt x="31" y="22"/>
                    <a:pt x="31" y="21"/>
                  </a:cubicBezTo>
                  <a:cubicBezTo>
                    <a:pt x="32" y="21"/>
                    <a:pt x="32" y="21"/>
                    <a:pt x="32" y="20"/>
                  </a:cubicBezTo>
                  <a:cubicBezTo>
                    <a:pt x="33" y="20"/>
                    <a:pt x="35" y="19"/>
                    <a:pt x="35" y="18"/>
                  </a:cubicBezTo>
                  <a:cubicBezTo>
                    <a:pt x="36" y="18"/>
                    <a:pt x="38" y="17"/>
                    <a:pt x="38" y="16"/>
                  </a:cubicBezTo>
                  <a:cubicBezTo>
                    <a:pt x="39" y="15"/>
                    <a:pt x="41" y="15"/>
                    <a:pt x="41" y="15"/>
                  </a:cubicBezTo>
                  <a:cubicBezTo>
                    <a:pt x="42" y="15"/>
                    <a:pt x="43" y="15"/>
                    <a:pt x="45" y="16"/>
                  </a:cubicBezTo>
                  <a:cubicBezTo>
                    <a:pt x="46" y="16"/>
                    <a:pt x="47" y="16"/>
                    <a:pt x="48" y="15"/>
                  </a:cubicBezTo>
                  <a:cubicBezTo>
                    <a:pt x="49" y="15"/>
                    <a:pt x="49" y="14"/>
                    <a:pt x="49" y="14"/>
                  </a:cubicBezTo>
                  <a:cubicBezTo>
                    <a:pt x="50" y="13"/>
                    <a:pt x="52" y="13"/>
                    <a:pt x="52" y="12"/>
                  </a:cubicBezTo>
                  <a:cubicBezTo>
                    <a:pt x="53" y="12"/>
                    <a:pt x="54" y="11"/>
                    <a:pt x="54" y="11"/>
                  </a:cubicBezTo>
                  <a:cubicBezTo>
                    <a:pt x="53" y="11"/>
                    <a:pt x="53" y="11"/>
                    <a:pt x="53" y="10"/>
                  </a:cubicBezTo>
                  <a:cubicBezTo>
                    <a:pt x="53" y="10"/>
                    <a:pt x="53" y="9"/>
                    <a:pt x="54" y="8"/>
                  </a:cubicBezTo>
                  <a:cubicBezTo>
                    <a:pt x="54" y="8"/>
                    <a:pt x="54" y="8"/>
                    <a:pt x="54" y="8"/>
                  </a:cubicBezTo>
                  <a:cubicBezTo>
                    <a:pt x="53" y="7"/>
                    <a:pt x="53" y="6"/>
                    <a:pt x="53" y="5"/>
                  </a:cubicBezTo>
                  <a:cubicBezTo>
                    <a:pt x="53" y="5"/>
                    <a:pt x="54" y="5"/>
                    <a:pt x="54" y="4"/>
                  </a:cubicBezTo>
                  <a:cubicBezTo>
                    <a:pt x="54" y="4"/>
                    <a:pt x="53" y="3"/>
                    <a:pt x="53" y="3"/>
                  </a:cubicBezTo>
                  <a:cubicBezTo>
                    <a:pt x="52" y="2"/>
                    <a:pt x="52" y="2"/>
                    <a:pt x="52" y="1"/>
                  </a:cubicBezTo>
                  <a:cubicBezTo>
                    <a:pt x="52" y="1"/>
                    <a:pt x="51" y="1"/>
                    <a:pt x="50" y="0"/>
                  </a:cubicBezTo>
                  <a:cubicBezTo>
                    <a:pt x="49" y="0"/>
                    <a:pt x="49" y="0"/>
                    <a:pt x="49" y="1"/>
                  </a:cubicBezTo>
                  <a:cubicBezTo>
                    <a:pt x="49" y="1"/>
                    <a:pt x="48" y="1"/>
                    <a:pt x="48" y="0"/>
                  </a:cubicBezTo>
                  <a:cubicBezTo>
                    <a:pt x="48" y="0"/>
                    <a:pt x="46" y="1"/>
                    <a:pt x="46" y="1"/>
                  </a:cubicBezTo>
                  <a:cubicBezTo>
                    <a:pt x="45" y="1"/>
                    <a:pt x="46" y="2"/>
                    <a:pt x="46" y="2"/>
                  </a:cubicBezTo>
                  <a:cubicBezTo>
                    <a:pt x="46" y="3"/>
                    <a:pt x="45" y="4"/>
                    <a:pt x="44" y="5"/>
                  </a:cubicBezTo>
                  <a:cubicBezTo>
                    <a:pt x="44" y="6"/>
                    <a:pt x="43" y="7"/>
                    <a:pt x="42" y="7"/>
                  </a:cubicBezTo>
                  <a:cubicBezTo>
                    <a:pt x="41" y="7"/>
                    <a:pt x="41" y="8"/>
                    <a:pt x="40" y="9"/>
                  </a:cubicBezTo>
                  <a:cubicBezTo>
                    <a:pt x="39" y="9"/>
                    <a:pt x="37" y="10"/>
                    <a:pt x="36" y="10"/>
                  </a:cubicBezTo>
                  <a:cubicBezTo>
                    <a:pt x="34" y="10"/>
                    <a:pt x="35" y="10"/>
                    <a:pt x="34" y="10"/>
                  </a:cubicBezTo>
                  <a:cubicBezTo>
                    <a:pt x="33" y="11"/>
                    <a:pt x="33" y="9"/>
                    <a:pt x="32" y="9"/>
                  </a:cubicBezTo>
                  <a:cubicBezTo>
                    <a:pt x="32" y="8"/>
                    <a:pt x="32" y="9"/>
                    <a:pt x="31" y="9"/>
                  </a:cubicBezTo>
                  <a:cubicBezTo>
                    <a:pt x="31" y="10"/>
                    <a:pt x="31" y="10"/>
                    <a:pt x="30" y="10"/>
                  </a:cubicBezTo>
                  <a:cubicBezTo>
                    <a:pt x="30" y="10"/>
                    <a:pt x="28" y="9"/>
                    <a:pt x="28" y="9"/>
                  </a:cubicBezTo>
                  <a:cubicBezTo>
                    <a:pt x="28" y="8"/>
                    <a:pt x="27" y="9"/>
                    <a:pt x="26" y="9"/>
                  </a:cubicBezTo>
                  <a:cubicBezTo>
                    <a:pt x="26" y="10"/>
                    <a:pt x="26" y="9"/>
                    <a:pt x="25" y="9"/>
                  </a:cubicBezTo>
                  <a:cubicBezTo>
                    <a:pt x="24" y="9"/>
                    <a:pt x="25" y="10"/>
                    <a:pt x="25" y="10"/>
                  </a:cubicBezTo>
                  <a:cubicBezTo>
                    <a:pt x="26" y="10"/>
                    <a:pt x="25" y="11"/>
                    <a:pt x="24" y="11"/>
                  </a:cubicBezTo>
                  <a:cubicBezTo>
                    <a:pt x="24" y="12"/>
                    <a:pt x="22" y="14"/>
                    <a:pt x="21" y="14"/>
                  </a:cubicBezTo>
                  <a:cubicBezTo>
                    <a:pt x="20" y="14"/>
                    <a:pt x="20" y="15"/>
                    <a:pt x="20" y="15"/>
                  </a:cubicBezTo>
                  <a:cubicBezTo>
                    <a:pt x="19" y="15"/>
                    <a:pt x="19" y="14"/>
                    <a:pt x="19" y="14"/>
                  </a:cubicBezTo>
                  <a:cubicBezTo>
                    <a:pt x="18" y="14"/>
                    <a:pt x="18" y="15"/>
                    <a:pt x="18" y="15"/>
                  </a:cubicBezTo>
                  <a:cubicBezTo>
                    <a:pt x="19" y="16"/>
                    <a:pt x="18" y="16"/>
                    <a:pt x="17" y="16"/>
                  </a:cubicBezTo>
                  <a:cubicBezTo>
                    <a:pt x="16" y="17"/>
                    <a:pt x="16" y="17"/>
                    <a:pt x="15" y="18"/>
                  </a:cubicBezTo>
                  <a:cubicBezTo>
                    <a:pt x="14" y="18"/>
                    <a:pt x="15" y="19"/>
                    <a:pt x="15" y="19"/>
                  </a:cubicBezTo>
                  <a:cubicBezTo>
                    <a:pt x="15" y="20"/>
                    <a:pt x="14" y="19"/>
                    <a:pt x="14" y="19"/>
                  </a:cubicBezTo>
                  <a:cubicBezTo>
                    <a:pt x="13" y="19"/>
                    <a:pt x="12" y="20"/>
                    <a:pt x="13" y="20"/>
                  </a:cubicBezTo>
                  <a:cubicBezTo>
                    <a:pt x="13" y="20"/>
                    <a:pt x="11" y="22"/>
                    <a:pt x="11" y="23"/>
                  </a:cubicBezTo>
                  <a:cubicBezTo>
                    <a:pt x="10" y="23"/>
                    <a:pt x="10" y="23"/>
                    <a:pt x="10" y="23"/>
                  </a:cubicBezTo>
                  <a:cubicBezTo>
                    <a:pt x="9" y="23"/>
                    <a:pt x="8" y="23"/>
                    <a:pt x="8" y="24"/>
                  </a:cubicBezTo>
                  <a:cubicBezTo>
                    <a:pt x="8" y="24"/>
                    <a:pt x="9" y="24"/>
                    <a:pt x="9" y="24"/>
                  </a:cubicBezTo>
                  <a:cubicBezTo>
                    <a:pt x="10" y="24"/>
                    <a:pt x="9" y="25"/>
                    <a:pt x="9" y="25"/>
                  </a:cubicBezTo>
                  <a:cubicBezTo>
                    <a:pt x="8" y="26"/>
                    <a:pt x="10" y="26"/>
                    <a:pt x="10" y="27"/>
                  </a:cubicBezTo>
                  <a:cubicBezTo>
                    <a:pt x="10" y="27"/>
                    <a:pt x="9" y="27"/>
                    <a:pt x="8" y="27"/>
                  </a:cubicBezTo>
                  <a:cubicBezTo>
                    <a:pt x="7" y="27"/>
                    <a:pt x="8" y="28"/>
                    <a:pt x="9" y="29"/>
                  </a:cubicBezTo>
                  <a:cubicBezTo>
                    <a:pt x="10" y="29"/>
                    <a:pt x="8" y="29"/>
                    <a:pt x="7" y="29"/>
                  </a:cubicBezTo>
                  <a:cubicBezTo>
                    <a:pt x="6" y="29"/>
                    <a:pt x="8" y="30"/>
                    <a:pt x="7" y="31"/>
                  </a:cubicBezTo>
                  <a:cubicBezTo>
                    <a:pt x="7" y="31"/>
                    <a:pt x="8" y="32"/>
                    <a:pt x="8" y="32"/>
                  </a:cubicBezTo>
                  <a:cubicBezTo>
                    <a:pt x="8" y="33"/>
                    <a:pt x="7" y="32"/>
                    <a:pt x="6" y="32"/>
                  </a:cubicBezTo>
                  <a:cubicBezTo>
                    <a:pt x="5" y="32"/>
                    <a:pt x="5" y="32"/>
                    <a:pt x="4" y="33"/>
                  </a:cubicBezTo>
                  <a:cubicBezTo>
                    <a:pt x="4" y="33"/>
                    <a:pt x="5" y="34"/>
                    <a:pt x="4" y="34"/>
                  </a:cubicBezTo>
                  <a:cubicBezTo>
                    <a:pt x="2" y="34"/>
                    <a:pt x="2" y="34"/>
                    <a:pt x="1" y="36"/>
                  </a:cubicBezTo>
                  <a:cubicBezTo>
                    <a:pt x="0" y="37"/>
                    <a:pt x="3" y="35"/>
                    <a:pt x="4" y="3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12" name="Freeform 118"/>
            <p:cNvSpPr>
              <a:spLocks/>
            </p:cNvSpPr>
            <p:nvPr/>
          </p:nvSpPr>
          <p:spPr bwMode="auto">
            <a:xfrm>
              <a:off x="4593551" y="2304521"/>
              <a:ext cx="29470" cy="23155"/>
            </a:xfrm>
            <a:custGeom>
              <a:avLst/>
              <a:gdLst>
                <a:gd name="T0" fmla="*/ 1 w 6"/>
                <a:gd name="T1" fmla="*/ 5 h 5"/>
                <a:gd name="T2" fmla="*/ 6 w 6"/>
                <a:gd name="T3" fmla="*/ 2 h 5"/>
                <a:gd name="T4" fmla="*/ 5 w 6"/>
                <a:gd name="T5" fmla="*/ 1 h 5"/>
                <a:gd name="T6" fmla="*/ 1 w 6"/>
                <a:gd name="T7" fmla="*/ 3 h 5"/>
                <a:gd name="T8" fmla="*/ 1 w 6"/>
                <a:gd name="T9" fmla="*/ 5 h 5"/>
              </a:gdLst>
              <a:ahLst/>
              <a:cxnLst>
                <a:cxn ang="0">
                  <a:pos x="T0" y="T1"/>
                </a:cxn>
                <a:cxn ang="0">
                  <a:pos x="T2" y="T3"/>
                </a:cxn>
                <a:cxn ang="0">
                  <a:pos x="T4" y="T5"/>
                </a:cxn>
                <a:cxn ang="0">
                  <a:pos x="T6" y="T7"/>
                </a:cxn>
                <a:cxn ang="0">
                  <a:pos x="T8" y="T9"/>
                </a:cxn>
              </a:cxnLst>
              <a:rect l="0" t="0" r="r" b="b"/>
              <a:pathLst>
                <a:path w="6" h="5">
                  <a:moveTo>
                    <a:pt x="1" y="5"/>
                  </a:moveTo>
                  <a:cubicBezTo>
                    <a:pt x="2" y="4"/>
                    <a:pt x="6" y="3"/>
                    <a:pt x="6" y="2"/>
                  </a:cubicBezTo>
                  <a:cubicBezTo>
                    <a:pt x="6" y="1"/>
                    <a:pt x="6" y="0"/>
                    <a:pt x="5" y="1"/>
                  </a:cubicBezTo>
                  <a:cubicBezTo>
                    <a:pt x="4" y="1"/>
                    <a:pt x="1" y="2"/>
                    <a:pt x="1" y="3"/>
                  </a:cubicBezTo>
                  <a:cubicBezTo>
                    <a:pt x="1" y="3"/>
                    <a:pt x="0" y="5"/>
                    <a:pt x="1"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13" name="Freeform 119"/>
            <p:cNvSpPr>
              <a:spLocks/>
            </p:cNvSpPr>
            <p:nvPr/>
          </p:nvSpPr>
          <p:spPr bwMode="auto">
            <a:xfrm>
              <a:off x="4498826" y="2367671"/>
              <a:ext cx="25260" cy="31575"/>
            </a:xfrm>
            <a:custGeom>
              <a:avLst/>
              <a:gdLst>
                <a:gd name="T0" fmla="*/ 1 w 5"/>
                <a:gd name="T1" fmla="*/ 5 h 6"/>
                <a:gd name="T2" fmla="*/ 5 w 5"/>
                <a:gd name="T3" fmla="*/ 2 h 6"/>
                <a:gd name="T4" fmla="*/ 3 w 5"/>
                <a:gd name="T5" fmla="*/ 1 h 6"/>
                <a:gd name="T6" fmla="*/ 2 w 5"/>
                <a:gd name="T7" fmla="*/ 3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5" y="3"/>
                    <a:pt x="5" y="2"/>
                  </a:cubicBezTo>
                  <a:cubicBezTo>
                    <a:pt x="4" y="2"/>
                    <a:pt x="4" y="0"/>
                    <a:pt x="3" y="1"/>
                  </a:cubicBezTo>
                  <a:cubicBezTo>
                    <a:pt x="2" y="1"/>
                    <a:pt x="3" y="3"/>
                    <a:pt x="2" y="3"/>
                  </a:cubicBezTo>
                  <a:cubicBezTo>
                    <a:pt x="2" y="4"/>
                    <a:pt x="0" y="6"/>
                    <a:pt x="1"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14" name="Freeform 120"/>
            <p:cNvSpPr>
              <a:spLocks/>
            </p:cNvSpPr>
            <p:nvPr/>
          </p:nvSpPr>
          <p:spPr bwMode="auto">
            <a:xfrm>
              <a:off x="4804053" y="3392815"/>
              <a:ext cx="44205" cy="25260"/>
            </a:xfrm>
            <a:custGeom>
              <a:avLst/>
              <a:gdLst>
                <a:gd name="T0" fmla="*/ 7 w 9"/>
                <a:gd name="T1" fmla="*/ 4 h 5"/>
                <a:gd name="T2" fmla="*/ 8 w 9"/>
                <a:gd name="T3" fmla="*/ 0 h 5"/>
                <a:gd name="T4" fmla="*/ 3 w 9"/>
                <a:gd name="T5" fmla="*/ 2 h 5"/>
                <a:gd name="T6" fmla="*/ 0 w 9"/>
                <a:gd name="T7" fmla="*/ 4 h 5"/>
                <a:gd name="T8" fmla="*/ 7 w 9"/>
                <a:gd name="T9" fmla="*/ 4 h 5"/>
              </a:gdLst>
              <a:ahLst/>
              <a:cxnLst>
                <a:cxn ang="0">
                  <a:pos x="T0" y="T1"/>
                </a:cxn>
                <a:cxn ang="0">
                  <a:pos x="T2" y="T3"/>
                </a:cxn>
                <a:cxn ang="0">
                  <a:pos x="T4" y="T5"/>
                </a:cxn>
                <a:cxn ang="0">
                  <a:pos x="T6" y="T7"/>
                </a:cxn>
                <a:cxn ang="0">
                  <a:pos x="T8" y="T9"/>
                </a:cxn>
              </a:cxnLst>
              <a:rect l="0" t="0" r="r" b="b"/>
              <a:pathLst>
                <a:path w="9" h="5">
                  <a:moveTo>
                    <a:pt x="7" y="4"/>
                  </a:moveTo>
                  <a:cubicBezTo>
                    <a:pt x="8" y="4"/>
                    <a:pt x="8" y="0"/>
                    <a:pt x="8" y="0"/>
                  </a:cubicBezTo>
                  <a:cubicBezTo>
                    <a:pt x="9" y="0"/>
                    <a:pt x="5" y="2"/>
                    <a:pt x="3" y="2"/>
                  </a:cubicBezTo>
                  <a:cubicBezTo>
                    <a:pt x="0" y="2"/>
                    <a:pt x="0" y="3"/>
                    <a:pt x="0" y="4"/>
                  </a:cubicBezTo>
                  <a:cubicBezTo>
                    <a:pt x="0" y="5"/>
                    <a:pt x="6" y="4"/>
                    <a:pt x="7"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15" name="Freeform 121"/>
            <p:cNvSpPr>
              <a:spLocks/>
            </p:cNvSpPr>
            <p:nvPr/>
          </p:nvSpPr>
          <p:spPr bwMode="auto">
            <a:xfrm>
              <a:off x="1600216" y="3003387"/>
              <a:ext cx="90516" cy="65256"/>
            </a:xfrm>
            <a:custGeom>
              <a:avLst/>
              <a:gdLst>
                <a:gd name="T0" fmla="*/ 9 w 18"/>
                <a:gd name="T1" fmla="*/ 9 h 13"/>
                <a:gd name="T2" fmla="*/ 11 w 18"/>
                <a:gd name="T3" fmla="*/ 11 h 13"/>
                <a:gd name="T4" fmla="*/ 16 w 18"/>
                <a:gd name="T5" fmla="*/ 13 h 13"/>
                <a:gd name="T6" fmla="*/ 15 w 18"/>
                <a:gd name="T7" fmla="*/ 8 h 13"/>
                <a:gd name="T8" fmla="*/ 12 w 18"/>
                <a:gd name="T9" fmla="*/ 6 h 13"/>
                <a:gd name="T10" fmla="*/ 8 w 18"/>
                <a:gd name="T11" fmla="*/ 2 h 13"/>
                <a:gd name="T12" fmla="*/ 2 w 18"/>
                <a:gd name="T13" fmla="*/ 0 h 13"/>
                <a:gd name="T14" fmla="*/ 1 w 18"/>
                <a:gd name="T15" fmla="*/ 2 h 13"/>
                <a:gd name="T16" fmla="*/ 7 w 18"/>
                <a:gd name="T17" fmla="*/ 8 h 13"/>
                <a:gd name="T18" fmla="*/ 9 w 18"/>
                <a:gd name="T19"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3">
                  <a:moveTo>
                    <a:pt x="9" y="9"/>
                  </a:moveTo>
                  <a:cubicBezTo>
                    <a:pt x="10" y="9"/>
                    <a:pt x="11" y="9"/>
                    <a:pt x="11" y="11"/>
                  </a:cubicBezTo>
                  <a:cubicBezTo>
                    <a:pt x="11" y="12"/>
                    <a:pt x="14" y="13"/>
                    <a:pt x="16" y="13"/>
                  </a:cubicBezTo>
                  <a:cubicBezTo>
                    <a:pt x="18" y="12"/>
                    <a:pt x="16" y="10"/>
                    <a:pt x="15" y="8"/>
                  </a:cubicBezTo>
                  <a:cubicBezTo>
                    <a:pt x="14" y="7"/>
                    <a:pt x="12" y="6"/>
                    <a:pt x="12" y="6"/>
                  </a:cubicBezTo>
                  <a:cubicBezTo>
                    <a:pt x="12" y="5"/>
                    <a:pt x="10" y="3"/>
                    <a:pt x="8" y="2"/>
                  </a:cubicBezTo>
                  <a:cubicBezTo>
                    <a:pt x="7" y="2"/>
                    <a:pt x="3" y="0"/>
                    <a:pt x="2" y="0"/>
                  </a:cubicBezTo>
                  <a:cubicBezTo>
                    <a:pt x="1" y="0"/>
                    <a:pt x="0" y="1"/>
                    <a:pt x="1" y="2"/>
                  </a:cubicBezTo>
                  <a:cubicBezTo>
                    <a:pt x="2" y="3"/>
                    <a:pt x="6" y="6"/>
                    <a:pt x="7" y="8"/>
                  </a:cubicBezTo>
                  <a:cubicBezTo>
                    <a:pt x="9" y="9"/>
                    <a:pt x="9" y="9"/>
                    <a:pt x="9"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16" name="Freeform 122"/>
            <p:cNvSpPr>
              <a:spLocks/>
            </p:cNvSpPr>
            <p:nvPr/>
          </p:nvSpPr>
          <p:spPr bwMode="auto">
            <a:xfrm>
              <a:off x="1560221" y="2843405"/>
              <a:ext cx="39995" cy="39995"/>
            </a:xfrm>
            <a:custGeom>
              <a:avLst/>
              <a:gdLst>
                <a:gd name="T0" fmla="*/ 8 w 8"/>
                <a:gd name="T1" fmla="*/ 6 h 8"/>
                <a:gd name="T2" fmla="*/ 6 w 8"/>
                <a:gd name="T3" fmla="*/ 5 h 8"/>
                <a:gd name="T4" fmla="*/ 4 w 8"/>
                <a:gd name="T5" fmla="*/ 4 h 8"/>
                <a:gd name="T6" fmla="*/ 2 w 8"/>
                <a:gd name="T7" fmla="*/ 0 h 8"/>
                <a:gd name="T8" fmla="*/ 1 w 8"/>
                <a:gd name="T9" fmla="*/ 4 h 8"/>
                <a:gd name="T10" fmla="*/ 0 w 8"/>
                <a:gd name="T11" fmla="*/ 7 h 8"/>
                <a:gd name="T12" fmla="*/ 4 w 8"/>
                <a:gd name="T13" fmla="*/ 8 h 8"/>
                <a:gd name="T14" fmla="*/ 8 w 8"/>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8" y="6"/>
                  </a:moveTo>
                  <a:cubicBezTo>
                    <a:pt x="8" y="5"/>
                    <a:pt x="7" y="4"/>
                    <a:pt x="6" y="5"/>
                  </a:cubicBezTo>
                  <a:cubicBezTo>
                    <a:pt x="5" y="5"/>
                    <a:pt x="5" y="5"/>
                    <a:pt x="4" y="4"/>
                  </a:cubicBezTo>
                  <a:cubicBezTo>
                    <a:pt x="3" y="2"/>
                    <a:pt x="3" y="0"/>
                    <a:pt x="2" y="0"/>
                  </a:cubicBezTo>
                  <a:cubicBezTo>
                    <a:pt x="1" y="0"/>
                    <a:pt x="0" y="2"/>
                    <a:pt x="1" y="4"/>
                  </a:cubicBezTo>
                  <a:cubicBezTo>
                    <a:pt x="1" y="6"/>
                    <a:pt x="1" y="6"/>
                    <a:pt x="0" y="7"/>
                  </a:cubicBezTo>
                  <a:cubicBezTo>
                    <a:pt x="0" y="8"/>
                    <a:pt x="2" y="8"/>
                    <a:pt x="4" y="8"/>
                  </a:cubicBezTo>
                  <a:cubicBezTo>
                    <a:pt x="5" y="8"/>
                    <a:pt x="8" y="7"/>
                    <a:pt x="8" y="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17" name="Freeform 123"/>
            <p:cNvSpPr>
              <a:spLocks/>
            </p:cNvSpPr>
            <p:nvPr/>
          </p:nvSpPr>
          <p:spPr bwMode="auto">
            <a:xfrm>
              <a:off x="1551801" y="2898136"/>
              <a:ext cx="29470" cy="54730"/>
            </a:xfrm>
            <a:custGeom>
              <a:avLst/>
              <a:gdLst>
                <a:gd name="T0" fmla="*/ 3 w 6"/>
                <a:gd name="T1" fmla="*/ 1 h 11"/>
                <a:gd name="T2" fmla="*/ 2 w 6"/>
                <a:gd name="T3" fmla="*/ 1 h 11"/>
                <a:gd name="T4" fmla="*/ 0 w 6"/>
                <a:gd name="T5" fmla="*/ 6 h 11"/>
                <a:gd name="T6" fmla="*/ 1 w 6"/>
                <a:gd name="T7" fmla="*/ 10 h 11"/>
                <a:gd name="T8" fmla="*/ 3 w 6"/>
                <a:gd name="T9" fmla="*/ 6 h 11"/>
                <a:gd name="T10" fmla="*/ 5 w 6"/>
                <a:gd name="T11" fmla="*/ 2 h 11"/>
                <a:gd name="T12" fmla="*/ 3 w 6"/>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3" y="1"/>
                  </a:moveTo>
                  <a:cubicBezTo>
                    <a:pt x="2" y="1"/>
                    <a:pt x="2" y="0"/>
                    <a:pt x="2" y="1"/>
                  </a:cubicBezTo>
                  <a:cubicBezTo>
                    <a:pt x="1" y="1"/>
                    <a:pt x="0" y="4"/>
                    <a:pt x="0" y="6"/>
                  </a:cubicBezTo>
                  <a:cubicBezTo>
                    <a:pt x="1" y="8"/>
                    <a:pt x="0" y="11"/>
                    <a:pt x="1" y="10"/>
                  </a:cubicBezTo>
                  <a:cubicBezTo>
                    <a:pt x="2" y="10"/>
                    <a:pt x="3" y="7"/>
                    <a:pt x="3" y="6"/>
                  </a:cubicBezTo>
                  <a:cubicBezTo>
                    <a:pt x="3" y="5"/>
                    <a:pt x="6" y="2"/>
                    <a:pt x="5" y="2"/>
                  </a:cubicBezTo>
                  <a:cubicBezTo>
                    <a:pt x="5" y="2"/>
                    <a:pt x="3" y="2"/>
                    <a:pt x="3"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18" name="Freeform 124"/>
            <p:cNvSpPr>
              <a:spLocks/>
            </p:cNvSpPr>
            <p:nvPr/>
          </p:nvSpPr>
          <p:spPr bwMode="auto">
            <a:xfrm>
              <a:off x="1526541" y="2788675"/>
              <a:ext cx="25260" cy="58940"/>
            </a:xfrm>
            <a:custGeom>
              <a:avLst/>
              <a:gdLst>
                <a:gd name="T0" fmla="*/ 3 w 5"/>
                <a:gd name="T1" fmla="*/ 2 h 12"/>
                <a:gd name="T2" fmla="*/ 1 w 5"/>
                <a:gd name="T3" fmla="*/ 0 h 12"/>
                <a:gd name="T4" fmla="*/ 3 w 5"/>
                <a:gd name="T5" fmla="*/ 4 h 12"/>
                <a:gd name="T6" fmla="*/ 3 w 5"/>
                <a:gd name="T7" fmla="*/ 11 h 12"/>
                <a:gd name="T8" fmla="*/ 5 w 5"/>
                <a:gd name="T9" fmla="*/ 6 h 12"/>
                <a:gd name="T10" fmla="*/ 4 w 5"/>
                <a:gd name="T11" fmla="*/ 4 h 12"/>
                <a:gd name="T12" fmla="*/ 3 w 5"/>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5" h="12">
                  <a:moveTo>
                    <a:pt x="3" y="2"/>
                  </a:moveTo>
                  <a:cubicBezTo>
                    <a:pt x="2" y="1"/>
                    <a:pt x="2" y="0"/>
                    <a:pt x="1" y="0"/>
                  </a:cubicBezTo>
                  <a:cubicBezTo>
                    <a:pt x="0" y="1"/>
                    <a:pt x="2" y="3"/>
                    <a:pt x="3" y="4"/>
                  </a:cubicBezTo>
                  <a:cubicBezTo>
                    <a:pt x="3" y="5"/>
                    <a:pt x="3" y="9"/>
                    <a:pt x="3" y="11"/>
                  </a:cubicBezTo>
                  <a:cubicBezTo>
                    <a:pt x="4" y="12"/>
                    <a:pt x="5" y="7"/>
                    <a:pt x="5" y="6"/>
                  </a:cubicBezTo>
                  <a:cubicBezTo>
                    <a:pt x="5" y="6"/>
                    <a:pt x="4" y="4"/>
                    <a:pt x="4" y="4"/>
                  </a:cubicBezTo>
                  <a:cubicBezTo>
                    <a:pt x="4" y="3"/>
                    <a:pt x="4" y="3"/>
                    <a:pt x="3"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19" name="Freeform 125"/>
            <p:cNvSpPr>
              <a:spLocks/>
            </p:cNvSpPr>
            <p:nvPr/>
          </p:nvSpPr>
          <p:spPr bwMode="auto">
            <a:xfrm>
              <a:off x="1556011" y="2792885"/>
              <a:ext cx="18945" cy="29470"/>
            </a:xfrm>
            <a:custGeom>
              <a:avLst/>
              <a:gdLst>
                <a:gd name="T0" fmla="*/ 0 w 4"/>
                <a:gd name="T1" fmla="*/ 0 h 6"/>
                <a:gd name="T2" fmla="*/ 1 w 4"/>
                <a:gd name="T3" fmla="*/ 3 h 6"/>
                <a:gd name="T4" fmla="*/ 1 w 4"/>
                <a:gd name="T5" fmla="*/ 5 h 6"/>
                <a:gd name="T6" fmla="*/ 4 w 4"/>
                <a:gd name="T7" fmla="*/ 2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cubicBezTo>
                    <a:pt x="0" y="0"/>
                    <a:pt x="1" y="1"/>
                    <a:pt x="1" y="3"/>
                  </a:cubicBezTo>
                  <a:cubicBezTo>
                    <a:pt x="2" y="4"/>
                    <a:pt x="1" y="4"/>
                    <a:pt x="1" y="5"/>
                  </a:cubicBezTo>
                  <a:cubicBezTo>
                    <a:pt x="1" y="6"/>
                    <a:pt x="4" y="3"/>
                    <a:pt x="4" y="2"/>
                  </a:cubicBezTo>
                  <a:cubicBezTo>
                    <a:pt x="4" y="1"/>
                    <a:pt x="1" y="0"/>
                    <a:pt x="0"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20" name="Freeform 126"/>
            <p:cNvSpPr>
              <a:spLocks/>
            </p:cNvSpPr>
            <p:nvPr/>
          </p:nvSpPr>
          <p:spPr bwMode="auto">
            <a:xfrm>
              <a:off x="1566536" y="2813935"/>
              <a:ext cx="14735" cy="23155"/>
            </a:xfrm>
            <a:custGeom>
              <a:avLst/>
              <a:gdLst>
                <a:gd name="T0" fmla="*/ 2 w 3"/>
                <a:gd name="T1" fmla="*/ 4 h 5"/>
                <a:gd name="T2" fmla="*/ 1 w 3"/>
                <a:gd name="T3" fmla="*/ 2 h 5"/>
                <a:gd name="T4" fmla="*/ 0 w 3"/>
                <a:gd name="T5" fmla="*/ 4 h 5"/>
                <a:gd name="T6" fmla="*/ 2 w 3"/>
                <a:gd name="T7" fmla="*/ 4 h 5"/>
              </a:gdLst>
              <a:ahLst/>
              <a:cxnLst>
                <a:cxn ang="0">
                  <a:pos x="T0" y="T1"/>
                </a:cxn>
                <a:cxn ang="0">
                  <a:pos x="T2" y="T3"/>
                </a:cxn>
                <a:cxn ang="0">
                  <a:pos x="T4" y="T5"/>
                </a:cxn>
                <a:cxn ang="0">
                  <a:pos x="T6" y="T7"/>
                </a:cxn>
              </a:cxnLst>
              <a:rect l="0" t="0" r="r" b="b"/>
              <a:pathLst>
                <a:path w="3" h="5">
                  <a:moveTo>
                    <a:pt x="2" y="4"/>
                  </a:moveTo>
                  <a:cubicBezTo>
                    <a:pt x="2" y="4"/>
                    <a:pt x="3" y="0"/>
                    <a:pt x="1" y="2"/>
                  </a:cubicBezTo>
                  <a:cubicBezTo>
                    <a:pt x="0" y="2"/>
                    <a:pt x="1" y="4"/>
                    <a:pt x="0" y="4"/>
                  </a:cubicBezTo>
                  <a:cubicBezTo>
                    <a:pt x="0" y="4"/>
                    <a:pt x="1" y="5"/>
                    <a:pt x="2"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21" name="Freeform 127"/>
            <p:cNvSpPr>
              <a:spLocks/>
            </p:cNvSpPr>
            <p:nvPr/>
          </p:nvSpPr>
          <p:spPr bwMode="auto">
            <a:xfrm>
              <a:off x="1158163" y="2792885"/>
              <a:ext cx="54730" cy="50520"/>
            </a:xfrm>
            <a:custGeom>
              <a:avLst/>
              <a:gdLst>
                <a:gd name="T0" fmla="*/ 10 w 11"/>
                <a:gd name="T1" fmla="*/ 2 h 10"/>
                <a:gd name="T2" fmla="*/ 9 w 11"/>
                <a:gd name="T3" fmla="*/ 0 h 10"/>
                <a:gd name="T4" fmla="*/ 9 w 11"/>
                <a:gd name="T5" fmla="*/ 2 h 10"/>
                <a:gd name="T6" fmla="*/ 6 w 11"/>
                <a:gd name="T7" fmla="*/ 2 h 10"/>
                <a:gd name="T8" fmla="*/ 5 w 11"/>
                <a:gd name="T9" fmla="*/ 3 h 10"/>
                <a:gd name="T10" fmla="*/ 3 w 11"/>
                <a:gd name="T11" fmla="*/ 3 h 10"/>
                <a:gd name="T12" fmla="*/ 0 w 11"/>
                <a:gd name="T13" fmla="*/ 6 h 10"/>
                <a:gd name="T14" fmla="*/ 2 w 11"/>
                <a:gd name="T15" fmla="*/ 7 h 10"/>
                <a:gd name="T16" fmla="*/ 2 w 11"/>
                <a:gd name="T17" fmla="*/ 9 h 10"/>
                <a:gd name="T18" fmla="*/ 5 w 11"/>
                <a:gd name="T19" fmla="*/ 6 h 10"/>
                <a:gd name="T20" fmla="*/ 6 w 11"/>
                <a:gd name="T21" fmla="*/ 7 h 10"/>
                <a:gd name="T22" fmla="*/ 10 w 11"/>
                <a:gd name="T23" fmla="*/ 4 h 10"/>
                <a:gd name="T24" fmla="*/ 10 w 11"/>
                <a:gd name="T25"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10" y="2"/>
                  </a:moveTo>
                  <a:cubicBezTo>
                    <a:pt x="9" y="2"/>
                    <a:pt x="10" y="1"/>
                    <a:pt x="9" y="0"/>
                  </a:cubicBezTo>
                  <a:cubicBezTo>
                    <a:pt x="8" y="0"/>
                    <a:pt x="9" y="1"/>
                    <a:pt x="9" y="2"/>
                  </a:cubicBezTo>
                  <a:cubicBezTo>
                    <a:pt x="8" y="2"/>
                    <a:pt x="7" y="2"/>
                    <a:pt x="6" y="2"/>
                  </a:cubicBezTo>
                  <a:cubicBezTo>
                    <a:pt x="5" y="2"/>
                    <a:pt x="5" y="3"/>
                    <a:pt x="5" y="3"/>
                  </a:cubicBezTo>
                  <a:cubicBezTo>
                    <a:pt x="5" y="4"/>
                    <a:pt x="4" y="3"/>
                    <a:pt x="3" y="3"/>
                  </a:cubicBezTo>
                  <a:cubicBezTo>
                    <a:pt x="2" y="3"/>
                    <a:pt x="1" y="5"/>
                    <a:pt x="0" y="6"/>
                  </a:cubicBezTo>
                  <a:cubicBezTo>
                    <a:pt x="0" y="7"/>
                    <a:pt x="1" y="7"/>
                    <a:pt x="2" y="7"/>
                  </a:cubicBezTo>
                  <a:cubicBezTo>
                    <a:pt x="3" y="7"/>
                    <a:pt x="2" y="8"/>
                    <a:pt x="2" y="9"/>
                  </a:cubicBezTo>
                  <a:cubicBezTo>
                    <a:pt x="2" y="10"/>
                    <a:pt x="5" y="7"/>
                    <a:pt x="5" y="6"/>
                  </a:cubicBezTo>
                  <a:cubicBezTo>
                    <a:pt x="6" y="6"/>
                    <a:pt x="6" y="7"/>
                    <a:pt x="6" y="7"/>
                  </a:cubicBezTo>
                  <a:cubicBezTo>
                    <a:pt x="7" y="7"/>
                    <a:pt x="9" y="5"/>
                    <a:pt x="10" y="4"/>
                  </a:cubicBezTo>
                  <a:cubicBezTo>
                    <a:pt x="11" y="4"/>
                    <a:pt x="11" y="2"/>
                    <a:pt x="10"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22" name="Freeform 128"/>
            <p:cNvSpPr>
              <a:spLocks/>
            </p:cNvSpPr>
            <p:nvPr/>
          </p:nvSpPr>
          <p:spPr bwMode="auto">
            <a:xfrm>
              <a:off x="1206578" y="2782360"/>
              <a:ext cx="25260" cy="10525"/>
            </a:xfrm>
            <a:custGeom>
              <a:avLst/>
              <a:gdLst>
                <a:gd name="T0" fmla="*/ 1 w 5"/>
                <a:gd name="T1" fmla="*/ 0 h 2"/>
                <a:gd name="T2" fmla="*/ 2 w 5"/>
                <a:gd name="T3" fmla="*/ 2 h 2"/>
                <a:gd name="T4" fmla="*/ 5 w 5"/>
                <a:gd name="T5" fmla="*/ 2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1" y="2"/>
                    <a:pt x="2" y="2"/>
                  </a:cubicBezTo>
                  <a:cubicBezTo>
                    <a:pt x="3" y="2"/>
                    <a:pt x="5" y="2"/>
                    <a:pt x="5" y="2"/>
                  </a:cubicBezTo>
                  <a:cubicBezTo>
                    <a:pt x="4" y="2"/>
                    <a:pt x="2"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23" name="Freeform 129"/>
            <p:cNvSpPr>
              <a:spLocks/>
            </p:cNvSpPr>
            <p:nvPr/>
          </p:nvSpPr>
          <p:spPr bwMode="auto">
            <a:xfrm>
              <a:off x="932926" y="2883401"/>
              <a:ext cx="29470" cy="14735"/>
            </a:xfrm>
            <a:custGeom>
              <a:avLst/>
              <a:gdLst>
                <a:gd name="T0" fmla="*/ 3 w 6"/>
                <a:gd name="T1" fmla="*/ 1 h 3"/>
                <a:gd name="T2" fmla="*/ 0 w 6"/>
                <a:gd name="T3" fmla="*/ 3 h 3"/>
                <a:gd name="T4" fmla="*/ 5 w 6"/>
                <a:gd name="T5" fmla="*/ 2 h 3"/>
                <a:gd name="T6" fmla="*/ 6 w 6"/>
                <a:gd name="T7" fmla="*/ 0 h 3"/>
                <a:gd name="T8" fmla="*/ 3 w 6"/>
                <a:gd name="T9" fmla="*/ 1 h 3"/>
              </a:gdLst>
              <a:ahLst/>
              <a:cxnLst>
                <a:cxn ang="0">
                  <a:pos x="T0" y="T1"/>
                </a:cxn>
                <a:cxn ang="0">
                  <a:pos x="T2" y="T3"/>
                </a:cxn>
                <a:cxn ang="0">
                  <a:pos x="T4" y="T5"/>
                </a:cxn>
                <a:cxn ang="0">
                  <a:pos x="T6" y="T7"/>
                </a:cxn>
                <a:cxn ang="0">
                  <a:pos x="T8" y="T9"/>
                </a:cxn>
              </a:cxnLst>
              <a:rect l="0" t="0" r="r" b="b"/>
              <a:pathLst>
                <a:path w="6" h="3">
                  <a:moveTo>
                    <a:pt x="3" y="1"/>
                  </a:moveTo>
                  <a:cubicBezTo>
                    <a:pt x="2" y="1"/>
                    <a:pt x="0" y="2"/>
                    <a:pt x="0" y="3"/>
                  </a:cubicBezTo>
                  <a:cubicBezTo>
                    <a:pt x="0" y="3"/>
                    <a:pt x="4" y="2"/>
                    <a:pt x="5" y="2"/>
                  </a:cubicBezTo>
                  <a:cubicBezTo>
                    <a:pt x="6" y="2"/>
                    <a:pt x="6" y="1"/>
                    <a:pt x="6" y="0"/>
                  </a:cubicBezTo>
                  <a:cubicBezTo>
                    <a:pt x="5" y="0"/>
                    <a:pt x="4" y="1"/>
                    <a:pt x="3"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24" name="Freeform 130"/>
            <p:cNvSpPr>
              <a:spLocks/>
            </p:cNvSpPr>
            <p:nvPr/>
          </p:nvSpPr>
          <p:spPr bwMode="auto">
            <a:xfrm>
              <a:off x="873985" y="2912871"/>
              <a:ext cx="18945" cy="21050"/>
            </a:xfrm>
            <a:custGeom>
              <a:avLst/>
              <a:gdLst>
                <a:gd name="T0" fmla="*/ 3 w 4"/>
                <a:gd name="T1" fmla="*/ 1 h 4"/>
                <a:gd name="T2" fmla="*/ 0 w 4"/>
                <a:gd name="T3" fmla="*/ 3 h 4"/>
                <a:gd name="T4" fmla="*/ 3 w 4"/>
                <a:gd name="T5" fmla="*/ 2 h 4"/>
                <a:gd name="T6" fmla="*/ 3 w 4"/>
                <a:gd name="T7" fmla="*/ 1 h 4"/>
              </a:gdLst>
              <a:ahLst/>
              <a:cxnLst>
                <a:cxn ang="0">
                  <a:pos x="T0" y="T1"/>
                </a:cxn>
                <a:cxn ang="0">
                  <a:pos x="T2" y="T3"/>
                </a:cxn>
                <a:cxn ang="0">
                  <a:pos x="T4" y="T5"/>
                </a:cxn>
                <a:cxn ang="0">
                  <a:pos x="T6" y="T7"/>
                </a:cxn>
              </a:cxnLst>
              <a:rect l="0" t="0" r="r" b="b"/>
              <a:pathLst>
                <a:path w="4" h="4">
                  <a:moveTo>
                    <a:pt x="3" y="1"/>
                  </a:moveTo>
                  <a:cubicBezTo>
                    <a:pt x="2" y="0"/>
                    <a:pt x="0" y="3"/>
                    <a:pt x="0" y="3"/>
                  </a:cubicBezTo>
                  <a:cubicBezTo>
                    <a:pt x="0" y="4"/>
                    <a:pt x="3" y="2"/>
                    <a:pt x="3" y="2"/>
                  </a:cubicBezTo>
                  <a:cubicBezTo>
                    <a:pt x="4" y="1"/>
                    <a:pt x="4" y="1"/>
                    <a:pt x="3"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25" name="Freeform 131"/>
            <p:cNvSpPr>
              <a:spLocks/>
            </p:cNvSpPr>
            <p:nvPr/>
          </p:nvSpPr>
          <p:spPr bwMode="auto">
            <a:xfrm>
              <a:off x="833990" y="2927606"/>
              <a:ext cx="29470" cy="21050"/>
            </a:xfrm>
            <a:custGeom>
              <a:avLst/>
              <a:gdLst>
                <a:gd name="T0" fmla="*/ 1 w 6"/>
                <a:gd name="T1" fmla="*/ 3 h 4"/>
                <a:gd name="T2" fmla="*/ 5 w 6"/>
                <a:gd name="T3" fmla="*/ 0 h 4"/>
                <a:gd name="T4" fmla="*/ 1 w 6"/>
                <a:gd name="T5" fmla="*/ 3 h 4"/>
              </a:gdLst>
              <a:ahLst/>
              <a:cxnLst>
                <a:cxn ang="0">
                  <a:pos x="T0" y="T1"/>
                </a:cxn>
                <a:cxn ang="0">
                  <a:pos x="T2" y="T3"/>
                </a:cxn>
                <a:cxn ang="0">
                  <a:pos x="T4" y="T5"/>
                </a:cxn>
              </a:cxnLst>
              <a:rect l="0" t="0" r="r" b="b"/>
              <a:pathLst>
                <a:path w="6" h="4">
                  <a:moveTo>
                    <a:pt x="1" y="3"/>
                  </a:moveTo>
                  <a:cubicBezTo>
                    <a:pt x="1" y="4"/>
                    <a:pt x="6" y="0"/>
                    <a:pt x="5" y="0"/>
                  </a:cubicBezTo>
                  <a:cubicBezTo>
                    <a:pt x="4" y="0"/>
                    <a:pt x="0" y="2"/>
                    <a:pt x="1"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26" name="Freeform 132"/>
            <p:cNvSpPr>
              <a:spLocks/>
            </p:cNvSpPr>
            <p:nvPr/>
          </p:nvSpPr>
          <p:spPr bwMode="auto">
            <a:xfrm>
              <a:off x="953976" y="2712894"/>
              <a:ext cx="33680" cy="25260"/>
            </a:xfrm>
            <a:custGeom>
              <a:avLst/>
              <a:gdLst>
                <a:gd name="T0" fmla="*/ 6 w 7"/>
                <a:gd name="T1" fmla="*/ 1 h 5"/>
                <a:gd name="T2" fmla="*/ 1 w 7"/>
                <a:gd name="T3" fmla="*/ 2 h 5"/>
                <a:gd name="T4" fmla="*/ 3 w 7"/>
                <a:gd name="T5" fmla="*/ 4 h 5"/>
                <a:gd name="T6" fmla="*/ 6 w 7"/>
                <a:gd name="T7" fmla="*/ 4 h 5"/>
                <a:gd name="T8" fmla="*/ 6 w 7"/>
                <a:gd name="T9" fmla="*/ 1 h 5"/>
              </a:gdLst>
              <a:ahLst/>
              <a:cxnLst>
                <a:cxn ang="0">
                  <a:pos x="T0" y="T1"/>
                </a:cxn>
                <a:cxn ang="0">
                  <a:pos x="T2" y="T3"/>
                </a:cxn>
                <a:cxn ang="0">
                  <a:pos x="T4" y="T5"/>
                </a:cxn>
                <a:cxn ang="0">
                  <a:pos x="T6" y="T7"/>
                </a:cxn>
                <a:cxn ang="0">
                  <a:pos x="T8" y="T9"/>
                </a:cxn>
              </a:cxnLst>
              <a:rect l="0" t="0" r="r" b="b"/>
              <a:pathLst>
                <a:path w="7" h="5">
                  <a:moveTo>
                    <a:pt x="6" y="1"/>
                  </a:moveTo>
                  <a:cubicBezTo>
                    <a:pt x="6" y="0"/>
                    <a:pt x="2" y="2"/>
                    <a:pt x="1" y="2"/>
                  </a:cubicBezTo>
                  <a:cubicBezTo>
                    <a:pt x="0" y="3"/>
                    <a:pt x="2" y="4"/>
                    <a:pt x="3" y="4"/>
                  </a:cubicBezTo>
                  <a:cubicBezTo>
                    <a:pt x="3" y="5"/>
                    <a:pt x="5" y="4"/>
                    <a:pt x="6" y="4"/>
                  </a:cubicBezTo>
                  <a:cubicBezTo>
                    <a:pt x="7" y="4"/>
                    <a:pt x="6" y="2"/>
                    <a:pt x="6"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27" name="Freeform 133"/>
            <p:cNvSpPr>
              <a:spLocks/>
            </p:cNvSpPr>
            <p:nvPr/>
          </p:nvSpPr>
          <p:spPr bwMode="auto">
            <a:xfrm>
              <a:off x="2526424" y="2933921"/>
              <a:ext cx="39995" cy="18945"/>
            </a:xfrm>
            <a:custGeom>
              <a:avLst/>
              <a:gdLst>
                <a:gd name="T0" fmla="*/ 1 w 8"/>
                <a:gd name="T1" fmla="*/ 0 h 4"/>
                <a:gd name="T2" fmla="*/ 1 w 8"/>
                <a:gd name="T3" fmla="*/ 2 h 4"/>
                <a:gd name="T4" fmla="*/ 6 w 8"/>
                <a:gd name="T5" fmla="*/ 3 h 4"/>
                <a:gd name="T6" fmla="*/ 5 w 8"/>
                <a:gd name="T7" fmla="*/ 1 h 4"/>
                <a:gd name="T8" fmla="*/ 1 w 8"/>
                <a:gd name="T9" fmla="*/ 0 h 4"/>
              </a:gdLst>
              <a:ahLst/>
              <a:cxnLst>
                <a:cxn ang="0">
                  <a:pos x="T0" y="T1"/>
                </a:cxn>
                <a:cxn ang="0">
                  <a:pos x="T2" y="T3"/>
                </a:cxn>
                <a:cxn ang="0">
                  <a:pos x="T4" y="T5"/>
                </a:cxn>
                <a:cxn ang="0">
                  <a:pos x="T6" y="T7"/>
                </a:cxn>
                <a:cxn ang="0">
                  <a:pos x="T8" y="T9"/>
                </a:cxn>
              </a:cxnLst>
              <a:rect l="0" t="0" r="r" b="b"/>
              <a:pathLst>
                <a:path w="8" h="4">
                  <a:moveTo>
                    <a:pt x="1" y="0"/>
                  </a:moveTo>
                  <a:cubicBezTo>
                    <a:pt x="1" y="0"/>
                    <a:pt x="0" y="1"/>
                    <a:pt x="1" y="2"/>
                  </a:cubicBezTo>
                  <a:cubicBezTo>
                    <a:pt x="2" y="3"/>
                    <a:pt x="5" y="4"/>
                    <a:pt x="6" y="3"/>
                  </a:cubicBezTo>
                  <a:cubicBezTo>
                    <a:pt x="8" y="3"/>
                    <a:pt x="7" y="2"/>
                    <a:pt x="5" y="1"/>
                  </a:cubicBezTo>
                  <a:cubicBezTo>
                    <a:pt x="3" y="1"/>
                    <a:pt x="2"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28" name="Freeform 134"/>
            <p:cNvSpPr>
              <a:spLocks/>
            </p:cNvSpPr>
            <p:nvPr/>
          </p:nvSpPr>
          <p:spPr bwMode="auto">
            <a:xfrm>
              <a:off x="4370419" y="2858140"/>
              <a:ext cx="39995" cy="29470"/>
            </a:xfrm>
            <a:custGeom>
              <a:avLst/>
              <a:gdLst>
                <a:gd name="T0" fmla="*/ 4 w 8"/>
                <a:gd name="T1" fmla="*/ 1 h 6"/>
                <a:gd name="T2" fmla="*/ 1 w 8"/>
                <a:gd name="T3" fmla="*/ 2 h 6"/>
                <a:gd name="T4" fmla="*/ 2 w 8"/>
                <a:gd name="T5" fmla="*/ 4 h 6"/>
                <a:gd name="T6" fmla="*/ 4 w 8"/>
                <a:gd name="T7" fmla="*/ 6 h 6"/>
                <a:gd name="T8" fmla="*/ 7 w 8"/>
                <a:gd name="T9" fmla="*/ 6 h 6"/>
                <a:gd name="T10" fmla="*/ 6 w 8"/>
                <a:gd name="T11" fmla="*/ 3 h 6"/>
                <a:gd name="T12" fmla="*/ 7 w 8"/>
                <a:gd name="T13" fmla="*/ 0 h 6"/>
                <a:gd name="T14" fmla="*/ 4 w 8"/>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4" y="1"/>
                  </a:moveTo>
                  <a:cubicBezTo>
                    <a:pt x="3" y="2"/>
                    <a:pt x="1" y="2"/>
                    <a:pt x="1" y="2"/>
                  </a:cubicBezTo>
                  <a:cubicBezTo>
                    <a:pt x="0" y="2"/>
                    <a:pt x="1" y="3"/>
                    <a:pt x="2" y="4"/>
                  </a:cubicBezTo>
                  <a:cubicBezTo>
                    <a:pt x="4" y="5"/>
                    <a:pt x="3" y="6"/>
                    <a:pt x="4" y="6"/>
                  </a:cubicBezTo>
                  <a:cubicBezTo>
                    <a:pt x="6" y="6"/>
                    <a:pt x="6" y="6"/>
                    <a:pt x="7" y="6"/>
                  </a:cubicBezTo>
                  <a:cubicBezTo>
                    <a:pt x="8" y="6"/>
                    <a:pt x="6" y="4"/>
                    <a:pt x="6" y="3"/>
                  </a:cubicBezTo>
                  <a:cubicBezTo>
                    <a:pt x="6" y="2"/>
                    <a:pt x="7" y="1"/>
                    <a:pt x="7" y="0"/>
                  </a:cubicBezTo>
                  <a:cubicBezTo>
                    <a:pt x="8" y="0"/>
                    <a:pt x="5" y="1"/>
                    <a:pt x="4"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29" name="Freeform 135"/>
            <p:cNvSpPr>
              <a:spLocks/>
            </p:cNvSpPr>
            <p:nvPr/>
          </p:nvSpPr>
          <p:spPr bwMode="auto">
            <a:xfrm>
              <a:off x="4519876" y="2797095"/>
              <a:ext cx="25260" cy="35785"/>
            </a:xfrm>
            <a:custGeom>
              <a:avLst/>
              <a:gdLst>
                <a:gd name="T0" fmla="*/ 3 w 5"/>
                <a:gd name="T1" fmla="*/ 4 h 7"/>
                <a:gd name="T2" fmla="*/ 5 w 5"/>
                <a:gd name="T3" fmla="*/ 1 h 7"/>
                <a:gd name="T4" fmla="*/ 1 w 5"/>
                <a:gd name="T5" fmla="*/ 3 h 7"/>
                <a:gd name="T6" fmla="*/ 1 w 5"/>
                <a:gd name="T7" fmla="*/ 7 h 7"/>
                <a:gd name="T8" fmla="*/ 3 w 5"/>
                <a:gd name="T9" fmla="*/ 4 h 7"/>
              </a:gdLst>
              <a:ahLst/>
              <a:cxnLst>
                <a:cxn ang="0">
                  <a:pos x="T0" y="T1"/>
                </a:cxn>
                <a:cxn ang="0">
                  <a:pos x="T2" y="T3"/>
                </a:cxn>
                <a:cxn ang="0">
                  <a:pos x="T4" y="T5"/>
                </a:cxn>
                <a:cxn ang="0">
                  <a:pos x="T6" y="T7"/>
                </a:cxn>
                <a:cxn ang="0">
                  <a:pos x="T8" y="T9"/>
                </a:cxn>
              </a:cxnLst>
              <a:rect l="0" t="0" r="r" b="b"/>
              <a:pathLst>
                <a:path w="5" h="7">
                  <a:moveTo>
                    <a:pt x="3" y="4"/>
                  </a:moveTo>
                  <a:cubicBezTo>
                    <a:pt x="4" y="4"/>
                    <a:pt x="4" y="2"/>
                    <a:pt x="5" y="1"/>
                  </a:cubicBezTo>
                  <a:cubicBezTo>
                    <a:pt x="5" y="0"/>
                    <a:pt x="3" y="2"/>
                    <a:pt x="1" y="3"/>
                  </a:cubicBezTo>
                  <a:cubicBezTo>
                    <a:pt x="0" y="4"/>
                    <a:pt x="0" y="6"/>
                    <a:pt x="1" y="7"/>
                  </a:cubicBezTo>
                  <a:cubicBezTo>
                    <a:pt x="1" y="7"/>
                    <a:pt x="3" y="5"/>
                    <a:pt x="3"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30" name="Freeform 136"/>
            <p:cNvSpPr>
              <a:spLocks/>
            </p:cNvSpPr>
            <p:nvPr/>
          </p:nvSpPr>
          <p:spPr bwMode="auto">
            <a:xfrm>
              <a:off x="4589341" y="2778150"/>
              <a:ext cx="25260" cy="18945"/>
            </a:xfrm>
            <a:custGeom>
              <a:avLst/>
              <a:gdLst>
                <a:gd name="T0" fmla="*/ 2 w 5"/>
                <a:gd name="T1" fmla="*/ 4 h 4"/>
                <a:gd name="T2" fmla="*/ 5 w 5"/>
                <a:gd name="T3" fmla="*/ 1 h 4"/>
                <a:gd name="T4" fmla="*/ 4 w 5"/>
                <a:gd name="T5" fmla="*/ 0 h 4"/>
                <a:gd name="T6" fmla="*/ 1 w 5"/>
                <a:gd name="T7" fmla="*/ 1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3" y="3"/>
                    <a:pt x="5" y="2"/>
                    <a:pt x="5" y="1"/>
                  </a:cubicBezTo>
                  <a:cubicBezTo>
                    <a:pt x="5" y="1"/>
                    <a:pt x="5" y="0"/>
                    <a:pt x="4" y="0"/>
                  </a:cubicBezTo>
                  <a:cubicBezTo>
                    <a:pt x="2" y="1"/>
                    <a:pt x="1" y="1"/>
                    <a:pt x="1" y="1"/>
                  </a:cubicBezTo>
                  <a:cubicBezTo>
                    <a:pt x="0" y="1"/>
                    <a:pt x="1" y="4"/>
                    <a:pt x="2"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31" name="Freeform 137"/>
            <p:cNvSpPr>
              <a:spLocks/>
            </p:cNvSpPr>
            <p:nvPr/>
          </p:nvSpPr>
          <p:spPr bwMode="auto">
            <a:xfrm>
              <a:off x="4593551" y="2763415"/>
              <a:ext cx="14735" cy="10525"/>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1" y="1"/>
                    <a:pt x="0" y="2"/>
                    <a:pt x="1" y="2"/>
                  </a:cubicBezTo>
                  <a:cubicBezTo>
                    <a:pt x="3" y="2"/>
                    <a:pt x="3" y="0"/>
                    <a:pt x="2"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32" name="Freeform 138"/>
            <p:cNvSpPr>
              <a:spLocks/>
            </p:cNvSpPr>
            <p:nvPr/>
          </p:nvSpPr>
          <p:spPr bwMode="auto">
            <a:xfrm>
              <a:off x="5361883" y="4685296"/>
              <a:ext cx="18945" cy="25260"/>
            </a:xfrm>
            <a:custGeom>
              <a:avLst/>
              <a:gdLst>
                <a:gd name="T0" fmla="*/ 1 w 4"/>
                <a:gd name="T1" fmla="*/ 1 h 5"/>
                <a:gd name="T2" fmla="*/ 3 w 4"/>
                <a:gd name="T3" fmla="*/ 4 h 5"/>
                <a:gd name="T4" fmla="*/ 1 w 4"/>
                <a:gd name="T5" fmla="*/ 1 h 5"/>
              </a:gdLst>
              <a:ahLst/>
              <a:cxnLst>
                <a:cxn ang="0">
                  <a:pos x="T0" y="T1"/>
                </a:cxn>
                <a:cxn ang="0">
                  <a:pos x="T2" y="T3"/>
                </a:cxn>
                <a:cxn ang="0">
                  <a:pos x="T4" y="T5"/>
                </a:cxn>
              </a:cxnLst>
              <a:rect l="0" t="0" r="r" b="b"/>
              <a:pathLst>
                <a:path w="4" h="5">
                  <a:moveTo>
                    <a:pt x="1" y="1"/>
                  </a:moveTo>
                  <a:cubicBezTo>
                    <a:pt x="0" y="2"/>
                    <a:pt x="2" y="5"/>
                    <a:pt x="3" y="4"/>
                  </a:cubicBezTo>
                  <a:cubicBezTo>
                    <a:pt x="4" y="3"/>
                    <a:pt x="3"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33" name="Freeform 139"/>
            <p:cNvSpPr>
              <a:spLocks/>
            </p:cNvSpPr>
            <p:nvPr/>
          </p:nvSpPr>
          <p:spPr bwMode="auto">
            <a:xfrm>
              <a:off x="7736342" y="4401118"/>
              <a:ext cx="35785" cy="14735"/>
            </a:xfrm>
            <a:custGeom>
              <a:avLst/>
              <a:gdLst>
                <a:gd name="T0" fmla="*/ 0 w 7"/>
                <a:gd name="T1" fmla="*/ 0 h 3"/>
                <a:gd name="T2" fmla="*/ 3 w 7"/>
                <a:gd name="T3" fmla="*/ 2 h 3"/>
                <a:gd name="T4" fmla="*/ 6 w 7"/>
                <a:gd name="T5" fmla="*/ 2 h 3"/>
                <a:gd name="T6" fmla="*/ 0 w 7"/>
                <a:gd name="T7" fmla="*/ 0 h 3"/>
              </a:gdLst>
              <a:ahLst/>
              <a:cxnLst>
                <a:cxn ang="0">
                  <a:pos x="T0" y="T1"/>
                </a:cxn>
                <a:cxn ang="0">
                  <a:pos x="T2" y="T3"/>
                </a:cxn>
                <a:cxn ang="0">
                  <a:pos x="T4" y="T5"/>
                </a:cxn>
                <a:cxn ang="0">
                  <a:pos x="T6" y="T7"/>
                </a:cxn>
              </a:cxnLst>
              <a:rect l="0" t="0" r="r" b="b"/>
              <a:pathLst>
                <a:path w="7" h="3">
                  <a:moveTo>
                    <a:pt x="0" y="0"/>
                  </a:moveTo>
                  <a:cubicBezTo>
                    <a:pt x="0" y="0"/>
                    <a:pt x="1" y="1"/>
                    <a:pt x="3" y="2"/>
                  </a:cubicBezTo>
                  <a:cubicBezTo>
                    <a:pt x="4" y="3"/>
                    <a:pt x="6" y="3"/>
                    <a:pt x="6" y="2"/>
                  </a:cubicBezTo>
                  <a:cubicBezTo>
                    <a:pt x="7" y="1"/>
                    <a:pt x="1" y="0"/>
                    <a:pt x="0"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34" name="Freeform 140"/>
            <p:cNvSpPr>
              <a:spLocks/>
            </p:cNvSpPr>
            <p:nvPr/>
          </p:nvSpPr>
          <p:spPr bwMode="auto">
            <a:xfrm>
              <a:off x="7801598" y="4426378"/>
              <a:ext cx="21050" cy="8420"/>
            </a:xfrm>
            <a:custGeom>
              <a:avLst/>
              <a:gdLst>
                <a:gd name="T0" fmla="*/ 0 w 4"/>
                <a:gd name="T1" fmla="*/ 1 h 2"/>
                <a:gd name="T2" fmla="*/ 4 w 4"/>
                <a:gd name="T3" fmla="*/ 2 h 2"/>
                <a:gd name="T4" fmla="*/ 0 w 4"/>
                <a:gd name="T5" fmla="*/ 1 h 2"/>
              </a:gdLst>
              <a:ahLst/>
              <a:cxnLst>
                <a:cxn ang="0">
                  <a:pos x="T0" y="T1"/>
                </a:cxn>
                <a:cxn ang="0">
                  <a:pos x="T2" y="T3"/>
                </a:cxn>
                <a:cxn ang="0">
                  <a:pos x="T4" y="T5"/>
                </a:cxn>
              </a:cxnLst>
              <a:rect l="0" t="0" r="r" b="b"/>
              <a:pathLst>
                <a:path w="4" h="2">
                  <a:moveTo>
                    <a:pt x="0" y="1"/>
                  </a:moveTo>
                  <a:cubicBezTo>
                    <a:pt x="0" y="2"/>
                    <a:pt x="4" y="2"/>
                    <a:pt x="4" y="2"/>
                  </a:cubicBezTo>
                  <a:cubicBezTo>
                    <a:pt x="4" y="1"/>
                    <a:pt x="0" y="0"/>
                    <a:pt x="0"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35" name="Freeform 141"/>
            <p:cNvSpPr>
              <a:spLocks/>
            </p:cNvSpPr>
            <p:nvPr/>
          </p:nvSpPr>
          <p:spPr bwMode="auto">
            <a:xfrm>
              <a:off x="7687927" y="4356913"/>
              <a:ext cx="48415" cy="29470"/>
            </a:xfrm>
            <a:custGeom>
              <a:avLst/>
              <a:gdLst>
                <a:gd name="T0" fmla="*/ 9 w 10"/>
                <a:gd name="T1" fmla="*/ 4 h 6"/>
                <a:gd name="T2" fmla="*/ 3 w 10"/>
                <a:gd name="T3" fmla="*/ 0 h 6"/>
                <a:gd name="T4" fmla="*/ 9 w 10"/>
                <a:gd name="T5" fmla="*/ 4 h 6"/>
              </a:gdLst>
              <a:ahLst/>
              <a:cxnLst>
                <a:cxn ang="0">
                  <a:pos x="T0" y="T1"/>
                </a:cxn>
                <a:cxn ang="0">
                  <a:pos x="T2" y="T3"/>
                </a:cxn>
                <a:cxn ang="0">
                  <a:pos x="T4" y="T5"/>
                </a:cxn>
              </a:cxnLst>
              <a:rect l="0" t="0" r="r" b="b"/>
              <a:pathLst>
                <a:path w="10" h="6">
                  <a:moveTo>
                    <a:pt x="9" y="4"/>
                  </a:moveTo>
                  <a:cubicBezTo>
                    <a:pt x="10" y="2"/>
                    <a:pt x="5" y="0"/>
                    <a:pt x="3" y="0"/>
                  </a:cubicBezTo>
                  <a:cubicBezTo>
                    <a:pt x="0" y="0"/>
                    <a:pt x="8" y="6"/>
                    <a:pt x="9"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36" name="Freeform 142"/>
            <p:cNvSpPr>
              <a:spLocks/>
            </p:cNvSpPr>
            <p:nvPr/>
          </p:nvSpPr>
          <p:spPr bwMode="auto">
            <a:xfrm>
              <a:off x="4429360" y="3386500"/>
              <a:ext cx="10525" cy="10525"/>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2"/>
                    <a:pt x="2" y="1"/>
                    <a:pt x="2" y="1"/>
                  </a:cubicBezTo>
                  <a:cubicBezTo>
                    <a:pt x="1" y="0"/>
                    <a:pt x="0" y="0"/>
                    <a:pt x="0"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37" name="Freeform 143"/>
            <p:cNvSpPr>
              <a:spLocks/>
            </p:cNvSpPr>
            <p:nvPr/>
          </p:nvSpPr>
          <p:spPr bwMode="auto">
            <a:xfrm>
              <a:off x="3583143" y="3862234"/>
              <a:ext cx="18945" cy="8420"/>
            </a:xfrm>
            <a:custGeom>
              <a:avLst/>
              <a:gdLst>
                <a:gd name="T0" fmla="*/ 2 w 4"/>
                <a:gd name="T1" fmla="*/ 0 h 2"/>
                <a:gd name="T2" fmla="*/ 3 w 4"/>
                <a:gd name="T3" fmla="*/ 1 h 2"/>
                <a:gd name="T4" fmla="*/ 2 w 4"/>
                <a:gd name="T5" fmla="*/ 0 h 2"/>
              </a:gdLst>
              <a:ahLst/>
              <a:cxnLst>
                <a:cxn ang="0">
                  <a:pos x="T0" y="T1"/>
                </a:cxn>
                <a:cxn ang="0">
                  <a:pos x="T2" y="T3"/>
                </a:cxn>
                <a:cxn ang="0">
                  <a:pos x="T4" y="T5"/>
                </a:cxn>
              </a:cxnLst>
              <a:rect l="0" t="0" r="r" b="b"/>
              <a:pathLst>
                <a:path w="4" h="2">
                  <a:moveTo>
                    <a:pt x="2" y="0"/>
                  </a:moveTo>
                  <a:cubicBezTo>
                    <a:pt x="0" y="1"/>
                    <a:pt x="2" y="2"/>
                    <a:pt x="3" y="1"/>
                  </a:cubicBezTo>
                  <a:cubicBezTo>
                    <a:pt x="4" y="0"/>
                    <a:pt x="3" y="0"/>
                    <a:pt x="2"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38" name="Freeform 144"/>
            <p:cNvSpPr>
              <a:spLocks/>
            </p:cNvSpPr>
            <p:nvPr/>
          </p:nvSpPr>
          <p:spPr bwMode="auto">
            <a:xfrm>
              <a:off x="4269379" y="4116941"/>
              <a:ext cx="21050" cy="8420"/>
            </a:xfrm>
            <a:custGeom>
              <a:avLst/>
              <a:gdLst>
                <a:gd name="T0" fmla="*/ 3 w 4"/>
                <a:gd name="T1" fmla="*/ 1 h 2"/>
                <a:gd name="T2" fmla="*/ 2 w 4"/>
                <a:gd name="T3" fmla="*/ 0 h 2"/>
                <a:gd name="T4" fmla="*/ 3 w 4"/>
                <a:gd name="T5" fmla="*/ 1 h 2"/>
              </a:gdLst>
              <a:ahLst/>
              <a:cxnLst>
                <a:cxn ang="0">
                  <a:pos x="T0" y="T1"/>
                </a:cxn>
                <a:cxn ang="0">
                  <a:pos x="T2" y="T3"/>
                </a:cxn>
                <a:cxn ang="0">
                  <a:pos x="T4" y="T5"/>
                </a:cxn>
              </a:cxnLst>
              <a:rect l="0" t="0" r="r" b="b"/>
              <a:pathLst>
                <a:path w="4" h="2">
                  <a:moveTo>
                    <a:pt x="3" y="1"/>
                  </a:moveTo>
                  <a:cubicBezTo>
                    <a:pt x="3" y="1"/>
                    <a:pt x="4" y="0"/>
                    <a:pt x="2" y="0"/>
                  </a:cubicBezTo>
                  <a:cubicBezTo>
                    <a:pt x="0" y="1"/>
                    <a:pt x="2" y="2"/>
                    <a:pt x="3"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39" name="Freeform 145"/>
            <p:cNvSpPr>
              <a:spLocks/>
            </p:cNvSpPr>
            <p:nvPr/>
          </p:nvSpPr>
          <p:spPr bwMode="auto">
            <a:xfrm>
              <a:off x="4235698" y="4175881"/>
              <a:ext cx="10525" cy="4210"/>
            </a:xfrm>
            <a:custGeom>
              <a:avLst/>
              <a:gdLst>
                <a:gd name="T0" fmla="*/ 0 w 2"/>
                <a:gd name="T1" fmla="*/ 0 h 1"/>
                <a:gd name="T2" fmla="*/ 1 w 2"/>
                <a:gd name="T3" fmla="*/ 1 h 1"/>
                <a:gd name="T4" fmla="*/ 0 w 2"/>
                <a:gd name="T5" fmla="*/ 0 h 1"/>
              </a:gdLst>
              <a:ahLst/>
              <a:cxnLst>
                <a:cxn ang="0">
                  <a:pos x="T0" y="T1"/>
                </a:cxn>
                <a:cxn ang="0">
                  <a:pos x="T2" y="T3"/>
                </a:cxn>
                <a:cxn ang="0">
                  <a:pos x="T4" y="T5"/>
                </a:cxn>
              </a:cxnLst>
              <a:rect l="0" t="0" r="r" b="b"/>
              <a:pathLst>
                <a:path w="2" h="1">
                  <a:moveTo>
                    <a:pt x="0" y="0"/>
                  </a:moveTo>
                  <a:cubicBezTo>
                    <a:pt x="0" y="1"/>
                    <a:pt x="0" y="1"/>
                    <a:pt x="1" y="1"/>
                  </a:cubicBezTo>
                  <a:cubicBezTo>
                    <a:pt x="2" y="1"/>
                    <a:pt x="1" y="0"/>
                    <a:pt x="0"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40" name="Freeform 146"/>
            <p:cNvSpPr>
              <a:spLocks/>
            </p:cNvSpPr>
            <p:nvPr/>
          </p:nvSpPr>
          <p:spPr bwMode="auto">
            <a:xfrm>
              <a:off x="5336622" y="4276922"/>
              <a:ext cx="14735" cy="14735"/>
            </a:xfrm>
            <a:custGeom>
              <a:avLst/>
              <a:gdLst>
                <a:gd name="T0" fmla="*/ 1 w 3"/>
                <a:gd name="T1" fmla="*/ 1 h 3"/>
                <a:gd name="T2" fmla="*/ 2 w 3"/>
                <a:gd name="T3" fmla="*/ 2 h 3"/>
                <a:gd name="T4" fmla="*/ 1 w 3"/>
                <a:gd name="T5" fmla="*/ 1 h 3"/>
              </a:gdLst>
              <a:ahLst/>
              <a:cxnLst>
                <a:cxn ang="0">
                  <a:pos x="T0" y="T1"/>
                </a:cxn>
                <a:cxn ang="0">
                  <a:pos x="T2" y="T3"/>
                </a:cxn>
                <a:cxn ang="0">
                  <a:pos x="T4" y="T5"/>
                </a:cxn>
              </a:cxnLst>
              <a:rect l="0" t="0" r="r" b="b"/>
              <a:pathLst>
                <a:path w="3" h="3">
                  <a:moveTo>
                    <a:pt x="1" y="1"/>
                  </a:moveTo>
                  <a:cubicBezTo>
                    <a:pt x="0" y="2"/>
                    <a:pt x="2" y="3"/>
                    <a:pt x="2" y="2"/>
                  </a:cubicBezTo>
                  <a:cubicBezTo>
                    <a:pt x="3" y="1"/>
                    <a:pt x="3"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41" name="Freeform 147"/>
            <p:cNvSpPr>
              <a:spLocks/>
            </p:cNvSpPr>
            <p:nvPr/>
          </p:nvSpPr>
          <p:spPr bwMode="auto">
            <a:xfrm>
              <a:off x="5191376" y="3601212"/>
              <a:ext cx="10525" cy="10525"/>
            </a:xfrm>
            <a:custGeom>
              <a:avLst/>
              <a:gdLst>
                <a:gd name="T0" fmla="*/ 0 w 2"/>
                <a:gd name="T1" fmla="*/ 0 h 2"/>
                <a:gd name="T2" fmla="*/ 1 w 2"/>
                <a:gd name="T3" fmla="*/ 1 h 2"/>
                <a:gd name="T4" fmla="*/ 0 w 2"/>
                <a:gd name="T5" fmla="*/ 0 h 2"/>
              </a:gdLst>
              <a:ahLst/>
              <a:cxnLst>
                <a:cxn ang="0">
                  <a:pos x="T0" y="T1"/>
                </a:cxn>
                <a:cxn ang="0">
                  <a:pos x="T2" y="T3"/>
                </a:cxn>
                <a:cxn ang="0">
                  <a:pos x="T4" y="T5"/>
                </a:cxn>
              </a:cxnLst>
              <a:rect l="0" t="0" r="r" b="b"/>
              <a:pathLst>
                <a:path w="2" h="2">
                  <a:moveTo>
                    <a:pt x="0" y="0"/>
                  </a:moveTo>
                  <a:cubicBezTo>
                    <a:pt x="0" y="1"/>
                    <a:pt x="1" y="2"/>
                    <a:pt x="1" y="1"/>
                  </a:cubicBezTo>
                  <a:cubicBezTo>
                    <a:pt x="2" y="1"/>
                    <a:pt x="1" y="0"/>
                    <a:pt x="0"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42" name="Freeform 148"/>
            <p:cNvSpPr>
              <a:spLocks/>
            </p:cNvSpPr>
            <p:nvPr/>
          </p:nvSpPr>
          <p:spPr bwMode="auto">
            <a:xfrm>
              <a:off x="5062970" y="4460059"/>
              <a:ext cx="25260" cy="14735"/>
            </a:xfrm>
            <a:custGeom>
              <a:avLst/>
              <a:gdLst>
                <a:gd name="T0" fmla="*/ 2 w 5"/>
                <a:gd name="T1" fmla="*/ 0 h 3"/>
                <a:gd name="T2" fmla="*/ 3 w 5"/>
                <a:gd name="T3" fmla="*/ 3 h 3"/>
                <a:gd name="T4" fmla="*/ 2 w 5"/>
                <a:gd name="T5" fmla="*/ 0 h 3"/>
              </a:gdLst>
              <a:ahLst/>
              <a:cxnLst>
                <a:cxn ang="0">
                  <a:pos x="T0" y="T1"/>
                </a:cxn>
                <a:cxn ang="0">
                  <a:pos x="T2" y="T3"/>
                </a:cxn>
                <a:cxn ang="0">
                  <a:pos x="T4" y="T5"/>
                </a:cxn>
              </a:cxnLst>
              <a:rect l="0" t="0" r="r" b="b"/>
              <a:pathLst>
                <a:path w="5" h="3">
                  <a:moveTo>
                    <a:pt x="2" y="0"/>
                  </a:moveTo>
                  <a:cubicBezTo>
                    <a:pt x="0" y="0"/>
                    <a:pt x="1" y="3"/>
                    <a:pt x="3" y="3"/>
                  </a:cubicBezTo>
                  <a:cubicBezTo>
                    <a:pt x="5" y="3"/>
                    <a:pt x="3" y="0"/>
                    <a:pt x="2"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43" name="Freeform 149"/>
            <p:cNvSpPr>
              <a:spLocks/>
            </p:cNvSpPr>
            <p:nvPr/>
          </p:nvSpPr>
          <p:spPr bwMode="auto">
            <a:xfrm>
              <a:off x="2755871" y="3946434"/>
              <a:ext cx="21050" cy="25260"/>
            </a:xfrm>
            <a:custGeom>
              <a:avLst/>
              <a:gdLst>
                <a:gd name="T0" fmla="*/ 3 w 4"/>
                <a:gd name="T1" fmla="*/ 3 h 5"/>
                <a:gd name="T2" fmla="*/ 0 w 4"/>
                <a:gd name="T3" fmla="*/ 2 h 5"/>
                <a:gd name="T4" fmla="*/ 3 w 4"/>
                <a:gd name="T5" fmla="*/ 3 h 5"/>
              </a:gdLst>
              <a:ahLst/>
              <a:cxnLst>
                <a:cxn ang="0">
                  <a:pos x="T0" y="T1"/>
                </a:cxn>
                <a:cxn ang="0">
                  <a:pos x="T2" y="T3"/>
                </a:cxn>
                <a:cxn ang="0">
                  <a:pos x="T4" y="T5"/>
                </a:cxn>
              </a:cxnLst>
              <a:rect l="0" t="0" r="r" b="b"/>
              <a:pathLst>
                <a:path w="4" h="5">
                  <a:moveTo>
                    <a:pt x="3" y="3"/>
                  </a:moveTo>
                  <a:cubicBezTo>
                    <a:pt x="4" y="1"/>
                    <a:pt x="1" y="0"/>
                    <a:pt x="0" y="2"/>
                  </a:cubicBezTo>
                  <a:cubicBezTo>
                    <a:pt x="0" y="5"/>
                    <a:pt x="2" y="4"/>
                    <a:pt x="3"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44" name="Freeform 150"/>
            <p:cNvSpPr>
              <a:spLocks/>
            </p:cNvSpPr>
            <p:nvPr/>
          </p:nvSpPr>
          <p:spPr bwMode="auto">
            <a:xfrm>
              <a:off x="7090102" y="3178103"/>
              <a:ext cx="18945" cy="18945"/>
            </a:xfrm>
            <a:custGeom>
              <a:avLst/>
              <a:gdLst>
                <a:gd name="T0" fmla="*/ 4 w 4"/>
                <a:gd name="T1" fmla="*/ 1 h 4"/>
                <a:gd name="T2" fmla="*/ 1 w 4"/>
                <a:gd name="T3" fmla="*/ 4 h 4"/>
                <a:gd name="T4" fmla="*/ 4 w 4"/>
                <a:gd name="T5" fmla="*/ 1 h 4"/>
              </a:gdLst>
              <a:ahLst/>
              <a:cxnLst>
                <a:cxn ang="0">
                  <a:pos x="T0" y="T1"/>
                </a:cxn>
                <a:cxn ang="0">
                  <a:pos x="T2" y="T3"/>
                </a:cxn>
                <a:cxn ang="0">
                  <a:pos x="T4" y="T5"/>
                </a:cxn>
              </a:cxnLst>
              <a:rect l="0" t="0" r="r" b="b"/>
              <a:pathLst>
                <a:path w="4" h="4">
                  <a:moveTo>
                    <a:pt x="4" y="1"/>
                  </a:moveTo>
                  <a:cubicBezTo>
                    <a:pt x="3" y="0"/>
                    <a:pt x="0" y="3"/>
                    <a:pt x="1" y="4"/>
                  </a:cubicBezTo>
                  <a:cubicBezTo>
                    <a:pt x="1" y="4"/>
                    <a:pt x="4" y="1"/>
                    <a:pt x="4"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45" name="Freeform 151"/>
            <p:cNvSpPr>
              <a:spLocks/>
            </p:cNvSpPr>
            <p:nvPr/>
          </p:nvSpPr>
          <p:spPr bwMode="auto">
            <a:xfrm>
              <a:off x="7109047" y="3152843"/>
              <a:ext cx="39995" cy="29470"/>
            </a:xfrm>
            <a:custGeom>
              <a:avLst/>
              <a:gdLst>
                <a:gd name="T0" fmla="*/ 7 w 8"/>
                <a:gd name="T1" fmla="*/ 0 h 6"/>
                <a:gd name="T2" fmla="*/ 5 w 8"/>
                <a:gd name="T3" fmla="*/ 2 h 6"/>
                <a:gd name="T4" fmla="*/ 2 w 8"/>
                <a:gd name="T5" fmla="*/ 5 h 6"/>
                <a:gd name="T6" fmla="*/ 7 w 8"/>
                <a:gd name="T7" fmla="*/ 0 h 6"/>
              </a:gdLst>
              <a:ahLst/>
              <a:cxnLst>
                <a:cxn ang="0">
                  <a:pos x="T0" y="T1"/>
                </a:cxn>
                <a:cxn ang="0">
                  <a:pos x="T2" y="T3"/>
                </a:cxn>
                <a:cxn ang="0">
                  <a:pos x="T4" y="T5"/>
                </a:cxn>
                <a:cxn ang="0">
                  <a:pos x="T6" y="T7"/>
                </a:cxn>
              </a:cxnLst>
              <a:rect l="0" t="0" r="r" b="b"/>
              <a:pathLst>
                <a:path w="8" h="6">
                  <a:moveTo>
                    <a:pt x="7" y="0"/>
                  </a:moveTo>
                  <a:cubicBezTo>
                    <a:pt x="7" y="0"/>
                    <a:pt x="5" y="2"/>
                    <a:pt x="5" y="2"/>
                  </a:cubicBezTo>
                  <a:cubicBezTo>
                    <a:pt x="4" y="2"/>
                    <a:pt x="0" y="4"/>
                    <a:pt x="2" y="5"/>
                  </a:cubicBezTo>
                  <a:cubicBezTo>
                    <a:pt x="3" y="6"/>
                    <a:pt x="8" y="0"/>
                    <a:pt x="7"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46" name="Freeform 152"/>
            <p:cNvSpPr>
              <a:spLocks/>
            </p:cNvSpPr>
            <p:nvPr/>
          </p:nvSpPr>
          <p:spPr bwMode="auto">
            <a:xfrm>
              <a:off x="7153253" y="3127583"/>
              <a:ext cx="21050" cy="18945"/>
            </a:xfrm>
            <a:custGeom>
              <a:avLst/>
              <a:gdLst>
                <a:gd name="T0" fmla="*/ 3 w 4"/>
                <a:gd name="T1" fmla="*/ 1 h 4"/>
                <a:gd name="T2" fmla="*/ 1 w 4"/>
                <a:gd name="T3" fmla="*/ 4 h 4"/>
                <a:gd name="T4" fmla="*/ 3 w 4"/>
                <a:gd name="T5" fmla="*/ 1 h 4"/>
              </a:gdLst>
              <a:ahLst/>
              <a:cxnLst>
                <a:cxn ang="0">
                  <a:pos x="T0" y="T1"/>
                </a:cxn>
                <a:cxn ang="0">
                  <a:pos x="T2" y="T3"/>
                </a:cxn>
                <a:cxn ang="0">
                  <a:pos x="T4" y="T5"/>
                </a:cxn>
              </a:cxnLst>
              <a:rect l="0" t="0" r="r" b="b"/>
              <a:pathLst>
                <a:path w="4" h="4">
                  <a:moveTo>
                    <a:pt x="3" y="1"/>
                  </a:moveTo>
                  <a:cubicBezTo>
                    <a:pt x="2" y="0"/>
                    <a:pt x="0" y="4"/>
                    <a:pt x="1" y="4"/>
                  </a:cubicBezTo>
                  <a:cubicBezTo>
                    <a:pt x="2" y="4"/>
                    <a:pt x="4" y="2"/>
                    <a:pt x="3"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47" name="Freeform 153"/>
            <p:cNvSpPr>
              <a:spLocks/>
            </p:cNvSpPr>
            <p:nvPr/>
          </p:nvSpPr>
          <p:spPr bwMode="auto">
            <a:xfrm>
              <a:off x="7184828" y="3108638"/>
              <a:ext cx="14735" cy="14735"/>
            </a:xfrm>
            <a:custGeom>
              <a:avLst/>
              <a:gdLst>
                <a:gd name="T0" fmla="*/ 3 w 3"/>
                <a:gd name="T1" fmla="*/ 0 h 3"/>
                <a:gd name="T2" fmla="*/ 1 w 3"/>
                <a:gd name="T3" fmla="*/ 2 h 3"/>
                <a:gd name="T4" fmla="*/ 3 w 3"/>
                <a:gd name="T5" fmla="*/ 0 h 3"/>
              </a:gdLst>
              <a:ahLst/>
              <a:cxnLst>
                <a:cxn ang="0">
                  <a:pos x="T0" y="T1"/>
                </a:cxn>
                <a:cxn ang="0">
                  <a:pos x="T2" y="T3"/>
                </a:cxn>
                <a:cxn ang="0">
                  <a:pos x="T4" y="T5"/>
                </a:cxn>
              </a:cxnLst>
              <a:rect l="0" t="0" r="r" b="b"/>
              <a:pathLst>
                <a:path w="3" h="3">
                  <a:moveTo>
                    <a:pt x="3" y="0"/>
                  </a:moveTo>
                  <a:cubicBezTo>
                    <a:pt x="2" y="0"/>
                    <a:pt x="0" y="1"/>
                    <a:pt x="1" y="2"/>
                  </a:cubicBezTo>
                  <a:cubicBezTo>
                    <a:pt x="2" y="3"/>
                    <a:pt x="3" y="0"/>
                    <a:pt x="3"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48" name="Freeform 154"/>
            <p:cNvSpPr>
              <a:spLocks/>
            </p:cNvSpPr>
            <p:nvPr/>
          </p:nvSpPr>
          <p:spPr bwMode="auto">
            <a:xfrm>
              <a:off x="7233243" y="3011807"/>
              <a:ext cx="21050" cy="21050"/>
            </a:xfrm>
            <a:custGeom>
              <a:avLst/>
              <a:gdLst>
                <a:gd name="T0" fmla="*/ 3 w 4"/>
                <a:gd name="T1" fmla="*/ 0 h 4"/>
                <a:gd name="T2" fmla="*/ 1 w 4"/>
                <a:gd name="T3" fmla="*/ 2 h 4"/>
                <a:gd name="T4" fmla="*/ 1 w 4"/>
                <a:gd name="T5" fmla="*/ 4 h 4"/>
                <a:gd name="T6" fmla="*/ 3 w 4"/>
                <a:gd name="T7" fmla="*/ 0 h 4"/>
              </a:gdLst>
              <a:ahLst/>
              <a:cxnLst>
                <a:cxn ang="0">
                  <a:pos x="T0" y="T1"/>
                </a:cxn>
                <a:cxn ang="0">
                  <a:pos x="T2" y="T3"/>
                </a:cxn>
                <a:cxn ang="0">
                  <a:pos x="T4" y="T5"/>
                </a:cxn>
                <a:cxn ang="0">
                  <a:pos x="T6" y="T7"/>
                </a:cxn>
              </a:cxnLst>
              <a:rect l="0" t="0" r="r" b="b"/>
              <a:pathLst>
                <a:path w="4" h="4">
                  <a:moveTo>
                    <a:pt x="3" y="0"/>
                  </a:moveTo>
                  <a:cubicBezTo>
                    <a:pt x="2" y="0"/>
                    <a:pt x="2" y="1"/>
                    <a:pt x="1" y="2"/>
                  </a:cubicBezTo>
                  <a:cubicBezTo>
                    <a:pt x="0" y="2"/>
                    <a:pt x="0" y="4"/>
                    <a:pt x="1" y="4"/>
                  </a:cubicBezTo>
                  <a:cubicBezTo>
                    <a:pt x="2" y="4"/>
                    <a:pt x="4" y="0"/>
                    <a:pt x="3"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49" name="Freeform 155"/>
            <p:cNvSpPr>
              <a:spLocks/>
            </p:cNvSpPr>
            <p:nvPr/>
          </p:nvSpPr>
          <p:spPr bwMode="auto">
            <a:xfrm>
              <a:off x="7224823" y="3062327"/>
              <a:ext cx="4210" cy="631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50" name="Freeform 156"/>
            <p:cNvSpPr>
              <a:spLocks/>
            </p:cNvSpPr>
            <p:nvPr/>
          </p:nvSpPr>
          <p:spPr bwMode="auto">
            <a:xfrm>
              <a:off x="6736459" y="3651732"/>
              <a:ext cx="8420" cy="421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2" y="1"/>
                    <a:pt x="1"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sp>
          <p:nvSpPr>
            <p:cNvPr id="351" name="Freeform 157"/>
            <p:cNvSpPr>
              <a:spLocks/>
            </p:cNvSpPr>
            <p:nvPr/>
          </p:nvSpPr>
          <p:spPr bwMode="auto">
            <a:xfrm>
              <a:off x="4444095" y="5213655"/>
              <a:ext cx="46310" cy="61046"/>
            </a:xfrm>
            <a:custGeom>
              <a:avLst/>
              <a:gdLst>
                <a:gd name="T0" fmla="*/ 2 w 9"/>
                <a:gd name="T1" fmla="*/ 11 h 12"/>
                <a:gd name="T2" fmla="*/ 8 w 9"/>
                <a:gd name="T3" fmla="*/ 3 h 12"/>
                <a:gd name="T4" fmla="*/ 9 w 9"/>
                <a:gd name="T5" fmla="*/ 0 h 12"/>
                <a:gd name="T6" fmla="*/ 2 w 9"/>
                <a:gd name="T7" fmla="*/ 0 h 12"/>
                <a:gd name="T8" fmla="*/ 2 w 9"/>
                <a:gd name="T9" fmla="*/ 11 h 12"/>
              </a:gdLst>
              <a:ahLst/>
              <a:cxnLst>
                <a:cxn ang="0">
                  <a:pos x="T0" y="T1"/>
                </a:cxn>
                <a:cxn ang="0">
                  <a:pos x="T2" y="T3"/>
                </a:cxn>
                <a:cxn ang="0">
                  <a:pos x="T4" y="T5"/>
                </a:cxn>
                <a:cxn ang="0">
                  <a:pos x="T6" y="T7"/>
                </a:cxn>
                <a:cxn ang="0">
                  <a:pos x="T8" y="T9"/>
                </a:cxn>
              </a:cxnLst>
              <a:rect l="0" t="0" r="r" b="b"/>
              <a:pathLst>
                <a:path w="9" h="12">
                  <a:moveTo>
                    <a:pt x="2" y="11"/>
                  </a:moveTo>
                  <a:cubicBezTo>
                    <a:pt x="3" y="12"/>
                    <a:pt x="7" y="5"/>
                    <a:pt x="8" y="3"/>
                  </a:cubicBezTo>
                  <a:cubicBezTo>
                    <a:pt x="8" y="3"/>
                    <a:pt x="8" y="2"/>
                    <a:pt x="9" y="0"/>
                  </a:cubicBezTo>
                  <a:cubicBezTo>
                    <a:pt x="2" y="0"/>
                    <a:pt x="2" y="0"/>
                    <a:pt x="2" y="0"/>
                  </a:cubicBezTo>
                  <a:cubicBezTo>
                    <a:pt x="0" y="3"/>
                    <a:pt x="0" y="8"/>
                    <a:pt x="2" y="1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a:ea typeface="微软雅黑"/>
              </a:endParaRPr>
            </a:p>
          </p:txBody>
        </p:sp>
      </p:grpSp>
      <p:sp>
        <p:nvSpPr>
          <p:cNvPr id="352" name="Rounded Rectangular Callout 169"/>
          <p:cNvSpPr/>
          <p:nvPr/>
        </p:nvSpPr>
        <p:spPr>
          <a:xfrm>
            <a:off x="2645640" y="1911287"/>
            <a:ext cx="770437" cy="502047"/>
          </a:xfrm>
          <a:prstGeom prst="wedgeRoundRectCallout">
            <a:avLst>
              <a:gd name="adj1" fmla="val -20833"/>
              <a:gd name="adj2" fmla="val 73341"/>
              <a:gd name="adj3" fmla="val 16667"/>
            </a:avLst>
          </a:prstGeom>
          <a:solidFill>
            <a:srgbClr val="1F8984"/>
          </a:solidFill>
          <a:ln w="12700" cap="flat" cmpd="sng" algn="ctr">
            <a:noFill/>
            <a:prstDash val="solid"/>
            <a:miter lim="800000"/>
          </a:ln>
          <a:effectLst/>
        </p:spPr>
        <p:txBody>
          <a:bodyPr lIns="68580" tIns="34290" rIns="68580" bIns="34290" rtlCol="0" anchor="ctr"/>
          <a:lstStyle/>
          <a:p>
            <a:pPr lvl="0" algn="ctr" defTabSz="685800">
              <a:defRPr/>
            </a:pPr>
            <a:r>
              <a:rPr lang="zh-CN" altLang="en-US" sz="1200" kern="0" dirty="0">
                <a:solidFill>
                  <a:prstClr val="white"/>
                </a:solidFill>
                <a:latin typeface="微软雅黑"/>
                <a:ea typeface="微软雅黑"/>
              </a:rPr>
              <a:t>文本￥</a:t>
            </a:r>
            <a:r>
              <a:rPr lang="en-US" altLang="zh-CN" sz="1200" kern="0" dirty="0">
                <a:solidFill>
                  <a:prstClr val="white"/>
                </a:solidFill>
                <a:latin typeface="微软雅黑"/>
                <a:ea typeface="微软雅黑"/>
              </a:rPr>
              <a:t>8888</a:t>
            </a:r>
            <a:endParaRPr kumimoji="0" lang="zh-CN" altLang="en-US" sz="1200" b="0" i="0" u="none" strike="noStrike" kern="0" cap="none" spc="0" normalizeH="0" baseline="0" noProof="0" dirty="0">
              <a:ln>
                <a:noFill/>
              </a:ln>
              <a:solidFill>
                <a:prstClr val="white"/>
              </a:solidFill>
              <a:effectLst/>
              <a:uLnTx/>
              <a:uFillTx/>
              <a:latin typeface="微软雅黑"/>
              <a:ea typeface="微软雅黑"/>
            </a:endParaRPr>
          </a:p>
        </p:txBody>
      </p:sp>
      <p:sp>
        <p:nvSpPr>
          <p:cNvPr id="353" name="Rounded Rectangular Callout 170"/>
          <p:cNvSpPr/>
          <p:nvPr/>
        </p:nvSpPr>
        <p:spPr>
          <a:xfrm>
            <a:off x="4996442" y="2619021"/>
            <a:ext cx="770437" cy="502047"/>
          </a:xfrm>
          <a:prstGeom prst="wedgeRoundRectCallout">
            <a:avLst>
              <a:gd name="adj1" fmla="val -20833"/>
              <a:gd name="adj2" fmla="val 73341"/>
              <a:gd name="adj3" fmla="val 16667"/>
            </a:avLst>
          </a:prstGeom>
          <a:solidFill>
            <a:srgbClr val="FBB448"/>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微软雅黑"/>
                <a:ea typeface="微软雅黑"/>
              </a:rPr>
              <a:t>文本￥</a:t>
            </a:r>
            <a:r>
              <a:rPr kumimoji="0" lang="en-US" altLang="zh-CN" sz="1200" b="0" i="0" u="none" strike="noStrike" kern="0" cap="none" spc="0" normalizeH="0" baseline="0" noProof="0" dirty="0">
                <a:ln>
                  <a:noFill/>
                </a:ln>
                <a:solidFill>
                  <a:prstClr val="white"/>
                </a:solidFill>
                <a:effectLst/>
                <a:uLnTx/>
                <a:uFillTx/>
                <a:latin typeface="微软雅黑"/>
                <a:ea typeface="微软雅黑"/>
              </a:rPr>
              <a:t>8888</a:t>
            </a:r>
            <a:endParaRPr kumimoji="0" lang="zh-CN" altLang="en-US" sz="1200" b="0" i="0" u="none" strike="noStrike" kern="0" cap="none" spc="0" normalizeH="0" baseline="0" noProof="0" dirty="0">
              <a:ln>
                <a:noFill/>
              </a:ln>
              <a:solidFill>
                <a:prstClr val="white"/>
              </a:solidFill>
              <a:effectLst/>
              <a:uLnTx/>
              <a:uFillTx/>
              <a:latin typeface="微软雅黑"/>
              <a:ea typeface="微软雅黑"/>
            </a:endParaRPr>
          </a:p>
        </p:txBody>
      </p:sp>
      <p:sp>
        <p:nvSpPr>
          <p:cNvPr id="354" name="Rounded Rectangular Callout 171"/>
          <p:cNvSpPr/>
          <p:nvPr/>
        </p:nvSpPr>
        <p:spPr>
          <a:xfrm>
            <a:off x="1594042" y="2698299"/>
            <a:ext cx="770437" cy="502047"/>
          </a:xfrm>
          <a:prstGeom prst="wedgeRoundRectCallout">
            <a:avLst>
              <a:gd name="adj1" fmla="val -20833"/>
              <a:gd name="adj2" fmla="val 73341"/>
              <a:gd name="adj3" fmla="val 16667"/>
            </a:avLst>
          </a:prstGeom>
          <a:solidFill>
            <a:srgbClr val="B02623"/>
          </a:solidFill>
          <a:ln w="12700" cap="flat" cmpd="sng" algn="ctr">
            <a:noFill/>
            <a:prstDash val="solid"/>
            <a:miter lim="800000"/>
          </a:ln>
          <a:effectLst/>
        </p:spPr>
        <p:txBody>
          <a:bodyPr lIns="68580" tIns="34290" rIns="68580" bIns="34290" rtlCol="0" anchor="ctr"/>
          <a:lstStyle/>
          <a:p>
            <a:pPr lvl="0" algn="ctr" defTabSz="685800">
              <a:defRPr/>
            </a:pPr>
            <a:r>
              <a:rPr lang="zh-CN" altLang="en-US" sz="1200" kern="0" dirty="0">
                <a:solidFill>
                  <a:prstClr val="white"/>
                </a:solidFill>
                <a:latin typeface="微软雅黑"/>
                <a:ea typeface="微软雅黑"/>
              </a:rPr>
              <a:t>文本￥</a:t>
            </a:r>
            <a:r>
              <a:rPr lang="en-US" altLang="zh-CN" sz="1200" kern="0" dirty="0">
                <a:solidFill>
                  <a:prstClr val="white"/>
                </a:solidFill>
                <a:latin typeface="微软雅黑"/>
                <a:ea typeface="微软雅黑"/>
              </a:rPr>
              <a:t>8888</a:t>
            </a:r>
            <a:endParaRPr kumimoji="0" lang="zh-CN" altLang="en-US" sz="1200" b="0" i="0" u="none" strike="noStrike" kern="0" cap="none" spc="0" normalizeH="0" baseline="0" noProof="0" dirty="0">
              <a:ln>
                <a:noFill/>
              </a:ln>
              <a:solidFill>
                <a:prstClr val="white"/>
              </a:solidFill>
              <a:effectLst/>
              <a:uLnTx/>
              <a:uFillTx/>
              <a:latin typeface="微软雅黑"/>
              <a:ea typeface="微软雅黑"/>
            </a:endParaRPr>
          </a:p>
        </p:txBody>
      </p:sp>
      <p:sp>
        <p:nvSpPr>
          <p:cNvPr id="355" name="Rectangle 632"/>
          <p:cNvSpPr/>
          <p:nvPr/>
        </p:nvSpPr>
        <p:spPr>
          <a:xfrm>
            <a:off x="6221624" y="1256562"/>
            <a:ext cx="2420705" cy="70869"/>
          </a:xfrm>
          <a:prstGeom prst="rect">
            <a:avLst/>
          </a:prstGeom>
          <a:solidFill>
            <a:srgbClr val="FBB448"/>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a:ea typeface="微软雅黑"/>
            </a:endParaRPr>
          </a:p>
        </p:txBody>
      </p:sp>
      <p:sp>
        <p:nvSpPr>
          <p:cNvPr id="356" name="Rectangle 633"/>
          <p:cNvSpPr/>
          <p:nvPr/>
        </p:nvSpPr>
        <p:spPr>
          <a:xfrm>
            <a:off x="6221624" y="4209272"/>
            <a:ext cx="2420705" cy="75636"/>
          </a:xfrm>
          <a:prstGeom prst="rect">
            <a:avLst/>
          </a:prstGeom>
          <a:solidFill>
            <a:srgbClr val="93CAA8"/>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white"/>
              </a:solidFill>
              <a:effectLst/>
              <a:uLnTx/>
              <a:uFillTx/>
              <a:latin typeface="微软雅黑"/>
              <a:ea typeface="微软雅黑"/>
            </a:endParaRPr>
          </a:p>
        </p:txBody>
      </p:sp>
      <p:sp>
        <p:nvSpPr>
          <p:cNvPr id="357" name="TextBox 634"/>
          <p:cNvSpPr txBox="1"/>
          <p:nvPr/>
        </p:nvSpPr>
        <p:spPr>
          <a:xfrm>
            <a:off x="6241073" y="1352337"/>
            <a:ext cx="2446911" cy="2870016"/>
          </a:xfrm>
          <a:prstGeom prst="rect">
            <a:avLst/>
          </a:prstGeom>
          <a:noFill/>
        </p:spPr>
        <p:txBody>
          <a:bodyPr wrap="square" lIns="68580" tIns="34290" rIns="68580" bIns="34290" rtlCol="0">
            <a:spAutoFit/>
          </a:bodyPr>
          <a:lstStyle/>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p:txBody>
      </p:sp>
      <p:sp>
        <p:nvSpPr>
          <p:cNvPr id="358" name="TextBox 635"/>
          <p:cNvSpPr txBox="1"/>
          <p:nvPr/>
        </p:nvSpPr>
        <p:spPr>
          <a:xfrm>
            <a:off x="6230490" y="843558"/>
            <a:ext cx="2423530" cy="392415"/>
          </a:xfrm>
          <a:prstGeom prst="rect">
            <a:avLst/>
          </a:prstGeom>
          <a:noFill/>
        </p:spPr>
        <p:txBody>
          <a:bodyPr wrap="square" lIns="68580" tIns="34290" rIns="68580" bIns="34290" rtlCol="0">
            <a:spAutoFit/>
          </a:bodyPr>
          <a:lstStyle/>
          <a:p>
            <a:pPr defTabSz="685800"/>
            <a:r>
              <a:rPr lang="zh-CN" altLang="en-US" sz="2100" dirty="0">
                <a:solidFill>
                  <a:srgbClr val="255796"/>
                </a:solidFill>
                <a:latin typeface="微软雅黑"/>
                <a:ea typeface="微软雅黑"/>
              </a:rPr>
              <a:t>单击此处添加标题</a:t>
            </a:r>
          </a:p>
        </p:txBody>
      </p:sp>
    </p:spTree>
    <p:extLst>
      <p:ext uri="{BB962C8B-B14F-4D97-AF65-F5344CB8AC3E}">
        <p14:creationId xmlns:p14="http://schemas.microsoft.com/office/powerpoint/2010/main" val="1271454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fade">
                                      <p:cBhvr>
                                        <p:cTn id="7" dur="500"/>
                                        <p:tgtEl>
                                          <p:spTgt spid="19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54"/>
                                        </p:tgtEl>
                                        <p:attrNameLst>
                                          <p:attrName>style.visibility</p:attrName>
                                        </p:attrNameLst>
                                      </p:cBhvr>
                                      <p:to>
                                        <p:strVal val="visible"/>
                                      </p:to>
                                    </p:set>
                                    <p:anim calcmode="lin" valueType="num">
                                      <p:cBhvr additive="base">
                                        <p:cTn id="11" dur="500"/>
                                        <p:tgtEl>
                                          <p:spTgt spid="354"/>
                                        </p:tgtEl>
                                        <p:attrNameLst>
                                          <p:attrName>ppt_y</p:attrName>
                                        </p:attrNameLst>
                                      </p:cBhvr>
                                      <p:tavLst>
                                        <p:tav tm="0">
                                          <p:val>
                                            <p:strVal val="#ppt_y+#ppt_h*1.125000"/>
                                          </p:val>
                                        </p:tav>
                                        <p:tav tm="100000">
                                          <p:val>
                                            <p:strVal val="#ppt_y"/>
                                          </p:val>
                                        </p:tav>
                                      </p:tavLst>
                                    </p:anim>
                                    <p:animEffect transition="in" filter="wipe(up)">
                                      <p:cBhvr>
                                        <p:cTn id="12" dur="500"/>
                                        <p:tgtEl>
                                          <p:spTgt spid="354"/>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352"/>
                                        </p:tgtEl>
                                        <p:attrNameLst>
                                          <p:attrName>style.visibility</p:attrName>
                                        </p:attrNameLst>
                                      </p:cBhvr>
                                      <p:to>
                                        <p:strVal val="visible"/>
                                      </p:to>
                                    </p:set>
                                    <p:anim calcmode="lin" valueType="num">
                                      <p:cBhvr additive="base">
                                        <p:cTn id="16" dur="500"/>
                                        <p:tgtEl>
                                          <p:spTgt spid="352"/>
                                        </p:tgtEl>
                                        <p:attrNameLst>
                                          <p:attrName>ppt_y</p:attrName>
                                        </p:attrNameLst>
                                      </p:cBhvr>
                                      <p:tavLst>
                                        <p:tav tm="0">
                                          <p:val>
                                            <p:strVal val="#ppt_y+#ppt_h*1.125000"/>
                                          </p:val>
                                        </p:tav>
                                        <p:tav tm="100000">
                                          <p:val>
                                            <p:strVal val="#ppt_y"/>
                                          </p:val>
                                        </p:tav>
                                      </p:tavLst>
                                    </p:anim>
                                    <p:animEffect transition="in" filter="wipe(up)">
                                      <p:cBhvr>
                                        <p:cTn id="17" dur="500"/>
                                        <p:tgtEl>
                                          <p:spTgt spid="352"/>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353"/>
                                        </p:tgtEl>
                                        <p:attrNameLst>
                                          <p:attrName>style.visibility</p:attrName>
                                        </p:attrNameLst>
                                      </p:cBhvr>
                                      <p:to>
                                        <p:strVal val="visible"/>
                                      </p:to>
                                    </p:set>
                                    <p:anim calcmode="lin" valueType="num">
                                      <p:cBhvr additive="base">
                                        <p:cTn id="21" dur="500"/>
                                        <p:tgtEl>
                                          <p:spTgt spid="353"/>
                                        </p:tgtEl>
                                        <p:attrNameLst>
                                          <p:attrName>ppt_y</p:attrName>
                                        </p:attrNameLst>
                                      </p:cBhvr>
                                      <p:tavLst>
                                        <p:tav tm="0">
                                          <p:val>
                                            <p:strVal val="#ppt_y+#ppt_h*1.125000"/>
                                          </p:val>
                                        </p:tav>
                                        <p:tav tm="100000">
                                          <p:val>
                                            <p:strVal val="#ppt_y"/>
                                          </p:val>
                                        </p:tav>
                                      </p:tavLst>
                                    </p:anim>
                                    <p:animEffect transition="in" filter="wipe(up)">
                                      <p:cBhvr>
                                        <p:cTn id="22" dur="500"/>
                                        <p:tgtEl>
                                          <p:spTgt spid="35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8"/>
                                        </p:tgtEl>
                                        <p:attrNameLst>
                                          <p:attrName>style.visibility</p:attrName>
                                        </p:attrNameLst>
                                      </p:cBhvr>
                                      <p:to>
                                        <p:strVal val="visible"/>
                                      </p:to>
                                    </p:set>
                                    <p:animEffect transition="in" filter="fade">
                                      <p:cBhvr>
                                        <p:cTn id="27" dur="500"/>
                                        <p:tgtEl>
                                          <p:spTgt spid="35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55"/>
                                        </p:tgtEl>
                                        <p:attrNameLst>
                                          <p:attrName>style.visibility</p:attrName>
                                        </p:attrNameLst>
                                      </p:cBhvr>
                                      <p:to>
                                        <p:strVal val="visible"/>
                                      </p:to>
                                    </p:set>
                                    <p:animEffect transition="in" filter="wipe(left)">
                                      <p:cBhvr>
                                        <p:cTn id="32" dur="500"/>
                                        <p:tgtEl>
                                          <p:spTgt spid="355"/>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356"/>
                                        </p:tgtEl>
                                        <p:attrNameLst>
                                          <p:attrName>style.visibility</p:attrName>
                                        </p:attrNameLst>
                                      </p:cBhvr>
                                      <p:to>
                                        <p:strVal val="visible"/>
                                      </p:to>
                                    </p:set>
                                    <p:animEffect transition="in" filter="wipe(right)">
                                      <p:cBhvr>
                                        <p:cTn id="35" dur="500"/>
                                        <p:tgtEl>
                                          <p:spTgt spid="356"/>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357"/>
                                        </p:tgtEl>
                                        <p:attrNameLst>
                                          <p:attrName>style.visibility</p:attrName>
                                        </p:attrNameLst>
                                      </p:cBhvr>
                                      <p:to>
                                        <p:strVal val="visible"/>
                                      </p:to>
                                    </p:set>
                                    <p:animEffect transition="in" filter="circle(in)">
                                      <p:cBhvr>
                                        <p:cTn id="40" dur="2000"/>
                                        <p:tgtEl>
                                          <p:spTgt spid="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 grpId="0" animBg="1"/>
      <p:bldP spid="353" grpId="0" animBg="1"/>
      <p:bldP spid="354" grpId="0" animBg="1"/>
      <p:bldP spid="355" grpId="0" animBg="1"/>
      <p:bldP spid="356" grpId="0" animBg="1"/>
      <p:bldP spid="357" grpId="0"/>
      <p:bldP spid="3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grpSp>
        <p:nvGrpSpPr>
          <p:cNvPr id="7" name="Group 5"/>
          <p:cNvGrpSpPr/>
          <p:nvPr/>
        </p:nvGrpSpPr>
        <p:grpSpPr>
          <a:xfrm>
            <a:off x="3586920" y="1347614"/>
            <a:ext cx="5567057" cy="3024336"/>
            <a:chOff x="3937441" y="1178069"/>
            <a:chExt cx="8247063" cy="4394994"/>
          </a:xfrm>
        </p:grpSpPr>
        <p:sp>
          <p:nvSpPr>
            <p:cNvPr id="8"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outerShdw blurRad="38100" dist="38100" dir="2700000" algn="tl">
                    <a:srgbClr val="DCDEE0"/>
                  </a:outerShdw>
                </a:effectLst>
                <a:uLnTx/>
                <a:uFillTx/>
                <a:latin typeface="Gill Sans" charset="0"/>
                <a:sym typeface="Gill Sans" charset="0"/>
              </a:endParaRPr>
            </a:p>
          </p:txBody>
        </p:sp>
        <p:sp>
          <p:nvSpPr>
            <p:cNvPr id="12"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ysClr val="windowText" lastClr="000000">
                <a:lumMod val="50000"/>
                <a:lumOff val="50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rgbClr val="E7E6E6">
                <a:lumMod val="75000"/>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4" name="TextBox 14"/>
          <p:cNvSpPr txBox="1"/>
          <p:nvPr/>
        </p:nvSpPr>
        <p:spPr bwMode="auto">
          <a:xfrm>
            <a:off x="305935" y="1629952"/>
            <a:ext cx="1429940" cy="253904"/>
          </a:xfrm>
          <a:prstGeom prst="rect">
            <a:avLst/>
          </a:prstGeom>
          <a:noFill/>
        </p:spPr>
        <p:txBody>
          <a:bodyPr lIns="68404" tIns="34284" rIns="68404" bIns="34284">
            <a:spAutoFit/>
          </a:bodyPr>
          <a:lstStyle/>
          <a:p>
            <a:pPr defTabSz="685511"/>
            <a:r>
              <a:rPr lang="zh-CN" altLang="en-US" sz="1200" dirty="0">
                <a:solidFill>
                  <a:srgbClr val="B02623"/>
                </a:solidFill>
                <a:latin typeface="微软雅黑"/>
                <a:ea typeface="微软雅黑"/>
              </a:rPr>
              <a:t>单击添加标题</a:t>
            </a:r>
          </a:p>
        </p:txBody>
      </p:sp>
      <p:cxnSp>
        <p:nvCxnSpPr>
          <p:cNvPr id="15" name="Straight Connector 15"/>
          <p:cNvCxnSpPr/>
          <p:nvPr/>
        </p:nvCxnSpPr>
        <p:spPr>
          <a:xfrm>
            <a:off x="305935" y="1886939"/>
            <a:ext cx="1429940" cy="0"/>
          </a:xfrm>
          <a:prstGeom prst="line">
            <a:avLst/>
          </a:prstGeom>
          <a:noFill/>
          <a:ln w="12700" cap="flat" cmpd="sng" algn="ctr">
            <a:solidFill>
              <a:sysClr val="window" lastClr="FFFFFF">
                <a:lumMod val="85000"/>
              </a:sysClr>
            </a:solidFill>
            <a:prstDash val="solid"/>
            <a:miter lim="800000"/>
          </a:ln>
          <a:effectLst/>
        </p:spPr>
      </p:cxnSp>
      <p:sp>
        <p:nvSpPr>
          <p:cNvPr id="16" name="Rectangle 16"/>
          <p:cNvSpPr/>
          <p:nvPr/>
        </p:nvSpPr>
        <p:spPr>
          <a:xfrm>
            <a:off x="303382" y="1890927"/>
            <a:ext cx="3820325" cy="547189"/>
          </a:xfrm>
          <a:prstGeom prst="rect">
            <a:avLst/>
          </a:prstGeom>
        </p:spPr>
        <p:txBody>
          <a:bodyPr wrap="square" lIns="68404" tIns="34284" rIns="68404" bIns="34284">
            <a:spAutoFit/>
          </a:body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sp>
        <p:nvSpPr>
          <p:cNvPr id="17" name="TextBox 18"/>
          <p:cNvSpPr txBox="1"/>
          <p:nvPr/>
        </p:nvSpPr>
        <p:spPr bwMode="auto">
          <a:xfrm>
            <a:off x="306006" y="2578684"/>
            <a:ext cx="1433513" cy="253904"/>
          </a:xfrm>
          <a:prstGeom prst="rect">
            <a:avLst/>
          </a:prstGeom>
          <a:noFill/>
        </p:spPr>
        <p:txBody>
          <a:bodyPr lIns="68404" tIns="34284" rIns="68404" bIns="34284">
            <a:spAutoFit/>
          </a:bodyPr>
          <a:lstStyle/>
          <a:p>
            <a:pPr defTabSz="685511"/>
            <a:r>
              <a:rPr lang="zh-CN" altLang="en-US" sz="1200" dirty="0">
                <a:solidFill>
                  <a:srgbClr val="B02623"/>
                </a:solidFill>
                <a:latin typeface="微软雅黑"/>
                <a:ea typeface="微软雅黑"/>
              </a:rPr>
              <a:t>单击添加标题</a:t>
            </a:r>
          </a:p>
        </p:txBody>
      </p:sp>
      <p:cxnSp>
        <p:nvCxnSpPr>
          <p:cNvPr id="18" name="Straight Connector 19"/>
          <p:cNvCxnSpPr/>
          <p:nvPr/>
        </p:nvCxnSpPr>
        <p:spPr>
          <a:xfrm>
            <a:off x="344317" y="2832287"/>
            <a:ext cx="1029551" cy="0"/>
          </a:xfrm>
          <a:prstGeom prst="line">
            <a:avLst/>
          </a:prstGeom>
          <a:noFill/>
          <a:ln w="12700" cap="flat" cmpd="sng" algn="ctr">
            <a:solidFill>
              <a:sysClr val="window" lastClr="FFFFFF">
                <a:lumMod val="85000"/>
              </a:sysClr>
            </a:solidFill>
            <a:prstDash val="solid"/>
            <a:miter lim="800000"/>
          </a:ln>
          <a:effectLst/>
        </p:spPr>
      </p:cxnSp>
      <p:sp>
        <p:nvSpPr>
          <p:cNvPr id="19" name="Rectangle 20"/>
          <p:cNvSpPr/>
          <p:nvPr/>
        </p:nvSpPr>
        <p:spPr>
          <a:xfrm>
            <a:off x="306018" y="2821317"/>
            <a:ext cx="3820325" cy="547189"/>
          </a:xfrm>
          <a:prstGeom prst="rect">
            <a:avLst/>
          </a:prstGeom>
        </p:spPr>
        <p:txBody>
          <a:bodyPr wrap="square" lIns="68404" tIns="34284" rIns="68404" bIns="34284">
            <a:spAutoFit/>
          </a:body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sp>
        <p:nvSpPr>
          <p:cNvPr id="20" name="TextBox 22"/>
          <p:cNvSpPr txBox="1"/>
          <p:nvPr/>
        </p:nvSpPr>
        <p:spPr bwMode="auto">
          <a:xfrm>
            <a:off x="306009" y="3452587"/>
            <a:ext cx="1653779" cy="253904"/>
          </a:xfrm>
          <a:prstGeom prst="rect">
            <a:avLst/>
          </a:prstGeom>
          <a:noFill/>
        </p:spPr>
        <p:txBody>
          <a:bodyPr lIns="68404" tIns="34284" rIns="68404" bIns="34284">
            <a:spAutoFit/>
          </a:bodyPr>
          <a:lstStyle/>
          <a:p>
            <a:pPr defTabSz="685511"/>
            <a:r>
              <a:rPr lang="zh-CN" altLang="en-US" sz="1200" dirty="0">
                <a:solidFill>
                  <a:srgbClr val="B02623"/>
                </a:solidFill>
                <a:latin typeface="微软雅黑"/>
                <a:ea typeface="微软雅黑"/>
              </a:rPr>
              <a:t>单击添加标题</a:t>
            </a:r>
          </a:p>
        </p:txBody>
      </p:sp>
      <p:cxnSp>
        <p:nvCxnSpPr>
          <p:cNvPr id="21" name="Straight Connector 23"/>
          <p:cNvCxnSpPr/>
          <p:nvPr/>
        </p:nvCxnSpPr>
        <p:spPr>
          <a:xfrm>
            <a:off x="344255" y="3706189"/>
            <a:ext cx="1231418" cy="0"/>
          </a:xfrm>
          <a:prstGeom prst="line">
            <a:avLst/>
          </a:prstGeom>
          <a:noFill/>
          <a:ln w="12700" cap="flat" cmpd="sng" algn="ctr">
            <a:solidFill>
              <a:sysClr val="window" lastClr="FFFFFF">
                <a:lumMod val="85000"/>
              </a:sysClr>
            </a:solidFill>
            <a:prstDash val="solid"/>
            <a:miter lim="800000"/>
          </a:ln>
          <a:effectLst/>
        </p:spPr>
      </p:cxnSp>
      <p:sp>
        <p:nvSpPr>
          <p:cNvPr id="22" name="Rectangle 24"/>
          <p:cNvSpPr/>
          <p:nvPr/>
        </p:nvSpPr>
        <p:spPr>
          <a:xfrm>
            <a:off x="306018" y="3712544"/>
            <a:ext cx="3820325" cy="547189"/>
          </a:xfrm>
          <a:prstGeom prst="rect">
            <a:avLst/>
          </a:prstGeom>
        </p:spPr>
        <p:txBody>
          <a:bodyPr wrap="square" lIns="68404" tIns="34284" rIns="68404" bIns="34284">
            <a:spAutoFit/>
          </a:body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rcRect l="7180" t="8240" r="8463" b="25036"/>
          <a:stretch>
            <a:fillRect/>
          </a:stretch>
        </p:blipFill>
        <p:spPr>
          <a:xfrm flipH="1">
            <a:off x="4379381" y="1483073"/>
            <a:ext cx="3982133" cy="2580818"/>
          </a:xfrm>
          <a:custGeom>
            <a:avLst/>
            <a:gdLst>
              <a:gd name="connsiteX0" fmla="*/ 0 w 5309511"/>
              <a:gd name="connsiteY0" fmla="*/ 0 h 3441090"/>
              <a:gd name="connsiteX1" fmla="*/ 5309511 w 5309511"/>
              <a:gd name="connsiteY1" fmla="*/ 0 h 3441090"/>
              <a:gd name="connsiteX2" fmla="*/ 5309511 w 5309511"/>
              <a:gd name="connsiteY2" fmla="*/ 3441090 h 3441090"/>
              <a:gd name="connsiteX3" fmla="*/ 0 w 5309511"/>
              <a:gd name="connsiteY3" fmla="*/ 3441090 h 3441090"/>
            </a:gdLst>
            <a:ahLst/>
            <a:cxnLst>
              <a:cxn ang="0">
                <a:pos x="connsiteX0" y="connsiteY0"/>
              </a:cxn>
              <a:cxn ang="0">
                <a:pos x="connsiteX1" y="connsiteY1"/>
              </a:cxn>
              <a:cxn ang="0">
                <a:pos x="connsiteX2" y="connsiteY2"/>
              </a:cxn>
              <a:cxn ang="0">
                <a:pos x="connsiteX3" y="connsiteY3"/>
              </a:cxn>
            </a:cxnLst>
            <a:rect l="l" t="t" r="r" b="b"/>
            <a:pathLst>
              <a:path w="5309511" h="3441090">
                <a:moveTo>
                  <a:pt x="0" y="0"/>
                </a:moveTo>
                <a:lnTo>
                  <a:pt x="5309511" y="0"/>
                </a:lnTo>
                <a:lnTo>
                  <a:pt x="5309511" y="3441090"/>
                </a:lnTo>
                <a:lnTo>
                  <a:pt x="0" y="3441090"/>
                </a:lnTo>
                <a:close/>
              </a:path>
            </a:pathLst>
          </a:custGeom>
        </p:spPr>
      </p:pic>
    </p:spTree>
    <p:extLst>
      <p:ext uri="{BB962C8B-B14F-4D97-AF65-F5344CB8AC3E}">
        <p14:creationId xmlns:p14="http://schemas.microsoft.com/office/powerpoint/2010/main" val="687918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grpSp>
        <p:nvGrpSpPr>
          <p:cNvPr id="24" name="组合 23"/>
          <p:cNvGrpSpPr/>
          <p:nvPr/>
        </p:nvGrpSpPr>
        <p:grpSpPr>
          <a:xfrm>
            <a:off x="1149352" y="1430735"/>
            <a:ext cx="1554163" cy="1554162"/>
            <a:chOff x="1149352" y="1644970"/>
            <a:chExt cx="1554163" cy="1554162"/>
          </a:xfrm>
        </p:grpSpPr>
        <p:sp>
          <p:nvSpPr>
            <p:cNvPr id="7" name="TextBox 68"/>
            <p:cNvSpPr txBox="1">
              <a:spLocks noChangeArrowheads="1"/>
            </p:cNvSpPr>
            <p:nvPr/>
          </p:nvSpPr>
          <p:spPr bwMode="auto">
            <a:xfrm>
              <a:off x="1614510" y="2243475"/>
              <a:ext cx="758825"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4" rIns="68568" bIns="3428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85766" eaLnBrk="1" fontAlgn="base" hangingPunct="1">
                <a:spcBef>
                  <a:spcPct val="0"/>
                </a:spcBef>
                <a:spcAft>
                  <a:spcPct val="0"/>
                </a:spcAft>
              </a:pPr>
              <a:r>
                <a:rPr lang="en-US" altLang="zh-CN" sz="1600" b="1">
                  <a:solidFill>
                    <a:srgbClr val="595959"/>
                  </a:solidFill>
                  <a:latin typeface="微软雅黑"/>
                  <a:ea typeface="微软雅黑"/>
                </a:rPr>
                <a:t>31%</a:t>
              </a:r>
              <a:endParaRPr lang="zh-CN" altLang="en-US" sz="1100" b="1">
                <a:solidFill>
                  <a:srgbClr val="595959"/>
                </a:solidFill>
                <a:latin typeface="微软雅黑"/>
                <a:ea typeface="微软雅黑"/>
              </a:endParaRPr>
            </a:p>
          </p:txBody>
        </p:sp>
        <p:sp>
          <p:nvSpPr>
            <p:cNvPr id="8" name="椭圆 7"/>
            <p:cNvSpPr/>
            <p:nvPr/>
          </p:nvSpPr>
          <p:spPr>
            <a:xfrm>
              <a:off x="1225571" y="1759268"/>
              <a:ext cx="1325563" cy="1325562"/>
            </a:xfrm>
            <a:prstGeom prst="ellipse">
              <a:avLst/>
            </a:prstGeom>
            <a:noFill/>
            <a:ln w="88900" cap="flat">
              <a:solidFill>
                <a:srgbClr val="E7E6E6">
                  <a:lumMod val="90000"/>
                </a:srgbClr>
              </a:solidFill>
              <a:prstDash val="solid"/>
              <a:miter lim="800000"/>
              <a:headEnd/>
              <a:tailEnd/>
            </a:ln>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9" name="空心弧 8"/>
            <p:cNvSpPr/>
            <p:nvPr/>
          </p:nvSpPr>
          <p:spPr bwMode="auto">
            <a:xfrm rot="16591937">
              <a:off x="1149353" y="1644969"/>
              <a:ext cx="1554162" cy="1554163"/>
            </a:xfrm>
            <a:prstGeom prst="blockArc">
              <a:avLst>
                <a:gd name="adj1" fmla="val 10800000"/>
                <a:gd name="adj2" fmla="val 21338506"/>
                <a:gd name="adj3" fmla="val 14379"/>
              </a:avLst>
            </a:prstGeom>
            <a:solidFill>
              <a:srgbClr val="B02623"/>
            </a:solidFill>
            <a:ln>
              <a:noFill/>
            </a:ln>
            <a:extLst/>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0" name="椭圆 30"/>
            <p:cNvSpPr>
              <a:spLocks noChangeArrowheads="1"/>
            </p:cNvSpPr>
            <p:nvPr/>
          </p:nvSpPr>
          <p:spPr bwMode="auto">
            <a:xfrm rot="20494898">
              <a:off x="1255435" y="1763095"/>
              <a:ext cx="1323930" cy="132392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lIns="68568" tIns="34284" rIns="68568" bIns="34284"/>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grpSp>
      <p:grpSp>
        <p:nvGrpSpPr>
          <p:cNvPr id="25" name="组合 24"/>
          <p:cNvGrpSpPr/>
          <p:nvPr/>
        </p:nvGrpSpPr>
        <p:grpSpPr>
          <a:xfrm>
            <a:off x="2874982" y="1419622"/>
            <a:ext cx="1555750" cy="1555750"/>
            <a:chOff x="2874982" y="1633857"/>
            <a:chExt cx="1555750" cy="1555750"/>
          </a:xfrm>
        </p:grpSpPr>
        <p:sp>
          <p:nvSpPr>
            <p:cNvPr id="11" name="TextBox 32"/>
            <p:cNvSpPr txBox="1">
              <a:spLocks noChangeArrowheads="1"/>
            </p:cNvSpPr>
            <p:nvPr/>
          </p:nvSpPr>
          <p:spPr bwMode="auto">
            <a:xfrm>
              <a:off x="3360760" y="2243475"/>
              <a:ext cx="758825"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4" rIns="68568" bIns="3428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85766" eaLnBrk="1" fontAlgn="base" hangingPunct="1">
                <a:spcBef>
                  <a:spcPct val="0"/>
                </a:spcBef>
                <a:spcAft>
                  <a:spcPct val="0"/>
                </a:spcAft>
              </a:pPr>
              <a:r>
                <a:rPr lang="en-US" altLang="zh-CN" sz="1600" b="1">
                  <a:solidFill>
                    <a:srgbClr val="595959"/>
                  </a:solidFill>
                  <a:latin typeface="微软雅黑"/>
                  <a:ea typeface="微软雅黑"/>
                </a:rPr>
                <a:t>24%</a:t>
              </a:r>
              <a:endParaRPr lang="zh-CN" altLang="en-US" sz="1100" b="1">
                <a:solidFill>
                  <a:srgbClr val="595959"/>
                </a:solidFill>
                <a:latin typeface="微软雅黑"/>
                <a:ea typeface="微软雅黑"/>
              </a:endParaRPr>
            </a:p>
          </p:txBody>
        </p:sp>
        <p:sp>
          <p:nvSpPr>
            <p:cNvPr id="12" name="椭圆 11"/>
            <p:cNvSpPr/>
            <p:nvPr/>
          </p:nvSpPr>
          <p:spPr>
            <a:xfrm>
              <a:off x="2973389" y="1759268"/>
              <a:ext cx="1323975" cy="1325562"/>
            </a:xfrm>
            <a:prstGeom prst="ellipse">
              <a:avLst/>
            </a:prstGeom>
            <a:noFill/>
            <a:ln w="88900" cap="flat">
              <a:solidFill>
                <a:srgbClr val="E7E6E6">
                  <a:lumMod val="90000"/>
                </a:srgbClr>
              </a:solidFill>
              <a:prstDash val="solid"/>
              <a:miter lim="800000"/>
              <a:headEnd/>
              <a:tailEnd/>
            </a:ln>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3" name="空心弧 12"/>
            <p:cNvSpPr/>
            <p:nvPr/>
          </p:nvSpPr>
          <p:spPr bwMode="auto">
            <a:xfrm rot="11639204">
              <a:off x="2874982" y="1633857"/>
              <a:ext cx="1555750" cy="1555750"/>
            </a:xfrm>
            <a:prstGeom prst="blockArc">
              <a:avLst>
                <a:gd name="adj1" fmla="val 11763959"/>
                <a:gd name="adj2" fmla="val 21338506"/>
                <a:gd name="adj3" fmla="val 14379"/>
              </a:avLst>
            </a:prstGeom>
            <a:solidFill>
              <a:srgbClr val="1F8984"/>
            </a:solidFill>
            <a:ln>
              <a:noFill/>
            </a:ln>
            <a:extLst/>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4" name="椭圆 36"/>
            <p:cNvSpPr>
              <a:spLocks noChangeArrowheads="1"/>
            </p:cNvSpPr>
            <p:nvPr/>
          </p:nvSpPr>
          <p:spPr bwMode="auto">
            <a:xfrm rot="16947254">
              <a:off x="3009193" y="1758413"/>
              <a:ext cx="1325282" cy="13252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lIns="68568" tIns="34284" rIns="68568" bIns="34284"/>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grpSp>
      <p:grpSp>
        <p:nvGrpSpPr>
          <p:cNvPr id="26" name="组合 25"/>
          <p:cNvGrpSpPr/>
          <p:nvPr/>
        </p:nvGrpSpPr>
        <p:grpSpPr>
          <a:xfrm>
            <a:off x="4621213" y="1430754"/>
            <a:ext cx="1555750" cy="1554162"/>
            <a:chOff x="4621213" y="1644989"/>
            <a:chExt cx="1555750" cy="1554162"/>
          </a:xfrm>
        </p:grpSpPr>
        <p:sp>
          <p:nvSpPr>
            <p:cNvPr id="15" name="TextBox 37"/>
            <p:cNvSpPr txBox="1">
              <a:spLocks noChangeArrowheads="1"/>
            </p:cNvSpPr>
            <p:nvPr/>
          </p:nvSpPr>
          <p:spPr bwMode="auto">
            <a:xfrm>
              <a:off x="5033984" y="2243475"/>
              <a:ext cx="758825"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4" rIns="68568" bIns="3428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85766" eaLnBrk="1" fontAlgn="base" hangingPunct="1">
                <a:spcBef>
                  <a:spcPct val="0"/>
                </a:spcBef>
                <a:spcAft>
                  <a:spcPct val="0"/>
                </a:spcAft>
              </a:pPr>
              <a:r>
                <a:rPr lang="en-US" altLang="zh-CN" sz="1600" b="1">
                  <a:solidFill>
                    <a:srgbClr val="595959"/>
                  </a:solidFill>
                  <a:latin typeface="微软雅黑"/>
                  <a:ea typeface="微软雅黑"/>
                </a:rPr>
                <a:t>11%</a:t>
              </a:r>
              <a:endParaRPr lang="zh-CN" altLang="en-US" sz="1100" b="1">
                <a:solidFill>
                  <a:srgbClr val="595959"/>
                </a:solidFill>
                <a:latin typeface="微软雅黑"/>
                <a:ea typeface="微软雅黑"/>
              </a:endParaRPr>
            </a:p>
          </p:txBody>
        </p:sp>
        <p:sp>
          <p:nvSpPr>
            <p:cNvPr id="16" name="椭圆 15"/>
            <p:cNvSpPr/>
            <p:nvPr/>
          </p:nvSpPr>
          <p:spPr>
            <a:xfrm>
              <a:off x="4729163" y="1759268"/>
              <a:ext cx="1325562" cy="1325562"/>
            </a:xfrm>
            <a:prstGeom prst="ellipse">
              <a:avLst/>
            </a:prstGeom>
            <a:noFill/>
            <a:ln w="88900" cap="flat">
              <a:solidFill>
                <a:srgbClr val="E7E6E6">
                  <a:lumMod val="90000"/>
                </a:srgbClr>
              </a:solidFill>
              <a:prstDash val="solid"/>
              <a:miter lim="800000"/>
              <a:headEnd/>
              <a:tailEnd/>
            </a:ln>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7" name="空心弧 16"/>
            <p:cNvSpPr/>
            <p:nvPr/>
          </p:nvSpPr>
          <p:spPr bwMode="auto">
            <a:xfrm rot="5441530">
              <a:off x="4622007" y="1644195"/>
              <a:ext cx="1554162" cy="1555750"/>
            </a:xfrm>
            <a:prstGeom prst="blockArc">
              <a:avLst>
                <a:gd name="adj1" fmla="val 16132578"/>
                <a:gd name="adj2" fmla="val 21338506"/>
                <a:gd name="adj3" fmla="val 14379"/>
              </a:avLst>
            </a:prstGeom>
            <a:solidFill>
              <a:srgbClr val="FBB448"/>
            </a:solidFill>
            <a:ln>
              <a:noFill/>
            </a:ln>
            <a:extLst/>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8" name="椭圆 41"/>
            <p:cNvSpPr>
              <a:spLocks noChangeArrowheads="1"/>
            </p:cNvSpPr>
            <p:nvPr/>
          </p:nvSpPr>
          <p:spPr bwMode="auto">
            <a:xfrm rot="9344491">
              <a:off x="4745156" y="1756172"/>
              <a:ext cx="1325282" cy="132392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lIns="68568" tIns="34284" rIns="68568" bIns="34284"/>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grpSp>
      <p:grpSp>
        <p:nvGrpSpPr>
          <p:cNvPr id="27" name="组合 26"/>
          <p:cNvGrpSpPr/>
          <p:nvPr/>
        </p:nvGrpSpPr>
        <p:grpSpPr>
          <a:xfrm>
            <a:off x="6427788" y="1430754"/>
            <a:ext cx="1555750" cy="1554162"/>
            <a:chOff x="6427788" y="1644989"/>
            <a:chExt cx="1555750" cy="1554162"/>
          </a:xfrm>
        </p:grpSpPr>
        <p:sp>
          <p:nvSpPr>
            <p:cNvPr id="19" name="TextBox 42"/>
            <p:cNvSpPr txBox="1">
              <a:spLocks noChangeArrowheads="1"/>
            </p:cNvSpPr>
            <p:nvPr/>
          </p:nvSpPr>
          <p:spPr bwMode="auto">
            <a:xfrm>
              <a:off x="6861197" y="2243475"/>
              <a:ext cx="758825"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4" rIns="68568" bIns="3428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85766" eaLnBrk="1" fontAlgn="base" hangingPunct="1">
                <a:spcBef>
                  <a:spcPct val="0"/>
                </a:spcBef>
                <a:spcAft>
                  <a:spcPct val="0"/>
                </a:spcAft>
              </a:pPr>
              <a:r>
                <a:rPr lang="en-US" altLang="zh-CN" sz="1600" b="1">
                  <a:solidFill>
                    <a:srgbClr val="595959"/>
                  </a:solidFill>
                  <a:latin typeface="微软雅黑"/>
                  <a:ea typeface="微软雅黑"/>
                </a:rPr>
                <a:t>62%</a:t>
              </a:r>
              <a:endParaRPr lang="zh-CN" altLang="en-US" sz="1100" b="1">
                <a:solidFill>
                  <a:srgbClr val="595959"/>
                </a:solidFill>
                <a:latin typeface="微软雅黑"/>
                <a:ea typeface="微软雅黑"/>
              </a:endParaRPr>
            </a:p>
          </p:txBody>
        </p:sp>
        <p:sp>
          <p:nvSpPr>
            <p:cNvPr id="20" name="椭圆 19"/>
            <p:cNvSpPr/>
            <p:nvPr/>
          </p:nvSpPr>
          <p:spPr>
            <a:xfrm>
              <a:off x="6526215" y="1759268"/>
              <a:ext cx="1323975" cy="1325562"/>
            </a:xfrm>
            <a:prstGeom prst="ellipse">
              <a:avLst/>
            </a:prstGeom>
            <a:noFill/>
            <a:ln w="88900" cap="flat">
              <a:solidFill>
                <a:srgbClr val="E7E6E6">
                  <a:lumMod val="90000"/>
                </a:srgbClr>
              </a:solidFill>
              <a:prstDash val="solid"/>
              <a:miter lim="800000"/>
              <a:headEnd/>
              <a:tailEnd/>
            </a:ln>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21" name="空心弧 20"/>
            <p:cNvSpPr/>
            <p:nvPr/>
          </p:nvSpPr>
          <p:spPr bwMode="auto">
            <a:xfrm rot="16591937">
              <a:off x="6428582" y="1644195"/>
              <a:ext cx="1554162" cy="1555750"/>
            </a:xfrm>
            <a:prstGeom prst="blockArc">
              <a:avLst>
                <a:gd name="adj1" fmla="val 17984332"/>
                <a:gd name="adj2" fmla="val 9064425"/>
                <a:gd name="adj3" fmla="val 14295"/>
              </a:avLst>
            </a:prstGeom>
            <a:solidFill>
              <a:srgbClr val="93CAA8"/>
            </a:solidFill>
            <a:ln>
              <a:noFill/>
            </a:ln>
            <a:extLst/>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22" name="椭圆 46"/>
            <p:cNvSpPr>
              <a:spLocks noChangeArrowheads="1"/>
            </p:cNvSpPr>
            <p:nvPr/>
          </p:nvSpPr>
          <p:spPr bwMode="auto">
            <a:xfrm rot="20494898">
              <a:off x="6533999" y="1763098"/>
              <a:ext cx="1325282" cy="132392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lIns="68568" tIns="34284" rIns="68568" bIns="34284"/>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grpSp>
      <p:sp>
        <p:nvSpPr>
          <p:cNvPr id="23" name="TextBox 634"/>
          <p:cNvSpPr txBox="1"/>
          <p:nvPr/>
        </p:nvSpPr>
        <p:spPr>
          <a:xfrm>
            <a:off x="1020135" y="3352154"/>
            <a:ext cx="7103769" cy="1038734"/>
          </a:xfrm>
          <a:prstGeom prst="rect">
            <a:avLst/>
          </a:prstGeom>
          <a:noFill/>
        </p:spPr>
        <p:txBody>
          <a:bodyPr wrap="square" lIns="68568" tIns="34284" rIns="68568" bIns="34284" rtlCol="0">
            <a:spAutoFit/>
          </a:bodyPr>
          <a:lstStyle/>
          <a:p>
            <a:pP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单击此处添加文本文字内容单击此处添加文本文字内容单击此处添加文本文字内容单击单击此处添加文本文字内容</a:t>
            </a: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50"/>
                                  </p:iterate>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appdata\roaming\360se6\User Data\temp\17961491_084514506002_2.jpg"/>
          <p:cNvPicPr>
            <a:picLocks noChangeAspect="1" noChangeArrowheads="1"/>
          </p:cNvPicPr>
          <p:nvPr/>
        </p:nvPicPr>
        <p:blipFill rotWithShape="1">
          <a:blip r:embed="rId2">
            <a:extLst>
              <a:ext uri="{28A0092B-C50C-407E-A947-70E740481C1C}">
                <a14:useLocalDpi xmlns:a14="http://schemas.microsoft.com/office/drawing/2010/main" val="0"/>
              </a:ext>
            </a:extLst>
          </a:blip>
          <a:srcRect l="1151" r="5138" b="21626"/>
          <a:stretch/>
        </p:blipFill>
        <p:spPr bwMode="auto">
          <a:xfrm>
            <a:off x="0" y="0"/>
            <a:ext cx="9152136" cy="52324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1950244" y="1943100"/>
            <a:ext cx="1257300" cy="1257300"/>
          </a:xfrm>
          <a:prstGeom prst="rect">
            <a:avLst/>
          </a:prstGeom>
          <a:solidFill>
            <a:srgbClr val="25579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8" tIns="34284" rIns="68538" bIns="34284" numCol="1" spcCol="0" rtlCol="0" fromWordArt="0" anchor="ctr" anchorCtr="0" forceAA="0" compatLnSpc="1">
            <a:prstTxWarp prst="textNoShape">
              <a:avLst/>
            </a:prstTxWarp>
            <a:noAutofit/>
          </a:bodyPr>
          <a:lstStyle/>
          <a:p>
            <a:pPr algn="ctr" defTabSz="685426"/>
            <a:r>
              <a:rPr lang="en-US" altLang="zh-CN" sz="6000" dirty="0">
                <a:solidFill>
                  <a:prstClr val="white"/>
                </a:solidFill>
                <a:ea typeface="微软雅黑"/>
              </a:rPr>
              <a:t>03</a:t>
            </a:r>
            <a:endParaRPr lang="zh-CN" altLang="en-US" sz="6000" dirty="0">
              <a:solidFill>
                <a:prstClr val="white"/>
              </a:solidFill>
              <a:ea typeface="微软雅黑"/>
            </a:endParaRPr>
          </a:p>
        </p:txBody>
      </p:sp>
      <p:grpSp>
        <p:nvGrpSpPr>
          <p:cNvPr id="7" name="组合 6"/>
          <p:cNvGrpSpPr/>
          <p:nvPr/>
        </p:nvGrpSpPr>
        <p:grpSpPr>
          <a:xfrm>
            <a:off x="3207563" y="1943100"/>
            <a:ext cx="5243513" cy="1257300"/>
            <a:chOff x="3207563" y="1943100"/>
            <a:chExt cx="5243513" cy="1257300"/>
          </a:xfrm>
        </p:grpSpPr>
        <p:sp>
          <p:nvSpPr>
            <p:cNvPr id="8" name="矩形 7"/>
            <p:cNvSpPr/>
            <p:nvPr/>
          </p:nvSpPr>
          <p:spPr>
            <a:xfrm>
              <a:off x="3207563" y="1943100"/>
              <a:ext cx="5243513" cy="125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8" tIns="34284" rIns="68538" bIns="34284" numCol="1" spcCol="0" rtlCol="0" fromWordArt="0" anchor="ctr" anchorCtr="0" forceAA="0" compatLnSpc="1">
              <a:prstTxWarp prst="textNoShape">
                <a:avLst/>
              </a:prstTxWarp>
              <a:noAutofit/>
            </a:bodyPr>
            <a:lstStyle/>
            <a:p>
              <a:pPr algn="ctr" defTabSz="685426"/>
              <a:endParaRPr lang="zh-CN" altLang="en-US" sz="1400">
                <a:solidFill>
                  <a:prstClr val="white"/>
                </a:solidFill>
                <a:ea typeface="微软雅黑"/>
              </a:endParaRPr>
            </a:p>
          </p:txBody>
        </p:sp>
        <p:sp>
          <p:nvSpPr>
            <p:cNvPr id="9" name="Copyright Notice"/>
            <p:cNvSpPr>
              <a:spLocks/>
            </p:cNvSpPr>
            <p:nvPr/>
          </p:nvSpPr>
          <p:spPr bwMode="auto">
            <a:xfrm>
              <a:off x="4543696" y="2362549"/>
              <a:ext cx="2571207" cy="4183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53970" tIns="24295" rIns="53970" bIns="24295"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rgbClr val="087F92"/>
                  </a:solidFill>
                  <a:latin typeface="微软雅黑"/>
                  <a:ea typeface="微软雅黑"/>
                </a:rPr>
                <a:t>单击此处添加标题</a:t>
              </a:r>
            </a:p>
          </p:txBody>
        </p:sp>
      </p:grpSp>
    </p:spTree>
    <p:extLst>
      <p:ext uri="{BB962C8B-B14F-4D97-AF65-F5344CB8AC3E}">
        <p14:creationId xmlns:p14="http://schemas.microsoft.com/office/powerpoint/2010/main" val="308507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sp>
        <p:nvSpPr>
          <p:cNvPr id="28" name="TextBox 7"/>
          <p:cNvSpPr>
            <a:spLocks noChangeArrowheads="1"/>
          </p:cNvSpPr>
          <p:nvPr/>
        </p:nvSpPr>
        <p:spPr bwMode="auto">
          <a:xfrm>
            <a:off x="2845231" y="1758895"/>
            <a:ext cx="1127837" cy="1165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88" tIns="34284" rIns="68488" bIns="34284">
            <a:spAutoFit/>
          </a:bodyPr>
          <a:lstStyle/>
          <a:p>
            <a:pPr defTabSz="684865"/>
            <a:r>
              <a:rPr lang="zh-CN" altLang="en-US" sz="1400" dirty="0">
                <a:solidFill>
                  <a:prstClr val="black">
                    <a:lumMod val="50000"/>
                    <a:lumOff val="50000"/>
                  </a:prstClr>
                </a:solidFill>
                <a:latin typeface="微软雅黑"/>
                <a:ea typeface="微软雅黑"/>
                <a:sym typeface="宋体" panose="02010600030101010101" pitchFamily="2" charset="-122"/>
              </a:rPr>
              <a:t>文字文字文字文字文字文字文字文字文字文字文字文字</a:t>
            </a:r>
          </a:p>
        </p:txBody>
      </p:sp>
      <p:cxnSp>
        <p:nvCxnSpPr>
          <p:cNvPr id="29" name="直接连接符 28"/>
          <p:cNvCxnSpPr/>
          <p:nvPr/>
        </p:nvCxnSpPr>
        <p:spPr>
          <a:xfrm>
            <a:off x="765472" y="2962700"/>
            <a:ext cx="7621292" cy="0"/>
          </a:xfrm>
          <a:prstGeom prst="line">
            <a:avLst/>
          </a:prstGeom>
          <a:noFill/>
          <a:ln w="6350" cap="flat" cmpd="sng" algn="ctr">
            <a:solidFill>
              <a:sysClr val="windowText" lastClr="000000">
                <a:lumMod val="50000"/>
                <a:lumOff val="50000"/>
              </a:sysClr>
            </a:solidFill>
            <a:prstDash val="sysDash"/>
            <a:miter lim="800000"/>
            <a:headEnd type="diamond"/>
            <a:tailEnd type="diamond"/>
          </a:ln>
          <a:effectLst/>
        </p:spPr>
      </p:cxnSp>
      <p:sp>
        <p:nvSpPr>
          <p:cNvPr id="30" name="文本框 101"/>
          <p:cNvSpPr txBox="1"/>
          <p:nvPr/>
        </p:nvSpPr>
        <p:spPr>
          <a:xfrm>
            <a:off x="684219" y="1283473"/>
            <a:ext cx="2093362" cy="1985159"/>
          </a:xfrm>
          <a:prstGeom prst="rect">
            <a:avLst/>
          </a:prstGeom>
          <a:noFill/>
        </p:spPr>
        <p:txBody>
          <a:bodyPr wrap="none" lIns="68488" tIns="34284" rIns="68488" bIns="34284" rtlCol="0">
            <a:spAutoFit/>
          </a:bodyPr>
          <a:lstStyle/>
          <a:p>
            <a:pPr marL="0" marR="0" lvl="0" indent="0" defTabSz="684865" eaLnBrk="1" fontAlgn="auto" latinLnBrk="0" hangingPunct="1">
              <a:lnSpc>
                <a:spcPct val="100000"/>
              </a:lnSpc>
              <a:spcBef>
                <a:spcPts val="0"/>
              </a:spcBef>
              <a:spcAft>
                <a:spcPts val="0"/>
              </a:spcAft>
              <a:buClrTx/>
              <a:buSzTx/>
              <a:buFontTx/>
              <a:buNone/>
              <a:tabLst/>
              <a:defRPr/>
            </a:pPr>
            <a:r>
              <a:rPr kumimoji="0" lang="en-US" altLang="zh-CN" sz="12500" b="1" i="0" u="none" strike="noStrike" kern="0" cap="none" spc="0" normalizeH="0" baseline="0" noProof="0" dirty="0">
                <a:ln>
                  <a:noFill/>
                </a:ln>
                <a:solidFill>
                  <a:srgbClr val="B02623"/>
                </a:solidFill>
                <a:effectLst/>
                <a:uLnTx/>
                <a:uFillTx/>
                <a:ea typeface="微软雅黑"/>
              </a:rPr>
              <a:t>70</a:t>
            </a:r>
            <a:r>
              <a:rPr kumimoji="0" lang="en-US" altLang="zh-CN" sz="3600" b="1" i="0" u="none" strike="noStrike" kern="0" cap="none" spc="0" normalizeH="0" baseline="0" noProof="0" dirty="0">
                <a:ln>
                  <a:noFill/>
                </a:ln>
                <a:solidFill>
                  <a:srgbClr val="B02623"/>
                </a:solidFill>
                <a:effectLst/>
                <a:uLnTx/>
                <a:uFillTx/>
                <a:ea typeface="微软雅黑"/>
              </a:rPr>
              <a:t>%</a:t>
            </a:r>
            <a:endParaRPr kumimoji="0" lang="zh-CN" altLang="en-US" sz="7200" b="1" i="0" u="none" strike="noStrike" kern="0" cap="none" spc="0" normalizeH="0" baseline="0" noProof="0" dirty="0">
              <a:ln>
                <a:noFill/>
              </a:ln>
              <a:solidFill>
                <a:srgbClr val="B02623"/>
              </a:solidFill>
              <a:effectLst/>
              <a:uLnTx/>
              <a:uFillTx/>
              <a:ea typeface="微软雅黑"/>
            </a:endParaRPr>
          </a:p>
        </p:txBody>
      </p:sp>
      <p:sp>
        <p:nvSpPr>
          <p:cNvPr id="31" name="文本框 102"/>
          <p:cNvSpPr txBox="1"/>
          <p:nvPr/>
        </p:nvSpPr>
        <p:spPr>
          <a:xfrm>
            <a:off x="713373" y="2646419"/>
            <a:ext cx="2093362" cy="1985159"/>
          </a:xfrm>
          <a:prstGeom prst="rect">
            <a:avLst/>
          </a:prstGeom>
          <a:noFill/>
        </p:spPr>
        <p:txBody>
          <a:bodyPr wrap="none" lIns="68488" tIns="34284" rIns="68488" bIns="34284" rtlCol="0">
            <a:spAutoFit/>
          </a:bodyPr>
          <a:lstStyle/>
          <a:p>
            <a:pPr marL="0" marR="0" lvl="0" indent="0" defTabSz="684865" eaLnBrk="1" fontAlgn="auto" latinLnBrk="0" hangingPunct="1">
              <a:lnSpc>
                <a:spcPct val="100000"/>
              </a:lnSpc>
              <a:spcBef>
                <a:spcPts val="0"/>
              </a:spcBef>
              <a:spcAft>
                <a:spcPts val="0"/>
              </a:spcAft>
              <a:buClrTx/>
              <a:buSzTx/>
              <a:buFontTx/>
              <a:buNone/>
              <a:tabLst/>
              <a:defRPr/>
            </a:pPr>
            <a:r>
              <a:rPr kumimoji="0" lang="en-US" altLang="zh-CN" sz="12500" b="1" i="0" u="none" strike="noStrike" kern="0" cap="none" spc="0" normalizeH="0" baseline="0" noProof="0" dirty="0">
                <a:ln>
                  <a:noFill/>
                </a:ln>
                <a:solidFill>
                  <a:srgbClr val="FBB448"/>
                </a:solidFill>
                <a:effectLst/>
                <a:uLnTx/>
                <a:uFillTx/>
                <a:ea typeface="微软雅黑"/>
              </a:rPr>
              <a:t>50</a:t>
            </a:r>
            <a:r>
              <a:rPr kumimoji="0" lang="en-US" altLang="zh-CN" sz="3600" b="1" i="0" u="none" strike="noStrike" kern="0" cap="none" spc="0" normalizeH="0" baseline="0" noProof="0" dirty="0">
                <a:ln>
                  <a:noFill/>
                </a:ln>
                <a:solidFill>
                  <a:srgbClr val="FBB448"/>
                </a:solidFill>
                <a:effectLst/>
                <a:uLnTx/>
                <a:uFillTx/>
                <a:ea typeface="微软雅黑"/>
              </a:rPr>
              <a:t>%</a:t>
            </a:r>
            <a:endParaRPr kumimoji="0" lang="zh-CN" altLang="en-US" sz="3600" b="1" i="0" u="none" strike="noStrike" kern="0" cap="none" spc="0" normalizeH="0" baseline="0" noProof="0" dirty="0">
              <a:ln>
                <a:noFill/>
              </a:ln>
              <a:solidFill>
                <a:srgbClr val="FBB448"/>
              </a:solidFill>
              <a:effectLst/>
              <a:uLnTx/>
              <a:uFillTx/>
              <a:ea typeface="微软雅黑"/>
            </a:endParaRPr>
          </a:p>
        </p:txBody>
      </p:sp>
      <p:sp>
        <p:nvSpPr>
          <p:cNvPr id="32" name="TextBox 7"/>
          <p:cNvSpPr>
            <a:spLocks noChangeArrowheads="1"/>
          </p:cNvSpPr>
          <p:nvPr/>
        </p:nvSpPr>
        <p:spPr bwMode="auto">
          <a:xfrm>
            <a:off x="2845231" y="3137091"/>
            <a:ext cx="1127837" cy="1165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88" tIns="34284" rIns="68488" bIns="34284">
            <a:spAutoFit/>
          </a:bodyPr>
          <a:lstStyle/>
          <a:p>
            <a:pPr defTabSz="684865"/>
            <a:r>
              <a:rPr lang="zh-CN" altLang="en-US" sz="1400" dirty="0">
                <a:solidFill>
                  <a:prstClr val="black">
                    <a:lumMod val="50000"/>
                    <a:lumOff val="50000"/>
                  </a:prstClr>
                </a:solidFill>
                <a:latin typeface="微软雅黑"/>
                <a:ea typeface="微软雅黑"/>
                <a:sym typeface="宋体" panose="02010600030101010101" pitchFamily="2" charset="-122"/>
              </a:rPr>
              <a:t>文字文字文字文字文字文字文字文字文字文字文字文字</a:t>
            </a:r>
          </a:p>
        </p:txBody>
      </p:sp>
      <p:grpSp>
        <p:nvGrpSpPr>
          <p:cNvPr id="33" name="组合 32"/>
          <p:cNvGrpSpPr>
            <a:grpSpLocks noChangeAspect="1"/>
          </p:cNvGrpSpPr>
          <p:nvPr/>
        </p:nvGrpSpPr>
        <p:grpSpPr>
          <a:xfrm>
            <a:off x="4153343" y="2173610"/>
            <a:ext cx="321430" cy="675000"/>
            <a:chOff x="4652963" y="2906714"/>
            <a:chExt cx="238125" cy="666750"/>
          </a:xfrm>
          <a:solidFill>
            <a:srgbClr val="93CAA8"/>
          </a:solidFill>
        </p:grpSpPr>
        <p:sp>
          <p:nvSpPr>
            <p:cNvPr id="34"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35"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42" name="组合 41"/>
          <p:cNvGrpSpPr>
            <a:grpSpLocks noChangeAspect="1"/>
          </p:cNvGrpSpPr>
          <p:nvPr/>
        </p:nvGrpSpPr>
        <p:grpSpPr>
          <a:xfrm>
            <a:off x="4581272" y="2173610"/>
            <a:ext cx="321430" cy="675000"/>
            <a:chOff x="4652963" y="2906714"/>
            <a:chExt cx="238125" cy="666750"/>
          </a:xfrm>
          <a:solidFill>
            <a:srgbClr val="93CAA8"/>
          </a:solidFill>
        </p:grpSpPr>
        <p:sp>
          <p:nvSpPr>
            <p:cNvPr id="43"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44"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45" name="组合 44"/>
          <p:cNvGrpSpPr>
            <a:grpSpLocks noChangeAspect="1"/>
          </p:cNvGrpSpPr>
          <p:nvPr/>
        </p:nvGrpSpPr>
        <p:grpSpPr>
          <a:xfrm>
            <a:off x="5009201" y="2173610"/>
            <a:ext cx="321430" cy="675000"/>
            <a:chOff x="4652963" y="2906714"/>
            <a:chExt cx="238125" cy="666750"/>
          </a:xfrm>
          <a:solidFill>
            <a:srgbClr val="93CAA8"/>
          </a:solidFill>
        </p:grpSpPr>
        <p:sp>
          <p:nvSpPr>
            <p:cNvPr id="46"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47"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48" name="组合 47"/>
          <p:cNvGrpSpPr>
            <a:grpSpLocks noChangeAspect="1"/>
          </p:cNvGrpSpPr>
          <p:nvPr/>
        </p:nvGrpSpPr>
        <p:grpSpPr>
          <a:xfrm>
            <a:off x="5437130" y="2173610"/>
            <a:ext cx="321430" cy="675000"/>
            <a:chOff x="4652963" y="2906714"/>
            <a:chExt cx="238125" cy="666750"/>
          </a:xfrm>
          <a:solidFill>
            <a:srgbClr val="93CAA8"/>
          </a:solidFill>
        </p:grpSpPr>
        <p:sp>
          <p:nvSpPr>
            <p:cNvPr id="49"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50"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51" name="组合 50"/>
          <p:cNvGrpSpPr>
            <a:grpSpLocks noChangeAspect="1"/>
          </p:cNvGrpSpPr>
          <p:nvPr/>
        </p:nvGrpSpPr>
        <p:grpSpPr>
          <a:xfrm>
            <a:off x="5865059" y="2173610"/>
            <a:ext cx="321430" cy="675000"/>
            <a:chOff x="4652963" y="2906714"/>
            <a:chExt cx="238125" cy="666750"/>
          </a:xfrm>
          <a:solidFill>
            <a:srgbClr val="93CAA8"/>
          </a:solidFill>
        </p:grpSpPr>
        <p:sp>
          <p:nvSpPr>
            <p:cNvPr id="52"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53"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54" name="组合 53"/>
          <p:cNvGrpSpPr>
            <a:grpSpLocks noChangeAspect="1"/>
          </p:cNvGrpSpPr>
          <p:nvPr/>
        </p:nvGrpSpPr>
        <p:grpSpPr>
          <a:xfrm>
            <a:off x="6292988" y="2173610"/>
            <a:ext cx="321430" cy="675000"/>
            <a:chOff x="4652963" y="2906714"/>
            <a:chExt cx="238125" cy="666750"/>
          </a:xfrm>
          <a:solidFill>
            <a:srgbClr val="93CAA8"/>
          </a:solidFill>
        </p:grpSpPr>
        <p:sp>
          <p:nvSpPr>
            <p:cNvPr id="55"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56"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57" name="组合 56"/>
          <p:cNvGrpSpPr>
            <a:grpSpLocks noChangeAspect="1"/>
          </p:cNvGrpSpPr>
          <p:nvPr/>
        </p:nvGrpSpPr>
        <p:grpSpPr>
          <a:xfrm>
            <a:off x="6720917" y="2173610"/>
            <a:ext cx="321430" cy="675000"/>
            <a:chOff x="4652963" y="2906714"/>
            <a:chExt cx="238125" cy="666750"/>
          </a:xfrm>
          <a:solidFill>
            <a:srgbClr val="93CAA8"/>
          </a:solidFill>
        </p:grpSpPr>
        <p:sp>
          <p:nvSpPr>
            <p:cNvPr id="58"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59"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60" name="组合 59"/>
          <p:cNvGrpSpPr>
            <a:grpSpLocks noChangeAspect="1"/>
          </p:cNvGrpSpPr>
          <p:nvPr/>
        </p:nvGrpSpPr>
        <p:grpSpPr>
          <a:xfrm>
            <a:off x="7148846" y="2173610"/>
            <a:ext cx="321430" cy="675000"/>
            <a:chOff x="4652963" y="2906714"/>
            <a:chExt cx="238125" cy="666750"/>
          </a:xfrm>
          <a:solidFill>
            <a:srgbClr val="1F8984"/>
          </a:solidFill>
        </p:grpSpPr>
        <p:sp>
          <p:nvSpPr>
            <p:cNvPr id="61"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2"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63" name="组合 62"/>
          <p:cNvGrpSpPr>
            <a:grpSpLocks noChangeAspect="1"/>
          </p:cNvGrpSpPr>
          <p:nvPr/>
        </p:nvGrpSpPr>
        <p:grpSpPr>
          <a:xfrm>
            <a:off x="7576775" y="2173610"/>
            <a:ext cx="321430" cy="675000"/>
            <a:chOff x="4652963" y="2906714"/>
            <a:chExt cx="238125" cy="666750"/>
          </a:xfrm>
          <a:solidFill>
            <a:srgbClr val="1F8984"/>
          </a:solidFill>
        </p:grpSpPr>
        <p:sp>
          <p:nvSpPr>
            <p:cNvPr id="64"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5"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66" name="组合 65"/>
          <p:cNvGrpSpPr>
            <a:grpSpLocks noChangeAspect="1"/>
          </p:cNvGrpSpPr>
          <p:nvPr/>
        </p:nvGrpSpPr>
        <p:grpSpPr>
          <a:xfrm>
            <a:off x="8004706" y="2173610"/>
            <a:ext cx="321430" cy="675000"/>
            <a:chOff x="4652963" y="2906714"/>
            <a:chExt cx="238125" cy="666750"/>
          </a:xfrm>
          <a:solidFill>
            <a:srgbClr val="1F8984"/>
          </a:solidFill>
        </p:grpSpPr>
        <p:sp>
          <p:nvSpPr>
            <p:cNvPr id="67"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8"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69" name="组合 68"/>
          <p:cNvGrpSpPr>
            <a:grpSpLocks noChangeAspect="1"/>
          </p:cNvGrpSpPr>
          <p:nvPr/>
        </p:nvGrpSpPr>
        <p:grpSpPr>
          <a:xfrm>
            <a:off x="4139952" y="3408918"/>
            <a:ext cx="321430" cy="675000"/>
            <a:chOff x="4652963" y="2906714"/>
            <a:chExt cx="238125" cy="666750"/>
          </a:xfrm>
          <a:solidFill>
            <a:srgbClr val="FBB448"/>
          </a:solidFill>
        </p:grpSpPr>
        <p:sp>
          <p:nvSpPr>
            <p:cNvPr id="70"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71"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72" name="组合 71"/>
          <p:cNvGrpSpPr>
            <a:grpSpLocks noChangeAspect="1"/>
          </p:cNvGrpSpPr>
          <p:nvPr/>
        </p:nvGrpSpPr>
        <p:grpSpPr>
          <a:xfrm>
            <a:off x="4567881" y="3408918"/>
            <a:ext cx="321430" cy="675000"/>
            <a:chOff x="4652963" y="2906714"/>
            <a:chExt cx="238125" cy="666750"/>
          </a:xfrm>
          <a:solidFill>
            <a:srgbClr val="FBB448"/>
          </a:solidFill>
        </p:grpSpPr>
        <p:sp>
          <p:nvSpPr>
            <p:cNvPr id="73"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74"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75" name="组合 74"/>
          <p:cNvGrpSpPr>
            <a:grpSpLocks noChangeAspect="1"/>
          </p:cNvGrpSpPr>
          <p:nvPr/>
        </p:nvGrpSpPr>
        <p:grpSpPr>
          <a:xfrm>
            <a:off x="4995810" y="3408918"/>
            <a:ext cx="321430" cy="675000"/>
            <a:chOff x="4652963" y="2906714"/>
            <a:chExt cx="238125" cy="666750"/>
          </a:xfrm>
          <a:solidFill>
            <a:srgbClr val="FBB448"/>
          </a:solidFill>
        </p:grpSpPr>
        <p:sp>
          <p:nvSpPr>
            <p:cNvPr id="76"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77"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78" name="组合 77"/>
          <p:cNvGrpSpPr>
            <a:grpSpLocks noChangeAspect="1"/>
          </p:cNvGrpSpPr>
          <p:nvPr/>
        </p:nvGrpSpPr>
        <p:grpSpPr>
          <a:xfrm>
            <a:off x="5423739" y="3408918"/>
            <a:ext cx="321430" cy="675000"/>
            <a:chOff x="4652963" y="2906714"/>
            <a:chExt cx="238125" cy="666750"/>
          </a:xfrm>
          <a:solidFill>
            <a:srgbClr val="FBB448"/>
          </a:solidFill>
        </p:grpSpPr>
        <p:sp>
          <p:nvSpPr>
            <p:cNvPr id="79"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80"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81" name="组合 80"/>
          <p:cNvGrpSpPr>
            <a:grpSpLocks noChangeAspect="1"/>
          </p:cNvGrpSpPr>
          <p:nvPr/>
        </p:nvGrpSpPr>
        <p:grpSpPr>
          <a:xfrm>
            <a:off x="5851668" y="3408918"/>
            <a:ext cx="321430" cy="675000"/>
            <a:chOff x="4652963" y="2906714"/>
            <a:chExt cx="238125" cy="666750"/>
          </a:xfrm>
          <a:solidFill>
            <a:srgbClr val="FBB448"/>
          </a:solidFill>
        </p:grpSpPr>
        <p:sp>
          <p:nvSpPr>
            <p:cNvPr id="82"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83"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84" name="组合 83"/>
          <p:cNvGrpSpPr>
            <a:grpSpLocks noChangeAspect="1"/>
          </p:cNvGrpSpPr>
          <p:nvPr/>
        </p:nvGrpSpPr>
        <p:grpSpPr>
          <a:xfrm>
            <a:off x="6279597" y="3408918"/>
            <a:ext cx="321430" cy="675000"/>
            <a:chOff x="4652963" y="2906714"/>
            <a:chExt cx="238125" cy="666750"/>
          </a:xfrm>
          <a:solidFill>
            <a:srgbClr val="FBB448"/>
          </a:solidFill>
        </p:grpSpPr>
        <p:sp>
          <p:nvSpPr>
            <p:cNvPr id="85"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86"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87" name="组合 86"/>
          <p:cNvGrpSpPr>
            <a:grpSpLocks noChangeAspect="1"/>
          </p:cNvGrpSpPr>
          <p:nvPr/>
        </p:nvGrpSpPr>
        <p:grpSpPr>
          <a:xfrm>
            <a:off x="6707526" y="3408918"/>
            <a:ext cx="321430" cy="675000"/>
            <a:chOff x="4652963" y="2906714"/>
            <a:chExt cx="238125" cy="666750"/>
          </a:xfrm>
          <a:solidFill>
            <a:srgbClr val="AFAFAF"/>
          </a:solidFill>
        </p:grpSpPr>
        <p:sp>
          <p:nvSpPr>
            <p:cNvPr id="88"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89"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90" name="组合 89"/>
          <p:cNvGrpSpPr>
            <a:grpSpLocks noChangeAspect="1"/>
          </p:cNvGrpSpPr>
          <p:nvPr/>
        </p:nvGrpSpPr>
        <p:grpSpPr>
          <a:xfrm>
            <a:off x="7135455" y="3408918"/>
            <a:ext cx="321430" cy="675000"/>
            <a:chOff x="4652963" y="2906714"/>
            <a:chExt cx="238125" cy="666750"/>
          </a:xfrm>
          <a:solidFill>
            <a:srgbClr val="AFAFAF"/>
          </a:solidFill>
        </p:grpSpPr>
        <p:sp>
          <p:nvSpPr>
            <p:cNvPr id="91"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92"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93" name="组合 92"/>
          <p:cNvGrpSpPr>
            <a:grpSpLocks noChangeAspect="1"/>
          </p:cNvGrpSpPr>
          <p:nvPr/>
        </p:nvGrpSpPr>
        <p:grpSpPr>
          <a:xfrm>
            <a:off x="7563384" y="3408918"/>
            <a:ext cx="321430" cy="675000"/>
            <a:chOff x="4652963" y="2906714"/>
            <a:chExt cx="238125" cy="666750"/>
          </a:xfrm>
          <a:solidFill>
            <a:srgbClr val="AFAFAF"/>
          </a:solidFill>
        </p:grpSpPr>
        <p:sp>
          <p:nvSpPr>
            <p:cNvPr id="94"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95"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96" name="组合 95"/>
          <p:cNvGrpSpPr>
            <a:grpSpLocks noChangeAspect="1"/>
          </p:cNvGrpSpPr>
          <p:nvPr/>
        </p:nvGrpSpPr>
        <p:grpSpPr>
          <a:xfrm>
            <a:off x="7991315" y="3408918"/>
            <a:ext cx="321430" cy="675000"/>
            <a:chOff x="4652963" y="2906714"/>
            <a:chExt cx="238125" cy="666750"/>
          </a:xfrm>
          <a:solidFill>
            <a:srgbClr val="AFAFAF"/>
          </a:solidFill>
        </p:grpSpPr>
        <p:sp>
          <p:nvSpPr>
            <p:cNvPr id="97"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98"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ntr" presetSubtype="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par>
                                <p:cTn id="20" presetID="10" presetClass="entr" presetSubtype="0"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par>
                                <p:cTn id="29" presetID="10" presetClass="entr" presetSubtype="0"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par>
                                <p:cTn id="35" presetID="10" presetClass="entr" presetSubtype="0"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nodeType="with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grpSp>
        <p:nvGrpSpPr>
          <p:cNvPr id="50" name="组合 49"/>
          <p:cNvGrpSpPr/>
          <p:nvPr/>
        </p:nvGrpSpPr>
        <p:grpSpPr>
          <a:xfrm>
            <a:off x="2324512" y="1203598"/>
            <a:ext cx="4289423" cy="3181350"/>
            <a:chOff x="2324512" y="1203598"/>
            <a:chExt cx="4289423" cy="3181350"/>
          </a:xfrm>
        </p:grpSpPr>
        <p:pic>
          <p:nvPicPr>
            <p:cNvPr id="7" name="Picture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3623" y="3832498"/>
              <a:ext cx="250031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4512" y="3834088"/>
              <a:ext cx="2498725" cy="54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104"/>
            <p:cNvSpPr>
              <a:spLocks/>
            </p:cNvSpPr>
            <p:nvPr/>
          </p:nvSpPr>
          <p:spPr bwMode="auto">
            <a:xfrm>
              <a:off x="4570823" y="3140350"/>
              <a:ext cx="863600" cy="938214"/>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255796"/>
            </a:solidFill>
            <a:ln>
              <a:noFill/>
            </a:ln>
            <a:ex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10" name="Freeform 105"/>
            <p:cNvSpPr>
              <a:spLocks/>
            </p:cNvSpPr>
            <p:nvPr/>
          </p:nvSpPr>
          <p:spPr bwMode="auto">
            <a:xfrm>
              <a:off x="4570823" y="3140350"/>
              <a:ext cx="863600" cy="938214"/>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9" tIns="34285" rIns="68569" bIns="34285"/>
            <a:lstStyle/>
            <a:p>
              <a:pPr defTabSz="685783" fontAlgn="base">
                <a:spcBef>
                  <a:spcPct val="0"/>
                </a:spcBef>
                <a:spcAft>
                  <a:spcPct val="0"/>
                </a:spcAft>
              </a:pPr>
              <a:endParaRPr lang="zh-CN" altLang="en-US">
                <a:solidFill>
                  <a:prstClr val="black"/>
                </a:solidFill>
                <a:latin typeface="微软雅黑"/>
                <a:ea typeface="微软雅黑"/>
              </a:endParaRPr>
            </a:p>
          </p:txBody>
        </p:sp>
        <p:sp>
          <p:nvSpPr>
            <p:cNvPr id="11" name="Freeform 106"/>
            <p:cNvSpPr>
              <a:spLocks/>
            </p:cNvSpPr>
            <p:nvPr/>
          </p:nvSpPr>
          <p:spPr bwMode="auto">
            <a:xfrm>
              <a:off x="3564347" y="3140350"/>
              <a:ext cx="866775" cy="938214"/>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3A8AA6"/>
            </a:solidFill>
            <a:ln>
              <a:noFill/>
            </a:ln>
            <a:ex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12" name="Freeform 107"/>
            <p:cNvSpPr>
              <a:spLocks/>
            </p:cNvSpPr>
            <p:nvPr/>
          </p:nvSpPr>
          <p:spPr bwMode="auto">
            <a:xfrm>
              <a:off x="3564347" y="3140350"/>
              <a:ext cx="866775" cy="938214"/>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solidFill>
              <a:srgbClr val="AFAFAF"/>
            </a:solidFill>
            <a:ln>
              <a:noFill/>
            </a:ln>
            <a:extLst/>
          </p:spPr>
          <p:txBody>
            <a:bodyPr lIns="68569" tIns="34285" rIns="68569" bIns="34285"/>
            <a:lstStyle/>
            <a:p>
              <a:pPr defTabSz="685783" fontAlgn="base">
                <a:spcBef>
                  <a:spcPct val="0"/>
                </a:spcBef>
                <a:spcAft>
                  <a:spcPct val="0"/>
                </a:spcAft>
                <a:defRPr/>
              </a:pPr>
              <a:endParaRPr lang="zh-CN" altLang="en-US">
                <a:solidFill>
                  <a:prstClr val="black"/>
                </a:solidFill>
                <a:effectLst>
                  <a:outerShdw blurRad="60007" dist="310007" dir="7680000" sy="30000" kx="1300200" algn="ctr" rotWithShape="0">
                    <a:prstClr val="black">
                      <a:alpha val="32000"/>
                    </a:prstClr>
                  </a:outerShdw>
                </a:effectLst>
                <a:latin typeface="微软雅黑"/>
                <a:ea typeface="微软雅黑"/>
              </a:endParaRPr>
            </a:p>
          </p:txBody>
        </p:sp>
        <p:sp>
          <p:nvSpPr>
            <p:cNvPr id="13" name="Freeform 108"/>
            <p:cNvSpPr>
              <a:spLocks/>
            </p:cNvSpPr>
            <p:nvPr/>
          </p:nvSpPr>
          <p:spPr bwMode="auto">
            <a:xfrm>
              <a:off x="4499386" y="1203598"/>
              <a:ext cx="1511300" cy="1778000"/>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93CAA8"/>
            </a:solidFill>
            <a:ln>
              <a:noFill/>
            </a:ln>
            <a:ex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14" name="Freeform 109"/>
            <p:cNvSpPr>
              <a:spLocks/>
            </p:cNvSpPr>
            <p:nvPr/>
          </p:nvSpPr>
          <p:spPr bwMode="auto">
            <a:xfrm>
              <a:off x="2988086" y="1203598"/>
              <a:ext cx="1511300" cy="1778000"/>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B02623"/>
            </a:solidFill>
            <a:ln>
              <a:noFill/>
            </a:ln>
            <a:ex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15" name="Freeform 121"/>
            <p:cNvSpPr>
              <a:spLocks/>
            </p:cNvSpPr>
            <p:nvPr/>
          </p:nvSpPr>
          <p:spPr bwMode="auto">
            <a:xfrm>
              <a:off x="4273958" y="2581549"/>
              <a:ext cx="190500" cy="188913"/>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69" tIns="34285" rIns="68569" bIns="34285"/>
            <a:lstStyle/>
            <a:p>
              <a:pPr defTabSz="685783" fontAlgn="base">
                <a:spcBef>
                  <a:spcPct val="0"/>
                </a:spcBef>
                <a:spcAft>
                  <a:spcPct val="0"/>
                </a:spcAft>
              </a:pPr>
              <a:endParaRPr lang="zh-CN" altLang="en-US">
                <a:solidFill>
                  <a:prstClr val="black"/>
                </a:solidFill>
                <a:latin typeface="微软雅黑"/>
                <a:ea typeface="微软雅黑"/>
              </a:endParaRPr>
            </a:p>
          </p:txBody>
        </p:sp>
        <p:sp>
          <p:nvSpPr>
            <p:cNvPr id="16" name="Freeform 122"/>
            <p:cNvSpPr>
              <a:spLocks/>
            </p:cNvSpPr>
            <p:nvPr/>
          </p:nvSpPr>
          <p:spPr bwMode="auto">
            <a:xfrm>
              <a:off x="4500974" y="2533922"/>
              <a:ext cx="236537" cy="236538"/>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69" tIns="34285" rIns="68569" bIns="34285"/>
            <a:lstStyle/>
            <a:p>
              <a:pPr defTabSz="685783" fontAlgn="base">
                <a:spcBef>
                  <a:spcPct val="0"/>
                </a:spcBef>
                <a:spcAft>
                  <a:spcPct val="0"/>
                </a:spcAft>
              </a:pPr>
              <a:endParaRPr lang="zh-CN" altLang="en-US">
                <a:solidFill>
                  <a:prstClr val="black"/>
                </a:solidFill>
                <a:latin typeface="微软雅黑"/>
                <a:ea typeface="微软雅黑"/>
              </a:endParaRPr>
            </a:p>
          </p:txBody>
        </p:sp>
        <p:sp>
          <p:nvSpPr>
            <p:cNvPr id="17" name="Freeform 123"/>
            <p:cNvSpPr>
              <a:spLocks/>
            </p:cNvSpPr>
            <p:nvPr/>
          </p:nvSpPr>
          <p:spPr bwMode="auto">
            <a:xfrm>
              <a:off x="4273958" y="2810148"/>
              <a:ext cx="190500" cy="185738"/>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69" tIns="34285" rIns="68569" bIns="34285"/>
            <a:lstStyle/>
            <a:p>
              <a:pPr defTabSz="685783" fontAlgn="base">
                <a:spcBef>
                  <a:spcPct val="0"/>
                </a:spcBef>
                <a:spcAft>
                  <a:spcPct val="0"/>
                </a:spcAft>
              </a:pPr>
              <a:endParaRPr lang="zh-CN" altLang="en-US">
                <a:solidFill>
                  <a:prstClr val="black"/>
                </a:solidFill>
                <a:latin typeface="微软雅黑"/>
                <a:ea typeface="微软雅黑"/>
              </a:endParaRPr>
            </a:p>
          </p:txBody>
        </p:sp>
        <p:sp>
          <p:nvSpPr>
            <p:cNvPr id="18" name="Freeform 124"/>
            <p:cNvSpPr>
              <a:spLocks/>
            </p:cNvSpPr>
            <p:nvPr/>
          </p:nvSpPr>
          <p:spPr bwMode="auto">
            <a:xfrm>
              <a:off x="4500975" y="2810148"/>
              <a:ext cx="187325" cy="185738"/>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69" tIns="34285" rIns="68569" bIns="34285"/>
            <a:lstStyle/>
            <a:p>
              <a:pPr defTabSz="685783" fontAlgn="base">
                <a:spcBef>
                  <a:spcPct val="0"/>
                </a:spcBef>
                <a:spcAft>
                  <a:spcPct val="0"/>
                </a:spcAft>
              </a:pPr>
              <a:endParaRPr lang="zh-CN" altLang="en-US">
                <a:solidFill>
                  <a:prstClr val="black"/>
                </a:solidFill>
                <a:latin typeface="微软雅黑"/>
                <a:ea typeface="微软雅黑"/>
              </a:endParaRPr>
            </a:p>
          </p:txBody>
        </p:sp>
      </p:grpSp>
      <p:grpSp>
        <p:nvGrpSpPr>
          <p:cNvPr id="46" name="组合 45"/>
          <p:cNvGrpSpPr/>
          <p:nvPr/>
        </p:nvGrpSpPr>
        <p:grpSpPr>
          <a:xfrm>
            <a:off x="1297397" y="1225822"/>
            <a:ext cx="2776539" cy="1269771"/>
            <a:chOff x="1297397" y="1225822"/>
            <a:chExt cx="2776539" cy="1269771"/>
          </a:xfrm>
        </p:grpSpPr>
        <p:sp>
          <p:nvSpPr>
            <p:cNvPr id="20" name="任意多边形 19"/>
            <p:cNvSpPr/>
            <p:nvPr/>
          </p:nvSpPr>
          <p:spPr>
            <a:xfrm flipH="1">
              <a:off x="1297397" y="1608412"/>
              <a:ext cx="2736850" cy="615950"/>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miter lim="800000"/>
              <a:headEnd type="oval" w="med" len="med"/>
            </a:ln>
            <a:effectLst/>
          </p:spPr>
          <p:txBody>
            <a:bodyPr lIns="68569" tIns="34285" rIns="68569" bIns="34285" anchor="ctr"/>
            <a:lstStyle/>
            <a:p>
              <a:pPr marL="0" marR="0" lvl="0" indent="0" algn="ctr"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21" name="矩形 1"/>
            <p:cNvSpPr>
              <a:spLocks noChangeArrowheads="1"/>
            </p:cNvSpPr>
            <p:nvPr/>
          </p:nvSpPr>
          <p:spPr bwMode="auto">
            <a:xfrm>
              <a:off x="1618073" y="1225822"/>
              <a:ext cx="1724025" cy="1269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5" rIns="68569" bIns="3428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85783" eaLnBrk="1" fontAlgn="base" hangingPunct="1">
                <a:lnSpc>
                  <a:spcPct val="150000"/>
                </a:lnSpc>
                <a:spcBef>
                  <a:spcPct val="0"/>
                </a:spcBef>
                <a:spcAft>
                  <a:spcPct val="0"/>
                </a:spcAft>
              </a:pPr>
              <a:r>
                <a:rPr lang="zh-CN" altLang="en-US" sz="1400" b="1" dirty="0">
                  <a:solidFill>
                    <a:srgbClr val="595959"/>
                  </a:solidFill>
                  <a:latin typeface="微软雅黑"/>
                  <a:ea typeface="微软雅黑"/>
                </a:rPr>
                <a:t>此处添加标题内容</a:t>
              </a:r>
              <a:endParaRPr lang="en-US" altLang="zh-CN" sz="1400" b="1"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r>
                <a:rPr lang="zh-CN" altLang="en-US" sz="1200" dirty="0">
                  <a:solidFill>
                    <a:srgbClr val="595959"/>
                  </a:solidFill>
                  <a:latin typeface="微软雅黑"/>
                  <a:ea typeface="微软雅黑"/>
                </a:rPr>
                <a:t>点击此处添加内容</a:t>
              </a:r>
              <a:endParaRPr lang="en-US" altLang="zh-CN" sz="1200"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r>
                <a:rPr lang="zh-CN" altLang="en-US" sz="1200" dirty="0">
                  <a:solidFill>
                    <a:srgbClr val="595959"/>
                  </a:solidFill>
                  <a:latin typeface="微软雅黑"/>
                  <a:ea typeface="微软雅黑"/>
                </a:rPr>
                <a:t>点击此处添加内容</a:t>
              </a:r>
              <a:endParaRPr lang="zh-CN" altLang="zh-CN" sz="1200"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endParaRPr lang="zh-CN" altLang="zh-CN" sz="1400" b="1" dirty="0">
                <a:solidFill>
                  <a:srgbClr val="595959"/>
                </a:solidFill>
                <a:latin typeface="微软雅黑"/>
                <a:ea typeface="微软雅黑"/>
              </a:endParaRPr>
            </a:p>
          </p:txBody>
        </p:sp>
        <p:grpSp>
          <p:nvGrpSpPr>
            <p:cNvPr id="26" name="组合 122"/>
            <p:cNvGrpSpPr>
              <a:grpSpLocks/>
            </p:cNvGrpSpPr>
            <p:nvPr/>
          </p:nvGrpSpPr>
          <p:grpSpPr bwMode="auto">
            <a:xfrm>
              <a:off x="1354549" y="1336950"/>
              <a:ext cx="192087" cy="193675"/>
              <a:chOff x="3889445" y="2973091"/>
              <a:chExt cx="319708" cy="324921"/>
            </a:xfrm>
          </p:grpSpPr>
          <p:sp>
            <p:nvSpPr>
              <p:cNvPr id="27"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sp>
            <p:nvSpPr>
              <p:cNvPr id="28"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sp>
            <p:nvSpPr>
              <p:cNvPr id="29"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sp>
            <p:nvSpPr>
              <p:cNvPr id="30"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grpSp>
        <p:sp>
          <p:nvSpPr>
            <p:cNvPr id="41" name="Oval 54"/>
            <p:cNvSpPr>
              <a:spLocks noChangeArrowheads="1"/>
            </p:cNvSpPr>
            <p:nvPr/>
          </p:nvSpPr>
          <p:spPr bwMode="auto">
            <a:xfrm>
              <a:off x="3991386" y="2187848"/>
              <a:ext cx="82550" cy="82550"/>
            </a:xfrm>
            <a:prstGeom prst="ellipse">
              <a:avLst/>
            </a:prstGeom>
            <a:gradFill rotWithShape="1">
              <a:gsLst>
                <a:gs pos="0">
                  <a:sysClr val="windowText" lastClr="000000">
                    <a:lumMod val="110000"/>
                    <a:satMod val="105000"/>
                    <a:tint val="67000"/>
                  </a:sysClr>
                </a:gs>
                <a:gs pos="50000">
                  <a:sysClr val="windowText" lastClr="000000">
                    <a:lumMod val="105000"/>
                    <a:satMod val="103000"/>
                    <a:tint val="73000"/>
                  </a:sysClr>
                </a:gs>
                <a:gs pos="100000">
                  <a:sysClr val="windowText" lastClr="000000">
                    <a:lumMod val="105000"/>
                    <a:satMod val="109000"/>
                    <a:tint val="81000"/>
                  </a:sysClr>
                </a:gs>
              </a:gsLst>
              <a:lin ang="5400000" scaled="0"/>
            </a:gradFill>
            <a:ln w="6350" cap="flat" cmpd="sng" algn="ctr">
              <a:noFill/>
              <a:prstDash val="solid"/>
              <a:miter lim="800000"/>
              <a:headEnd/>
              <a:tailEnd/>
            </a:ln>
            <a:effectLst>
              <a:outerShdw blurRad="63500" sx="102000" sy="102000" algn="ctr" rotWithShape="0">
                <a:prstClr val="black">
                  <a:alpha val="40000"/>
                </a:prstClr>
              </a:outerShdw>
            </a:effec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a:ea typeface="微软雅黑"/>
              </a:endParaRPr>
            </a:p>
          </p:txBody>
        </p:sp>
      </p:grpSp>
      <p:grpSp>
        <p:nvGrpSpPr>
          <p:cNvPr id="47" name="组合 46"/>
          <p:cNvGrpSpPr/>
          <p:nvPr/>
        </p:nvGrpSpPr>
        <p:grpSpPr>
          <a:xfrm>
            <a:off x="5099461" y="1225822"/>
            <a:ext cx="2989261" cy="1269771"/>
            <a:chOff x="5099461" y="1225822"/>
            <a:chExt cx="2989261" cy="1269771"/>
          </a:xfrm>
        </p:grpSpPr>
        <p:sp>
          <p:nvSpPr>
            <p:cNvPr id="19" name="矩形 1"/>
            <p:cNvSpPr>
              <a:spLocks noChangeArrowheads="1"/>
            </p:cNvSpPr>
            <p:nvPr/>
          </p:nvSpPr>
          <p:spPr bwMode="auto">
            <a:xfrm>
              <a:off x="6364697" y="1225822"/>
              <a:ext cx="1724025" cy="1269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5" rIns="68569" bIns="3428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85783" eaLnBrk="1" fontAlgn="base" hangingPunct="1">
                <a:lnSpc>
                  <a:spcPct val="150000"/>
                </a:lnSpc>
                <a:spcBef>
                  <a:spcPct val="0"/>
                </a:spcBef>
                <a:spcAft>
                  <a:spcPct val="0"/>
                </a:spcAft>
              </a:pPr>
              <a:r>
                <a:rPr lang="zh-CN" altLang="en-US" sz="1400" b="1" dirty="0">
                  <a:solidFill>
                    <a:srgbClr val="595959"/>
                  </a:solidFill>
                  <a:latin typeface="微软雅黑"/>
                  <a:ea typeface="微软雅黑"/>
                </a:rPr>
                <a:t>此处添加标题内容</a:t>
              </a:r>
              <a:endParaRPr lang="en-US" altLang="zh-CN" sz="1400" b="1"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r>
                <a:rPr lang="zh-CN" altLang="en-US" sz="1200" dirty="0">
                  <a:solidFill>
                    <a:srgbClr val="595959"/>
                  </a:solidFill>
                  <a:latin typeface="微软雅黑"/>
                  <a:ea typeface="微软雅黑"/>
                </a:rPr>
                <a:t>点击此处添加内容</a:t>
              </a:r>
              <a:endParaRPr lang="en-US" altLang="zh-CN" sz="1200"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r>
                <a:rPr lang="zh-CN" altLang="en-US" sz="1200" dirty="0">
                  <a:solidFill>
                    <a:srgbClr val="595959"/>
                  </a:solidFill>
                  <a:latin typeface="微软雅黑"/>
                  <a:ea typeface="微软雅黑"/>
                </a:rPr>
                <a:t>点击此处添加内容</a:t>
              </a:r>
              <a:endParaRPr lang="zh-CN" altLang="zh-CN" sz="1200"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endParaRPr lang="zh-CN" altLang="zh-CN" sz="1400" b="1" dirty="0">
                <a:solidFill>
                  <a:srgbClr val="595959"/>
                </a:solidFill>
                <a:latin typeface="微软雅黑"/>
                <a:ea typeface="微软雅黑"/>
              </a:endParaRPr>
            </a:p>
          </p:txBody>
        </p:sp>
        <p:sp>
          <p:nvSpPr>
            <p:cNvPr id="25" name="Freeform 11"/>
            <p:cNvSpPr>
              <a:spLocks/>
            </p:cNvSpPr>
            <p:nvPr/>
          </p:nvSpPr>
          <p:spPr bwMode="auto">
            <a:xfrm>
              <a:off x="6131336" y="1325834"/>
              <a:ext cx="268287" cy="234951"/>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69" tIns="34285" rIns="68569" bIns="34285"/>
            <a:lstStyle/>
            <a:p>
              <a:pPr defTabSz="685783" fontAlgn="base">
                <a:spcBef>
                  <a:spcPct val="0"/>
                </a:spcBef>
                <a:spcAft>
                  <a:spcPct val="0"/>
                </a:spcAft>
              </a:pPr>
              <a:endParaRPr lang="zh-CN" altLang="en-US">
                <a:solidFill>
                  <a:prstClr val="black"/>
                </a:solidFill>
                <a:latin typeface="微软雅黑"/>
                <a:ea typeface="微软雅黑"/>
              </a:endParaRPr>
            </a:p>
          </p:txBody>
        </p:sp>
        <p:sp>
          <p:nvSpPr>
            <p:cNvPr id="39" name="任意多边形 38"/>
            <p:cNvSpPr/>
            <p:nvPr/>
          </p:nvSpPr>
          <p:spPr>
            <a:xfrm>
              <a:off x="5147084" y="1617937"/>
              <a:ext cx="2736850" cy="615950"/>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miter lim="800000"/>
              <a:headEnd type="oval" w="med" len="med"/>
            </a:ln>
            <a:effectLst/>
          </p:spPr>
          <p:txBody>
            <a:bodyPr lIns="68569" tIns="34285" rIns="68569" bIns="34285" anchor="ctr"/>
            <a:lstStyle/>
            <a:p>
              <a:pPr marL="0" marR="0" lvl="0" indent="0" algn="ctr"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42" name="Oval 54"/>
            <p:cNvSpPr>
              <a:spLocks noChangeArrowheads="1"/>
            </p:cNvSpPr>
            <p:nvPr/>
          </p:nvSpPr>
          <p:spPr bwMode="auto">
            <a:xfrm>
              <a:off x="5099461" y="2194198"/>
              <a:ext cx="82550" cy="82550"/>
            </a:xfrm>
            <a:prstGeom prst="ellipse">
              <a:avLst/>
            </a:prstGeom>
            <a:gradFill rotWithShape="1">
              <a:gsLst>
                <a:gs pos="0">
                  <a:sysClr val="windowText" lastClr="000000">
                    <a:lumMod val="110000"/>
                    <a:satMod val="105000"/>
                    <a:tint val="67000"/>
                  </a:sysClr>
                </a:gs>
                <a:gs pos="50000">
                  <a:sysClr val="windowText" lastClr="000000">
                    <a:lumMod val="105000"/>
                    <a:satMod val="103000"/>
                    <a:tint val="73000"/>
                  </a:sysClr>
                </a:gs>
                <a:gs pos="100000">
                  <a:sysClr val="windowText" lastClr="000000">
                    <a:lumMod val="105000"/>
                    <a:satMod val="109000"/>
                    <a:tint val="81000"/>
                  </a:sysClr>
                </a:gs>
              </a:gsLst>
              <a:lin ang="5400000" scaled="0"/>
            </a:gradFill>
            <a:ln w="6350" cap="flat" cmpd="sng" algn="ctr">
              <a:noFill/>
              <a:prstDash val="solid"/>
              <a:miter lim="800000"/>
              <a:headEnd/>
              <a:tailEnd/>
            </a:ln>
            <a:effectLst>
              <a:outerShdw blurRad="63500" sx="102000" sy="102000" algn="ctr" rotWithShape="0">
                <a:prstClr val="black">
                  <a:alpha val="40000"/>
                </a:prstClr>
              </a:outerShdw>
            </a:effec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grpSp>
        <p:nvGrpSpPr>
          <p:cNvPr id="48" name="组合 47"/>
          <p:cNvGrpSpPr/>
          <p:nvPr/>
        </p:nvGrpSpPr>
        <p:grpSpPr>
          <a:xfrm>
            <a:off x="5147086" y="2745061"/>
            <a:ext cx="2941636" cy="1362009"/>
            <a:chOff x="5147086" y="2745061"/>
            <a:chExt cx="2941636" cy="1362009"/>
          </a:xfrm>
        </p:grpSpPr>
        <p:sp>
          <p:nvSpPr>
            <p:cNvPr id="24" name="矩形 1"/>
            <p:cNvSpPr>
              <a:spLocks noChangeArrowheads="1"/>
            </p:cNvSpPr>
            <p:nvPr/>
          </p:nvSpPr>
          <p:spPr bwMode="auto">
            <a:xfrm>
              <a:off x="6364697" y="2745061"/>
              <a:ext cx="1724025" cy="136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5" rIns="68569" bIns="3428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783" eaLnBrk="1" fontAlgn="base" latinLnBrk="0" hangingPunct="1">
                <a:lnSpc>
                  <a:spcPct val="15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595959"/>
                  </a:solidFill>
                  <a:effectLst/>
                  <a:uLnTx/>
                  <a:uFillTx/>
                  <a:latin typeface="微软雅黑"/>
                  <a:ea typeface="微软雅黑"/>
                </a:rPr>
                <a:t>此处添加标题内容</a:t>
              </a:r>
              <a:endParaRPr kumimoji="0" lang="en-US" altLang="zh-CN" sz="1400" b="1" i="0" u="none" strike="noStrike" kern="0" cap="none" spc="0" normalizeH="0" baseline="0" noProof="0" dirty="0">
                <a:ln>
                  <a:noFill/>
                </a:ln>
                <a:solidFill>
                  <a:srgbClr val="595959"/>
                </a:solidFill>
                <a:effectLst/>
                <a:uLnTx/>
                <a:uFillTx/>
                <a:latin typeface="微软雅黑"/>
                <a:ea typeface="微软雅黑"/>
              </a:endParaRPr>
            </a:p>
            <a:p>
              <a:pPr marL="0" marR="0" lvl="0" indent="0" algn="just" defTabSz="685783"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微软雅黑"/>
                  <a:ea typeface="微软雅黑"/>
                </a:rPr>
                <a:t>点击此处添加内容</a:t>
              </a:r>
              <a:endParaRPr kumimoji="0" lang="en-US" altLang="zh-CN" sz="1200" b="0" i="0" u="none" strike="noStrike" kern="0" cap="none" spc="0" normalizeH="0" baseline="0" noProof="0" dirty="0">
                <a:ln>
                  <a:noFill/>
                </a:ln>
                <a:solidFill>
                  <a:srgbClr val="595959"/>
                </a:solidFill>
                <a:effectLst/>
                <a:uLnTx/>
                <a:uFillTx/>
                <a:latin typeface="微软雅黑"/>
                <a:ea typeface="微软雅黑"/>
              </a:endParaRPr>
            </a:p>
            <a:p>
              <a:pPr marL="0" marR="0" lvl="0" indent="0" algn="just" defTabSz="685783"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微软雅黑"/>
                  <a:ea typeface="微软雅黑"/>
                </a:rPr>
                <a:t>点击此处添加内容</a:t>
              </a:r>
              <a:endParaRPr kumimoji="0" lang="zh-CN" altLang="zh-CN" sz="1200" b="0" i="0" u="none" strike="noStrike" kern="0" cap="none" spc="0" normalizeH="0" baseline="0" noProof="0" dirty="0">
                <a:ln>
                  <a:noFill/>
                </a:ln>
                <a:solidFill>
                  <a:srgbClr val="595959"/>
                </a:solidFill>
                <a:effectLst/>
                <a:uLnTx/>
                <a:uFillTx/>
                <a:latin typeface="微软雅黑"/>
                <a:ea typeface="微软雅黑"/>
              </a:endParaRPr>
            </a:p>
            <a:p>
              <a:pPr marL="0" marR="0" lvl="0" indent="0" algn="just" defTabSz="685783" eaLnBrk="1" fontAlgn="base" latinLnBrk="0" hangingPunct="1">
                <a:lnSpc>
                  <a:spcPct val="150000"/>
                </a:lnSpc>
                <a:spcBef>
                  <a:spcPct val="0"/>
                </a:spcBef>
                <a:spcAft>
                  <a:spcPct val="0"/>
                </a:spcAft>
                <a:buClrTx/>
                <a:buSzTx/>
                <a:buFontTx/>
                <a:buNone/>
                <a:tabLst/>
                <a:defRPr/>
              </a:pPr>
              <a:endParaRPr kumimoji="0" lang="zh-CN" altLang="zh-CN" sz="1800" b="0" i="0" u="none" strike="noStrike" kern="0" cap="none" spc="0" normalizeH="0" baseline="0" noProof="0" dirty="0">
                <a:ln>
                  <a:noFill/>
                </a:ln>
                <a:solidFill>
                  <a:prstClr val="black"/>
                </a:solidFill>
                <a:effectLst/>
                <a:uLnTx/>
                <a:uFillTx/>
                <a:ea typeface="微软雅黑"/>
              </a:endParaRPr>
            </a:p>
          </p:txBody>
        </p:sp>
        <p:grpSp>
          <p:nvGrpSpPr>
            <p:cNvPr id="31" name="组合 13321"/>
            <p:cNvGrpSpPr>
              <a:grpSpLocks/>
            </p:cNvGrpSpPr>
            <p:nvPr/>
          </p:nvGrpSpPr>
          <p:grpSpPr bwMode="auto">
            <a:xfrm>
              <a:off x="6159911" y="2878410"/>
              <a:ext cx="211137" cy="209550"/>
              <a:chOff x="1057275" y="3008313"/>
              <a:chExt cx="368300" cy="368300"/>
            </a:xfrm>
          </p:grpSpPr>
          <p:sp>
            <p:nvSpPr>
              <p:cNvPr id="32" name="Freeform 11"/>
              <p:cNvSpPr>
                <a:spLocks/>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83" fontAlgn="base">
                  <a:spcBef>
                    <a:spcPct val="0"/>
                  </a:spcBef>
                  <a:spcAft>
                    <a:spcPct val="0"/>
                  </a:spcAft>
                </a:pPr>
                <a:endParaRPr lang="zh-CN" altLang="en-US">
                  <a:solidFill>
                    <a:prstClr val="black"/>
                  </a:solidFill>
                  <a:latin typeface="微软雅黑"/>
                  <a:ea typeface="微软雅黑"/>
                </a:endParaRPr>
              </a:p>
            </p:txBody>
          </p:sp>
          <p:sp>
            <p:nvSpPr>
              <p:cNvPr id="33" name="Freeform 12"/>
              <p:cNvSpPr>
                <a:spLocks/>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83" fontAlgn="base">
                  <a:spcBef>
                    <a:spcPct val="0"/>
                  </a:spcBef>
                  <a:spcAft>
                    <a:spcPct val="0"/>
                  </a:spcAft>
                </a:pPr>
                <a:endParaRPr lang="zh-CN" altLang="en-US">
                  <a:solidFill>
                    <a:prstClr val="black"/>
                  </a:solidFill>
                  <a:latin typeface="微软雅黑"/>
                  <a:ea typeface="微软雅黑"/>
                </a:endParaRPr>
              </a:p>
            </p:txBody>
          </p:sp>
        </p:grpSp>
        <p:sp>
          <p:nvSpPr>
            <p:cNvPr id="40" name="任意多边形 39"/>
            <p:cNvSpPr/>
            <p:nvPr/>
          </p:nvSpPr>
          <p:spPr>
            <a:xfrm>
              <a:off x="5191534" y="3134000"/>
              <a:ext cx="2713038" cy="620713"/>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miter lim="800000"/>
              <a:headEnd type="oval" w="med" len="med"/>
            </a:ln>
            <a:effectLst/>
          </p:spPr>
          <p:txBody>
            <a:bodyPr lIns="68569" tIns="34285" rIns="68569" bIns="34285" anchor="ctr"/>
            <a:lstStyle/>
            <a:p>
              <a:pPr marL="0" marR="0" lvl="0" indent="0" algn="ctr"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43" name="Oval 54"/>
            <p:cNvSpPr>
              <a:spLocks noChangeArrowheads="1"/>
            </p:cNvSpPr>
            <p:nvPr/>
          </p:nvSpPr>
          <p:spPr bwMode="auto">
            <a:xfrm>
              <a:off x="5147086" y="3713436"/>
              <a:ext cx="82550" cy="82550"/>
            </a:xfrm>
            <a:prstGeom prst="ellipse">
              <a:avLst/>
            </a:prstGeom>
            <a:gradFill rotWithShape="1">
              <a:gsLst>
                <a:gs pos="0">
                  <a:sysClr val="windowText" lastClr="000000">
                    <a:lumMod val="110000"/>
                    <a:satMod val="105000"/>
                    <a:tint val="67000"/>
                  </a:sysClr>
                </a:gs>
                <a:gs pos="50000">
                  <a:sysClr val="windowText" lastClr="000000">
                    <a:lumMod val="105000"/>
                    <a:satMod val="103000"/>
                    <a:tint val="73000"/>
                  </a:sysClr>
                </a:gs>
                <a:gs pos="100000">
                  <a:sysClr val="windowText" lastClr="000000">
                    <a:lumMod val="105000"/>
                    <a:satMod val="109000"/>
                    <a:tint val="81000"/>
                  </a:sysClr>
                </a:gs>
              </a:gsLst>
              <a:lin ang="5400000" scaled="0"/>
            </a:gradFill>
            <a:ln w="6350" cap="flat" cmpd="sng" algn="ctr">
              <a:noFill/>
              <a:prstDash val="solid"/>
              <a:miter lim="800000"/>
              <a:headEnd/>
              <a:tailEnd/>
            </a:ln>
            <a:effectLst>
              <a:outerShdw blurRad="63500" sx="102000" sy="102000" algn="ctr" rotWithShape="0">
                <a:prstClr val="black">
                  <a:alpha val="40000"/>
                </a:prstClr>
              </a:outerShdw>
            </a:effec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grpSp>
        <p:nvGrpSpPr>
          <p:cNvPr id="49" name="组合 48"/>
          <p:cNvGrpSpPr/>
          <p:nvPr/>
        </p:nvGrpSpPr>
        <p:grpSpPr>
          <a:xfrm>
            <a:off x="1306925" y="2746648"/>
            <a:ext cx="2482849" cy="1049338"/>
            <a:chOff x="1306925" y="2746648"/>
            <a:chExt cx="2482849" cy="1049338"/>
          </a:xfrm>
        </p:grpSpPr>
        <p:sp>
          <p:nvSpPr>
            <p:cNvPr id="22" name="任意多边形 21"/>
            <p:cNvSpPr/>
            <p:nvPr/>
          </p:nvSpPr>
          <p:spPr>
            <a:xfrm flipH="1">
              <a:off x="1306925" y="3134000"/>
              <a:ext cx="2433637" cy="620713"/>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miter lim="800000"/>
              <a:headEnd type="oval" w="med" len="med"/>
            </a:ln>
            <a:effectLst/>
          </p:spPr>
          <p:txBody>
            <a:bodyPr lIns="68569" tIns="34285" rIns="68569" bIns="34285" anchor="ctr"/>
            <a:lstStyle/>
            <a:p>
              <a:pPr marL="0" marR="0" lvl="0" indent="0" algn="ctr"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23" name="矩形 1"/>
            <p:cNvSpPr>
              <a:spLocks noChangeArrowheads="1"/>
            </p:cNvSpPr>
            <p:nvPr/>
          </p:nvSpPr>
          <p:spPr bwMode="auto">
            <a:xfrm>
              <a:off x="1618073" y="2746648"/>
              <a:ext cx="1724025" cy="946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5" rIns="68569" bIns="3428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85783" eaLnBrk="1" fontAlgn="base" hangingPunct="1">
                <a:lnSpc>
                  <a:spcPct val="150000"/>
                </a:lnSpc>
                <a:spcBef>
                  <a:spcPct val="0"/>
                </a:spcBef>
                <a:spcAft>
                  <a:spcPct val="0"/>
                </a:spcAft>
              </a:pPr>
              <a:r>
                <a:rPr lang="zh-CN" altLang="en-US" sz="1400" b="1" dirty="0">
                  <a:solidFill>
                    <a:srgbClr val="595959"/>
                  </a:solidFill>
                  <a:latin typeface="微软雅黑"/>
                  <a:ea typeface="微软雅黑"/>
                </a:rPr>
                <a:t>此处添加标题内容</a:t>
              </a:r>
              <a:endParaRPr lang="en-US" altLang="zh-CN" sz="1400" b="1"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r>
                <a:rPr lang="zh-CN" altLang="en-US" sz="1200" dirty="0">
                  <a:solidFill>
                    <a:srgbClr val="595959"/>
                  </a:solidFill>
                  <a:latin typeface="微软雅黑"/>
                  <a:ea typeface="微软雅黑"/>
                </a:rPr>
                <a:t>点击此处添加内容</a:t>
              </a:r>
              <a:endParaRPr lang="en-US" altLang="zh-CN" sz="1200"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r>
                <a:rPr lang="zh-CN" altLang="en-US" sz="1200" dirty="0">
                  <a:solidFill>
                    <a:srgbClr val="595959"/>
                  </a:solidFill>
                  <a:latin typeface="微软雅黑"/>
                  <a:ea typeface="微软雅黑"/>
                </a:rPr>
                <a:t>点击此处添加内容</a:t>
              </a:r>
              <a:endParaRPr lang="zh-CN" altLang="zh-CN" sz="1200" dirty="0">
                <a:solidFill>
                  <a:srgbClr val="595959"/>
                </a:solidFill>
                <a:latin typeface="微软雅黑"/>
                <a:ea typeface="微软雅黑"/>
              </a:endParaRPr>
            </a:p>
          </p:txBody>
        </p:sp>
        <p:grpSp>
          <p:nvGrpSpPr>
            <p:cNvPr id="34" name="组合 13322"/>
            <p:cNvGrpSpPr>
              <a:grpSpLocks/>
            </p:cNvGrpSpPr>
            <p:nvPr/>
          </p:nvGrpSpPr>
          <p:grpSpPr bwMode="auto">
            <a:xfrm>
              <a:off x="1389472" y="2841898"/>
              <a:ext cx="209550" cy="223838"/>
              <a:chOff x="1946500" y="2659080"/>
              <a:chExt cx="249236" cy="264850"/>
            </a:xfrm>
          </p:grpSpPr>
          <p:sp>
            <p:nvSpPr>
              <p:cNvPr id="35"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sp>
            <p:nvSpPr>
              <p:cNvPr id="36"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sp>
            <p:nvSpPr>
              <p:cNvPr id="37"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sp>
            <p:nvSpPr>
              <p:cNvPr id="38"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grpSp>
        <p:sp>
          <p:nvSpPr>
            <p:cNvPr id="44" name="Oval 54"/>
            <p:cNvSpPr>
              <a:spLocks noChangeArrowheads="1"/>
            </p:cNvSpPr>
            <p:nvPr/>
          </p:nvSpPr>
          <p:spPr bwMode="auto">
            <a:xfrm>
              <a:off x="3707224" y="3713436"/>
              <a:ext cx="82550" cy="82550"/>
            </a:xfrm>
            <a:prstGeom prst="ellipse">
              <a:avLst/>
            </a:prstGeom>
            <a:gradFill rotWithShape="1">
              <a:gsLst>
                <a:gs pos="0">
                  <a:sysClr val="windowText" lastClr="000000">
                    <a:lumMod val="110000"/>
                    <a:satMod val="105000"/>
                    <a:tint val="67000"/>
                  </a:sysClr>
                </a:gs>
                <a:gs pos="50000">
                  <a:sysClr val="windowText" lastClr="000000">
                    <a:lumMod val="105000"/>
                    <a:satMod val="103000"/>
                    <a:tint val="73000"/>
                  </a:sysClr>
                </a:gs>
                <a:gs pos="100000">
                  <a:sysClr val="windowText" lastClr="000000">
                    <a:lumMod val="105000"/>
                    <a:satMod val="109000"/>
                    <a:tint val="81000"/>
                  </a:sysClr>
                </a:gs>
              </a:gsLst>
              <a:lin ang="5400000" scaled="0"/>
            </a:gradFill>
            <a:ln w="6350" cap="flat" cmpd="sng" algn="ctr">
              <a:noFill/>
              <a:prstDash val="solid"/>
              <a:miter lim="800000"/>
              <a:headEnd/>
              <a:tailEnd/>
            </a:ln>
            <a:effectLst>
              <a:outerShdw blurRad="63500" sx="102000" sy="102000" algn="ctr" rotWithShape="0">
                <a:prstClr val="black">
                  <a:alpha val="40000"/>
                </a:prstClr>
              </a:outerShdw>
            </a:effec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p:tgtEl>
                                          <p:spTgt spid="46"/>
                                        </p:tgtEl>
                                        <p:attrNameLst>
                                          <p:attrName>ppt_x</p:attrName>
                                        </p:attrNameLst>
                                      </p:cBhvr>
                                      <p:tavLst>
                                        <p:tav tm="0">
                                          <p:val>
                                            <p:strVal val="#ppt_x+#ppt_w*1.125000"/>
                                          </p:val>
                                        </p:tav>
                                        <p:tav tm="100000">
                                          <p:val>
                                            <p:strVal val="#ppt_x"/>
                                          </p:val>
                                        </p:tav>
                                      </p:tavLst>
                                    </p:anim>
                                    <p:animEffect transition="in" filter="wipe(left)">
                                      <p:cBhvr>
                                        <p:cTn id="13" dur="500"/>
                                        <p:tgtEl>
                                          <p:spTgt spid="4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nodeType="click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additive="base">
                                        <p:cTn id="18" dur="500"/>
                                        <p:tgtEl>
                                          <p:spTgt spid="47"/>
                                        </p:tgtEl>
                                        <p:attrNameLst>
                                          <p:attrName>ppt_x</p:attrName>
                                        </p:attrNameLst>
                                      </p:cBhvr>
                                      <p:tavLst>
                                        <p:tav tm="0">
                                          <p:val>
                                            <p:strVal val="#ppt_x-#ppt_w*1.125000"/>
                                          </p:val>
                                        </p:tav>
                                        <p:tav tm="100000">
                                          <p:val>
                                            <p:strVal val="#ppt_x"/>
                                          </p:val>
                                        </p:tav>
                                      </p:tavLst>
                                    </p:anim>
                                    <p:animEffect transition="in" filter="wipe(right)">
                                      <p:cBhvr>
                                        <p:cTn id="19" dur="500"/>
                                        <p:tgtEl>
                                          <p:spTgt spid="4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p:tgtEl>
                                          <p:spTgt spid="48"/>
                                        </p:tgtEl>
                                        <p:attrNameLst>
                                          <p:attrName>ppt_x</p:attrName>
                                        </p:attrNameLst>
                                      </p:cBhvr>
                                      <p:tavLst>
                                        <p:tav tm="0">
                                          <p:val>
                                            <p:strVal val="#ppt_x-#ppt_w*1.125000"/>
                                          </p:val>
                                        </p:tav>
                                        <p:tav tm="100000">
                                          <p:val>
                                            <p:strVal val="#ppt_x"/>
                                          </p:val>
                                        </p:tav>
                                      </p:tavLst>
                                    </p:anim>
                                    <p:animEffect transition="in" filter="wipe(right)">
                                      <p:cBhvr>
                                        <p:cTn id="25" dur="500"/>
                                        <p:tgtEl>
                                          <p:spTgt spid="48"/>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2" fill="hold" nodeType="click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additive="base">
                                        <p:cTn id="30" dur="500"/>
                                        <p:tgtEl>
                                          <p:spTgt spid="49"/>
                                        </p:tgtEl>
                                        <p:attrNameLst>
                                          <p:attrName>ppt_x</p:attrName>
                                        </p:attrNameLst>
                                      </p:cBhvr>
                                      <p:tavLst>
                                        <p:tav tm="0">
                                          <p:val>
                                            <p:strVal val="#ppt_x+#ppt_w*1.125000"/>
                                          </p:val>
                                        </p:tav>
                                        <p:tav tm="100000">
                                          <p:val>
                                            <p:strVal val="#ppt_x"/>
                                          </p:val>
                                        </p:tav>
                                      </p:tavLst>
                                    </p:anim>
                                    <p:animEffect transition="in" filter="wipe(left)">
                                      <p:cBhvr>
                                        <p:cTn id="3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grpSp>
        <p:nvGrpSpPr>
          <p:cNvPr id="17" name="组合 16"/>
          <p:cNvGrpSpPr/>
          <p:nvPr/>
        </p:nvGrpSpPr>
        <p:grpSpPr>
          <a:xfrm>
            <a:off x="1081008" y="1275606"/>
            <a:ext cx="1778431" cy="1778431"/>
            <a:chOff x="1081008" y="1275606"/>
            <a:chExt cx="1778431" cy="1778431"/>
          </a:xfrm>
        </p:grpSpPr>
        <p:sp>
          <p:nvSpPr>
            <p:cNvPr id="7" name="八边形 6"/>
            <p:cNvSpPr/>
            <p:nvPr/>
          </p:nvSpPr>
          <p:spPr>
            <a:xfrm>
              <a:off x="1081008" y="1275606"/>
              <a:ext cx="1778431" cy="1778431"/>
            </a:xfrm>
            <a:prstGeom prst="octagon">
              <a:avLst/>
            </a:prstGeom>
            <a:solidFill>
              <a:srgbClr val="255796"/>
            </a:solidFill>
            <a:ln w="12700" cap="flat" cmpd="sng" algn="ctr">
              <a:noFill/>
              <a:prstDash val="solid"/>
              <a:miter lim="800000"/>
            </a:ln>
            <a:effectLst/>
          </p:spPr>
          <p:txBody>
            <a:bodyPr lIns="68568" tIns="34284" rIns="68568" bIns="34284"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10" name="文本框 11"/>
            <p:cNvSpPr txBox="1"/>
            <p:nvPr/>
          </p:nvSpPr>
          <p:spPr>
            <a:xfrm>
              <a:off x="1306699" y="1628047"/>
              <a:ext cx="1308638" cy="842537"/>
            </a:xfrm>
            <a:prstGeom prst="rect">
              <a:avLst/>
            </a:prstGeom>
            <a:noFill/>
          </p:spPr>
          <p:txBody>
            <a:bodyPr wrap="square" lIns="68568" tIns="34284" rIns="68568" bIns="34284" rtlCol="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a:ln>
                    <a:noFill/>
                  </a:ln>
                  <a:solidFill>
                    <a:prstClr val="white"/>
                  </a:solidFill>
                  <a:effectLst/>
                  <a:uLnTx/>
                  <a:uFillTx/>
                  <a:ea typeface="微软雅黑"/>
                </a:rPr>
                <a:t>10%</a:t>
              </a:r>
              <a:endParaRPr kumimoji="0" lang="zh-CN" altLang="en-US" sz="5000" b="1" i="0" u="none" strike="noStrike" kern="0" cap="none" spc="0" normalizeH="0" baseline="0" noProof="0" dirty="0">
                <a:ln>
                  <a:noFill/>
                </a:ln>
                <a:solidFill>
                  <a:prstClr val="white"/>
                </a:solidFill>
                <a:effectLst/>
                <a:uLnTx/>
                <a:uFillTx/>
                <a:ea typeface="微软雅黑"/>
              </a:endParaRPr>
            </a:p>
          </p:txBody>
        </p:sp>
        <p:sp>
          <p:nvSpPr>
            <p:cNvPr id="11" name="文本框 12"/>
            <p:cNvSpPr txBox="1"/>
            <p:nvPr/>
          </p:nvSpPr>
          <p:spPr>
            <a:xfrm>
              <a:off x="1496070" y="2239753"/>
              <a:ext cx="929899" cy="438581"/>
            </a:xfrm>
            <a:prstGeom prst="rect">
              <a:avLst/>
            </a:prstGeom>
            <a:noFill/>
          </p:spPr>
          <p:txBody>
            <a:bodyPr wrap="square" lIns="68568" tIns="34284" rIns="68568" bIns="34284" rtlCol="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ea typeface="微软雅黑"/>
                </a:rPr>
                <a:t>OFF</a:t>
              </a:r>
              <a:endParaRPr kumimoji="0" lang="zh-CN" altLang="en-US" sz="2400" b="1" i="0" u="none" strike="noStrike" kern="0" cap="none" spc="0" normalizeH="0" baseline="0" noProof="0" dirty="0">
                <a:ln>
                  <a:noFill/>
                </a:ln>
                <a:solidFill>
                  <a:prstClr val="white"/>
                </a:solidFill>
                <a:effectLst/>
                <a:uLnTx/>
                <a:uFillTx/>
                <a:ea typeface="微软雅黑"/>
              </a:endParaRPr>
            </a:p>
          </p:txBody>
        </p:sp>
      </p:grpSp>
      <p:grpSp>
        <p:nvGrpSpPr>
          <p:cNvPr id="18" name="组合 17"/>
          <p:cNvGrpSpPr/>
          <p:nvPr/>
        </p:nvGrpSpPr>
        <p:grpSpPr>
          <a:xfrm>
            <a:off x="3694410" y="1275606"/>
            <a:ext cx="1778431" cy="1778431"/>
            <a:chOff x="3694410" y="1275606"/>
            <a:chExt cx="1778431" cy="1778431"/>
          </a:xfrm>
        </p:grpSpPr>
        <p:sp>
          <p:nvSpPr>
            <p:cNvPr id="8" name="八边形 7"/>
            <p:cNvSpPr/>
            <p:nvPr/>
          </p:nvSpPr>
          <p:spPr>
            <a:xfrm>
              <a:off x="3694410" y="1275606"/>
              <a:ext cx="1778431" cy="1778431"/>
            </a:xfrm>
            <a:prstGeom prst="octagon">
              <a:avLst/>
            </a:prstGeom>
            <a:solidFill>
              <a:srgbClr val="1F8984"/>
            </a:solidFill>
            <a:ln w="12700" cap="flat" cmpd="sng" algn="ctr">
              <a:noFill/>
              <a:prstDash val="solid"/>
              <a:miter lim="800000"/>
            </a:ln>
            <a:effectLst/>
          </p:spPr>
          <p:txBody>
            <a:bodyPr lIns="68568" tIns="34284" rIns="68568" bIns="34284"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12" name="文本框 13"/>
            <p:cNvSpPr txBox="1"/>
            <p:nvPr/>
          </p:nvSpPr>
          <p:spPr>
            <a:xfrm>
              <a:off x="3929305" y="1628047"/>
              <a:ext cx="1308638" cy="842537"/>
            </a:xfrm>
            <a:prstGeom prst="rect">
              <a:avLst/>
            </a:prstGeom>
            <a:noFill/>
          </p:spPr>
          <p:txBody>
            <a:bodyPr wrap="square" lIns="68568" tIns="34284" rIns="68568" bIns="34284" rtlCol="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a:ln>
                    <a:noFill/>
                  </a:ln>
                  <a:solidFill>
                    <a:prstClr val="white"/>
                  </a:solidFill>
                  <a:effectLst/>
                  <a:uLnTx/>
                  <a:uFillTx/>
                  <a:ea typeface="微软雅黑"/>
                </a:rPr>
                <a:t>25%</a:t>
              </a:r>
              <a:endParaRPr kumimoji="0" lang="zh-CN" altLang="en-US" sz="5000" b="1" i="0" u="none" strike="noStrike" kern="0" cap="none" spc="0" normalizeH="0" baseline="0" noProof="0" dirty="0">
                <a:ln>
                  <a:noFill/>
                </a:ln>
                <a:solidFill>
                  <a:prstClr val="white"/>
                </a:solidFill>
                <a:effectLst/>
                <a:uLnTx/>
                <a:uFillTx/>
                <a:ea typeface="微软雅黑"/>
              </a:endParaRPr>
            </a:p>
          </p:txBody>
        </p:sp>
        <p:sp>
          <p:nvSpPr>
            <p:cNvPr id="13" name="文本框 14"/>
            <p:cNvSpPr txBox="1"/>
            <p:nvPr/>
          </p:nvSpPr>
          <p:spPr>
            <a:xfrm>
              <a:off x="4002679" y="2239753"/>
              <a:ext cx="1161889" cy="438581"/>
            </a:xfrm>
            <a:prstGeom prst="rect">
              <a:avLst/>
            </a:prstGeom>
            <a:noFill/>
          </p:spPr>
          <p:txBody>
            <a:bodyPr wrap="square" lIns="68568" tIns="34284" rIns="68568" bIns="34284" rtlCol="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ea typeface="微软雅黑"/>
                </a:rPr>
                <a:t>develop</a:t>
              </a:r>
              <a:endParaRPr kumimoji="0" lang="zh-CN" altLang="en-US" sz="2400" b="1" i="0" u="none" strike="noStrike" kern="0" cap="none" spc="0" normalizeH="0" baseline="0" noProof="0" dirty="0">
                <a:ln>
                  <a:noFill/>
                </a:ln>
                <a:solidFill>
                  <a:prstClr val="white"/>
                </a:solidFill>
                <a:effectLst/>
                <a:uLnTx/>
                <a:uFillTx/>
                <a:ea typeface="微软雅黑"/>
              </a:endParaRPr>
            </a:p>
          </p:txBody>
        </p:sp>
      </p:grpSp>
      <p:grpSp>
        <p:nvGrpSpPr>
          <p:cNvPr id="19" name="组合 18"/>
          <p:cNvGrpSpPr/>
          <p:nvPr/>
        </p:nvGrpSpPr>
        <p:grpSpPr>
          <a:xfrm>
            <a:off x="6307812" y="1275606"/>
            <a:ext cx="1778431" cy="1778431"/>
            <a:chOff x="6307812" y="1275606"/>
            <a:chExt cx="1778431" cy="1778431"/>
          </a:xfrm>
        </p:grpSpPr>
        <p:sp>
          <p:nvSpPr>
            <p:cNvPr id="9" name="八边形 8"/>
            <p:cNvSpPr/>
            <p:nvPr/>
          </p:nvSpPr>
          <p:spPr>
            <a:xfrm>
              <a:off x="6307812" y="1275606"/>
              <a:ext cx="1778431" cy="1778431"/>
            </a:xfrm>
            <a:prstGeom prst="octagon">
              <a:avLst/>
            </a:prstGeom>
            <a:solidFill>
              <a:srgbClr val="FBB448"/>
            </a:solidFill>
            <a:ln w="12700" cap="flat" cmpd="sng" algn="ctr">
              <a:noFill/>
              <a:prstDash val="solid"/>
              <a:miter lim="800000"/>
            </a:ln>
            <a:effectLst/>
          </p:spPr>
          <p:txBody>
            <a:bodyPr lIns="68568" tIns="34284" rIns="68568" bIns="34284"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14" name="文本框 15"/>
            <p:cNvSpPr txBox="1"/>
            <p:nvPr/>
          </p:nvSpPr>
          <p:spPr>
            <a:xfrm>
              <a:off x="6565954" y="1550410"/>
              <a:ext cx="1308638" cy="842537"/>
            </a:xfrm>
            <a:prstGeom prst="rect">
              <a:avLst/>
            </a:prstGeom>
            <a:noFill/>
          </p:spPr>
          <p:txBody>
            <a:bodyPr wrap="square" lIns="68568" tIns="34284" rIns="68568" bIns="34284" rtlCol="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a:ln>
                    <a:noFill/>
                  </a:ln>
                  <a:solidFill>
                    <a:prstClr val="white"/>
                  </a:solidFill>
                  <a:effectLst/>
                  <a:uLnTx/>
                  <a:uFillTx/>
                  <a:ea typeface="微软雅黑"/>
                </a:rPr>
                <a:t>45%</a:t>
              </a:r>
              <a:endParaRPr kumimoji="0" lang="zh-CN" altLang="en-US" sz="5000" b="1" i="0" u="none" strike="noStrike" kern="0" cap="none" spc="0" normalizeH="0" baseline="0" noProof="0" dirty="0">
                <a:ln>
                  <a:noFill/>
                </a:ln>
                <a:solidFill>
                  <a:prstClr val="white"/>
                </a:solidFill>
                <a:effectLst/>
                <a:uLnTx/>
                <a:uFillTx/>
                <a:ea typeface="微软雅黑"/>
              </a:endParaRPr>
            </a:p>
          </p:txBody>
        </p:sp>
        <p:sp>
          <p:nvSpPr>
            <p:cNvPr id="15" name="文本框 16"/>
            <p:cNvSpPr txBox="1"/>
            <p:nvPr/>
          </p:nvSpPr>
          <p:spPr>
            <a:xfrm>
              <a:off x="6639329" y="2162116"/>
              <a:ext cx="1161889" cy="438581"/>
            </a:xfrm>
            <a:prstGeom prst="rect">
              <a:avLst/>
            </a:prstGeom>
            <a:noFill/>
          </p:spPr>
          <p:txBody>
            <a:bodyPr wrap="square" lIns="68568" tIns="34284" rIns="68568" bIns="34284" rtlCol="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ea typeface="微软雅黑"/>
                </a:rPr>
                <a:t>back</a:t>
              </a:r>
              <a:endParaRPr kumimoji="0" lang="zh-CN" altLang="en-US" sz="2400" b="1" i="0" u="none" strike="noStrike" kern="0" cap="none" spc="0" normalizeH="0" baseline="0" noProof="0" dirty="0">
                <a:ln>
                  <a:noFill/>
                </a:ln>
                <a:solidFill>
                  <a:prstClr val="white"/>
                </a:solidFill>
                <a:effectLst/>
                <a:uLnTx/>
                <a:uFillTx/>
                <a:ea typeface="微软雅黑"/>
              </a:endParaRPr>
            </a:p>
          </p:txBody>
        </p:sp>
      </p:grpSp>
      <p:sp>
        <p:nvSpPr>
          <p:cNvPr id="16" name="TextBox 634"/>
          <p:cNvSpPr txBox="1"/>
          <p:nvPr/>
        </p:nvSpPr>
        <p:spPr>
          <a:xfrm>
            <a:off x="1020117" y="3328840"/>
            <a:ext cx="7103769" cy="1038736"/>
          </a:xfrm>
          <a:prstGeom prst="rect">
            <a:avLst/>
          </a:prstGeom>
          <a:noFill/>
        </p:spPr>
        <p:txBody>
          <a:bodyPr wrap="square" lIns="68569" tIns="34285" rIns="68569" bIns="34285" rtlCol="0">
            <a:spAutoFit/>
          </a:bodyPr>
          <a:lstStyle/>
          <a:p>
            <a:pPr algn="ct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单击此处添加文本文字内容单击此处添加文本文字内容单击此处添加文本文字内容单击单击此处添加文本文字内容</a:t>
            </a: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Scale>
                                      <p:cBhvr>
                                        <p:cTn id="1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8"/>
                                        </p:tgtEl>
                                        <p:attrNameLst>
                                          <p:attrName>ppt_x</p:attrName>
                                          <p:attrName>ppt_y</p:attrName>
                                        </p:attrNameLst>
                                      </p:cBhvr>
                                    </p:animMotion>
                                    <p:animEffect transition="in" filter="fade">
                                      <p:cBhvr>
                                        <p:cTn id="16" dur="10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Scale>
                                      <p:cBhvr>
                                        <p:cTn id="21"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9"/>
                                        </p:tgtEl>
                                        <p:attrNameLst>
                                          <p:attrName>ppt_x</p:attrName>
                                          <p:attrName>ppt_y</p:attrName>
                                        </p:attrNameLst>
                                      </p:cBhvr>
                                    </p:animMotion>
                                    <p:animEffect transition="in" filter="fade">
                                      <p:cBhvr>
                                        <p:cTn id="23" dur="10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ppt_y</p:attrName>
                                        </p:attrNameLst>
                                      </p:cBhvr>
                                      <p:tavLst>
                                        <p:tav tm="0">
                                          <p:val>
                                            <p:strVal val="#ppt_y-#ppt_h*1.125000"/>
                                          </p:val>
                                        </p:tav>
                                        <p:tav tm="100000">
                                          <p:val>
                                            <p:strVal val="#ppt_y"/>
                                          </p:val>
                                        </p:tav>
                                      </p:tavLst>
                                    </p:anim>
                                    <p:animEffect transition="in" filter="wipe(down)">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appdata\roaming\360se6\User Data\temp\9885883_125012161000_2.jpg"/>
          <p:cNvPicPr>
            <a:picLocks noChangeAspect="1" noChangeArrowheads="1"/>
          </p:cNvPicPr>
          <p:nvPr/>
        </p:nvPicPr>
        <p:blipFill rotWithShape="1">
          <a:blip r:embed="rId2">
            <a:extLst>
              <a:ext uri="{28A0092B-C50C-407E-A947-70E740481C1C}">
                <a14:useLocalDpi xmlns:a14="http://schemas.microsoft.com/office/drawing/2010/main" val="0"/>
              </a:ext>
            </a:extLst>
          </a:blip>
          <a:srcRect t="4451" r="9711" b="19511"/>
          <a:stretch/>
        </p:blipFill>
        <p:spPr bwMode="auto">
          <a:xfrm>
            <a:off x="-12700" y="0"/>
            <a:ext cx="91567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p:cNvSpPr/>
          <p:nvPr/>
        </p:nvSpPr>
        <p:spPr>
          <a:xfrm>
            <a:off x="2627784" y="1419622"/>
            <a:ext cx="3662087" cy="628650"/>
          </a:xfrm>
          <a:prstGeom prst="roundRect">
            <a:avLst>
              <a:gd name="adj" fmla="val 0"/>
            </a:avLst>
          </a:prstGeom>
          <a:noFill/>
          <a:ln w="28575" cap="flat" cmpd="sng" algn="ctr">
            <a:solidFill>
              <a:sysClr val="window" lastClr="FFFFFF"/>
            </a:solid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altLang="zh-CN" sz="4500" b="0" i="0" u="none" strike="noStrike" kern="0" cap="none" spc="0" normalizeH="0" baseline="0" noProof="0" dirty="0">
                <a:ln>
                  <a:noFill/>
                </a:ln>
                <a:solidFill>
                  <a:prstClr val="white"/>
                </a:solidFill>
                <a:effectLst/>
                <a:uLnTx/>
                <a:uFillTx/>
                <a:latin typeface="微软雅黑"/>
                <a:ea typeface="微软雅黑"/>
                <a:cs typeface="Open Sans Light" panose="020B0306030504020204" pitchFamily="34" charset="0"/>
              </a:rPr>
              <a:t>THANK YOU</a:t>
            </a:r>
            <a:endParaRPr kumimoji="0" lang="zh-CN" altLang="en-US" sz="4500" b="0" i="0" u="none" strike="noStrike" kern="0" cap="none" spc="0" normalizeH="0" baseline="0" noProof="0" dirty="0">
              <a:ln>
                <a:noFill/>
              </a:ln>
              <a:solidFill>
                <a:srgbClr val="F9AD3D"/>
              </a:solidFill>
              <a:effectLst/>
              <a:uLnTx/>
              <a:uFillTx/>
              <a:latin typeface="Open Sans Light" panose="020B0306030504020204" pitchFamily="34" charset="0"/>
              <a:ea typeface="微软雅黑"/>
              <a:cs typeface="Open Sans Light" panose="020B0306030504020204" pitchFamily="34" charset="0"/>
            </a:endParaRPr>
          </a:p>
        </p:txBody>
      </p:sp>
      <p:sp>
        <p:nvSpPr>
          <p:cNvPr id="4" name="文本框 41"/>
          <p:cNvSpPr txBox="1"/>
          <p:nvPr/>
        </p:nvSpPr>
        <p:spPr>
          <a:xfrm>
            <a:off x="2627784" y="2234009"/>
            <a:ext cx="2872732" cy="438582"/>
          </a:xfrm>
          <a:prstGeom prst="rect">
            <a:avLst/>
          </a:prstGeom>
          <a:noFill/>
        </p:spPr>
        <p:txBody>
          <a:bodyPr wrap="square" lIns="68580" tIns="34290" rIns="68580" bIns="34290" rtlCol="0">
            <a:spAutoFit/>
          </a:bodyPr>
          <a:lstStyle/>
          <a:p>
            <a:pPr defTabSz="685800"/>
            <a:r>
              <a:rPr lang="zh-CN" altLang="en-US" sz="2400" dirty="0">
                <a:solidFill>
                  <a:srgbClr val="F7CA55"/>
                </a:solidFill>
                <a:latin typeface="Open Sans Light" panose="020B0306030504020204" pitchFamily="34" charset="0"/>
                <a:ea typeface="微软雅黑"/>
                <a:cs typeface="Open Sans Light" panose="020B0306030504020204" pitchFamily="34" charset="0"/>
              </a:rPr>
              <a:t>          博龙图旗舰店</a:t>
            </a:r>
          </a:p>
        </p:txBody>
      </p:sp>
    </p:spTree>
    <p:extLst>
      <p:ext uri="{BB962C8B-B14F-4D97-AF65-F5344CB8AC3E}">
        <p14:creationId xmlns:p14="http://schemas.microsoft.com/office/powerpoint/2010/main" val="3423662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dministrator\Desktop\2183716_083122084178_2.jpg"/>
          <p:cNvPicPr>
            <a:picLocks noChangeAspect="1" noChangeArrowheads="1"/>
          </p:cNvPicPr>
          <p:nvPr/>
        </p:nvPicPr>
        <p:blipFill rotWithShape="1">
          <a:blip r:embed="rId2">
            <a:extLst>
              <a:ext uri="{28A0092B-C50C-407E-A947-70E740481C1C}">
                <a14:useLocalDpi xmlns:a14="http://schemas.microsoft.com/office/drawing/2010/main" val="0"/>
              </a:ext>
            </a:extLst>
          </a:blip>
          <a:srcRect t="1030" b="14636"/>
          <a:stretch/>
        </p:blipFill>
        <p:spPr bwMode="auto">
          <a:xfrm>
            <a:off x="0" y="1"/>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950244" y="1943100"/>
            <a:ext cx="1257300" cy="1257300"/>
          </a:xfrm>
          <a:prstGeom prst="rect">
            <a:avLst/>
          </a:prstGeom>
          <a:solidFill>
            <a:srgbClr val="25579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8" tIns="34284" rIns="68538" bIns="34284" numCol="1" spcCol="0" rtlCol="0" fromWordArt="0" anchor="ctr" anchorCtr="0" forceAA="0" compatLnSpc="1">
            <a:prstTxWarp prst="textNoShape">
              <a:avLst/>
            </a:prstTxWarp>
            <a:noAutofit/>
          </a:bodyPr>
          <a:lstStyle/>
          <a:p>
            <a:pPr algn="ctr" defTabSz="685426"/>
            <a:r>
              <a:rPr lang="en-US" altLang="zh-CN" sz="6000" dirty="0">
                <a:solidFill>
                  <a:prstClr val="white"/>
                </a:solidFill>
                <a:ea typeface="微软雅黑"/>
              </a:rPr>
              <a:t>01</a:t>
            </a:r>
            <a:endParaRPr lang="zh-CN" altLang="en-US" sz="6000" dirty="0">
              <a:solidFill>
                <a:prstClr val="white"/>
              </a:solidFill>
              <a:ea typeface="微软雅黑"/>
            </a:endParaRPr>
          </a:p>
        </p:txBody>
      </p:sp>
      <p:grpSp>
        <p:nvGrpSpPr>
          <p:cNvPr id="2" name="组合 1"/>
          <p:cNvGrpSpPr/>
          <p:nvPr/>
        </p:nvGrpSpPr>
        <p:grpSpPr>
          <a:xfrm>
            <a:off x="3207563" y="1943100"/>
            <a:ext cx="5243513" cy="1257300"/>
            <a:chOff x="3207563" y="1943100"/>
            <a:chExt cx="5243513" cy="1257300"/>
          </a:xfrm>
        </p:grpSpPr>
        <p:sp>
          <p:nvSpPr>
            <p:cNvPr id="8" name="矩形 7"/>
            <p:cNvSpPr/>
            <p:nvPr/>
          </p:nvSpPr>
          <p:spPr>
            <a:xfrm>
              <a:off x="3207563" y="1943100"/>
              <a:ext cx="5243513" cy="125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8" tIns="34284" rIns="68538" bIns="34284" numCol="1" spcCol="0" rtlCol="0" fromWordArt="0" anchor="ctr" anchorCtr="0" forceAA="0" compatLnSpc="1">
              <a:prstTxWarp prst="textNoShape">
                <a:avLst/>
              </a:prstTxWarp>
              <a:noAutofit/>
            </a:bodyPr>
            <a:lstStyle/>
            <a:p>
              <a:pPr algn="ctr" defTabSz="685426"/>
              <a:endParaRPr lang="zh-CN" altLang="en-US" sz="1400">
                <a:solidFill>
                  <a:prstClr val="white"/>
                </a:solidFill>
                <a:ea typeface="微软雅黑"/>
              </a:endParaRPr>
            </a:p>
          </p:txBody>
        </p:sp>
        <p:sp>
          <p:nvSpPr>
            <p:cNvPr id="9" name="Copyright Notice"/>
            <p:cNvSpPr>
              <a:spLocks/>
            </p:cNvSpPr>
            <p:nvPr/>
          </p:nvSpPr>
          <p:spPr bwMode="auto">
            <a:xfrm>
              <a:off x="4543696" y="2362549"/>
              <a:ext cx="2571207" cy="4183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53970" tIns="24295" rIns="53970" bIns="24295"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rgbClr val="087F92"/>
                  </a:solidFill>
                  <a:latin typeface="微软雅黑"/>
                  <a:ea typeface="微软雅黑"/>
                </a:rPr>
                <a:t>单击此处添加标题</a:t>
              </a:r>
            </a:p>
          </p:txBody>
        </p:sp>
      </p:grpSp>
    </p:spTree>
    <p:extLst>
      <p:ext uri="{BB962C8B-B14F-4D97-AF65-F5344CB8AC3E}">
        <p14:creationId xmlns:p14="http://schemas.microsoft.com/office/powerpoint/2010/main" val="3746314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10" name="TextBox 7"/>
          <p:cNvSpPr txBox="1"/>
          <p:nvPr/>
        </p:nvSpPr>
        <p:spPr>
          <a:xfrm>
            <a:off x="7432375" y="2965904"/>
            <a:ext cx="1183013" cy="315423"/>
          </a:xfrm>
          <a:prstGeom prst="rect">
            <a:avLst/>
          </a:prstGeom>
          <a:noFill/>
        </p:spPr>
        <p:txBody>
          <a:bodyPr wrap="square" lIns="68544" tIns="34283" rIns="68544" bIns="34283" rtlCol="0">
            <a:spAutoFit/>
          </a:bodyPr>
          <a:lstStyle/>
          <a:p>
            <a:pPr defTabSz="685511"/>
            <a:r>
              <a:rPr lang="en-US" altLang="zh-CN" sz="1600" b="1" i="1" dirty="0">
                <a:solidFill>
                  <a:prstClr val="black">
                    <a:lumMod val="75000"/>
                    <a:lumOff val="25000"/>
                  </a:prstClr>
                </a:solidFill>
                <a:latin typeface="微软雅黑"/>
                <a:ea typeface="微软雅黑"/>
              </a:rPr>
              <a:t>50%</a:t>
            </a:r>
            <a:endParaRPr lang="zh-CN" altLang="en-US" sz="1600" b="1" i="1" dirty="0">
              <a:solidFill>
                <a:prstClr val="black">
                  <a:lumMod val="75000"/>
                  <a:lumOff val="25000"/>
                </a:prstClr>
              </a:solidFill>
              <a:latin typeface="微软雅黑"/>
              <a:ea typeface="微软雅黑"/>
            </a:endParaRPr>
          </a:p>
        </p:txBody>
      </p:sp>
      <p:sp>
        <p:nvSpPr>
          <p:cNvPr id="11" name="TextBox 8"/>
          <p:cNvSpPr txBox="1"/>
          <p:nvPr/>
        </p:nvSpPr>
        <p:spPr>
          <a:xfrm>
            <a:off x="6446530" y="1585720"/>
            <a:ext cx="1183013" cy="315423"/>
          </a:xfrm>
          <a:prstGeom prst="rect">
            <a:avLst/>
          </a:prstGeom>
          <a:noFill/>
        </p:spPr>
        <p:txBody>
          <a:bodyPr wrap="square" lIns="68544" tIns="34283" rIns="68544" bIns="34283" rtlCol="0">
            <a:spAutoFit/>
          </a:bodyPr>
          <a:lstStyle/>
          <a:p>
            <a:pPr defTabSz="685511"/>
            <a:r>
              <a:rPr lang="en-US" altLang="zh-CN" sz="1600" b="1" i="1" dirty="0">
                <a:solidFill>
                  <a:prstClr val="black">
                    <a:lumMod val="75000"/>
                    <a:lumOff val="25000"/>
                  </a:prstClr>
                </a:solidFill>
                <a:latin typeface="微软雅黑"/>
                <a:ea typeface="微软雅黑"/>
              </a:rPr>
              <a:t>90%</a:t>
            </a:r>
            <a:endParaRPr lang="zh-CN" altLang="en-US" sz="1600" b="1" i="1" dirty="0">
              <a:solidFill>
                <a:prstClr val="black">
                  <a:lumMod val="75000"/>
                  <a:lumOff val="25000"/>
                </a:prstClr>
              </a:solidFill>
              <a:latin typeface="微软雅黑"/>
              <a:ea typeface="微软雅黑"/>
            </a:endParaRPr>
          </a:p>
        </p:txBody>
      </p:sp>
      <p:sp>
        <p:nvSpPr>
          <p:cNvPr id="12" name="TextBox 9"/>
          <p:cNvSpPr txBox="1"/>
          <p:nvPr/>
        </p:nvSpPr>
        <p:spPr>
          <a:xfrm>
            <a:off x="5599104" y="2362028"/>
            <a:ext cx="1183013" cy="315423"/>
          </a:xfrm>
          <a:prstGeom prst="rect">
            <a:avLst/>
          </a:prstGeom>
          <a:noFill/>
        </p:spPr>
        <p:txBody>
          <a:bodyPr wrap="square" lIns="68544" tIns="34283" rIns="68544" bIns="34283" rtlCol="0">
            <a:spAutoFit/>
          </a:bodyPr>
          <a:lstStyle/>
          <a:p>
            <a:pPr defTabSz="685511"/>
            <a:r>
              <a:rPr lang="en-US" altLang="zh-CN" sz="1600" b="1" i="1" dirty="0">
                <a:solidFill>
                  <a:prstClr val="black">
                    <a:lumMod val="75000"/>
                    <a:lumOff val="25000"/>
                  </a:prstClr>
                </a:solidFill>
                <a:latin typeface="微软雅黑"/>
                <a:ea typeface="微软雅黑"/>
              </a:rPr>
              <a:t>60%</a:t>
            </a:r>
            <a:endParaRPr lang="zh-CN" altLang="en-US" sz="1600" b="1" i="1" dirty="0">
              <a:solidFill>
                <a:prstClr val="black">
                  <a:lumMod val="75000"/>
                  <a:lumOff val="25000"/>
                </a:prstClr>
              </a:solidFill>
              <a:latin typeface="微软雅黑"/>
              <a:ea typeface="微软雅黑"/>
            </a:endParaRPr>
          </a:p>
        </p:txBody>
      </p:sp>
      <p:sp>
        <p:nvSpPr>
          <p:cNvPr id="14" name="TextBox 10"/>
          <p:cNvSpPr txBox="1"/>
          <p:nvPr/>
        </p:nvSpPr>
        <p:spPr>
          <a:xfrm>
            <a:off x="4672010" y="3360242"/>
            <a:ext cx="1183013" cy="315423"/>
          </a:xfrm>
          <a:prstGeom prst="rect">
            <a:avLst/>
          </a:prstGeom>
          <a:noFill/>
        </p:spPr>
        <p:txBody>
          <a:bodyPr wrap="square" lIns="68544" tIns="34283" rIns="68544" bIns="34283" rtlCol="0">
            <a:spAutoFit/>
          </a:bodyPr>
          <a:lstStyle/>
          <a:p>
            <a:pPr defTabSz="685511"/>
            <a:r>
              <a:rPr lang="en-US" altLang="zh-CN" sz="1600" b="1" i="1" dirty="0">
                <a:solidFill>
                  <a:prstClr val="black">
                    <a:lumMod val="75000"/>
                    <a:lumOff val="25000"/>
                  </a:prstClr>
                </a:solidFill>
                <a:latin typeface="微软雅黑"/>
                <a:ea typeface="微软雅黑"/>
              </a:rPr>
              <a:t>30%</a:t>
            </a:r>
            <a:endParaRPr lang="zh-CN" altLang="en-US" sz="1600" b="1" i="1" dirty="0">
              <a:solidFill>
                <a:prstClr val="black">
                  <a:lumMod val="75000"/>
                  <a:lumOff val="25000"/>
                </a:prstClr>
              </a:solidFill>
              <a:latin typeface="微软雅黑"/>
              <a:ea typeface="微软雅黑"/>
            </a:endParaRPr>
          </a:p>
        </p:txBody>
      </p:sp>
      <p:sp>
        <p:nvSpPr>
          <p:cNvPr id="16" name="TextBox 11"/>
          <p:cNvSpPr txBox="1"/>
          <p:nvPr/>
        </p:nvSpPr>
        <p:spPr>
          <a:xfrm>
            <a:off x="3686166" y="3754580"/>
            <a:ext cx="1183013" cy="315423"/>
          </a:xfrm>
          <a:prstGeom prst="rect">
            <a:avLst/>
          </a:prstGeom>
          <a:noFill/>
        </p:spPr>
        <p:txBody>
          <a:bodyPr wrap="square" lIns="68544" tIns="34283" rIns="68544" bIns="34283" rtlCol="0">
            <a:spAutoFit/>
          </a:bodyPr>
          <a:lstStyle/>
          <a:p>
            <a:pPr defTabSz="685511"/>
            <a:r>
              <a:rPr lang="en-US" altLang="zh-CN" sz="1600" b="1" i="1" dirty="0">
                <a:solidFill>
                  <a:prstClr val="black">
                    <a:lumMod val="75000"/>
                    <a:lumOff val="25000"/>
                  </a:prstClr>
                </a:solidFill>
                <a:latin typeface="微软雅黑"/>
                <a:ea typeface="微软雅黑"/>
              </a:rPr>
              <a:t>10%</a:t>
            </a:r>
            <a:endParaRPr lang="zh-CN" altLang="en-US" sz="1600" b="1" i="1" dirty="0">
              <a:solidFill>
                <a:prstClr val="black">
                  <a:lumMod val="75000"/>
                  <a:lumOff val="25000"/>
                </a:prstClr>
              </a:solidFill>
              <a:latin typeface="微软雅黑"/>
              <a:ea typeface="微软雅黑"/>
            </a:endParaRPr>
          </a:p>
        </p:txBody>
      </p:sp>
      <p:sp>
        <p:nvSpPr>
          <p:cNvPr id="17" name="TextBox 634"/>
          <p:cNvSpPr txBox="1"/>
          <p:nvPr/>
        </p:nvSpPr>
        <p:spPr>
          <a:xfrm>
            <a:off x="488880" y="1901145"/>
            <a:ext cx="3280152" cy="2331393"/>
          </a:xfrm>
          <a:prstGeom prst="rect">
            <a:avLst/>
          </a:prstGeom>
          <a:noFill/>
        </p:spPr>
        <p:txBody>
          <a:bodyPr wrap="square" lIns="68544" tIns="34283" rIns="68544" bIns="34283" rtlCol="0">
            <a:spAutoFit/>
          </a:bodyPr>
          <a:lstStyle/>
          <a:p>
            <a:pPr defTabSz="685426" fontAlgn="base">
              <a:lnSpc>
                <a:spcPct val="150000"/>
              </a:lnSpc>
              <a:spcBef>
                <a:spcPct val="0"/>
              </a:spcBef>
              <a:spcAft>
                <a:spcPct val="0"/>
              </a:spcAft>
            </a:pPr>
            <a:r>
              <a:rPr lang="zh-CN" altLang="en-US" sz="1400" dirty="0">
                <a:solidFill>
                  <a:prstClr val="black">
                    <a:lumMod val="65000"/>
                    <a:lumOff val="35000"/>
                  </a:prstClr>
                </a:solidFill>
                <a:latin typeface="微软雅黑"/>
                <a:ea typeface="微软雅黑"/>
              </a:rPr>
              <a:t>单击此处添加文本文字内容单击此处添加文本文字内容单击此处添加文本文字内容单击单击此处添加文本文字内容单击此处添加文本文字内容单击此处添加文本文字内容单击此处添加文本文字内容单击单击此处添加文本文字内容单击此处</a:t>
            </a:r>
          </a:p>
        </p:txBody>
      </p:sp>
      <p:sp>
        <p:nvSpPr>
          <p:cNvPr id="18" name="TextBox 635"/>
          <p:cNvSpPr txBox="1"/>
          <p:nvPr/>
        </p:nvSpPr>
        <p:spPr>
          <a:xfrm>
            <a:off x="478296" y="1392365"/>
            <a:ext cx="2423530" cy="392415"/>
          </a:xfrm>
          <a:prstGeom prst="rect">
            <a:avLst/>
          </a:prstGeom>
          <a:noFill/>
        </p:spPr>
        <p:txBody>
          <a:bodyPr wrap="square" lIns="68544" tIns="34283" rIns="68544" bIns="34283" rtlCol="0">
            <a:spAutoFit/>
          </a:bodyPr>
          <a:lstStyle/>
          <a:p>
            <a:pPr defTabSz="685511"/>
            <a:r>
              <a:rPr lang="zh-CN" altLang="en-US" sz="2100" dirty="0">
                <a:solidFill>
                  <a:srgbClr val="B02623"/>
                </a:solidFill>
                <a:latin typeface="微软雅黑"/>
                <a:ea typeface="微软雅黑"/>
              </a:rPr>
              <a:t>单击此处添加标题</a:t>
            </a:r>
          </a:p>
        </p:txBody>
      </p:sp>
      <p:grpSp>
        <p:nvGrpSpPr>
          <p:cNvPr id="39" name="组合 38"/>
          <p:cNvGrpSpPr/>
          <p:nvPr/>
        </p:nvGrpSpPr>
        <p:grpSpPr>
          <a:xfrm>
            <a:off x="3694913" y="4297874"/>
            <a:ext cx="1099755" cy="197169"/>
            <a:chOff x="3694913" y="4297874"/>
            <a:chExt cx="1099755" cy="197169"/>
          </a:xfrm>
        </p:grpSpPr>
        <p:sp>
          <p:nvSpPr>
            <p:cNvPr id="15" name="Freeform 334"/>
            <p:cNvSpPr>
              <a:spLocks/>
            </p:cNvSpPr>
            <p:nvPr/>
          </p:nvSpPr>
          <p:spPr bwMode="auto">
            <a:xfrm>
              <a:off x="3694913" y="4297874"/>
              <a:ext cx="1099755" cy="197169"/>
            </a:xfrm>
            <a:custGeom>
              <a:avLst/>
              <a:gdLst/>
              <a:ahLst/>
              <a:cxnLst>
                <a:cxn ang="0">
                  <a:pos x="126" y="0"/>
                </a:cxn>
                <a:cxn ang="0">
                  <a:pos x="187" y="24"/>
                </a:cxn>
                <a:cxn ang="0">
                  <a:pos x="251" y="45"/>
                </a:cxn>
                <a:cxn ang="0">
                  <a:pos x="126" y="45"/>
                </a:cxn>
                <a:cxn ang="0">
                  <a:pos x="0" y="45"/>
                </a:cxn>
                <a:cxn ang="0">
                  <a:pos x="62" y="24"/>
                </a:cxn>
                <a:cxn ang="0">
                  <a:pos x="126" y="0"/>
                </a:cxn>
              </a:cxnLst>
              <a:rect l="0" t="0" r="r" b="b"/>
              <a:pathLst>
                <a:path w="251" h="45">
                  <a:moveTo>
                    <a:pt x="126" y="0"/>
                  </a:moveTo>
                  <a:lnTo>
                    <a:pt x="187" y="24"/>
                  </a:lnTo>
                  <a:lnTo>
                    <a:pt x="251" y="45"/>
                  </a:lnTo>
                  <a:lnTo>
                    <a:pt x="126" y="45"/>
                  </a:lnTo>
                  <a:lnTo>
                    <a:pt x="0" y="45"/>
                  </a:lnTo>
                  <a:lnTo>
                    <a:pt x="62" y="24"/>
                  </a:lnTo>
                  <a:lnTo>
                    <a:pt x="126" y="0"/>
                  </a:lnTo>
                  <a:close/>
                </a:path>
              </a:pathLst>
            </a:custGeom>
            <a:solidFill>
              <a:srgbClr val="B02623"/>
            </a:solidFill>
            <a:ln w="9525">
              <a:no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a:solidFill>
                  <a:prstClr val="black"/>
                </a:solidFill>
              </a:endParaRPr>
            </a:p>
          </p:txBody>
        </p:sp>
        <p:sp>
          <p:nvSpPr>
            <p:cNvPr id="28" name="Freeform 334"/>
            <p:cNvSpPr>
              <a:spLocks/>
            </p:cNvSpPr>
            <p:nvPr/>
          </p:nvSpPr>
          <p:spPr bwMode="auto">
            <a:xfrm>
              <a:off x="3895339" y="4335460"/>
              <a:ext cx="703611" cy="126146"/>
            </a:xfrm>
            <a:custGeom>
              <a:avLst/>
              <a:gdLst/>
              <a:ahLst/>
              <a:cxnLst>
                <a:cxn ang="0">
                  <a:pos x="126" y="0"/>
                </a:cxn>
                <a:cxn ang="0">
                  <a:pos x="187" y="24"/>
                </a:cxn>
                <a:cxn ang="0">
                  <a:pos x="251" y="45"/>
                </a:cxn>
                <a:cxn ang="0">
                  <a:pos x="126" y="45"/>
                </a:cxn>
                <a:cxn ang="0">
                  <a:pos x="0" y="45"/>
                </a:cxn>
                <a:cxn ang="0">
                  <a:pos x="62" y="24"/>
                </a:cxn>
                <a:cxn ang="0">
                  <a:pos x="126" y="0"/>
                </a:cxn>
              </a:cxnLst>
              <a:rect l="0" t="0" r="r" b="b"/>
              <a:pathLst>
                <a:path w="251" h="45">
                  <a:moveTo>
                    <a:pt x="126" y="0"/>
                  </a:moveTo>
                  <a:lnTo>
                    <a:pt x="187" y="24"/>
                  </a:lnTo>
                  <a:lnTo>
                    <a:pt x="251" y="45"/>
                  </a:lnTo>
                  <a:lnTo>
                    <a:pt x="126" y="45"/>
                  </a:lnTo>
                  <a:lnTo>
                    <a:pt x="0" y="45"/>
                  </a:lnTo>
                  <a:lnTo>
                    <a:pt x="62" y="24"/>
                  </a:lnTo>
                  <a:lnTo>
                    <a:pt x="126" y="0"/>
                  </a:lnTo>
                  <a:close/>
                </a:path>
              </a:pathLst>
            </a:custGeom>
            <a:noFill/>
            <a:ln w="9525">
              <a:solidFill>
                <a:schemeClr val="bg1"/>
              </a:solid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a:solidFill>
                  <a:prstClr val="black"/>
                </a:solidFill>
              </a:endParaRPr>
            </a:p>
          </p:txBody>
        </p:sp>
      </p:grpSp>
      <p:grpSp>
        <p:nvGrpSpPr>
          <p:cNvPr id="40" name="组合 39"/>
          <p:cNvGrpSpPr/>
          <p:nvPr/>
        </p:nvGrpSpPr>
        <p:grpSpPr>
          <a:xfrm>
            <a:off x="4584356" y="3772094"/>
            <a:ext cx="1099755" cy="722949"/>
            <a:chOff x="4584356" y="3772094"/>
            <a:chExt cx="1099755" cy="722949"/>
          </a:xfrm>
        </p:grpSpPr>
        <p:sp>
          <p:nvSpPr>
            <p:cNvPr id="31" name="Freeform 333"/>
            <p:cNvSpPr>
              <a:spLocks/>
            </p:cNvSpPr>
            <p:nvPr/>
          </p:nvSpPr>
          <p:spPr bwMode="auto">
            <a:xfrm>
              <a:off x="4584356" y="3772094"/>
              <a:ext cx="1099755" cy="722949"/>
            </a:xfrm>
            <a:custGeom>
              <a:avLst/>
              <a:gdLst/>
              <a:ahLst/>
              <a:cxnLst>
                <a:cxn ang="0">
                  <a:pos x="126" y="0"/>
                </a:cxn>
                <a:cxn ang="0">
                  <a:pos x="187" y="82"/>
                </a:cxn>
                <a:cxn ang="0">
                  <a:pos x="251" y="165"/>
                </a:cxn>
                <a:cxn ang="0">
                  <a:pos x="126" y="165"/>
                </a:cxn>
                <a:cxn ang="0">
                  <a:pos x="0" y="165"/>
                </a:cxn>
                <a:cxn ang="0">
                  <a:pos x="62" y="82"/>
                </a:cxn>
                <a:cxn ang="0">
                  <a:pos x="126" y="0"/>
                </a:cxn>
              </a:cxnLst>
              <a:rect l="0" t="0" r="r" b="b"/>
              <a:pathLst>
                <a:path w="251" h="165">
                  <a:moveTo>
                    <a:pt x="126" y="0"/>
                  </a:moveTo>
                  <a:lnTo>
                    <a:pt x="187" y="82"/>
                  </a:lnTo>
                  <a:lnTo>
                    <a:pt x="251" y="165"/>
                  </a:lnTo>
                  <a:lnTo>
                    <a:pt x="126" y="165"/>
                  </a:lnTo>
                  <a:lnTo>
                    <a:pt x="0" y="165"/>
                  </a:lnTo>
                  <a:lnTo>
                    <a:pt x="62" y="82"/>
                  </a:lnTo>
                  <a:lnTo>
                    <a:pt x="126" y="0"/>
                  </a:lnTo>
                  <a:close/>
                </a:path>
              </a:pathLst>
            </a:custGeom>
            <a:solidFill>
              <a:srgbClr val="1FAA84"/>
            </a:solidFill>
            <a:ln w="9525">
              <a:no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a:solidFill>
                  <a:prstClr val="black"/>
                </a:solidFill>
              </a:endParaRPr>
            </a:p>
          </p:txBody>
        </p:sp>
        <p:sp>
          <p:nvSpPr>
            <p:cNvPr id="32" name="Freeform 333"/>
            <p:cNvSpPr>
              <a:spLocks/>
            </p:cNvSpPr>
            <p:nvPr/>
          </p:nvSpPr>
          <p:spPr bwMode="auto">
            <a:xfrm>
              <a:off x="4710902" y="3886609"/>
              <a:ext cx="851371" cy="559668"/>
            </a:xfrm>
            <a:custGeom>
              <a:avLst/>
              <a:gdLst/>
              <a:ahLst/>
              <a:cxnLst>
                <a:cxn ang="0">
                  <a:pos x="126" y="0"/>
                </a:cxn>
                <a:cxn ang="0">
                  <a:pos x="187" y="82"/>
                </a:cxn>
                <a:cxn ang="0">
                  <a:pos x="251" y="165"/>
                </a:cxn>
                <a:cxn ang="0">
                  <a:pos x="126" y="165"/>
                </a:cxn>
                <a:cxn ang="0">
                  <a:pos x="0" y="165"/>
                </a:cxn>
                <a:cxn ang="0">
                  <a:pos x="62" y="82"/>
                </a:cxn>
                <a:cxn ang="0">
                  <a:pos x="126" y="0"/>
                </a:cxn>
              </a:cxnLst>
              <a:rect l="0" t="0" r="r" b="b"/>
              <a:pathLst>
                <a:path w="251" h="165">
                  <a:moveTo>
                    <a:pt x="126" y="0"/>
                  </a:moveTo>
                  <a:lnTo>
                    <a:pt x="187" y="82"/>
                  </a:lnTo>
                  <a:lnTo>
                    <a:pt x="251" y="165"/>
                  </a:lnTo>
                  <a:lnTo>
                    <a:pt x="126" y="165"/>
                  </a:lnTo>
                  <a:lnTo>
                    <a:pt x="0" y="165"/>
                  </a:lnTo>
                  <a:lnTo>
                    <a:pt x="62" y="82"/>
                  </a:lnTo>
                  <a:lnTo>
                    <a:pt x="126" y="0"/>
                  </a:lnTo>
                  <a:close/>
                </a:path>
              </a:pathLst>
            </a:custGeom>
            <a:noFill/>
            <a:ln w="9525">
              <a:solidFill>
                <a:schemeClr val="bg1"/>
              </a:solid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a:solidFill>
                  <a:prstClr val="black"/>
                </a:solidFill>
              </a:endParaRPr>
            </a:p>
          </p:txBody>
        </p:sp>
      </p:grpSp>
      <p:grpSp>
        <p:nvGrpSpPr>
          <p:cNvPr id="41" name="组合 40"/>
          <p:cNvGrpSpPr/>
          <p:nvPr/>
        </p:nvGrpSpPr>
        <p:grpSpPr>
          <a:xfrm>
            <a:off x="5508854" y="2961515"/>
            <a:ext cx="1095375" cy="1533525"/>
            <a:chOff x="5508854" y="2961515"/>
            <a:chExt cx="1095375" cy="1533525"/>
          </a:xfrm>
        </p:grpSpPr>
        <p:sp>
          <p:nvSpPr>
            <p:cNvPr id="33" name="Freeform 332"/>
            <p:cNvSpPr>
              <a:spLocks/>
            </p:cNvSpPr>
            <p:nvPr/>
          </p:nvSpPr>
          <p:spPr bwMode="auto">
            <a:xfrm>
              <a:off x="5508854" y="2961515"/>
              <a:ext cx="1095375" cy="1533525"/>
            </a:xfrm>
            <a:custGeom>
              <a:avLst/>
              <a:gdLst/>
              <a:ahLst/>
              <a:cxnLst>
                <a:cxn ang="0">
                  <a:pos x="125" y="0"/>
                </a:cxn>
                <a:cxn ang="0">
                  <a:pos x="188" y="175"/>
                </a:cxn>
                <a:cxn ang="0">
                  <a:pos x="250" y="350"/>
                </a:cxn>
                <a:cxn ang="0">
                  <a:pos x="125" y="350"/>
                </a:cxn>
                <a:cxn ang="0">
                  <a:pos x="0" y="350"/>
                </a:cxn>
                <a:cxn ang="0">
                  <a:pos x="63" y="175"/>
                </a:cxn>
                <a:cxn ang="0">
                  <a:pos x="125" y="0"/>
                </a:cxn>
              </a:cxnLst>
              <a:rect l="0" t="0" r="r" b="b"/>
              <a:pathLst>
                <a:path w="250" h="350">
                  <a:moveTo>
                    <a:pt x="125" y="0"/>
                  </a:moveTo>
                  <a:lnTo>
                    <a:pt x="188" y="175"/>
                  </a:lnTo>
                  <a:lnTo>
                    <a:pt x="250" y="350"/>
                  </a:lnTo>
                  <a:lnTo>
                    <a:pt x="125" y="350"/>
                  </a:lnTo>
                  <a:lnTo>
                    <a:pt x="0" y="350"/>
                  </a:lnTo>
                  <a:lnTo>
                    <a:pt x="63" y="175"/>
                  </a:lnTo>
                  <a:lnTo>
                    <a:pt x="125" y="0"/>
                  </a:lnTo>
                  <a:close/>
                </a:path>
              </a:pathLst>
            </a:custGeom>
            <a:solidFill>
              <a:srgbClr val="FBB448"/>
            </a:solidFill>
            <a:ln w="9525">
              <a:no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a:solidFill>
                  <a:prstClr val="black"/>
                </a:solidFill>
              </a:endParaRPr>
            </a:p>
          </p:txBody>
        </p:sp>
        <p:sp>
          <p:nvSpPr>
            <p:cNvPr id="34" name="Freeform 332"/>
            <p:cNvSpPr>
              <a:spLocks/>
            </p:cNvSpPr>
            <p:nvPr/>
          </p:nvSpPr>
          <p:spPr bwMode="auto">
            <a:xfrm>
              <a:off x="5635401" y="3259102"/>
              <a:ext cx="847980" cy="1187172"/>
            </a:xfrm>
            <a:custGeom>
              <a:avLst/>
              <a:gdLst/>
              <a:ahLst/>
              <a:cxnLst>
                <a:cxn ang="0">
                  <a:pos x="125" y="0"/>
                </a:cxn>
                <a:cxn ang="0">
                  <a:pos x="188" y="175"/>
                </a:cxn>
                <a:cxn ang="0">
                  <a:pos x="250" y="350"/>
                </a:cxn>
                <a:cxn ang="0">
                  <a:pos x="125" y="350"/>
                </a:cxn>
                <a:cxn ang="0">
                  <a:pos x="0" y="350"/>
                </a:cxn>
                <a:cxn ang="0">
                  <a:pos x="63" y="175"/>
                </a:cxn>
                <a:cxn ang="0">
                  <a:pos x="125" y="0"/>
                </a:cxn>
              </a:cxnLst>
              <a:rect l="0" t="0" r="r" b="b"/>
              <a:pathLst>
                <a:path w="250" h="350">
                  <a:moveTo>
                    <a:pt x="125" y="0"/>
                  </a:moveTo>
                  <a:lnTo>
                    <a:pt x="188" y="175"/>
                  </a:lnTo>
                  <a:lnTo>
                    <a:pt x="250" y="350"/>
                  </a:lnTo>
                  <a:lnTo>
                    <a:pt x="125" y="350"/>
                  </a:lnTo>
                  <a:lnTo>
                    <a:pt x="0" y="350"/>
                  </a:lnTo>
                  <a:lnTo>
                    <a:pt x="63" y="175"/>
                  </a:lnTo>
                  <a:lnTo>
                    <a:pt x="125" y="0"/>
                  </a:lnTo>
                  <a:close/>
                </a:path>
              </a:pathLst>
            </a:custGeom>
            <a:noFill/>
            <a:ln w="9525">
              <a:solidFill>
                <a:schemeClr val="bg1"/>
              </a:solid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a:solidFill>
                  <a:prstClr val="black"/>
                </a:solidFill>
              </a:endParaRPr>
            </a:p>
          </p:txBody>
        </p:sp>
      </p:gr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grpSp>
        <p:nvGrpSpPr>
          <p:cNvPr id="7" name="组合 6"/>
          <p:cNvGrpSpPr/>
          <p:nvPr/>
        </p:nvGrpSpPr>
        <p:grpSpPr>
          <a:xfrm>
            <a:off x="6437730" y="2072072"/>
            <a:ext cx="1086612" cy="2422971"/>
            <a:chOff x="6437730" y="2072072"/>
            <a:chExt cx="1086612" cy="2422971"/>
          </a:xfrm>
        </p:grpSpPr>
        <p:sp>
          <p:nvSpPr>
            <p:cNvPr id="35" name="Freeform 335"/>
            <p:cNvSpPr>
              <a:spLocks/>
            </p:cNvSpPr>
            <p:nvPr/>
          </p:nvSpPr>
          <p:spPr bwMode="auto">
            <a:xfrm>
              <a:off x="6437730" y="2072072"/>
              <a:ext cx="1086612" cy="2422971"/>
            </a:xfrm>
            <a:custGeom>
              <a:avLst/>
              <a:gdLst/>
              <a:ahLst/>
              <a:cxnLst>
                <a:cxn ang="0">
                  <a:pos x="125" y="0"/>
                </a:cxn>
                <a:cxn ang="0">
                  <a:pos x="187" y="277"/>
                </a:cxn>
                <a:cxn ang="0">
                  <a:pos x="248" y="553"/>
                </a:cxn>
                <a:cxn ang="0">
                  <a:pos x="125" y="553"/>
                </a:cxn>
                <a:cxn ang="0">
                  <a:pos x="0" y="553"/>
                </a:cxn>
                <a:cxn ang="0">
                  <a:pos x="62" y="277"/>
                </a:cxn>
                <a:cxn ang="0">
                  <a:pos x="125" y="0"/>
                </a:cxn>
              </a:cxnLst>
              <a:rect l="0" t="0" r="r" b="b"/>
              <a:pathLst>
                <a:path w="248" h="553">
                  <a:moveTo>
                    <a:pt x="125" y="0"/>
                  </a:moveTo>
                  <a:lnTo>
                    <a:pt x="187" y="277"/>
                  </a:lnTo>
                  <a:lnTo>
                    <a:pt x="248" y="553"/>
                  </a:lnTo>
                  <a:lnTo>
                    <a:pt x="125" y="553"/>
                  </a:lnTo>
                  <a:lnTo>
                    <a:pt x="0" y="553"/>
                  </a:lnTo>
                  <a:lnTo>
                    <a:pt x="62" y="277"/>
                  </a:lnTo>
                  <a:lnTo>
                    <a:pt x="125" y="0"/>
                  </a:lnTo>
                  <a:close/>
                </a:path>
              </a:pathLst>
            </a:custGeom>
            <a:solidFill>
              <a:srgbClr val="1C91A0"/>
            </a:solidFill>
            <a:ln w="9525">
              <a:no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a:solidFill>
                  <a:prstClr val="black"/>
                </a:solidFill>
              </a:endParaRPr>
            </a:p>
          </p:txBody>
        </p:sp>
        <p:sp>
          <p:nvSpPr>
            <p:cNvPr id="36" name="Freeform 335"/>
            <p:cNvSpPr>
              <a:spLocks/>
            </p:cNvSpPr>
            <p:nvPr/>
          </p:nvSpPr>
          <p:spPr bwMode="auto">
            <a:xfrm>
              <a:off x="6564277" y="2570545"/>
              <a:ext cx="841196" cy="1875732"/>
            </a:xfrm>
            <a:custGeom>
              <a:avLst/>
              <a:gdLst/>
              <a:ahLst/>
              <a:cxnLst>
                <a:cxn ang="0">
                  <a:pos x="125" y="0"/>
                </a:cxn>
                <a:cxn ang="0">
                  <a:pos x="187" y="277"/>
                </a:cxn>
                <a:cxn ang="0">
                  <a:pos x="248" y="553"/>
                </a:cxn>
                <a:cxn ang="0">
                  <a:pos x="125" y="553"/>
                </a:cxn>
                <a:cxn ang="0">
                  <a:pos x="0" y="553"/>
                </a:cxn>
                <a:cxn ang="0">
                  <a:pos x="62" y="277"/>
                </a:cxn>
                <a:cxn ang="0">
                  <a:pos x="125" y="0"/>
                </a:cxn>
              </a:cxnLst>
              <a:rect l="0" t="0" r="r" b="b"/>
              <a:pathLst>
                <a:path w="248" h="553">
                  <a:moveTo>
                    <a:pt x="125" y="0"/>
                  </a:moveTo>
                  <a:lnTo>
                    <a:pt x="187" y="277"/>
                  </a:lnTo>
                  <a:lnTo>
                    <a:pt x="248" y="553"/>
                  </a:lnTo>
                  <a:lnTo>
                    <a:pt x="125" y="553"/>
                  </a:lnTo>
                  <a:lnTo>
                    <a:pt x="0" y="553"/>
                  </a:lnTo>
                  <a:lnTo>
                    <a:pt x="62" y="277"/>
                  </a:lnTo>
                  <a:lnTo>
                    <a:pt x="125" y="0"/>
                  </a:lnTo>
                  <a:close/>
                </a:path>
              </a:pathLst>
            </a:custGeom>
            <a:noFill/>
            <a:ln w="9525">
              <a:solidFill>
                <a:schemeClr val="bg1"/>
              </a:solid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a:solidFill>
                  <a:prstClr val="black"/>
                </a:solidFill>
              </a:endParaRPr>
            </a:p>
          </p:txBody>
        </p:sp>
      </p:grpSp>
      <p:grpSp>
        <p:nvGrpSpPr>
          <p:cNvPr id="43" name="组合 42"/>
          <p:cNvGrpSpPr/>
          <p:nvPr/>
        </p:nvGrpSpPr>
        <p:grpSpPr>
          <a:xfrm>
            <a:off x="7357847" y="3377758"/>
            <a:ext cx="1099755" cy="1117284"/>
            <a:chOff x="7357847" y="3377758"/>
            <a:chExt cx="1099755" cy="1117284"/>
          </a:xfrm>
        </p:grpSpPr>
        <p:sp>
          <p:nvSpPr>
            <p:cNvPr id="37" name="Freeform 336"/>
            <p:cNvSpPr>
              <a:spLocks/>
            </p:cNvSpPr>
            <p:nvPr/>
          </p:nvSpPr>
          <p:spPr bwMode="auto">
            <a:xfrm>
              <a:off x="7357847" y="3377758"/>
              <a:ext cx="1099755" cy="1117284"/>
            </a:xfrm>
            <a:custGeom>
              <a:avLst/>
              <a:gdLst/>
              <a:ahLst/>
              <a:cxnLst>
                <a:cxn ang="0">
                  <a:pos x="125" y="0"/>
                </a:cxn>
                <a:cxn ang="0">
                  <a:pos x="187" y="128"/>
                </a:cxn>
                <a:cxn ang="0">
                  <a:pos x="251" y="255"/>
                </a:cxn>
                <a:cxn ang="0">
                  <a:pos x="125" y="255"/>
                </a:cxn>
                <a:cxn ang="0">
                  <a:pos x="0" y="255"/>
                </a:cxn>
                <a:cxn ang="0">
                  <a:pos x="62" y="128"/>
                </a:cxn>
                <a:cxn ang="0">
                  <a:pos x="125" y="0"/>
                </a:cxn>
              </a:cxnLst>
              <a:rect l="0" t="0" r="r" b="b"/>
              <a:pathLst>
                <a:path w="251" h="255">
                  <a:moveTo>
                    <a:pt x="125" y="0"/>
                  </a:moveTo>
                  <a:lnTo>
                    <a:pt x="187" y="128"/>
                  </a:lnTo>
                  <a:lnTo>
                    <a:pt x="251" y="255"/>
                  </a:lnTo>
                  <a:lnTo>
                    <a:pt x="125" y="255"/>
                  </a:lnTo>
                  <a:lnTo>
                    <a:pt x="0" y="255"/>
                  </a:lnTo>
                  <a:lnTo>
                    <a:pt x="62" y="128"/>
                  </a:lnTo>
                  <a:lnTo>
                    <a:pt x="125" y="0"/>
                  </a:lnTo>
                  <a:close/>
                </a:path>
              </a:pathLst>
            </a:custGeom>
            <a:solidFill>
              <a:srgbClr val="93CAA8"/>
            </a:solidFill>
            <a:ln w="9525">
              <a:no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a:solidFill>
                  <a:prstClr val="black"/>
                </a:solidFill>
              </a:endParaRPr>
            </a:p>
          </p:txBody>
        </p:sp>
        <p:sp>
          <p:nvSpPr>
            <p:cNvPr id="38" name="Freeform 336"/>
            <p:cNvSpPr>
              <a:spLocks/>
            </p:cNvSpPr>
            <p:nvPr/>
          </p:nvSpPr>
          <p:spPr bwMode="auto">
            <a:xfrm>
              <a:off x="7484394" y="3581335"/>
              <a:ext cx="851370" cy="864940"/>
            </a:xfrm>
            <a:custGeom>
              <a:avLst/>
              <a:gdLst/>
              <a:ahLst/>
              <a:cxnLst>
                <a:cxn ang="0">
                  <a:pos x="125" y="0"/>
                </a:cxn>
                <a:cxn ang="0">
                  <a:pos x="187" y="128"/>
                </a:cxn>
                <a:cxn ang="0">
                  <a:pos x="251" y="255"/>
                </a:cxn>
                <a:cxn ang="0">
                  <a:pos x="125" y="255"/>
                </a:cxn>
                <a:cxn ang="0">
                  <a:pos x="0" y="255"/>
                </a:cxn>
                <a:cxn ang="0">
                  <a:pos x="62" y="128"/>
                </a:cxn>
                <a:cxn ang="0">
                  <a:pos x="125" y="0"/>
                </a:cxn>
              </a:cxnLst>
              <a:rect l="0" t="0" r="r" b="b"/>
              <a:pathLst>
                <a:path w="251" h="255">
                  <a:moveTo>
                    <a:pt x="125" y="0"/>
                  </a:moveTo>
                  <a:lnTo>
                    <a:pt x="187" y="128"/>
                  </a:lnTo>
                  <a:lnTo>
                    <a:pt x="251" y="255"/>
                  </a:lnTo>
                  <a:lnTo>
                    <a:pt x="125" y="255"/>
                  </a:lnTo>
                  <a:lnTo>
                    <a:pt x="0" y="255"/>
                  </a:lnTo>
                  <a:lnTo>
                    <a:pt x="62" y="128"/>
                  </a:lnTo>
                  <a:lnTo>
                    <a:pt x="125" y="0"/>
                  </a:lnTo>
                  <a:close/>
                </a:path>
              </a:pathLst>
            </a:custGeom>
            <a:noFill/>
            <a:ln w="9525">
              <a:solidFill>
                <a:schemeClr val="bg1"/>
              </a:solid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a:solidFill>
                  <a:prstClr val="black"/>
                </a:solidFill>
              </a:endParaRPr>
            </a:p>
          </p:txBody>
        </p:sp>
      </p:grpSp>
    </p:spTree>
    <p:extLst>
      <p:ext uri="{BB962C8B-B14F-4D97-AF65-F5344CB8AC3E}">
        <p14:creationId xmlns:p14="http://schemas.microsoft.com/office/powerpoint/2010/main" val="3553015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1"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p:tgtEl>
                                          <p:spTgt spid="17"/>
                                        </p:tgtEl>
                                        <p:attrNameLst>
                                          <p:attrName>ppt_y</p:attrName>
                                        </p:attrNameLst>
                                      </p:cBhvr>
                                      <p:tavLst>
                                        <p:tav tm="0">
                                          <p:val>
                                            <p:strVal val="#ppt_y-#ppt_h*1.125000"/>
                                          </p:val>
                                        </p:tav>
                                        <p:tav tm="100000">
                                          <p:val>
                                            <p:strVal val="#ppt_y"/>
                                          </p:val>
                                        </p:tav>
                                      </p:tavLst>
                                    </p:anim>
                                    <p:animEffect transition="in" filter="wipe(down)">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grpSp>
        <p:nvGrpSpPr>
          <p:cNvPr id="7" name="组合 6"/>
          <p:cNvGrpSpPr/>
          <p:nvPr/>
        </p:nvGrpSpPr>
        <p:grpSpPr>
          <a:xfrm>
            <a:off x="954584" y="1885371"/>
            <a:ext cx="3210735" cy="1808003"/>
            <a:chOff x="1272773" y="2720936"/>
            <a:chExt cx="4280980" cy="2410671"/>
          </a:xfrm>
          <a:solidFill>
            <a:sysClr val="windowText" lastClr="000000">
              <a:lumMod val="50000"/>
              <a:lumOff val="50000"/>
            </a:sysClr>
          </a:solidFill>
        </p:grpSpPr>
        <p:sp>
          <p:nvSpPr>
            <p:cNvPr id="8" name="Freeform 5"/>
            <p:cNvSpPr>
              <a:spLocks/>
            </p:cNvSpPr>
            <p:nvPr/>
          </p:nvSpPr>
          <p:spPr bwMode="auto">
            <a:xfrm>
              <a:off x="1272773" y="2942205"/>
              <a:ext cx="221270" cy="1022498"/>
            </a:xfrm>
            <a:custGeom>
              <a:avLst/>
              <a:gdLst>
                <a:gd name="T0" fmla="*/ 0 w 95"/>
                <a:gd name="T1" fmla="*/ 0 h 439"/>
                <a:gd name="T2" fmla="*/ 10 w 95"/>
                <a:gd name="T3" fmla="*/ 0 h 439"/>
                <a:gd name="T4" fmla="*/ 95 w 95"/>
                <a:gd name="T5" fmla="*/ 437 h 439"/>
                <a:gd name="T6" fmla="*/ 85 w 95"/>
                <a:gd name="T7" fmla="*/ 439 h 439"/>
                <a:gd name="T8" fmla="*/ 0 w 95"/>
                <a:gd name="T9" fmla="*/ 0 h 439"/>
                <a:gd name="T10" fmla="*/ 0 w 95"/>
                <a:gd name="T11" fmla="*/ 0 h 439"/>
              </a:gdLst>
              <a:ahLst/>
              <a:cxnLst>
                <a:cxn ang="0">
                  <a:pos x="T0" y="T1"/>
                </a:cxn>
                <a:cxn ang="0">
                  <a:pos x="T2" y="T3"/>
                </a:cxn>
                <a:cxn ang="0">
                  <a:pos x="T4" y="T5"/>
                </a:cxn>
                <a:cxn ang="0">
                  <a:pos x="T6" y="T7"/>
                </a:cxn>
                <a:cxn ang="0">
                  <a:pos x="T8" y="T9"/>
                </a:cxn>
                <a:cxn ang="0">
                  <a:pos x="T10" y="T11"/>
                </a:cxn>
              </a:cxnLst>
              <a:rect l="0" t="0" r="r" b="b"/>
              <a:pathLst>
                <a:path w="95" h="439">
                  <a:moveTo>
                    <a:pt x="0" y="0"/>
                  </a:moveTo>
                  <a:lnTo>
                    <a:pt x="10" y="0"/>
                  </a:lnTo>
                  <a:lnTo>
                    <a:pt x="95" y="437"/>
                  </a:lnTo>
                  <a:lnTo>
                    <a:pt x="85" y="439"/>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ndParaRPr>
            </a:p>
          </p:txBody>
        </p:sp>
        <p:sp>
          <p:nvSpPr>
            <p:cNvPr id="9" name="Freeform 6"/>
            <p:cNvSpPr>
              <a:spLocks/>
            </p:cNvSpPr>
            <p:nvPr/>
          </p:nvSpPr>
          <p:spPr bwMode="auto">
            <a:xfrm>
              <a:off x="2474615" y="4989528"/>
              <a:ext cx="1043460" cy="142079"/>
            </a:xfrm>
            <a:custGeom>
              <a:avLst/>
              <a:gdLst>
                <a:gd name="T0" fmla="*/ 0 w 448"/>
                <a:gd name="T1" fmla="*/ 9 h 61"/>
                <a:gd name="T2" fmla="*/ 3 w 448"/>
                <a:gd name="T3" fmla="*/ 0 h 61"/>
                <a:gd name="T4" fmla="*/ 448 w 448"/>
                <a:gd name="T5" fmla="*/ 52 h 61"/>
                <a:gd name="T6" fmla="*/ 446 w 448"/>
                <a:gd name="T7" fmla="*/ 61 h 61"/>
                <a:gd name="T8" fmla="*/ 0 w 448"/>
                <a:gd name="T9" fmla="*/ 9 h 61"/>
                <a:gd name="T10" fmla="*/ 0 w 448"/>
                <a:gd name="T11" fmla="*/ 9 h 61"/>
              </a:gdLst>
              <a:ahLst/>
              <a:cxnLst>
                <a:cxn ang="0">
                  <a:pos x="T0" y="T1"/>
                </a:cxn>
                <a:cxn ang="0">
                  <a:pos x="T2" y="T3"/>
                </a:cxn>
                <a:cxn ang="0">
                  <a:pos x="T4" y="T5"/>
                </a:cxn>
                <a:cxn ang="0">
                  <a:pos x="T6" y="T7"/>
                </a:cxn>
                <a:cxn ang="0">
                  <a:pos x="T8" y="T9"/>
                </a:cxn>
                <a:cxn ang="0">
                  <a:pos x="T10" y="T11"/>
                </a:cxn>
              </a:cxnLst>
              <a:rect l="0" t="0" r="r" b="b"/>
              <a:pathLst>
                <a:path w="448" h="61">
                  <a:moveTo>
                    <a:pt x="0" y="9"/>
                  </a:moveTo>
                  <a:lnTo>
                    <a:pt x="3" y="0"/>
                  </a:lnTo>
                  <a:lnTo>
                    <a:pt x="448" y="52"/>
                  </a:lnTo>
                  <a:lnTo>
                    <a:pt x="446" y="6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ndParaRPr>
            </a:p>
          </p:txBody>
        </p:sp>
        <p:sp>
          <p:nvSpPr>
            <p:cNvPr id="10" name="Freeform 7"/>
            <p:cNvSpPr>
              <a:spLocks/>
            </p:cNvSpPr>
            <p:nvPr/>
          </p:nvSpPr>
          <p:spPr bwMode="auto">
            <a:xfrm>
              <a:off x="3203639" y="3540797"/>
              <a:ext cx="440210" cy="1385845"/>
            </a:xfrm>
            <a:custGeom>
              <a:avLst/>
              <a:gdLst>
                <a:gd name="T0" fmla="*/ 0 w 189"/>
                <a:gd name="T1" fmla="*/ 2 h 595"/>
                <a:gd name="T2" fmla="*/ 9 w 189"/>
                <a:gd name="T3" fmla="*/ 0 h 595"/>
                <a:gd name="T4" fmla="*/ 189 w 189"/>
                <a:gd name="T5" fmla="*/ 591 h 595"/>
                <a:gd name="T6" fmla="*/ 180 w 189"/>
                <a:gd name="T7" fmla="*/ 595 h 595"/>
                <a:gd name="T8" fmla="*/ 0 w 189"/>
                <a:gd name="T9" fmla="*/ 2 h 595"/>
                <a:gd name="T10" fmla="*/ 0 w 189"/>
                <a:gd name="T11" fmla="*/ 2 h 595"/>
              </a:gdLst>
              <a:ahLst/>
              <a:cxnLst>
                <a:cxn ang="0">
                  <a:pos x="T0" y="T1"/>
                </a:cxn>
                <a:cxn ang="0">
                  <a:pos x="T2" y="T3"/>
                </a:cxn>
                <a:cxn ang="0">
                  <a:pos x="T4" y="T5"/>
                </a:cxn>
                <a:cxn ang="0">
                  <a:pos x="T6" y="T7"/>
                </a:cxn>
                <a:cxn ang="0">
                  <a:pos x="T8" y="T9"/>
                </a:cxn>
                <a:cxn ang="0">
                  <a:pos x="T10" y="T11"/>
                </a:cxn>
              </a:cxnLst>
              <a:rect l="0" t="0" r="r" b="b"/>
              <a:pathLst>
                <a:path w="189" h="595">
                  <a:moveTo>
                    <a:pt x="0" y="2"/>
                  </a:moveTo>
                  <a:lnTo>
                    <a:pt x="9" y="0"/>
                  </a:lnTo>
                  <a:lnTo>
                    <a:pt x="189" y="591"/>
                  </a:lnTo>
                  <a:lnTo>
                    <a:pt x="180" y="595"/>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ndParaRPr>
            </a:p>
          </p:txBody>
        </p:sp>
        <p:sp>
          <p:nvSpPr>
            <p:cNvPr id="11" name="Freeform 8"/>
            <p:cNvSpPr>
              <a:spLocks/>
            </p:cNvSpPr>
            <p:nvPr/>
          </p:nvSpPr>
          <p:spPr bwMode="auto">
            <a:xfrm>
              <a:off x="2437349" y="2953851"/>
              <a:ext cx="3116404" cy="1437086"/>
            </a:xfrm>
            <a:custGeom>
              <a:avLst/>
              <a:gdLst>
                <a:gd name="T0" fmla="*/ 0 w 1338"/>
                <a:gd name="T1" fmla="*/ 610 h 617"/>
                <a:gd name="T2" fmla="*/ 1333 w 1338"/>
                <a:gd name="T3" fmla="*/ 0 h 617"/>
                <a:gd name="T4" fmla="*/ 1338 w 1338"/>
                <a:gd name="T5" fmla="*/ 10 h 617"/>
                <a:gd name="T6" fmla="*/ 2 w 1338"/>
                <a:gd name="T7" fmla="*/ 617 h 617"/>
                <a:gd name="T8" fmla="*/ 0 w 1338"/>
                <a:gd name="T9" fmla="*/ 610 h 617"/>
                <a:gd name="T10" fmla="*/ 0 w 1338"/>
                <a:gd name="T11" fmla="*/ 610 h 617"/>
              </a:gdLst>
              <a:ahLst/>
              <a:cxnLst>
                <a:cxn ang="0">
                  <a:pos x="T0" y="T1"/>
                </a:cxn>
                <a:cxn ang="0">
                  <a:pos x="T2" y="T3"/>
                </a:cxn>
                <a:cxn ang="0">
                  <a:pos x="T4" y="T5"/>
                </a:cxn>
                <a:cxn ang="0">
                  <a:pos x="T6" y="T7"/>
                </a:cxn>
                <a:cxn ang="0">
                  <a:pos x="T8" y="T9"/>
                </a:cxn>
                <a:cxn ang="0">
                  <a:pos x="T10" y="T11"/>
                </a:cxn>
              </a:cxnLst>
              <a:rect l="0" t="0" r="r" b="b"/>
              <a:pathLst>
                <a:path w="1338" h="617">
                  <a:moveTo>
                    <a:pt x="0" y="610"/>
                  </a:moveTo>
                  <a:lnTo>
                    <a:pt x="1333" y="0"/>
                  </a:lnTo>
                  <a:lnTo>
                    <a:pt x="1338" y="10"/>
                  </a:lnTo>
                  <a:lnTo>
                    <a:pt x="2" y="617"/>
                  </a:lnTo>
                  <a:lnTo>
                    <a:pt x="0" y="610"/>
                  </a:lnTo>
                  <a:lnTo>
                    <a:pt x="0" y="6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ndParaRPr>
            </a:p>
          </p:txBody>
        </p:sp>
        <p:sp>
          <p:nvSpPr>
            <p:cNvPr id="12" name="Freeform 9"/>
            <p:cNvSpPr>
              <a:spLocks/>
            </p:cNvSpPr>
            <p:nvPr/>
          </p:nvSpPr>
          <p:spPr bwMode="auto">
            <a:xfrm>
              <a:off x="3529720" y="3275274"/>
              <a:ext cx="1504632" cy="1078397"/>
            </a:xfrm>
            <a:custGeom>
              <a:avLst/>
              <a:gdLst>
                <a:gd name="T0" fmla="*/ 0 w 646"/>
                <a:gd name="T1" fmla="*/ 7 h 463"/>
                <a:gd name="T2" fmla="*/ 4 w 646"/>
                <a:gd name="T3" fmla="*/ 0 h 463"/>
                <a:gd name="T4" fmla="*/ 646 w 646"/>
                <a:gd name="T5" fmla="*/ 453 h 463"/>
                <a:gd name="T6" fmla="*/ 641 w 646"/>
                <a:gd name="T7" fmla="*/ 463 h 463"/>
                <a:gd name="T8" fmla="*/ 0 w 646"/>
                <a:gd name="T9" fmla="*/ 7 h 463"/>
                <a:gd name="T10" fmla="*/ 0 w 646"/>
                <a:gd name="T11" fmla="*/ 7 h 463"/>
              </a:gdLst>
              <a:ahLst/>
              <a:cxnLst>
                <a:cxn ang="0">
                  <a:pos x="T0" y="T1"/>
                </a:cxn>
                <a:cxn ang="0">
                  <a:pos x="T2" y="T3"/>
                </a:cxn>
                <a:cxn ang="0">
                  <a:pos x="T4" y="T5"/>
                </a:cxn>
                <a:cxn ang="0">
                  <a:pos x="T6" y="T7"/>
                </a:cxn>
                <a:cxn ang="0">
                  <a:pos x="T8" y="T9"/>
                </a:cxn>
                <a:cxn ang="0">
                  <a:pos x="T10" y="T11"/>
                </a:cxn>
              </a:cxnLst>
              <a:rect l="0" t="0" r="r" b="b"/>
              <a:pathLst>
                <a:path w="646" h="463">
                  <a:moveTo>
                    <a:pt x="0" y="7"/>
                  </a:moveTo>
                  <a:lnTo>
                    <a:pt x="4" y="0"/>
                  </a:lnTo>
                  <a:lnTo>
                    <a:pt x="646" y="453"/>
                  </a:lnTo>
                  <a:lnTo>
                    <a:pt x="641" y="463"/>
                  </a:lnTo>
                  <a:lnTo>
                    <a:pt x="0" y="7"/>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ndParaRPr>
            </a:p>
          </p:txBody>
        </p:sp>
        <p:sp>
          <p:nvSpPr>
            <p:cNvPr id="13" name="Freeform 10"/>
            <p:cNvSpPr>
              <a:spLocks/>
            </p:cNvSpPr>
            <p:nvPr/>
          </p:nvSpPr>
          <p:spPr bwMode="auto">
            <a:xfrm>
              <a:off x="4719917" y="2720936"/>
              <a:ext cx="600921" cy="1388173"/>
            </a:xfrm>
            <a:custGeom>
              <a:avLst/>
              <a:gdLst>
                <a:gd name="T0" fmla="*/ 0 w 258"/>
                <a:gd name="T1" fmla="*/ 3 h 596"/>
                <a:gd name="T2" fmla="*/ 10 w 258"/>
                <a:gd name="T3" fmla="*/ 0 h 596"/>
                <a:gd name="T4" fmla="*/ 258 w 258"/>
                <a:gd name="T5" fmla="*/ 591 h 596"/>
                <a:gd name="T6" fmla="*/ 249 w 258"/>
                <a:gd name="T7" fmla="*/ 596 h 596"/>
                <a:gd name="T8" fmla="*/ 0 w 258"/>
                <a:gd name="T9" fmla="*/ 3 h 596"/>
                <a:gd name="T10" fmla="*/ 0 w 258"/>
                <a:gd name="T11" fmla="*/ 3 h 596"/>
              </a:gdLst>
              <a:ahLst/>
              <a:cxnLst>
                <a:cxn ang="0">
                  <a:pos x="T0" y="T1"/>
                </a:cxn>
                <a:cxn ang="0">
                  <a:pos x="T2" y="T3"/>
                </a:cxn>
                <a:cxn ang="0">
                  <a:pos x="T4" y="T5"/>
                </a:cxn>
                <a:cxn ang="0">
                  <a:pos x="T6" y="T7"/>
                </a:cxn>
                <a:cxn ang="0">
                  <a:pos x="T8" y="T9"/>
                </a:cxn>
                <a:cxn ang="0">
                  <a:pos x="T10" y="T11"/>
                </a:cxn>
              </a:cxnLst>
              <a:rect l="0" t="0" r="r" b="b"/>
              <a:pathLst>
                <a:path w="258" h="596">
                  <a:moveTo>
                    <a:pt x="0" y="3"/>
                  </a:moveTo>
                  <a:lnTo>
                    <a:pt x="10" y="0"/>
                  </a:lnTo>
                  <a:lnTo>
                    <a:pt x="258" y="591"/>
                  </a:lnTo>
                  <a:lnTo>
                    <a:pt x="249" y="596"/>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ndParaRPr>
            </a:p>
          </p:txBody>
        </p:sp>
        <p:sp>
          <p:nvSpPr>
            <p:cNvPr id="14" name="Freeform 11"/>
            <p:cNvSpPr>
              <a:spLocks/>
            </p:cNvSpPr>
            <p:nvPr/>
          </p:nvSpPr>
          <p:spPr bwMode="auto">
            <a:xfrm>
              <a:off x="1582550" y="2732581"/>
              <a:ext cx="815203" cy="100154"/>
            </a:xfrm>
            <a:custGeom>
              <a:avLst/>
              <a:gdLst>
                <a:gd name="T0" fmla="*/ 0 w 350"/>
                <a:gd name="T1" fmla="*/ 10 h 43"/>
                <a:gd name="T2" fmla="*/ 0 w 350"/>
                <a:gd name="T3" fmla="*/ 0 h 43"/>
                <a:gd name="T4" fmla="*/ 350 w 350"/>
                <a:gd name="T5" fmla="*/ 33 h 43"/>
                <a:gd name="T6" fmla="*/ 350 w 350"/>
                <a:gd name="T7" fmla="*/ 43 h 43"/>
                <a:gd name="T8" fmla="*/ 0 w 350"/>
                <a:gd name="T9" fmla="*/ 10 h 43"/>
                <a:gd name="T10" fmla="*/ 0 w 350"/>
                <a:gd name="T11" fmla="*/ 10 h 43"/>
              </a:gdLst>
              <a:ahLst/>
              <a:cxnLst>
                <a:cxn ang="0">
                  <a:pos x="T0" y="T1"/>
                </a:cxn>
                <a:cxn ang="0">
                  <a:pos x="T2" y="T3"/>
                </a:cxn>
                <a:cxn ang="0">
                  <a:pos x="T4" y="T5"/>
                </a:cxn>
                <a:cxn ang="0">
                  <a:pos x="T6" y="T7"/>
                </a:cxn>
                <a:cxn ang="0">
                  <a:pos x="T8" y="T9"/>
                </a:cxn>
                <a:cxn ang="0">
                  <a:pos x="T10" y="T11"/>
                </a:cxn>
              </a:cxnLst>
              <a:rect l="0" t="0" r="r" b="b"/>
              <a:pathLst>
                <a:path w="350" h="43">
                  <a:moveTo>
                    <a:pt x="0" y="10"/>
                  </a:moveTo>
                  <a:lnTo>
                    <a:pt x="0" y="0"/>
                  </a:lnTo>
                  <a:lnTo>
                    <a:pt x="350" y="33"/>
                  </a:lnTo>
                  <a:lnTo>
                    <a:pt x="350" y="4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ndParaRPr>
            </a:p>
          </p:txBody>
        </p:sp>
      </p:grpSp>
      <p:sp>
        <p:nvSpPr>
          <p:cNvPr id="15" name="Oval 12"/>
          <p:cNvSpPr>
            <a:spLocks noChangeArrowheads="1"/>
          </p:cNvSpPr>
          <p:nvPr/>
        </p:nvSpPr>
        <p:spPr bwMode="auto">
          <a:xfrm>
            <a:off x="586074" y="1504501"/>
            <a:ext cx="703987" cy="709226"/>
          </a:xfrm>
          <a:prstGeom prst="ellipse">
            <a:avLst/>
          </a:prstGeom>
          <a:solidFill>
            <a:sysClr val="windowText" lastClr="000000">
              <a:lumMod val="50000"/>
              <a:lumOff val="50000"/>
            </a:sysClr>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a typeface="微软雅黑"/>
            </a:endParaRPr>
          </a:p>
        </p:txBody>
      </p:sp>
      <p:sp>
        <p:nvSpPr>
          <p:cNvPr id="16" name="Oval 13"/>
          <p:cNvSpPr>
            <a:spLocks noChangeArrowheads="1"/>
          </p:cNvSpPr>
          <p:nvPr/>
        </p:nvSpPr>
        <p:spPr bwMode="auto">
          <a:xfrm>
            <a:off x="3995873" y="1474887"/>
            <a:ext cx="904875" cy="908369"/>
          </a:xfrm>
          <a:prstGeom prst="ellipse">
            <a:avLst/>
          </a:prstGeom>
          <a:solidFill>
            <a:srgbClr val="93CAA8"/>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a typeface="微软雅黑"/>
            </a:endParaRPr>
          </a:p>
        </p:txBody>
      </p:sp>
      <p:sp>
        <p:nvSpPr>
          <p:cNvPr id="17" name="Oval 14"/>
          <p:cNvSpPr>
            <a:spLocks noChangeArrowheads="1"/>
          </p:cNvSpPr>
          <p:nvPr/>
        </p:nvSpPr>
        <p:spPr bwMode="auto">
          <a:xfrm>
            <a:off x="1691757" y="1446937"/>
            <a:ext cx="1173892" cy="1177385"/>
          </a:xfrm>
          <a:prstGeom prst="ellipse">
            <a:avLst/>
          </a:prstGeom>
          <a:solidFill>
            <a:srgbClr val="1F8984"/>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a typeface="微软雅黑"/>
            </a:endParaRPr>
          </a:p>
        </p:txBody>
      </p:sp>
      <p:sp>
        <p:nvSpPr>
          <p:cNvPr id="18" name="Oval 15"/>
          <p:cNvSpPr>
            <a:spLocks noChangeArrowheads="1"/>
          </p:cNvSpPr>
          <p:nvPr/>
        </p:nvSpPr>
        <p:spPr bwMode="auto">
          <a:xfrm>
            <a:off x="3295378" y="1579699"/>
            <a:ext cx="414008" cy="414007"/>
          </a:xfrm>
          <a:prstGeom prst="ellipse">
            <a:avLst/>
          </a:prstGeom>
          <a:solidFill>
            <a:sysClr val="windowText" lastClr="000000">
              <a:lumMod val="50000"/>
              <a:lumOff val="50000"/>
            </a:sysClr>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a typeface="微软雅黑"/>
            </a:endParaRPr>
          </a:p>
        </p:txBody>
      </p:sp>
      <p:sp>
        <p:nvSpPr>
          <p:cNvPr id="19" name="Oval 16"/>
          <p:cNvSpPr>
            <a:spLocks noChangeArrowheads="1"/>
          </p:cNvSpPr>
          <p:nvPr/>
        </p:nvSpPr>
        <p:spPr bwMode="auto">
          <a:xfrm>
            <a:off x="449737" y="2640035"/>
            <a:ext cx="1580912" cy="1587899"/>
          </a:xfrm>
          <a:prstGeom prst="ellipse">
            <a:avLst/>
          </a:prstGeom>
          <a:solidFill>
            <a:srgbClr val="FBB448"/>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a typeface="微软雅黑"/>
            </a:endParaRPr>
          </a:p>
        </p:txBody>
      </p:sp>
      <p:sp>
        <p:nvSpPr>
          <p:cNvPr id="20" name="Oval 17"/>
          <p:cNvSpPr>
            <a:spLocks noChangeArrowheads="1"/>
          </p:cNvSpPr>
          <p:nvPr/>
        </p:nvSpPr>
        <p:spPr bwMode="auto">
          <a:xfrm>
            <a:off x="3502382" y="2679274"/>
            <a:ext cx="1479594" cy="1483087"/>
          </a:xfrm>
          <a:prstGeom prst="ellipse">
            <a:avLst/>
          </a:prstGeom>
          <a:solidFill>
            <a:srgbClr val="BFDB33"/>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a typeface="微软雅黑"/>
            </a:endParaRPr>
          </a:p>
        </p:txBody>
      </p:sp>
      <p:sp>
        <p:nvSpPr>
          <p:cNvPr id="21" name="Oval 18"/>
          <p:cNvSpPr>
            <a:spLocks noChangeArrowheads="1"/>
          </p:cNvSpPr>
          <p:nvPr/>
        </p:nvSpPr>
        <p:spPr bwMode="auto">
          <a:xfrm>
            <a:off x="2523344" y="3436528"/>
            <a:ext cx="496109" cy="497856"/>
          </a:xfrm>
          <a:prstGeom prst="ellipse">
            <a:avLst/>
          </a:prstGeom>
          <a:solidFill>
            <a:sysClr val="windowText" lastClr="000000">
              <a:lumMod val="50000"/>
              <a:lumOff val="50000"/>
            </a:sysClr>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a:ln>
                <a:noFill/>
              </a:ln>
              <a:solidFill>
                <a:srgbClr val="680701"/>
              </a:solidFill>
              <a:effectLst/>
              <a:uLnTx/>
              <a:uFillTx/>
              <a:ea typeface="微软雅黑"/>
            </a:endParaRPr>
          </a:p>
        </p:txBody>
      </p:sp>
      <p:sp>
        <p:nvSpPr>
          <p:cNvPr id="22" name="文本框 19"/>
          <p:cNvSpPr txBox="1"/>
          <p:nvPr/>
        </p:nvSpPr>
        <p:spPr>
          <a:xfrm>
            <a:off x="689117" y="3146122"/>
            <a:ext cx="1093476" cy="530915"/>
          </a:xfrm>
          <a:prstGeom prst="rect">
            <a:avLst/>
          </a:prstGeom>
          <a:noFill/>
        </p:spPr>
        <p:txBody>
          <a:bodyPr wrap="square" lIns="68442" tIns="34283" rIns="68442" bIns="34283" rtlCol="0">
            <a:spAutoFit/>
          </a:bodyPr>
          <a:lstStyle/>
          <a:p>
            <a:pPr marL="0" marR="0" lvl="0" indent="0" algn="ctr" defTabSz="684338"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prstClr val="white"/>
                </a:solidFill>
                <a:effectLst/>
                <a:uLnTx/>
                <a:uFillTx/>
                <a:ea typeface="微软雅黑"/>
              </a:rPr>
              <a:t>文本</a:t>
            </a:r>
          </a:p>
        </p:txBody>
      </p:sp>
      <p:sp>
        <p:nvSpPr>
          <p:cNvPr id="23" name="文本框 20"/>
          <p:cNvSpPr txBox="1"/>
          <p:nvPr/>
        </p:nvSpPr>
        <p:spPr>
          <a:xfrm>
            <a:off x="3709384" y="3198419"/>
            <a:ext cx="1093476" cy="530915"/>
          </a:xfrm>
          <a:prstGeom prst="rect">
            <a:avLst/>
          </a:prstGeom>
          <a:noFill/>
        </p:spPr>
        <p:txBody>
          <a:bodyPr wrap="square" lIns="68442" tIns="34283" rIns="68442" bIns="34283" rtlCol="0">
            <a:spAutoFit/>
          </a:bodyPr>
          <a:lstStyle/>
          <a:p>
            <a:pPr marL="0" marR="0" lvl="0" indent="0" algn="ctr" defTabSz="684338"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prstClr val="white"/>
                </a:solidFill>
                <a:effectLst/>
                <a:uLnTx/>
                <a:uFillTx/>
                <a:ea typeface="微软雅黑"/>
              </a:rPr>
              <a:t>文本</a:t>
            </a:r>
          </a:p>
        </p:txBody>
      </p:sp>
      <p:sp>
        <p:nvSpPr>
          <p:cNvPr id="24" name="文本框 21"/>
          <p:cNvSpPr txBox="1"/>
          <p:nvPr/>
        </p:nvSpPr>
        <p:spPr>
          <a:xfrm>
            <a:off x="1731965" y="1782415"/>
            <a:ext cx="1093476" cy="484748"/>
          </a:xfrm>
          <a:prstGeom prst="rect">
            <a:avLst/>
          </a:prstGeom>
          <a:noFill/>
        </p:spPr>
        <p:txBody>
          <a:bodyPr wrap="square" lIns="68442" tIns="34283" rIns="68442" bIns="34283" rtlCol="0">
            <a:spAutoFit/>
          </a:bodyPr>
          <a:lstStyle/>
          <a:p>
            <a:pPr marL="0" marR="0" lvl="0" indent="0" algn="ctr" defTabSz="684338"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a:ln>
                  <a:noFill/>
                </a:ln>
                <a:solidFill>
                  <a:prstClr val="white"/>
                </a:solidFill>
                <a:effectLst/>
                <a:uLnTx/>
                <a:uFillTx/>
                <a:ea typeface="微软雅黑"/>
              </a:rPr>
              <a:t>文本</a:t>
            </a:r>
          </a:p>
        </p:txBody>
      </p:sp>
      <p:sp>
        <p:nvSpPr>
          <p:cNvPr id="25" name="文本框 22"/>
          <p:cNvSpPr txBox="1"/>
          <p:nvPr/>
        </p:nvSpPr>
        <p:spPr>
          <a:xfrm>
            <a:off x="4055292" y="1711938"/>
            <a:ext cx="786028" cy="438581"/>
          </a:xfrm>
          <a:prstGeom prst="rect">
            <a:avLst/>
          </a:prstGeom>
          <a:noFill/>
        </p:spPr>
        <p:txBody>
          <a:bodyPr wrap="square" lIns="68442" tIns="34283" rIns="68442" bIns="34283" rtlCol="0">
            <a:spAutoFit/>
          </a:bodyPr>
          <a:lstStyle/>
          <a:p>
            <a:pPr marL="0" marR="0" lvl="0" indent="0" algn="ctr" defTabSz="684338"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ea typeface="微软雅黑"/>
              </a:rPr>
              <a:t>文本</a:t>
            </a:r>
          </a:p>
        </p:txBody>
      </p:sp>
      <p:grpSp>
        <p:nvGrpSpPr>
          <p:cNvPr id="26" name="组合 9"/>
          <p:cNvGrpSpPr/>
          <p:nvPr/>
        </p:nvGrpSpPr>
        <p:grpSpPr>
          <a:xfrm>
            <a:off x="5643656" y="2133403"/>
            <a:ext cx="2724845" cy="71438"/>
            <a:chOff x="1979110" y="1976132"/>
            <a:chExt cx="2021386" cy="71438"/>
          </a:xfrm>
          <a:solidFill>
            <a:sysClr val="windowText" lastClr="000000">
              <a:lumMod val="50000"/>
              <a:lumOff val="50000"/>
            </a:sysClr>
          </a:solidFill>
        </p:grpSpPr>
        <p:cxnSp>
          <p:nvCxnSpPr>
            <p:cNvPr id="27" name="直接连接符 26"/>
            <p:cNvCxnSpPr/>
            <p:nvPr/>
          </p:nvCxnSpPr>
          <p:spPr>
            <a:xfrm>
              <a:off x="2000232" y="2005523"/>
              <a:ext cx="2000264" cy="1588"/>
            </a:xfrm>
            <a:prstGeom prst="line">
              <a:avLst/>
            </a:prstGeom>
            <a:grpFill/>
            <a:ln w="6350" cap="flat" cmpd="sng" algn="ctr">
              <a:solidFill>
                <a:sysClr val="windowText" lastClr="000000">
                  <a:lumMod val="50000"/>
                  <a:lumOff val="50000"/>
                </a:sysClr>
              </a:solidFill>
              <a:prstDash val="solid"/>
              <a:miter lim="800000"/>
            </a:ln>
            <a:effectLst/>
          </p:spPr>
        </p:cxnSp>
        <p:sp>
          <p:nvSpPr>
            <p:cNvPr id="28" name="椭圆 27"/>
            <p:cNvSpPr/>
            <p:nvPr/>
          </p:nvSpPr>
          <p:spPr>
            <a:xfrm>
              <a:off x="1979110" y="1976132"/>
              <a:ext cx="71438" cy="71438"/>
            </a:xfrm>
            <a:prstGeom prst="ellipse">
              <a:avLst/>
            </a:prstGeom>
            <a:grpFill/>
            <a:ln w="12700" cap="flat" cmpd="sng" algn="ctr">
              <a:solidFill>
                <a:sysClr val="windowText" lastClr="000000">
                  <a:lumMod val="50000"/>
                  <a:lumOff val="50000"/>
                </a:sysClr>
              </a:solidFill>
              <a:prstDash val="solid"/>
              <a:miter lim="800000"/>
            </a:ln>
            <a:effectLst/>
          </p:spPr>
          <p:txBody>
            <a:bodyPr rtlCol="0" anchor="ctr"/>
            <a:lstStyle/>
            <a:p>
              <a:pPr marL="0" marR="0" lvl="0" indent="0" algn="ctr" defTabSz="684338"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a:ln>
                  <a:noFill/>
                </a:ln>
                <a:solidFill>
                  <a:srgbClr val="FEFA00"/>
                </a:solidFill>
                <a:effectLst/>
                <a:uLnTx/>
                <a:uFillTx/>
                <a:latin typeface="微软雅黑"/>
                <a:ea typeface="微软雅黑"/>
              </a:endParaRPr>
            </a:p>
          </p:txBody>
        </p:sp>
      </p:grpSp>
      <p:sp>
        <p:nvSpPr>
          <p:cNvPr id="31" name="椭圆 30"/>
          <p:cNvSpPr/>
          <p:nvPr/>
        </p:nvSpPr>
        <p:spPr>
          <a:xfrm>
            <a:off x="8348982" y="2129602"/>
            <a:ext cx="96299" cy="71438"/>
          </a:xfrm>
          <a:prstGeom prst="ellipse">
            <a:avLst/>
          </a:prstGeom>
          <a:solidFill>
            <a:sysClr val="windowText" lastClr="000000">
              <a:lumMod val="50000"/>
              <a:lumOff val="50000"/>
            </a:sysClr>
          </a:solidFill>
          <a:ln w="12700" cap="flat" cmpd="sng" algn="ctr">
            <a:solidFill>
              <a:sysClr val="windowText" lastClr="000000">
                <a:lumMod val="50000"/>
                <a:lumOff val="50000"/>
              </a:sysClr>
            </a:solidFill>
            <a:prstDash val="solid"/>
            <a:miter lim="800000"/>
          </a:ln>
          <a:effectLst/>
        </p:spPr>
        <p:txBody>
          <a:bodyPr lIns="68442" tIns="34283" rIns="68442" bIns="34283" rtlCol="0" anchor="ctr"/>
          <a:lstStyle/>
          <a:p>
            <a:pPr marL="0" marR="0" lvl="0" indent="0" algn="ctr" defTabSz="684338"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a:ln>
                <a:noFill/>
              </a:ln>
              <a:solidFill>
                <a:srgbClr val="FEFA00"/>
              </a:solidFill>
              <a:effectLst/>
              <a:uLnTx/>
              <a:uFillTx/>
              <a:latin typeface="微软雅黑"/>
              <a:ea typeface="微软雅黑"/>
            </a:endParaRPr>
          </a:p>
        </p:txBody>
      </p:sp>
      <p:sp>
        <p:nvSpPr>
          <p:cNvPr id="32" name="TextBox 635"/>
          <p:cNvSpPr txBox="1"/>
          <p:nvPr/>
        </p:nvSpPr>
        <p:spPr>
          <a:xfrm>
            <a:off x="5808626" y="1675279"/>
            <a:ext cx="2423530" cy="392415"/>
          </a:xfrm>
          <a:prstGeom prst="rect">
            <a:avLst/>
          </a:prstGeom>
          <a:noFill/>
        </p:spPr>
        <p:txBody>
          <a:bodyPr wrap="square" lIns="68580" tIns="34290" rIns="68580" bIns="34290" rtlCol="0">
            <a:spAutoFit/>
          </a:bodyPr>
          <a:lstStyle/>
          <a:p>
            <a:pPr defTabSz="685800"/>
            <a:r>
              <a:rPr lang="zh-CN" altLang="en-US" sz="2100" dirty="0">
                <a:solidFill>
                  <a:srgbClr val="255796"/>
                </a:solidFill>
                <a:latin typeface="微软雅黑"/>
                <a:ea typeface="微软雅黑"/>
              </a:rPr>
              <a:t>单击此处添加标题</a:t>
            </a:r>
          </a:p>
        </p:txBody>
      </p:sp>
      <p:sp>
        <p:nvSpPr>
          <p:cNvPr id="33" name="TextBox 634"/>
          <p:cNvSpPr txBox="1"/>
          <p:nvPr/>
        </p:nvSpPr>
        <p:spPr>
          <a:xfrm>
            <a:off x="5808626" y="2349193"/>
            <a:ext cx="2446911" cy="1577355"/>
          </a:xfrm>
          <a:prstGeom prst="rect">
            <a:avLst/>
          </a:prstGeom>
          <a:noFill/>
        </p:spPr>
        <p:txBody>
          <a:bodyPr wrap="square" lIns="68580" tIns="34290" rIns="68580" bIns="34290" rtlCol="0">
            <a:spAutoFit/>
          </a:bodyPr>
          <a:lstStyle/>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单击此处添加文本文字内容</a:t>
            </a:r>
            <a:endParaRPr lang="en-US" altLang="zh-CN" sz="1400" dirty="0">
              <a:solidFill>
                <a:schemeClr val="tx1">
                  <a:lumMod val="50000"/>
                  <a:lumOff val="50000"/>
                </a:schemeClr>
              </a:solidFill>
              <a:latin typeface="微软雅黑"/>
              <a:ea typeface="微软雅黑"/>
            </a:endParaRP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p:tgtEl>
                                          <p:spTgt spid="26"/>
                                        </p:tgtEl>
                                        <p:attrNameLst>
                                          <p:attrName>ppt_x</p:attrName>
                                        </p:attrNameLst>
                                      </p:cBhvr>
                                      <p:tavLst>
                                        <p:tav tm="0">
                                          <p:val>
                                            <p:strVal val="#ppt_x-#ppt_w*1.125000"/>
                                          </p:val>
                                        </p:tav>
                                        <p:tav tm="100000">
                                          <p:val>
                                            <p:strVal val="#ppt_x"/>
                                          </p:val>
                                        </p:tav>
                                      </p:tavLst>
                                    </p:anim>
                                    <p:animEffect transition="in" filter="wipe(right)">
                                      <p:cBhvr>
                                        <p:cTn id="46" dur="500"/>
                                        <p:tgtEl>
                                          <p:spTgt spid="26"/>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p:tgtEl>
                                          <p:spTgt spid="33"/>
                                        </p:tgtEl>
                                        <p:attrNameLst>
                                          <p:attrName>ppt_x</p:attrName>
                                        </p:attrNameLst>
                                      </p:cBhvr>
                                      <p:tavLst>
                                        <p:tav tm="0">
                                          <p:val>
                                            <p:strVal val="#ppt_x-#ppt_w*1.125000"/>
                                          </p:val>
                                        </p:tav>
                                        <p:tav tm="100000">
                                          <p:val>
                                            <p:strVal val="#ppt_x"/>
                                          </p:val>
                                        </p:tav>
                                      </p:tavLst>
                                    </p:anim>
                                    <p:animEffect transition="in" filter="wipe(right)">
                                      <p:cBhvr>
                                        <p:cTn id="5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31" grpId="0" animBg="1"/>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sp>
        <p:nvSpPr>
          <p:cNvPr id="120" name="Oval 9"/>
          <p:cNvSpPr>
            <a:spLocks noChangeArrowheads="1"/>
          </p:cNvSpPr>
          <p:nvPr/>
        </p:nvSpPr>
        <p:spPr bwMode="auto">
          <a:xfrm>
            <a:off x="1246385" y="1702893"/>
            <a:ext cx="117475"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21" name="Freeform 10"/>
          <p:cNvSpPr>
            <a:spLocks/>
          </p:cNvSpPr>
          <p:nvPr/>
        </p:nvSpPr>
        <p:spPr bwMode="auto">
          <a:xfrm>
            <a:off x="1187624" y="1826677"/>
            <a:ext cx="236538" cy="4651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8 h 79"/>
              <a:gd name="T18" fmla="*/ 7 w 40"/>
              <a:gd name="T19" fmla="*/ 35 h 79"/>
              <a:gd name="T20" fmla="*/ 7 w 40"/>
              <a:gd name="T21" fmla="*/ 21 h 79"/>
              <a:gd name="T22" fmla="*/ 7 w 40"/>
              <a:gd name="T23" fmla="*/ 13 h 79"/>
              <a:gd name="T24" fmla="*/ 9 w 40"/>
              <a:gd name="T25" fmla="*/ 13 h 79"/>
              <a:gd name="T26" fmla="*/ 9 w 40"/>
              <a:gd name="T27" fmla="*/ 22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2 h 79"/>
              <a:gd name="T54" fmla="*/ 31 w 40"/>
              <a:gd name="T55" fmla="*/ 13 h 79"/>
              <a:gd name="T56" fmla="*/ 33 w 40"/>
              <a:gd name="T57" fmla="*/ 13 h 79"/>
              <a:gd name="T58" fmla="*/ 33 w 40"/>
              <a:gd name="T59" fmla="*/ 21 h 79"/>
              <a:gd name="T60" fmla="*/ 33 w 40"/>
              <a:gd name="T61" fmla="*/ 35 h 79"/>
              <a:gd name="T62" fmla="*/ 37 w 40"/>
              <a:gd name="T63" fmla="*/ 38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9" y="0"/>
                </a:cubicBezTo>
                <a:cubicBezTo>
                  <a:pt x="17" y="0"/>
                  <a:pt x="17" y="0"/>
                  <a:pt x="17" y="0"/>
                </a:cubicBezTo>
                <a:cubicBezTo>
                  <a:pt x="16" y="0"/>
                  <a:pt x="16" y="0"/>
                  <a:pt x="16" y="0"/>
                </a:cubicBezTo>
                <a:cubicBezTo>
                  <a:pt x="12" y="0"/>
                  <a:pt x="12" y="0"/>
                  <a:pt x="12" y="0"/>
                </a:cubicBezTo>
                <a:cubicBezTo>
                  <a:pt x="5" y="0"/>
                  <a:pt x="0" y="5"/>
                  <a:pt x="0" y="12"/>
                </a:cubicBezTo>
                <a:cubicBezTo>
                  <a:pt x="0" y="12"/>
                  <a:pt x="0" y="12"/>
                  <a:pt x="0" y="12"/>
                </a:cubicBezTo>
                <a:cubicBezTo>
                  <a:pt x="0" y="35"/>
                  <a:pt x="0" y="35"/>
                  <a:pt x="0" y="35"/>
                </a:cubicBezTo>
                <a:cubicBezTo>
                  <a:pt x="0" y="37"/>
                  <a:pt x="1" y="38"/>
                  <a:pt x="4" y="38"/>
                </a:cubicBezTo>
                <a:cubicBezTo>
                  <a:pt x="6" y="38"/>
                  <a:pt x="7" y="37"/>
                  <a:pt x="7" y="35"/>
                </a:cubicBezTo>
                <a:cubicBezTo>
                  <a:pt x="7" y="21"/>
                  <a:pt x="7" y="21"/>
                  <a:pt x="7" y="21"/>
                </a:cubicBezTo>
                <a:cubicBezTo>
                  <a:pt x="7" y="13"/>
                  <a:pt x="7" y="13"/>
                  <a:pt x="7"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1"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3"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0" y="37"/>
                  <a:pt x="40" y="35"/>
                </a:cubicBezTo>
                <a:cubicBezTo>
                  <a:pt x="40" y="12"/>
                  <a:pt x="40" y="12"/>
                  <a:pt x="40" y="12"/>
                </a:cubicBezTo>
                <a:cubicBezTo>
                  <a:pt x="40" y="12"/>
                  <a:pt x="40" y="12"/>
                  <a:pt x="40"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2" name="Oval 11"/>
          <p:cNvSpPr>
            <a:spLocks noChangeArrowheads="1"/>
          </p:cNvSpPr>
          <p:nvPr/>
        </p:nvSpPr>
        <p:spPr bwMode="auto">
          <a:xfrm>
            <a:off x="1559102"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23" name="Freeform 12"/>
          <p:cNvSpPr>
            <a:spLocks/>
          </p:cNvSpPr>
          <p:nvPr/>
        </p:nvSpPr>
        <p:spPr bwMode="auto">
          <a:xfrm>
            <a:off x="1494014" y="1826677"/>
            <a:ext cx="241300" cy="465138"/>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8 h 79"/>
              <a:gd name="T18" fmla="*/ 8 w 41"/>
              <a:gd name="T19" fmla="*/ 35 h 79"/>
              <a:gd name="T20" fmla="*/ 8 w 41"/>
              <a:gd name="T21" fmla="*/ 21 h 79"/>
              <a:gd name="T22" fmla="*/ 8 w 41"/>
              <a:gd name="T23" fmla="*/ 13 h 79"/>
              <a:gd name="T24" fmla="*/ 9 w 41"/>
              <a:gd name="T25" fmla="*/ 13 h 79"/>
              <a:gd name="T26" fmla="*/ 9 w 41"/>
              <a:gd name="T27" fmla="*/ 22 h 79"/>
              <a:gd name="T28" fmla="*/ 9 w 41"/>
              <a:gd name="T29" fmla="*/ 36 h 79"/>
              <a:gd name="T30" fmla="*/ 9 w 41"/>
              <a:gd name="T31" fmla="*/ 38 h 79"/>
              <a:gd name="T32" fmla="*/ 9 w 41"/>
              <a:gd name="T33" fmla="*/ 74 h 79"/>
              <a:gd name="T34" fmla="*/ 14 w 41"/>
              <a:gd name="T35" fmla="*/ 79 h 79"/>
              <a:gd name="T36" fmla="*/ 19 w 41"/>
              <a:gd name="T37" fmla="*/ 74 h 79"/>
              <a:gd name="T38" fmla="*/ 19 w 41"/>
              <a:gd name="T39" fmla="*/ 38 h 79"/>
              <a:gd name="T40" fmla="*/ 21 w 41"/>
              <a:gd name="T41" fmla="*/ 38 h 79"/>
              <a:gd name="T42" fmla="*/ 21 w 41"/>
              <a:gd name="T43" fmla="*/ 74 h 79"/>
              <a:gd name="T44" fmla="*/ 26 w 41"/>
              <a:gd name="T45" fmla="*/ 79 h 79"/>
              <a:gd name="T46" fmla="*/ 31 w 41"/>
              <a:gd name="T47" fmla="*/ 74 h 79"/>
              <a:gd name="T48" fmla="*/ 31 w 41"/>
              <a:gd name="T49" fmla="*/ 38 h 79"/>
              <a:gd name="T50" fmla="*/ 31 w 41"/>
              <a:gd name="T51" fmla="*/ 36 h 79"/>
              <a:gd name="T52" fmla="*/ 31 w 41"/>
              <a:gd name="T53" fmla="*/ 22 h 79"/>
              <a:gd name="T54" fmla="*/ 31 w 41"/>
              <a:gd name="T55" fmla="*/ 13 h 79"/>
              <a:gd name="T56" fmla="*/ 33 w 41"/>
              <a:gd name="T57" fmla="*/ 13 h 79"/>
              <a:gd name="T58" fmla="*/ 33 w 41"/>
              <a:gd name="T59" fmla="*/ 21 h 79"/>
              <a:gd name="T60" fmla="*/ 33 w 41"/>
              <a:gd name="T61" fmla="*/ 35 h 79"/>
              <a:gd name="T62" fmla="*/ 37 w 41"/>
              <a:gd name="T63" fmla="*/ 38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5" y="0"/>
                  <a:pt x="29" y="0"/>
                </a:cubicBezTo>
                <a:cubicBezTo>
                  <a:pt x="17" y="0"/>
                  <a:pt x="17" y="0"/>
                  <a:pt x="17" y="0"/>
                </a:cubicBezTo>
                <a:cubicBezTo>
                  <a:pt x="17" y="0"/>
                  <a:pt x="17" y="0"/>
                  <a:pt x="17" y="0"/>
                </a:cubicBezTo>
                <a:cubicBezTo>
                  <a:pt x="12" y="0"/>
                  <a:pt x="12" y="0"/>
                  <a:pt x="12" y="0"/>
                </a:cubicBezTo>
                <a:cubicBezTo>
                  <a:pt x="5" y="0"/>
                  <a:pt x="0" y="5"/>
                  <a:pt x="0" y="12"/>
                </a:cubicBezTo>
                <a:cubicBezTo>
                  <a:pt x="0" y="12"/>
                  <a:pt x="0" y="12"/>
                  <a:pt x="0" y="12"/>
                </a:cubicBezTo>
                <a:cubicBezTo>
                  <a:pt x="0" y="35"/>
                  <a:pt x="0" y="35"/>
                  <a:pt x="0" y="35"/>
                </a:cubicBezTo>
                <a:cubicBezTo>
                  <a:pt x="0" y="37"/>
                  <a:pt x="2" y="38"/>
                  <a:pt x="4" y="38"/>
                </a:cubicBezTo>
                <a:cubicBezTo>
                  <a:pt x="6" y="38"/>
                  <a:pt x="8" y="37"/>
                  <a:pt x="8" y="35"/>
                </a:cubicBezTo>
                <a:cubicBezTo>
                  <a:pt x="8" y="21"/>
                  <a:pt x="8" y="21"/>
                  <a:pt x="8" y="21"/>
                </a:cubicBezTo>
                <a:cubicBezTo>
                  <a:pt x="8" y="13"/>
                  <a:pt x="8" y="13"/>
                  <a:pt x="8"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2"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4"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1" y="37"/>
                  <a:pt x="41" y="35"/>
                </a:cubicBezTo>
                <a:cubicBezTo>
                  <a:pt x="41" y="12"/>
                  <a:pt x="41" y="12"/>
                  <a:pt x="41" y="12"/>
                </a:cubicBezTo>
                <a:cubicBezTo>
                  <a:pt x="41" y="12"/>
                  <a:pt x="41" y="12"/>
                  <a:pt x="41"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4" name="Oval 13"/>
          <p:cNvSpPr>
            <a:spLocks noChangeArrowheads="1"/>
          </p:cNvSpPr>
          <p:nvPr/>
        </p:nvSpPr>
        <p:spPr bwMode="auto">
          <a:xfrm>
            <a:off x="1865487"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25" name="Freeform 14"/>
          <p:cNvSpPr>
            <a:spLocks/>
          </p:cNvSpPr>
          <p:nvPr/>
        </p:nvSpPr>
        <p:spPr bwMode="auto">
          <a:xfrm>
            <a:off x="1806749" y="1826677"/>
            <a:ext cx="236538" cy="465138"/>
          </a:xfrm>
          <a:custGeom>
            <a:avLst/>
            <a:gdLst>
              <a:gd name="T0" fmla="*/ 40 w 40"/>
              <a:gd name="T1" fmla="*/ 12 h 79"/>
              <a:gd name="T2" fmla="*/ 28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8 h 79"/>
              <a:gd name="T18" fmla="*/ 7 w 40"/>
              <a:gd name="T19" fmla="*/ 35 h 79"/>
              <a:gd name="T20" fmla="*/ 7 w 40"/>
              <a:gd name="T21" fmla="*/ 21 h 79"/>
              <a:gd name="T22" fmla="*/ 7 w 40"/>
              <a:gd name="T23" fmla="*/ 13 h 79"/>
              <a:gd name="T24" fmla="*/ 9 w 40"/>
              <a:gd name="T25" fmla="*/ 13 h 79"/>
              <a:gd name="T26" fmla="*/ 9 w 40"/>
              <a:gd name="T27" fmla="*/ 22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2 h 79"/>
              <a:gd name="T54" fmla="*/ 31 w 40"/>
              <a:gd name="T55" fmla="*/ 13 h 79"/>
              <a:gd name="T56" fmla="*/ 33 w 40"/>
              <a:gd name="T57" fmla="*/ 13 h 79"/>
              <a:gd name="T58" fmla="*/ 33 w 40"/>
              <a:gd name="T59" fmla="*/ 21 h 79"/>
              <a:gd name="T60" fmla="*/ 33 w 40"/>
              <a:gd name="T61" fmla="*/ 35 h 79"/>
              <a:gd name="T62" fmla="*/ 36 w 40"/>
              <a:gd name="T63" fmla="*/ 38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8" y="0"/>
                </a:cubicBezTo>
                <a:cubicBezTo>
                  <a:pt x="17" y="0"/>
                  <a:pt x="17" y="0"/>
                  <a:pt x="17" y="0"/>
                </a:cubicBezTo>
                <a:cubicBezTo>
                  <a:pt x="16" y="0"/>
                  <a:pt x="16" y="0"/>
                  <a:pt x="16" y="0"/>
                </a:cubicBezTo>
                <a:cubicBezTo>
                  <a:pt x="11" y="0"/>
                  <a:pt x="11" y="0"/>
                  <a:pt x="11" y="0"/>
                </a:cubicBezTo>
                <a:cubicBezTo>
                  <a:pt x="5" y="0"/>
                  <a:pt x="0" y="5"/>
                  <a:pt x="0" y="12"/>
                </a:cubicBezTo>
                <a:cubicBezTo>
                  <a:pt x="0" y="12"/>
                  <a:pt x="0" y="12"/>
                  <a:pt x="0" y="12"/>
                </a:cubicBezTo>
                <a:cubicBezTo>
                  <a:pt x="0" y="35"/>
                  <a:pt x="0" y="35"/>
                  <a:pt x="0" y="35"/>
                </a:cubicBezTo>
                <a:cubicBezTo>
                  <a:pt x="0" y="37"/>
                  <a:pt x="1" y="38"/>
                  <a:pt x="3" y="38"/>
                </a:cubicBezTo>
                <a:cubicBezTo>
                  <a:pt x="5" y="38"/>
                  <a:pt x="7" y="37"/>
                  <a:pt x="7" y="35"/>
                </a:cubicBezTo>
                <a:cubicBezTo>
                  <a:pt x="7" y="21"/>
                  <a:pt x="7" y="21"/>
                  <a:pt x="7" y="21"/>
                </a:cubicBezTo>
                <a:cubicBezTo>
                  <a:pt x="7" y="13"/>
                  <a:pt x="7" y="13"/>
                  <a:pt x="7"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1"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3"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4" y="38"/>
                  <a:pt x="36" y="38"/>
                </a:cubicBezTo>
                <a:cubicBezTo>
                  <a:pt x="38" y="38"/>
                  <a:pt x="40" y="37"/>
                  <a:pt x="40" y="35"/>
                </a:cubicBezTo>
                <a:cubicBezTo>
                  <a:pt x="40" y="12"/>
                  <a:pt x="40" y="12"/>
                  <a:pt x="40" y="12"/>
                </a:cubicBezTo>
                <a:cubicBezTo>
                  <a:pt x="40" y="12"/>
                  <a:pt x="40" y="12"/>
                  <a:pt x="40"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6" name="Oval 15"/>
          <p:cNvSpPr>
            <a:spLocks noChangeArrowheads="1"/>
          </p:cNvSpPr>
          <p:nvPr/>
        </p:nvSpPr>
        <p:spPr bwMode="auto">
          <a:xfrm>
            <a:off x="2178226"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27" name="Freeform 16"/>
          <p:cNvSpPr>
            <a:spLocks/>
          </p:cNvSpPr>
          <p:nvPr/>
        </p:nvSpPr>
        <p:spPr bwMode="auto">
          <a:xfrm>
            <a:off x="2113137" y="1826677"/>
            <a:ext cx="236538" cy="4651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8 h 79"/>
              <a:gd name="T18" fmla="*/ 7 w 40"/>
              <a:gd name="T19" fmla="*/ 35 h 79"/>
              <a:gd name="T20" fmla="*/ 7 w 40"/>
              <a:gd name="T21" fmla="*/ 21 h 79"/>
              <a:gd name="T22" fmla="*/ 7 w 40"/>
              <a:gd name="T23" fmla="*/ 13 h 79"/>
              <a:gd name="T24" fmla="*/ 9 w 40"/>
              <a:gd name="T25" fmla="*/ 13 h 79"/>
              <a:gd name="T26" fmla="*/ 9 w 40"/>
              <a:gd name="T27" fmla="*/ 22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2 h 79"/>
              <a:gd name="T54" fmla="*/ 31 w 40"/>
              <a:gd name="T55" fmla="*/ 13 h 79"/>
              <a:gd name="T56" fmla="*/ 33 w 40"/>
              <a:gd name="T57" fmla="*/ 13 h 79"/>
              <a:gd name="T58" fmla="*/ 33 w 40"/>
              <a:gd name="T59" fmla="*/ 21 h 79"/>
              <a:gd name="T60" fmla="*/ 33 w 40"/>
              <a:gd name="T61" fmla="*/ 35 h 79"/>
              <a:gd name="T62" fmla="*/ 37 w 40"/>
              <a:gd name="T63" fmla="*/ 38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9" y="0"/>
                </a:cubicBezTo>
                <a:cubicBezTo>
                  <a:pt x="17" y="0"/>
                  <a:pt x="17" y="0"/>
                  <a:pt x="17" y="0"/>
                </a:cubicBezTo>
                <a:cubicBezTo>
                  <a:pt x="16" y="0"/>
                  <a:pt x="16" y="0"/>
                  <a:pt x="16" y="0"/>
                </a:cubicBezTo>
                <a:cubicBezTo>
                  <a:pt x="12" y="0"/>
                  <a:pt x="12" y="0"/>
                  <a:pt x="12" y="0"/>
                </a:cubicBezTo>
                <a:cubicBezTo>
                  <a:pt x="5" y="0"/>
                  <a:pt x="0" y="5"/>
                  <a:pt x="0" y="12"/>
                </a:cubicBezTo>
                <a:cubicBezTo>
                  <a:pt x="0" y="12"/>
                  <a:pt x="0" y="12"/>
                  <a:pt x="0" y="12"/>
                </a:cubicBezTo>
                <a:cubicBezTo>
                  <a:pt x="0" y="35"/>
                  <a:pt x="0" y="35"/>
                  <a:pt x="0" y="35"/>
                </a:cubicBezTo>
                <a:cubicBezTo>
                  <a:pt x="0" y="37"/>
                  <a:pt x="2" y="38"/>
                  <a:pt x="4" y="38"/>
                </a:cubicBezTo>
                <a:cubicBezTo>
                  <a:pt x="6" y="38"/>
                  <a:pt x="7" y="37"/>
                  <a:pt x="7" y="35"/>
                </a:cubicBezTo>
                <a:cubicBezTo>
                  <a:pt x="7" y="21"/>
                  <a:pt x="7" y="21"/>
                  <a:pt x="7" y="21"/>
                </a:cubicBezTo>
                <a:cubicBezTo>
                  <a:pt x="7" y="13"/>
                  <a:pt x="7" y="13"/>
                  <a:pt x="7"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1"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3"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0" y="37"/>
                  <a:pt x="40" y="35"/>
                </a:cubicBezTo>
                <a:cubicBezTo>
                  <a:pt x="40" y="12"/>
                  <a:pt x="40" y="12"/>
                  <a:pt x="40" y="12"/>
                </a:cubicBezTo>
                <a:cubicBezTo>
                  <a:pt x="40" y="12"/>
                  <a:pt x="40" y="12"/>
                  <a:pt x="40"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8" name="Oval 17"/>
          <p:cNvSpPr>
            <a:spLocks noChangeArrowheads="1"/>
          </p:cNvSpPr>
          <p:nvPr/>
        </p:nvSpPr>
        <p:spPr bwMode="auto">
          <a:xfrm>
            <a:off x="2484614"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29" name="Freeform 18"/>
          <p:cNvSpPr>
            <a:spLocks/>
          </p:cNvSpPr>
          <p:nvPr/>
        </p:nvSpPr>
        <p:spPr bwMode="auto">
          <a:xfrm>
            <a:off x="2419525" y="1826677"/>
            <a:ext cx="242888" cy="465138"/>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8 h 79"/>
              <a:gd name="T18" fmla="*/ 8 w 41"/>
              <a:gd name="T19" fmla="*/ 35 h 79"/>
              <a:gd name="T20" fmla="*/ 8 w 41"/>
              <a:gd name="T21" fmla="*/ 21 h 79"/>
              <a:gd name="T22" fmla="*/ 8 w 41"/>
              <a:gd name="T23" fmla="*/ 13 h 79"/>
              <a:gd name="T24" fmla="*/ 10 w 41"/>
              <a:gd name="T25" fmla="*/ 13 h 79"/>
              <a:gd name="T26" fmla="*/ 10 w 41"/>
              <a:gd name="T27" fmla="*/ 22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2 h 79"/>
              <a:gd name="T54" fmla="*/ 32 w 41"/>
              <a:gd name="T55" fmla="*/ 13 h 79"/>
              <a:gd name="T56" fmla="*/ 33 w 41"/>
              <a:gd name="T57" fmla="*/ 13 h 79"/>
              <a:gd name="T58" fmla="*/ 33 w 41"/>
              <a:gd name="T59" fmla="*/ 21 h 79"/>
              <a:gd name="T60" fmla="*/ 33 w 41"/>
              <a:gd name="T61" fmla="*/ 35 h 79"/>
              <a:gd name="T62" fmla="*/ 37 w 41"/>
              <a:gd name="T63" fmla="*/ 38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6" y="0"/>
                  <a:pt x="29" y="0"/>
                </a:cubicBezTo>
                <a:cubicBezTo>
                  <a:pt x="17" y="0"/>
                  <a:pt x="17" y="0"/>
                  <a:pt x="17" y="0"/>
                </a:cubicBezTo>
                <a:cubicBezTo>
                  <a:pt x="17" y="0"/>
                  <a:pt x="17" y="0"/>
                  <a:pt x="17" y="0"/>
                </a:cubicBezTo>
                <a:cubicBezTo>
                  <a:pt x="12" y="0"/>
                  <a:pt x="12" y="0"/>
                  <a:pt x="12" y="0"/>
                </a:cubicBezTo>
                <a:cubicBezTo>
                  <a:pt x="6" y="0"/>
                  <a:pt x="0" y="5"/>
                  <a:pt x="0" y="12"/>
                </a:cubicBezTo>
                <a:cubicBezTo>
                  <a:pt x="0" y="12"/>
                  <a:pt x="0" y="12"/>
                  <a:pt x="0" y="12"/>
                </a:cubicBezTo>
                <a:cubicBezTo>
                  <a:pt x="0" y="35"/>
                  <a:pt x="0" y="35"/>
                  <a:pt x="0" y="35"/>
                </a:cubicBezTo>
                <a:cubicBezTo>
                  <a:pt x="0" y="37"/>
                  <a:pt x="2" y="38"/>
                  <a:pt x="4" y="38"/>
                </a:cubicBezTo>
                <a:cubicBezTo>
                  <a:pt x="6" y="38"/>
                  <a:pt x="8" y="37"/>
                  <a:pt x="8" y="35"/>
                </a:cubicBezTo>
                <a:cubicBezTo>
                  <a:pt x="8" y="21"/>
                  <a:pt x="8" y="21"/>
                  <a:pt x="8" y="21"/>
                </a:cubicBezTo>
                <a:cubicBezTo>
                  <a:pt x="8" y="13"/>
                  <a:pt x="8" y="13"/>
                  <a:pt x="8" y="13"/>
                </a:cubicBezTo>
                <a:cubicBezTo>
                  <a:pt x="10" y="13"/>
                  <a:pt x="10" y="13"/>
                  <a:pt x="10" y="13"/>
                </a:cubicBezTo>
                <a:cubicBezTo>
                  <a:pt x="10" y="22"/>
                  <a:pt x="10" y="22"/>
                  <a:pt x="10" y="22"/>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2"/>
                  <a:pt x="32" y="22"/>
                  <a:pt x="32" y="22"/>
                </a:cubicBezTo>
                <a:cubicBezTo>
                  <a:pt x="32" y="13"/>
                  <a:pt x="32" y="13"/>
                  <a:pt x="32"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1" y="37"/>
                  <a:pt x="41" y="35"/>
                </a:cubicBezTo>
                <a:cubicBezTo>
                  <a:pt x="41" y="12"/>
                  <a:pt x="41" y="12"/>
                  <a:pt x="41" y="12"/>
                </a:cubicBezTo>
                <a:cubicBezTo>
                  <a:pt x="41" y="12"/>
                  <a:pt x="41" y="12"/>
                  <a:pt x="41"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0" name="Oval 19"/>
          <p:cNvSpPr>
            <a:spLocks noChangeArrowheads="1"/>
          </p:cNvSpPr>
          <p:nvPr/>
        </p:nvSpPr>
        <p:spPr bwMode="auto">
          <a:xfrm>
            <a:off x="2791039" y="1702893"/>
            <a:ext cx="11906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31" name="Freeform 20"/>
          <p:cNvSpPr>
            <a:spLocks/>
          </p:cNvSpPr>
          <p:nvPr/>
        </p:nvSpPr>
        <p:spPr bwMode="auto">
          <a:xfrm>
            <a:off x="2732263" y="1826677"/>
            <a:ext cx="236538" cy="465138"/>
          </a:xfrm>
          <a:custGeom>
            <a:avLst/>
            <a:gdLst>
              <a:gd name="T0" fmla="*/ 40 w 40"/>
              <a:gd name="T1" fmla="*/ 12 h 79"/>
              <a:gd name="T2" fmla="*/ 28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8 h 79"/>
              <a:gd name="T18" fmla="*/ 7 w 40"/>
              <a:gd name="T19" fmla="*/ 35 h 79"/>
              <a:gd name="T20" fmla="*/ 7 w 40"/>
              <a:gd name="T21" fmla="*/ 21 h 79"/>
              <a:gd name="T22" fmla="*/ 7 w 40"/>
              <a:gd name="T23" fmla="*/ 13 h 79"/>
              <a:gd name="T24" fmla="*/ 9 w 40"/>
              <a:gd name="T25" fmla="*/ 13 h 79"/>
              <a:gd name="T26" fmla="*/ 9 w 40"/>
              <a:gd name="T27" fmla="*/ 22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2 h 79"/>
              <a:gd name="T54" fmla="*/ 31 w 40"/>
              <a:gd name="T55" fmla="*/ 13 h 79"/>
              <a:gd name="T56" fmla="*/ 33 w 40"/>
              <a:gd name="T57" fmla="*/ 13 h 79"/>
              <a:gd name="T58" fmla="*/ 33 w 40"/>
              <a:gd name="T59" fmla="*/ 21 h 79"/>
              <a:gd name="T60" fmla="*/ 33 w 40"/>
              <a:gd name="T61" fmla="*/ 35 h 79"/>
              <a:gd name="T62" fmla="*/ 36 w 40"/>
              <a:gd name="T63" fmla="*/ 38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8" y="0"/>
                </a:cubicBezTo>
                <a:cubicBezTo>
                  <a:pt x="17" y="0"/>
                  <a:pt x="17" y="0"/>
                  <a:pt x="17" y="0"/>
                </a:cubicBezTo>
                <a:cubicBezTo>
                  <a:pt x="16" y="0"/>
                  <a:pt x="16" y="0"/>
                  <a:pt x="16" y="0"/>
                </a:cubicBezTo>
                <a:cubicBezTo>
                  <a:pt x="11" y="0"/>
                  <a:pt x="11" y="0"/>
                  <a:pt x="11" y="0"/>
                </a:cubicBezTo>
                <a:cubicBezTo>
                  <a:pt x="5" y="0"/>
                  <a:pt x="0" y="5"/>
                  <a:pt x="0" y="12"/>
                </a:cubicBezTo>
                <a:cubicBezTo>
                  <a:pt x="0" y="12"/>
                  <a:pt x="0" y="12"/>
                  <a:pt x="0" y="12"/>
                </a:cubicBezTo>
                <a:cubicBezTo>
                  <a:pt x="0" y="35"/>
                  <a:pt x="0" y="35"/>
                  <a:pt x="0" y="35"/>
                </a:cubicBezTo>
                <a:cubicBezTo>
                  <a:pt x="0" y="37"/>
                  <a:pt x="1" y="38"/>
                  <a:pt x="3" y="38"/>
                </a:cubicBezTo>
                <a:cubicBezTo>
                  <a:pt x="5" y="38"/>
                  <a:pt x="7" y="37"/>
                  <a:pt x="7" y="35"/>
                </a:cubicBezTo>
                <a:cubicBezTo>
                  <a:pt x="7" y="21"/>
                  <a:pt x="7" y="21"/>
                  <a:pt x="7" y="21"/>
                </a:cubicBezTo>
                <a:cubicBezTo>
                  <a:pt x="7" y="13"/>
                  <a:pt x="7" y="13"/>
                  <a:pt x="7"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1"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3"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4" y="38"/>
                  <a:pt x="36" y="38"/>
                </a:cubicBezTo>
                <a:cubicBezTo>
                  <a:pt x="39" y="38"/>
                  <a:pt x="40" y="37"/>
                  <a:pt x="40" y="35"/>
                </a:cubicBezTo>
                <a:cubicBezTo>
                  <a:pt x="40" y="12"/>
                  <a:pt x="40" y="12"/>
                  <a:pt x="40" y="12"/>
                </a:cubicBezTo>
                <a:cubicBezTo>
                  <a:pt x="40" y="12"/>
                  <a:pt x="40" y="12"/>
                  <a:pt x="40"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2" name="Oval 21"/>
          <p:cNvSpPr>
            <a:spLocks noChangeArrowheads="1"/>
          </p:cNvSpPr>
          <p:nvPr/>
        </p:nvSpPr>
        <p:spPr bwMode="auto">
          <a:xfrm>
            <a:off x="3103738"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33" name="Freeform 22"/>
          <p:cNvSpPr>
            <a:spLocks/>
          </p:cNvSpPr>
          <p:nvPr/>
        </p:nvSpPr>
        <p:spPr bwMode="auto">
          <a:xfrm>
            <a:off x="3038649" y="1826677"/>
            <a:ext cx="242888" cy="465138"/>
          </a:xfrm>
          <a:custGeom>
            <a:avLst/>
            <a:gdLst>
              <a:gd name="T0" fmla="*/ 41 w 41"/>
              <a:gd name="T1" fmla="*/ 12 h 79"/>
              <a:gd name="T2" fmla="*/ 29 w 41"/>
              <a:gd name="T3" fmla="*/ 0 h 79"/>
              <a:gd name="T4" fmla="*/ 17 w 41"/>
              <a:gd name="T5" fmla="*/ 0 h 79"/>
              <a:gd name="T6" fmla="*/ 16 w 41"/>
              <a:gd name="T7" fmla="*/ 0 h 79"/>
              <a:gd name="T8" fmla="*/ 12 w 41"/>
              <a:gd name="T9" fmla="*/ 0 h 79"/>
              <a:gd name="T10" fmla="*/ 0 w 41"/>
              <a:gd name="T11" fmla="*/ 12 h 79"/>
              <a:gd name="T12" fmla="*/ 0 w 41"/>
              <a:gd name="T13" fmla="*/ 12 h 79"/>
              <a:gd name="T14" fmla="*/ 0 w 41"/>
              <a:gd name="T15" fmla="*/ 35 h 79"/>
              <a:gd name="T16" fmla="*/ 4 w 41"/>
              <a:gd name="T17" fmla="*/ 38 h 79"/>
              <a:gd name="T18" fmla="*/ 7 w 41"/>
              <a:gd name="T19" fmla="*/ 35 h 79"/>
              <a:gd name="T20" fmla="*/ 7 w 41"/>
              <a:gd name="T21" fmla="*/ 21 h 79"/>
              <a:gd name="T22" fmla="*/ 7 w 41"/>
              <a:gd name="T23" fmla="*/ 13 h 79"/>
              <a:gd name="T24" fmla="*/ 9 w 41"/>
              <a:gd name="T25" fmla="*/ 13 h 79"/>
              <a:gd name="T26" fmla="*/ 9 w 41"/>
              <a:gd name="T27" fmla="*/ 22 h 79"/>
              <a:gd name="T28" fmla="*/ 9 w 41"/>
              <a:gd name="T29" fmla="*/ 36 h 79"/>
              <a:gd name="T30" fmla="*/ 9 w 41"/>
              <a:gd name="T31" fmla="*/ 38 h 79"/>
              <a:gd name="T32" fmla="*/ 9 w 41"/>
              <a:gd name="T33" fmla="*/ 74 h 79"/>
              <a:gd name="T34" fmla="*/ 14 w 41"/>
              <a:gd name="T35" fmla="*/ 79 h 79"/>
              <a:gd name="T36" fmla="*/ 19 w 41"/>
              <a:gd name="T37" fmla="*/ 74 h 79"/>
              <a:gd name="T38" fmla="*/ 19 w 41"/>
              <a:gd name="T39" fmla="*/ 38 h 79"/>
              <a:gd name="T40" fmla="*/ 21 w 41"/>
              <a:gd name="T41" fmla="*/ 38 h 79"/>
              <a:gd name="T42" fmla="*/ 21 w 41"/>
              <a:gd name="T43" fmla="*/ 74 h 79"/>
              <a:gd name="T44" fmla="*/ 26 w 41"/>
              <a:gd name="T45" fmla="*/ 79 h 79"/>
              <a:gd name="T46" fmla="*/ 31 w 41"/>
              <a:gd name="T47" fmla="*/ 74 h 79"/>
              <a:gd name="T48" fmla="*/ 31 w 41"/>
              <a:gd name="T49" fmla="*/ 38 h 79"/>
              <a:gd name="T50" fmla="*/ 31 w 41"/>
              <a:gd name="T51" fmla="*/ 36 h 79"/>
              <a:gd name="T52" fmla="*/ 31 w 41"/>
              <a:gd name="T53" fmla="*/ 22 h 79"/>
              <a:gd name="T54" fmla="*/ 31 w 41"/>
              <a:gd name="T55" fmla="*/ 13 h 79"/>
              <a:gd name="T56" fmla="*/ 33 w 41"/>
              <a:gd name="T57" fmla="*/ 13 h 79"/>
              <a:gd name="T58" fmla="*/ 33 w 41"/>
              <a:gd name="T59" fmla="*/ 21 h 79"/>
              <a:gd name="T60" fmla="*/ 33 w 41"/>
              <a:gd name="T61" fmla="*/ 35 h 79"/>
              <a:gd name="T62" fmla="*/ 37 w 41"/>
              <a:gd name="T63" fmla="*/ 38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5" y="0"/>
                  <a:pt x="29" y="0"/>
                </a:cubicBezTo>
                <a:cubicBezTo>
                  <a:pt x="17" y="0"/>
                  <a:pt x="17" y="0"/>
                  <a:pt x="17" y="0"/>
                </a:cubicBezTo>
                <a:cubicBezTo>
                  <a:pt x="16" y="0"/>
                  <a:pt x="16" y="0"/>
                  <a:pt x="16" y="0"/>
                </a:cubicBezTo>
                <a:cubicBezTo>
                  <a:pt x="12" y="0"/>
                  <a:pt x="12" y="0"/>
                  <a:pt x="12" y="0"/>
                </a:cubicBezTo>
                <a:cubicBezTo>
                  <a:pt x="5" y="0"/>
                  <a:pt x="0" y="5"/>
                  <a:pt x="0" y="12"/>
                </a:cubicBezTo>
                <a:cubicBezTo>
                  <a:pt x="0" y="12"/>
                  <a:pt x="0" y="12"/>
                  <a:pt x="0" y="12"/>
                </a:cubicBezTo>
                <a:cubicBezTo>
                  <a:pt x="0" y="35"/>
                  <a:pt x="0" y="35"/>
                  <a:pt x="0" y="35"/>
                </a:cubicBezTo>
                <a:cubicBezTo>
                  <a:pt x="0" y="37"/>
                  <a:pt x="2" y="38"/>
                  <a:pt x="4" y="38"/>
                </a:cubicBezTo>
                <a:cubicBezTo>
                  <a:pt x="6" y="38"/>
                  <a:pt x="7" y="37"/>
                  <a:pt x="7" y="35"/>
                </a:cubicBezTo>
                <a:cubicBezTo>
                  <a:pt x="7" y="21"/>
                  <a:pt x="7" y="21"/>
                  <a:pt x="7" y="21"/>
                </a:cubicBezTo>
                <a:cubicBezTo>
                  <a:pt x="7" y="13"/>
                  <a:pt x="7" y="13"/>
                  <a:pt x="7"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2"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3"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1" y="37"/>
                  <a:pt x="41" y="35"/>
                </a:cubicBezTo>
                <a:cubicBezTo>
                  <a:pt x="41" y="12"/>
                  <a:pt x="41" y="12"/>
                  <a:pt x="41" y="12"/>
                </a:cubicBezTo>
                <a:cubicBezTo>
                  <a:pt x="41" y="12"/>
                  <a:pt x="41" y="12"/>
                  <a:pt x="41"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4" name="Oval 23"/>
          <p:cNvSpPr>
            <a:spLocks noChangeArrowheads="1"/>
          </p:cNvSpPr>
          <p:nvPr/>
        </p:nvSpPr>
        <p:spPr bwMode="auto">
          <a:xfrm>
            <a:off x="3410125"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35" name="Freeform 24"/>
          <p:cNvSpPr>
            <a:spLocks/>
          </p:cNvSpPr>
          <p:nvPr/>
        </p:nvSpPr>
        <p:spPr bwMode="auto">
          <a:xfrm>
            <a:off x="3345039" y="1826677"/>
            <a:ext cx="242888" cy="465138"/>
          </a:xfrm>
          <a:custGeom>
            <a:avLst/>
            <a:gdLst>
              <a:gd name="T0" fmla="*/ 41 w 41"/>
              <a:gd name="T1" fmla="*/ 12 h 79"/>
              <a:gd name="T2" fmla="*/ 29 w 41"/>
              <a:gd name="T3" fmla="*/ 0 h 79"/>
              <a:gd name="T4" fmla="*/ 18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8 h 79"/>
              <a:gd name="T18" fmla="*/ 8 w 41"/>
              <a:gd name="T19" fmla="*/ 35 h 79"/>
              <a:gd name="T20" fmla="*/ 8 w 41"/>
              <a:gd name="T21" fmla="*/ 21 h 79"/>
              <a:gd name="T22" fmla="*/ 8 w 41"/>
              <a:gd name="T23" fmla="*/ 13 h 79"/>
              <a:gd name="T24" fmla="*/ 10 w 41"/>
              <a:gd name="T25" fmla="*/ 13 h 79"/>
              <a:gd name="T26" fmla="*/ 10 w 41"/>
              <a:gd name="T27" fmla="*/ 22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2 h 79"/>
              <a:gd name="T54" fmla="*/ 32 w 41"/>
              <a:gd name="T55" fmla="*/ 13 h 79"/>
              <a:gd name="T56" fmla="*/ 33 w 41"/>
              <a:gd name="T57" fmla="*/ 13 h 79"/>
              <a:gd name="T58" fmla="*/ 33 w 41"/>
              <a:gd name="T59" fmla="*/ 21 h 79"/>
              <a:gd name="T60" fmla="*/ 33 w 41"/>
              <a:gd name="T61" fmla="*/ 35 h 79"/>
              <a:gd name="T62" fmla="*/ 37 w 41"/>
              <a:gd name="T63" fmla="*/ 38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6" y="0"/>
                  <a:pt x="29" y="0"/>
                </a:cubicBezTo>
                <a:cubicBezTo>
                  <a:pt x="18" y="0"/>
                  <a:pt x="18" y="0"/>
                  <a:pt x="18" y="0"/>
                </a:cubicBezTo>
                <a:cubicBezTo>
                  <a:pt x="17" y="0"/>
                  <a:pt x="17" y="0"/>
                  <a:pt x="17" y="0"/>
                </a:cubicBezTo>
                <a:cubicBezTo>
                  <a:pt x="12" y="0"/>
                  <a:pt x="12" y="0"/>
                  <a:pt x="12" y="0"/>
                </a:cubicBezTo>
                <a:cubicBezTo>
                  <a:pt x="6" y="0"/>
                  <a:pt x="0" y="5"/>
                  <a:pt x="0" y="12"/>
                </a:cubicBezTo>
                <a:cubicBezTo>
                  <a:pt x="0" y="12"/>
                  <a:pt x="0" y="12"/>
                  <a:pt x="0" y="12"/>
                </a:cubicBezTo>
                <a:cubicBezTo>
                  <a:pt x="0" y="35"/>
                  <a:pt x="0" y="35"/>
                  <a:pt x="0" y="35"/>
                </a:cubicBezTo>
                <a:cubicBezTo>
                  <a:pt x="0" y="37"/>
                  <a:pt x="2" y="38"/>
                  <a:pt x="4" y="38"/>
                </a:cubicBezTo>
                <a:cubicBezTo>
                  <a:pt x="6" y="38"/>
                  <a:pt x="8" y="37"/>
                  <a:pt x="8" y="35"/>
                </a:cubicBezTo>
                <a:cubicBezTo>
                  <a:pt x="8" y="21"/>
                  <a:pt x="8" y="21"/>
                  <a:pt x="8" y="21"/>
                </a:cubicBezTo>
                <a:cubicBezTo>
                  <a:pt x="8" y="13"/>
                  <a:pt x="8" y="13"/>
                  <a:pt x="8" y="13"/>
                </a:cubicBezTo>
                <a:cubicBezTo>
                  <a:pt x="10" y="13"/>
                  <a:pt x="10" y="13"/>
                  <a:pt x="10" y="13"/>
                </a:cubicBezTo>
                <a:cubicBezTo>
                  <a:pt x="10" y="22"/>
                  <a:pt x="10" y="22"/>
                  <a:pt x="10" y="22"/>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2"/>
                  <a:pt x="32" y="22"/>
                  <a:pt x="32" y="22"/>
                </a:cubicBezTo>
                <a:cubicBezTo>
                  <a:pt x="32" y="13"/>
                  <a:pt x="32" y="13"/>
                  <a:pt x="32"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1" y="37"/>
                  <a:pt x="41" y="35"/>
                </a:cubicBezTo>
                <a:cubicBezTo>
                  <a:pt x="41" y="12"/>
                  <a:pt x="41" y="12"/>
                  <a:pt x="41" y="12"/>
                </a:cubicBezTo>
                <a:cubicBezTo>
                  <a:pt x="41" y="12"/>
                  <a:pt x="41" y="12"/>
                  <a:pt x="41"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6" name="Oval 25"/>
          <p:cNvSpPr>
            <a:spLocks noChangeArrowheads="1"/>
          </p:cNvSpPr>
          <p:nvPr/>
        </p:nvSpPr>
        <p:spPr bwMode="auto">
          <a:xfrm>
            <a:off x="3716522" y="1702893"/>
            <a:ext cx="11906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37" name="Freeform 26"/>
          <p:cNvSpPr>
            <a:spLocks/>
          </p:cNvSpPr>
          <p:nvPr/>
        </p:nvSpPr>
        <p:spPr bwMode="auto">
          <a:xfrm>
            <a:off x="3657774" y="1826677"/>
            <a:ext cx="236538" cy="465138"/>
          </a:xfrm>
          <a:custGeom>
            <a:avLst/>
            <a:gdLst>
              <a:gd name="T0" fmla="*/ 40 w 40"/>
              <a:gd name="T1" fmla="*/ 12 h 79"/>
              <a:gd name="T2" fmla="*/ 29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8 h 79"/>
              <a:gd name="T18" fmla="*/ 7 w 40"/>
              <a:gd name="T19" fmla="*/ 35 h 79"/>
              <a:gd name="T20" fmla="*/ 7 w 40"/>
              <a:gd name="T21" fmla="*/ 21 h 79"/>
              <a:gd name="T22" fmla="*/ 7 w 40"/>
              <a:gd name="T23" fmla="*/ 13 h 79"/>
              <a:gd name="T24" fmla="*/ 9 w 40"/>
              <a:gd name="T25" fmla="*/ 13 h 79"/>
              <a:gd name="T26" fmla="*/ 9 w 40"/>
              <a:gd name="T27" fmla="*/ 22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2 h 79"/>
              <a:gd name="T54" fmla="*/ 31 w 40"/>
              <a:gd name="T55" fmla="*/ 13 h 79"/>
              <a:gd name="T56" fmla="*/ 33 w 40"/>
              <a:gd name="T57" fmla="*/ 13 h 79"/>
              <a:gd name="T58" fmla="*/ 33 w 40"/>
              <a:gd name="T59" fmla="*/ 21 h 79"/>
              <a:gd name="T60" fmla="*/ 33 w 40"/>
              <a:gd name="T61" fmla="*/ 35 h 79"/>
              <a:gd name="T62" fmla="*/ 37 w 40"/>
              <a:gd name="T63" fmla="*/ 38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9" y="0"/>
                </a:cubicBezTo>
                <a:cubicBezTo>
                  <a:pt x="17" y="0"/>
                  <a:pt x="17" y="0"/>
                  <a:pt x="17" y="0"/>
                </a:cubicBezTo>
                <a:cubicBezTo>
                  <a:pt x="16" y="0"/>
                  <a:pt x="16" y="0"/>
                  <a:pt x="16" y="0"/>
                </a:cubicBezTo>
                <a:cubicBezTo>
                  <a:pt x="11" y="0"/>
                  <a:pt x="11" y="0"/>
                  <a:pt x="11" y="0"/>
                </a:cubicBezTo>
                <a:cubicBezTo>
                  <a:pt x="5" y="0"/>
                  <a:pt x="0" y="5"/>
                  <a:pt x="0" y="12"/>
                </a:cubicBezTo>
                <a:cubicBezTo>
                  <a:pt x="0" y="12"/>
                  <a:pt x="0" y="12"/>
                  <a:pt x="0" y="12"/>
                </a:cubicBezTo>
                <a:cubicBezTo>
                  <a:pt x="0" y="35"/>
                  <a:pt x="0" y="35"/>
                  <a:pt x="0" y="35"/>
                </a:cubicBezTo>
                <a:cubicBezTo>
                  <a:pt x="0" y="37"/>
                  <a:pt x="1" y="38"/>
                  <a:pt x="3" y="38"/>
                </a:cubicBezTo>
                <a:cubicBezTo>
                  <a:pt x="6" y="38"/>
                  <a:pt x="7" y="37"/>
                  <a:pt x="7" y="35"/>
                </a:cubicBezTo>
                <a:cubicBezTo>
                  <a:pt x="7" y="21"/>
                  <a:pt x="7" y="21"/>
                  <a:pt x="7" y="21"/>
                </a:cubicBezTo>
                <a:cubicBezTo>
                  <a:pt x="7" y="13"/>
                  <a:pt x="7" y="13"/>
                  <a:pt x="7"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1"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3"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0" y="37"/>
                  <a:pt x="40" y="35"/>
                </a:cubicBezTo>
                <a:cubicBezTo>
                  <a:pt x="40" y="12"/>
                  <a:pt x="40" y="12"/>
                  <a:pt x="40" y="12"/>
                </a:cubicBezTo>
                <a:cubicBezTo>
                  <a:pt x="40" y="12"/>
                  <a:pt x="40" y="12"/>
                  <a:pt x="40"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8" name="Oval 27"/>
          <p:cNvSpPr>
            <a:spLocks noChangeArrowheads="1"/>
          </p:cNvSpPr>
          <p:nvPr/>
        </p:nvSpPr>
        <p:spPr bwMode="auto">
          <a:xfrm>
            <a:off x="4029251"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39" name="Freeform 28"/>
          <p:cNvSpPr>
            <a:spLocks/>
          </p:cNvSpPr>
          <p:nvPr/>
        </p:nvSpPr>
        <p:spPr bwMode="auto">
          <a:xfrm>
            <a:off x="3964165" y="1826677"/>
            <a:ext cx="242888" cy="465138"/>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8 h 79"/>
              <a:gd name="T18" fmla="*/ 8 w 41"/>
              <a:gd name="T19" fmla="*/ 35 h 79"/>
              <a:gd name="T20" fmla="*/ 8 w 41"/>
              <a:gd name="T21" fmla="*/ 21 h 79"/>
              <a:gd name="T22" fmla="*/ 8 w 41"/>
              <a:gd name="T23" fmla="*/ 13 h 79"/>
              <a:gd name="T24" fmla="*/ 9 w 41"/>
              <a:gd name="T25" fmla="*/ 13 h 79"/>
              <a:gd name="T26" fmla="*/ 9 w 41"/>
              <a:gd name="T27" fmla="*/ 22 h 79"/>
              <a:gd name="T28" fmla="*/ 9 w 41"/>
              <a:gd name="T29" fmla="*/ 36 h 79"/>
              <a:gd name="T30" fmla="*/ 9 w 41"/>
              <a:gd name="T31" fmla="*/ 38 h 79"/>
              <a:gd name="T32" fmla="*/ 9 w 41"/>
              <a:gd name="T33" fmla="*/ 74 h 79"/>
              <a:gd name="T34" fmla="*/ 14 w 41"/>
              <a:gd name="T35" fmla="*/ 79 h 79"/>
              <a:gd name="T36" fmla="*/ 19 w 41"/>
              <a:gd name="T37" fmla="*/ 74 h 79"/>
              <a:gd name="T38" fmla="*/ 19 w 41"/>
              <a:gd name="T39" fmla="*/ 38 h 79"/>
              <a:gd name="T40" fmla="*/ 21 w 41"/>
              <a:gd name="T41" fmla="*/ 38 h 79"/>
              <a:gd name="T42" fmla="*/ 21 w 41"/>
              <a:gd name="T43" fmla="*/ 74 h 79"/>
              <a:gd name="T44" fmla="*/ 26 w 41"/>
              <a:gd name="T45" fmla="*/ 79 h 79"/>
              <a:gd name="T46" fmla="*/ 31 w 41"/>
              <a:gd name="T47" fmla="*/ 74 h 79"/>
              <a:gd name="T48" fmla="*/ 31 w 41"/>
              <a:gd name="T49" fmla="*/ 38 h 79"/>
              <a:gd name="T50" fmla="*/ 31 w 41"/>
              <a:gd name="T51" fmla="*/ 36 h 79"/>
              <a:gd name="T52" fmla="*/ 31 w 41"/>
              <a:gd name="T53" fmla="*/ 22 h 79"/>
              <a:gd name="T54" fmla="*/ 31 w 41"/>
              <a:gd name="T55" fmla="*/ 13 h 79"/>
              <a:gd name="T56" fmla="*/ 33 w 41"/>
              <a:gd name="T57" fmla="*/ 13 h 79"/>
              <a:gd name="T58" fmla="*/ 33 w 41"/>
              <a:gd name="T59" fmla="*/ 21 h 79"/>
              <a:gd name="T60" fmla="*/ 33 w 41"/>
              <a:gd name="T61" fmla="*/ 35 h 79"/>
              <a:gd name="T62" fmla="*/ 37 w 41"/>
              <a:gd name="T63" fmla="*/ 38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5" y="0"/>
                  <a:pt x="29" y="0"/>
                </a:cubicBezTo>
                <a:cubicBezTo>
                  <a:pt x="17" y="0"/>
                  <a:pt x="17" y="0"/>
                  <a:pt x="17" y="0"/>
                </a:cubicBezTo>
                <a:cubicBezTo>
                  <a:pt x="17" y="0"/>
                  <a:pt x="17" y="0"/>
                  <a:pt x="17" y="0"/>
                </a:cubicBezTo>
                <a:cubicBezTo>
                  <a:pt x="12" y="0"/>
                  <a:pt x="12" y="0"/>
                  <a:pt x="12" y="0"/>
                </a:cubicBezTo>
                <a:cubicBezTo>
                  <a:pt x="5" y="0"/>
                  <a:pt x="0" y="5"/>
                  <a:pt x="0" y="12"/>
                </a:cubicBezTo>
                <a:cubicBezTo>
                  <a:pt x="0" y="12"/>
                  <a:pt x="0" y="12"/>
                  <a:pt x="0" y="12"/>
                </a:cubicBezTo>
                <a:cubicBezTo>
                  <a:pt x="0" y="35"/>
                  <a:pt x="0" y="35"/>
                  <a:pt x="0" y="35"/>
                </a:cubicBezTo>
                <a:cubicBezTo>
                  <a:pt x="0" y="37"/>
                  <a:pt x="2" y="38"/>
                  <a:pt x="4" y="38"/>
                </a:cubicBezTo>
                <a:cubicBezTo>
                  <a:pt x="6" y="38"/>
                  <a:pt x="8" y="37"/>
                  <a:pt x="8" y="35"/>
                </a:cubicBezTo>
                <a:cubicBezTo>
                  <a:pt x="8" y="21"/>
                  <a:pt x="8" y="21"/>
                  <a:pt x="8" y="21"/>
                </a:cubicBezTo>
                <a:cubicBezTo>
                  <a:pt x="8" y="13"/>
                  <a:pt x="8" y="13"/>
                  <a:pt x="8"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2"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4"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1" y="37"/>
                  <a:pt x="41" y="35"/>
                </a:cubicBezTo>
                <a:cubicBezTo>
                  <a:pt x="41" y="12"/>
                  <a:pt x="41" y="12"/>
                  <a:pt x="41" y="12"/>
                </a:cubicBezTo>
                <a:cubicBezTo>
                  <a:pt x="41" y="12"/>
                  <a:pt x="41" y="12"/>
                  <a:pt x="41"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0" name="Oval 29"/>
          <p:cNvSpPr>
            <a:spLocks noChangeArrowheads="1"/>
          </p:cNvSpPr>
          <p:nvPr/>
        </p:nvSpPr>
        <p:spPr bwMode="auto">
          <a:xfrm>
            <a:off x="1246385" y="1036103"/>
            <a:ext cx="117475"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41" name="Freeform 30"/>
          <p:cNvSpPr>
            <a:spLocks/>
          </p:cNvSpPr>
          <p:nvPr/>
        </p:nvSpPr>
        <p:spPr bwMode="auto">
          <a:xfrm>
            <a:off x="1187624" y="1159928"/>
            <a:ext cx="236538" cy="466725"/>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2" name="Oval 31"/>
          <p:cNvSpPr>
            <a:spLocks noChangeArrowheads="1"/>
          </p:cNvSpPr>
          <p:nvPr/>
        </p:nvSpPr>
        <p:spPr bwMode="auto">
          <a:xfrm>
            <a:off x="1559102"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43" name="Freeform 32"/>
          <p:cNvSpPr>
            <a:spLocks/>
          </p:cNvSpPr>
          <p:nvPr/>
        </p:nvSpPr>
        <p:spPr bwMode="auto">
          <a:xfrm>
            <a:off x="1494014" y="1159928"/>
            <a:ext cx="241300" cy="466725"/>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9 w 41"/>
              <a:gd name="T25" fmla="*/ 14 h 79"/>
              <a:gd name="T26" fmla="*/ 9 w 41"/>
              <a:gd name="T27" fmla="*/ 22 h 79"/>
              <a:gd name="T28" fmla="*/ 9 w 41"/>
              <a:gd name="T29" fmla="*/ 37 h 79"/>
              <a:gd name="T30" fmla="*/ 9 w 41"/>
              <a:gd name="T31" fmla="*/ 39 h 79"/>
              <a:gd name="T32" fmla="*/ 9 w 41"/>
              <a:gd name="T33" fmla="*/ 74 h 79"/>
              <a:gd name="T34" fmla="*/ 14 w 41"/>
              <a:gd name="T35" fmla="*/ 79 h 79"/>
              <a:gd name="T36" fmla="*/ 19 w 41"/>
              <a:gd name="T37" fmla="*/ 74 h 79"/>
              <a:gd name="T38" fmla="*/ 19 w 41"/>
              <a:gd name="T39" fmla="*/ 39 h 79"/>
              <a:gd name="T40" fmla="*/ 21 w 41"/>
              <a:gd name="T41" fmla="*/ 39 h 79"/>
              <a:gd name="T42" fmla="*/ 21 w 41"/>
              <a:gd name="T43" fmla="*/ 74 h 79"/>
              <a:gd name="T44" fmla="*/ 26 w 41"/>
              <a:gd name="T45" fmla="*/ 79 h 79"/>
              <a:gd name="T46" fmla="*/ 31 w 41"/>
              <a:gd name="T47" fmla="*/ 74 h 79"/>
              <a:gd name="T48" fmla="*/ 31 w 41"/>
              <a:gd name="T49" fmla="*/ 39 h 79"/>
              <a:gd name="T50" fmla="*/ 31 w 41"/>
              <a:gd name="T51" fmla="*/ 37 h 79"/>
              <a:gd name="T52" fmla="*/ 31 w 41"/>
              <a:gd name="T53" fmla="*/ 22 h 79"/>
              <a:gd name="T54" fmla="*/ 31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6"/>
                  <a:pt x="35" y="0"/>
                  <a:pt x="29" y="0"/>
                </a:cubicBezTo>
                <a:cubicBezTo>
                  <a:pt x="17" y="0"/>
                  <a:pt x="17" y="0"/>
                  <a:pt x="17" y="0"/>
                </a:cubicBezTo>
                <a:cubicBezTo>
                  <a:pt x="17" y="0"/>
                  <a:pt x="17" y="0"/>
                  <a:pt x="17" y="0"/>
                </a:cubicBezTo>
                <a:cubicBezTo>
                  <a:pt x="12" y="0"/>
                  <a:pt x="12" y="0"/>
                  <a:pt x="12" y="0"/>
                </a:cubicBezTo>
                <a:cubicBezTo>
                  <a:pt x="5" y="0"/>
                  <a:pt x="0" y="6"/>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2"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4"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4" name="Oval 33"/>
          <p:cNvSpPr>
            <a:spLocks noChangeArrowheads="1"/>
          </p:cNvSpPr>
          <p:nvPr/>
        </p:nvSpPr>
        <p:spPr bwMode="auto">
          <a:xfrm>
            <a:off x="1865487"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45" name="Freeform 34"/>
          <p:cNvSpPr>
            <a:spLocks/>
          </p:cNvSpPr>
          <p:nvPr/>
        </p:nvSpPr>
        <p:spPr bwMode="auto">
          <a:xfrm>
            <a:off x="1806749" y="1159928"/>
            <a:ext cx="236538" cy="466725"/>
          </a:xfrm>
          <a:custGeom>
            <a:avLst/>
            <a:gdLst>
              <a:gd name="T0" fmla="*/ 40 w 40"/>
              <a:gd name="T1" fmla="*/ 12 h 79"/>
              <a:gd name="T2" fmla="*/ 28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6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8" y="0"/>
                </a:cubicBezTo>
                <a:cubicBezTo>
                  <a:pt x="17" y="0"/>
                  <a:pt x="17" y="0"/>
                  <a:pt x="17" y="0"/>
                </a:cubicBezTo>
                <a:cubicBezTo>
                  <a:pt x="16" y="0"/>
                  <a:pt x="16" y="0"/>
                  <a:pt x="16" y="0"/>
                </a:cubicBezTo>
                <a:cubicBezTo>
                  <a:pt x="11" y="0"/>
                  <a:pt x="11" y="0"/>
                  <a:pt x="11" y="0"/>
                </a:cubicBezTo>
                <a:cubicBezTo>
                  <a:pt x="5" y="0"/>
                  <a:pt x="0" y="6"/>
                  <a:pt x="0" y="12"/>
                </a:cubicBezTo>
                <a:cubicBezTo>
                  <a:pt x="0" y="12"/>
                  <a:pt x="0" y="12"/>
                  <a:pt x="0" y="12"/>
                </a:cubicBezTo>
                <a:cubicBezTo>
                  <a:pt x="0" y="35"/>
                  <a:pt x="0" y="35"/>
                  <a:pt x="0" y="35"/>
                </a:cubicBezTo>
                <a:cubicBezTo>
                  <a:pt x="0" y="37"/>
                  <a:pt x="1" y="39"/>
                  <a:pt x="3" y="39"/>
                </a:cubicBezTo>
                <a:cubicBezTo>
                  <a:pt x="5"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4" y="39"/>
                  <a:pt x="36" y="39"/>
                </a:cubicBezTo>
                <a:cubicBezTo>
                  <a:pt x="38" y="39"/>
                  <a:pt x="40" y="37"/>
                  <a:pt x="40" y="35"/>
                </a:cubicBezTo>
                <a:cubicBezTo>
                  <a:pt x="40" y="12"/>
                  <a:pt x="40" y="12"/>
                  <a:pt x="40" y="12"/>
                </a:cubicBezTo>
                <a:cubicBezTo>
                  <a:pt x="40" y="12"/>
                  <a:pt x="40" y="12"/>
                  <a:pt x="40"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6" name="Oval 35"/>
          <p:cNvSpPr>
            <a:spLocks noChangeArrowheads="1"/>
          </p:cNvSpPr>
          <p:nvPr/>
        </p:nvSpPr>
        <p:spPr bwMode="auto">
          <a:xfrm>
            <a:off x="2178226"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47" name="Freeform 36"/>
          <p:cNvSpPr>
            <a:spLocks/>
          </p:cNvSpPr>
          <p:nvPr/>
        </p:nvSpPr>
        <p:spPr bwMode="auto">
          <a:xfrm>
            <a:off x="2113137" y="1159928"/>
            <a:ext cx="236538" cy="466725"/>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2"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8" name="Oval 37"/>
          <p:cNvSpPr>
            <a:spLocks noChangeArrowheads="1"/>
          </p:cNvSpPr>
          <p:nvPr/>
        </p:nvSpPr>
        <p:spPr bwMode="auto">
          <a:xfrm>
            <a:off x="2484614"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49" name="Freeform 38"/>
          <p:cNvSpPr>
            <a:spLocks/>
          </p:cNvSpPr>
          <p:nvPr/>
        </p:nvSpPr>
        <p:spPr bwMode="auto">
          <a:xfrm>
            <a:off x="2419525" y="1159928"/>
            <a:ext cx="242888" cy="466725"/>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10 w 41"/>
              <a:gd name="T25" fmla="*/ 14 h 79"/>
              <a:gd name="T26" fmla="*/ 10 w 41"/>
              <a:gd name="T27" fmla="*/ 22 h 79"/>
              <a:gd name="T28" fmla="*/ 10 w 41"/>
              <a:gd name="T29" fmla="*/ 37 h 79"/>
              <a:gd name="T30" fmla="*/ 10 w 41"/>
              <a:gd name="T31" fmla="*/ 39 h 79"/>
              <a:gd name="T32" fmla="*/ 10 w 41"/>
              <a:gd name="T33" fmla="*/ 74 h 79"/>
              <a:gd name="T34" fmla="*/ 15 w 41"/>
              <a:gd name="T35" fmla="*/ 79 h 79"/>
              <a:gd name="T36" fmla="*/ 20 w 41"/>
              <a:gd name="T37" fmla="*/ 74 h 79"/>
              <a:gd name="T38" fmla="*/ 20 w 41"/>
              <a:gd name="T39" fmla="*/ 39 h 79"/>
              <a:gd name="T40" fmla="*/ 22 w 41"/>
              <a:gd name="T41" fmla="*/ 39 h 79"/>
              <a:gd name="T42" fmla="*/ 22 w 41"/>
              <a:gd name="T43" fmla="*/ 74 h 79"/>
              <a:gd name="T44" fmla="*/ 27 w 41"/>
              <a:gd name="T45" fmla="*/ 79 h 79"/>
              <a:gd name="T46" fmla="*/ 32 w 41"/>
              <a:gd name="T47" fmla="*/ 74 h 79"/>
              <a:gd name="T48" fmla="*/ 32 w 41"/>
              <a:gd name="T49" fmla="*/ 39 h 79"/>
              <a:gd name="T50" fmla="*/ 32 w 41"/>
              <a:gd name="T51" fmla="*/ 37 h 79"/>
              <a:gd name="T52" fmla="*/ 32 w 41"/>
              <a:gd name="T53" fmla="*/ 22 h 79"/>
              <a:gd name="T54" fmla="*/ 32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6"/>
                  <a:pt x="36" y="0"/>
                  <a:pt x="29" y="0"/>
                </a:cubicBezTo>
                <a:cubicBezTo>
                  <a:pt x="17" y="0"/>
                  <a:pt x="17" y="0"/>
                  <a:pt x="17" y="0"/>
                </a:cubicBezTo>
                <a:cubicBezTo>
                  <a:pt x="17" y="0"/>
                  <a:pt x="17" y="0"/>
                  <a:pt x="17" y="0"/>
                </a:cubicBezTo>
                <a:cubicBezTo>
                  <a:pt x="12" y="0"/>
                  <a:pt x="12" y="0"/>
                  <a:pt x="12" y="0"/>
                </a:cubicBezTo>
                <a:cubicBezTo>
                  <a:pt x="6" y="0"/>
                  <a:pt x="0" y="6"/>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10" y="14"/>
                  <a:pt x="10" y="14"/>
                  <a:pt x="10" y="14"/>
                </a:cubicBezTo>
                <a:cubicBezTo>
                  <a:pt x="10" y="22"/>
                  <a:pt x="10" y="22"/>
                  <a:pt x="10" y="22"/>
                </a:cubicBezTo>
                <a:cubicBezTo>
                  <a:pt x="10" y="37"/>
                  <a:pt x="10" y="37"/>
                  <a:pt x="10" y="37"/>
                </a:cubicBezTo>
                <a:cubicBezTo>
                  <a:pt x="10" y="39"/>
                  <a:pt x="10" y="39"/>
                  <a:pt x="10" y="39"/>
                </a:cubicBezTo>
                <a:cubicBezTo>
                  <a:pt x="10" y="74"/>
                  <a:pt x="10" y="74"/>
                  <a:pt x="10" y="74"/>
                </a:cubicBezTo>
                <a:cubicBezTo>
                  <a:pt x="10" y="77"/>
                  <a:pt x="12" y="79"/>
                  <a:pt x="15" y="79"/>
                </a:cubicBezTo>
                <a:cubicBezTo>
                  <a:pt x="17" y="79"/>
                  <a:pt x="20" y="77"/>
                  <a:pt x="20" y="74"/>
                </a:cubicBezTo>
                <a:cubicBezTo>
                  <a:pt x="20" y="39"/>
                  <a:pt x="20" y="39"/>
                  <a:pt x="20" y="39"/>
                </a:cubicBezTo>
                <a:cubicBezTo>
                  <a:pt x="22" y="39"/>
                  <a:pt x="22" y="39"/>
                  <a:pt x="22" y="39"/>
                </a:cubicBezTo>
                <a:cubicBezTo>
                  <a:pt x="22" y="74"/>
                  <a:pt x="22" y="74"/>
                  <a:pt x="22" y="74"/>
                </a:cubicBezTo>
                <a:cubicBezTo>
                  <a:pt x="22" y="77"/>
                  <a:pt x="24" y="79"/>
                  <a:pt x="27" y="79"/>
                </a:cubicBezTo>
                <a:cubicBezTo>
                  <a:pt x="29" y="79"/>
                  <a:pt x="32" y="77"/>
                  <a:pt x="32" y="74"/>
                </a:cubicBezTo>
                <a:cubicBezTo>
                  <a:pt x="32" y="39"/>
                  <a:pt x="32" y="39"/>
                  <a:pt x="32" y="39"/>
                </a:cubicBezTo>
                <a:cubicBezTo>
                  <a:pt x="32" y="37"/>
                  <a:pt x="32" y="37"/>
                  <a:pt x="32" y="37"/>
                </a:cubicBezTo>
                <a:cubicBezTo>
                  <a:pt x="32" y="22"/>
                  <a:pt x="32" y="22"/>
                  <a:pt x="32" y="22"/>
                </a:cubicBezTo>
                <a:cubicBezTo>
                  <a:pt x="32" y="14"/>
                  <a:pt x="32" y="14"/>
                  <a:pt x="32"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0" name="Oval 39"/>
          <p:cNvSpPr>
            <a:spLocks noChangeArrowheads="1"/>
          </p:cNvSpPr>
          <p:nvPr/>
        </p:nvSpPr>
        <p:spPr bwMode="auto">
          <a:xfrm>
            <a:off x="2791039" y="1036103"/>
            <a:ext cx="11906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51" name="Freeform 40"/>
          <p:cNvSpPr>
            <a:spLocks/>
          </p:cNvSpPr>
          <p:nvPr/>
        </p:nvSpPr>
        <p:spPr bwMode="auto">
          <a:xfrm>
            <a:off x="2732263" y="1159928"/>
            <a:ext cx="236538" cy="466725"/>
          </a:xfrm>
          <a:custGeom>
            <a:avLst/>
            <a:gdLst>
              <a:gd name="T0" fmla="*/ 40 w 40"/>
              <a:gd name="T1" fmla="*/ 12 h 79"/>
              <a:gd name="T2" fmla="*/ 28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6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8" y="0"/>
                </a:cubicBezTo>
                <a:cubicBezTo>
                  <a:pt x="17" y="0"/>
                  <a:pt x="17" y="0"/>
                  <a:pt x="17" y="0"/>
                </a:cubicBezTo>
                <a:cubicBezTo>
                  <a:pt x="16" y="0"/>
                  <a:pt x="16" y="0"/>
                  <a:pt x="16" y="0"/>
                </a:cubicBezTo>
                <a:cubicBezTo>
                  <a:pt x="11" y="0"/>
                  <a:pt x="11" y="0"/>
                  <a:pt x="11" y="0"/>
                </a:cubicBezTo>
                <a:cubicBezTo>
                  <a:pt x="5" y="0"/>
                  <a:pt x="0" y="6"/>
                  <a:pt x="0" y="12"/>
                </a:cubicBezTo>
                <a:cubicBezTo>
                  <a:pt x="0" y="12"/>
                  <a:pt x="0" y="12"/>
                  <a:pt x="0" y="12"/>
                </a:cubicBezTo>
                <a:cubicBezTo>
                  <a:pt x="0" y="35"/>
                  <a:pt x="0" y="35"/>
                  <a:pt x="0" y="35"/>
                </a:cubicBezTo>
                <a:cubicBezTo>
                  <a:pt x="0" y="37"/>
                  <a:pt x="1" y="39"/>
                  <a:pt x="3" y="39"/>
                </a:cubicBezTo>
                <a:cubicBezTo>
                  <a:pt x="5"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4" y="39"/>
                  <a:pt x="36" y="39"/>
                </a:cubicBezTo>
                <a:cubicBezTo>
                  <a:pt x="39" y="39"/>
                  <a:pt x="40" y="37"/>
                  <a:pt x="40" y="35"/>
                </a:cubicBezTo>
                <a:cubicBezTo>
                  <a:pt x="40" y="12"/>
                  <a:pt x="40" y="12"/>
                  <a:pt x="40" y="12"/>
                </a:cubicBezTo>
                <a:cubicBezTo>
                  <a:pt x="40" y="12"/>
                  <a:pt x="40" y="12"/>
                  <a:pt x="40"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2" name="Oval 41"/>
          <p:cNvSpPr>
            <a:spLocks noChangeArrowheads="1"/>
          </p:cNvSpPr>
          <p:nvPr/>
        </p:nvSpPr>
        <p:spPr bwMode="auto">
          <a:xfrm>
            <a:off x="3103738"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53" name="Freeform 42"/>
          <p:cNvSpPr>
            <a:spLocks/>
          </p:cNvSpPr>
          <p:nvPr/>
        </p:nvSpPr>
        <p:spPr bwMode="auto">
          <a:xfrm>
            <a:off x="3038649" y="1159928"/>
            <a:ext cx="242888" cy="466725"/>
          </a:xfrm>
          <a:custGeom>
            <a:avLst/>
            <a:gdLst>
              <a:gd name="T0" fmla="*/ 41 w 41"/>
              <a:gd name="T1" fmla="*/ 12 h 79"/>
              <a:gd name="T2" fmla="*/ 29 w 41"/>
              <a:gd name="T3" fmla="*/ 0 h 79"/>
              <a:gd name="T4" fmla="*/ 17 w 41"/>
              <a:gd name="T5" fmla="*/ 0 h 79"/>
              <a:gd name="T6" fmla="*/ 16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7 w 41"/>
              <a:gd name="T19" fmla="*/ 35 h 79"/>
              <a:gd name="T20" fmla="*/ 7 w 41"/>
              <a:gd name="T21" fmla="*/ 21 h 79"/>
              <a:gd name="T22" fmla="*/ 7 w 41"/>
              <a:gd name="T23" fmla="*/ 14 h 79"/>
              <a:gd name="T24" fmla="*/ 9 w 41"/>
              <a:gd name="T25" fmla="*/ 14 h 79"/>
              <a:gd name="T26" fmla="*/ 9 w 41"/>
              <a:gd name="T27" fmla="*/ 22 h 79"/>
              <a:gd name="T28" fmla="*/ 9 w 41"/>
              <a:gd name="T29" fmla="*/ 37 h 79"/>
              <a:gd name="T30" fmla="*/ 9 w 41"/>
              <a:gd name="T31" fmla="*/ 39 h 79"/>
              <a:gd name="T32" fmla="*/ 9 w 41"/>
              <a:gd name="T33" fmla="*/ 74 h 79"/>
              <a:gd name="T34" fmla="*/ 14 w 41"/>
              <a:gd name="T35" fmla="*/ 79 h 79"/>
              <a:gd name="T36" fmla="*/ 19 w 41"/>
              <a:gd name="T37" fmla="*/ 74 h 79"/>
              <a:gd name="T38" fmla="*/ 19 w 41"/>
              <a:gd name="T39" fmla="*/ 39 h 79"/>
              <a:gd name="T40" fmla="*/ 21 w 41"/>
              <a:gd name="T41" fmla="*/ 39 h 79"/>
              <a:gd name="T42" fmla="*/ 21 w 41"/>
              <a:gd name="T43" fmla="*/ 74 h 79"/>
              <a:gd name="T44" fmla="*/ 26 w 41"/>
              <a:gd name="T45" fmla="*/ 79 h 79"/>
              <a:gd name="T46" fmla="*/ 31 w 41"/>
              <a:gd name="T47" fmla="*/ 74 h 79"/>
              <a:gd name="T48" fmla="*/ 31 w 41"/>
              <a:gd name="T49" fmla="*/ 39 h 79"/>
              <a:gd name="T50" fmla="*/ 31 w 41"/>
              <a:gd name="T51" fmla="*/ 37 h 79"/>
              <a:gd name="T52" fmla="*/ 31 w 41"/>
              <a:gd name="T53" fmla="*/ 22 h 79"/>
              <a:gd name="T54" fmla="*/ 31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2"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2"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4" name="Oval 43"/>
          <p:cNvSpPr>
            <a:spLocks noChangeArrowheads="1"/>
          </p:cNvSpPr>
          <p:nvPr/>
        </p:nvSpPr>
        <p:spPr bwMode="auto">
          <a:xfrm>
            <a:off x="3410125"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55" name="Freeform 44"/>
          <p:cNvSpPr>
            <a:spLocks/>
          </p:cNvSpPr>
          <p:nvPr/>
        </p:nvSpPr>
        <p:spPr bwMode="auto">
          <a:xfrm>
            <a:off x="3345039" y="1159928"/>
            <a:ext cx="242888" cy="466725"/>
          </a:xfrm>
          <a:custGeom>
            <a:avLst/>
            <a:gdLst>
              <a:gd name="T0" fmla="*/ 41 w 41"/>
              <a:gd name="T1" fmla="*/ 12 h 79"/>
              <a:gd name="T2" fmla="*/ 29 w 41"/>
              <a:gd name="T3" fmla="*/ 0 h 79"/>
              <a:gd name="T4" fmla="*/ 18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10 w 41"/>
              <a:gd name="T25" fmla="*/ 14 h 79"/>
              <a:gd name="T26" fmla="*/ 10 w 41"/>
              <a:gd name="T27" fmla="*/ 22 h 79"/>
              <a:gd name="T28" fmla="*/ 10 w 41"/>
              <a:gd name="T29" fmla="*/ 37 h 79"/>
              <a:gd name="T30" fmla="*/ 10 w 41"/>
              <a:gd name="T31" fmla="*/ 39 h 79"/>
              <a:gd name="T32" fmla="*/ 10 w 41"/>
              <a:gd name="T33" fmla="*/ 74 h 79"/>
              <a:gd name="T34" fmla="*/ 15 w 41"/>
              <a:gd name="T35" fmla="*/ 79 h 79"/>
              <a:gd name="T36" fmla="*/ 20 w 41"/>
              <a:gd name="T37" fmla="*/ 74 h 79"/>
              <a:gd name="T38" fmla="*/ 20 w 41"/>
              <a:gd name="T39" fmla="*/ 39 h 79"/>
              <a:gd name="T40" fmla="*/ 22 w 41"/>
              <a:gd name="T41" fmla="*/ 39 h 79"/>
              <a:gd name="T42" fmla="*/ 22 w 41"/>
              <a:gd name="T43" fmla="*/ 74 h 79"/>
              <a:gd name="T44" fmla="*/ 27 w 41"/>
              <a:gd name="T45" fmla="*/ 79 h 79"/>
              <a:gd name="T46" fmla="*/ 32 w 41"/>
              <a:gd name="T47" fmla="*/ 74 h 79"/>
              <a:gd name="T48" fmla="*/ 32 w 41"/>
              <a:gd name="T49" fmla="*/ 39 h 79"/>
              <a:gd name="T50" fmla="*/ 32 w 41"/>
              <a:gd name="T51" fmla="*/ 37 h 79"/>
              <a:gd name="T52" fmla="*/ 32 w 41"/>
              <a:gd name="T53" fmla="*/ 22 h 79"/>
              <a:gd name="T54" fmla="*/ 32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6"/>
                  <a:pt x="36" y="0"/>
                  <a:pt x="29" y="0"/>
                </a:cubicBezTo>
                <a:cubicBezTo>
                  <a:pt x="18" y="0"/>
                  <a:pt x="18" y="0"/>
                  <a:pt x="18" y="0"/>
                </a:cubicBezTo>
                <a:cubicBezTo>
                  <a:pt x="17" y="0"/>
                  <a:pt x="17" y="0"/>
                  <a:pt x="17" y="0"/>
                </a:cubicBezTo>
                <a:cubicBezTo>
                  <a:pt x="12" y="0"/>
                  <a:pt x="12" y="0"/>
                  <a:pt x="12" y="0"/>
                </a:cubicBezTo>
                <a:cubicBezTo>
                  <a:pt x="6" y="0"/>
                  <a:pt x="0" y="6"/>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10" y="14"/>
                  <a:pt x="10" y="14"/>
                  <a:pt x="10" y="14"/>
                </a:cubicBezTo>
                <a:cubicBezTo>
                  <a:pt x="10" y="22"/>
                  <a:pt x="10" y="22"/>
                  <a:pt x="10" y="22"/>
                </a:cubicBezTo>
                <a:cubicBezTo>
                  <a:pt x="10" y="37"/>
                  <a:pt x="10" y="37"/>
                  <a:pt x="10" y="37"/>
                </a:cubicBezTo>
                <a:cubicBezTo>
                  <a:pt x="10" y="39"/>
                  <a:pt x="10" y="39"/>
                  <a:pt x="10" y="39"/>
                </a:cubicBezTo>
                <a:cubicBezTo>
                  <a:pt x="10" y="74"/>
                  <a:pt x="10" y="74"/>
                  <a:pt x="10" y="74"/>
                </a:cubicBezTo>
                <a:cubicBezTo>
                  <a:pt x="10" y="77"/>
                  <a:pt x="12" y="79"/>
                  <a:pt x="15" y="79"/>
                </a:cubicBezTo>
                <a:cubicBezTo>
                  <a:pt x="17" y="79"/>
                  <a:pt x="20" y="77"/>
                  <a:pt x="20" y="74"/>
                </a:cubicBezTo>
                <a:cubicBezTo>
                  <a:pt x="20" y="39"/>
                  <a:pt x="20" y="39"/>
                  <a:pt x="20" y="39"/>
                </a:cubicBezTo>
                <a:cubicBezTo>
                  <a:pt x="22" y="39"/>
                  <a:pt x="22" y="39"/>
                  <a:pt x="22" y="39"/>
                </a:cubicBezTo>
                <a:cubicBezTo>
                  <a:pt x="22" y="74"/>
                  <a:pt x="22" y="74"/>
                  <a:pt x="22" y="74"/>
                </a:cubicBezTo>
                <a:cubicBezTo>
                  <a:pt x="22" y="77"/>
                  <a:pt x="24" y="79"/>
                  <a:pt x="27" y="79"/>
                </a:cubicBezTo>
                <a:cubicBezTo>
                  <a:pt x="29" y="79"/>
                  <a:pt x="32" y="77"/>
                  <a:pt x="32" y="74"/>
                </a:cubicBezTo>
                <a:cubicBezTo>
                  <a:pt x="32" y="39"/>
                  <a:pt x="32" y="39"/>
                  <a:pt x="32" y="39"/>
                </a:cubicBezTo>
                <a:cubicBezTo>
                  <a:pt x="32" y="37"/>
                  <a:pt x="32" y="37"/>
                  <a:pt x="32" y="37"/>
                </a:cubicBezTo>
                <a:cubicBezTo>
                  <a:pt x="32" y="22"/>
                  <a:pt x="32" y="22"/>
                  <a:pt x="32" y="22"/>
                </a:cubicBezTo>
                <a:cubicBezTo>
                  <a:pt x="32" y="14"/>
                  <a:pt x="32" y="14"/>
                  <a:pt x="32"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6" name="Oval 45"/>
          <p:cNvSpPr>
            <a:spLocks noChangeArrowheads="1"/>
          </p:cNvSpPr>
          <p:nvPr/>
        </p:nvSpPr>
        <p:spPr bwMode="auto">
          <a:xfrm>
            <a:off x="3716522" y="1036103"/>
            <a:ext cx="11906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57" name="Freeform 46"/>
          <p:cNvSpPr>
            <a:spLocks/>
          </p:cNvSpPr>
          <p:nvPr/>
        </p:nvSpPr>
        <p:spPr bwMode="auto">
          <a:xfrm>
            <a:off x="3657774" y="1159928"/>
            <a:ext cx="236538" cy="466725"/>
          </a:xfrm>
          <a:custGeom>
            <a:avLst/>
            <a:gdLst>
              <a:gd name="T0" fmla="*/ 40 w 40"/>
              <a:gd name="T1" fmla="*/ 12 h 79"/>
              <a:gd name="T2" fmla="*/ 29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1" y="0"/>
                  <a:pt x="11" y="0"/>
                  <a:pt x="11" y="0"/>
                </a:cubicBezTo>
                <a:cubicBezTo>
                  <a:pt x="5" y="0"/>
                  <a:pt x="0" y="6"/>
                  <a:pt x="0" y="12"/>
                </a:cubicBezTo>
                <a:cubicBezTo>
                  <a:pt x="0" y="12"/>
                  <a:pt x="0" y="12"/>
                  <a:pt x="0" y="12"/>
                </a:cubicBezTo>
                <a:cubicBezTo>
                  <a:pt x="0" y="35"/>
                  <a:pt x="0" y="35"/>
                  <a:pt x="0" y="35"/>
                </a:cubicBezTo>
                <a:cubicBezTo>
                  <a:pt x="0" y="37"/>
                  <a:pt x="1" y="39"/>
                  <a:pt x="3"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8" name="Oval 47"/>
          <p:cNvSpPr>
            <a:spLocks noChangeArrowheads="1"/>
          </p:cNvSpPr>
          <p:nvPr/>
        </p:nvSpPr>
        <p:spPr bwMode="auto">
          <a:xfrm>
            <a:off x="4029251"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59" name="Freeform 48"/>
          <p:cNvSpPr>
            <a:spLocks/>
          </p:cNvSpPr>
          <p:nvPr/>
        </p:nvSpPr>
        <p:spPr bwMode="auto">
          <a:xfrm>
            <a:off x="3964165" y="1159928"/>
            <a:ext cx="242888" cy="466725"/>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9 w 41"/>
              <a:gd name="T25" fmla="*/ 14 h 79"/>
              <a:gd name="T26" fmla="*/ 9 w 41"/>
              <a:gd name="T27" fmla="*/ 22 h 79"/>
              <a:gd name="T28" fmla="*/ 9 w 41"/>
              <a:gd name="T29" fmla="*/ 37 h 79"/>
              <a:gd name="T30" fmla="*/ 9 w 41"/>
              <a:gd name="T31" fmla="*/ 39 h 79"/>
              <a:gd name="T32" fmla="*/ 9 w 41"/>
              <a:gd name="T33" fmla="*/ 74 h 79"/>
              <a:gd name="T34" fmla="*/ 14 w 41"/>
              <a:gd name="T35" fmla="*/ 79 h 79"/>
              <a:gd name="T36" fmla="*/ 19 w 41"/>
              <a:gd name="T37" fmla="*/ 74 h 79"/>
              <a:gd name="T38" fmla="*/ 19 w 41"/>
              <a:gd name="T39" fmla="*/ 39 h 79"/>
              <a:gd name="T40" fmla="*/ 21 w 41"/>
              <a:gd name="T41" fmla="*/ 39 h 79"/>
              <a:gd name="T42" fmla="*/ 21 w 41"/>
              <a:gd name="T43" fmla="*/ 74 h 79"/>
              <a:gd name="T44" fmla="*/ 26 w 41"/>
              <a:gd name="T45" fmla="*/ 79 h 79"/>
              <a:gd name="T46" fmla="*/ 31 w 41"/>
              <a:gd name="T47" fmla="*/ 74 h 79"/>
              <a:gd name="T48" fmla="*/ 31 w 41"/>
              <a:gd name="T49" fmla="*/ 39 h 79"/>
              <a:gd name="T50" fmla="*/ 31 w 41"/>
              <a:gd name="T51" fmla="*/ 37 h 79"/>
              <a:gd name="T52" fmla="*/ 31 w 41"/>
              <a:gd name="T53" fmla="*/ 22 h 79"/>
              <a:gd name="T54" fmla="*/ 31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6"/>
                  <a:pt x="35" y="0"/>
                  <a:pt x="29" y="0"/>
                </a:cubicBezTo>
                <a:cubicBezTo>
                  <a:pt x="17" y="0"/>
                  <a:pt x="17" y="0"/>
                  <a:pt x="17" y="0"/>
                </a:cubicBezTo>
                <a:cubicBezTo>
                  <a:pt x="17" y="0"/>
                  <a:pt x="17" y="0"/>
                  <a:pt x="17" y="0"/>
                </a:cubicBezTo>
                <a:cubicBezTo>
                  <a:pt x="12" y="0"/>
                  <a:pt x="12" y="0"/>
                  <a:pt x="12" y="0"/>
                </a:cubicBezTo>
                <a:cubicBezTo>
                  <a:pt x="5" y="0"/>
                  <a:pt x="0" y="6"/>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2"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4"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0" name="Oval 49"/>
          <p:cNvSpPr>
            <a:spLocks noChangeArrowheads="1"/>
          </p:cNvSpPr>
          <p:nvPr/>
        </p:nvSpPr>
        <p:spPr bwMode="auto">
          <a:xfrm>
            <a:off x="1246385" y="2363255"/>
            <a:ext cx="117475"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61" name="Freeform 50"/>
          <p:cNvSpPr>
            <a:spLocks/>
          </p:cNvSpPr>
          <p:nvPr/>
        </p:nvSpPr>
        <p:spPr bwMode="auto">
          <a:xfrm>
            <a:off x="1187624" y="2493427"/>
            <a:ext cx="236538" cy="465138"/>
          </a:xfrm>
          <a:custGeom>
            <a:avLst/>
            <a:gdLst>
              <a:gd name="T0" fmla="*/ 40 w 40"/>
              <a:gd name="T1" fmla="*/ 11 h 79"/>
              <a:gd name="T2" fmla="*/ 29 w 40"/>
              <a:gd name="T3" fmla="*/ 0 h 79"/>
              <a:gd name="T4" fmla="*/ 17 w 40"/>
              <a:gd name="T5" fmla="*/ 0 h 79"/>
              <a:gd name="T6" fmla="*/ 16 w 40"/>
              <a:gd name="T7" fmla="*/ 0 h 79"/>
              <a:gd name="T8" fmla="*/ 12 w 40"/>
              <a:gd name="T9" fmla="*/ 0 h 79"/>
              <a:gd name="T10" fmla="*/ 0 w 40"/>
              <a:gd name="T11" fmla="*/ 11 h 79"/>
              <a:gd name="T12" fmla="*/ 0 w 40"/>
              <a:gd name="T13" fmla="*/ 11 h 79"/>
              <a:gd name="T14" fmla="*/ 0 w 40"/>
              <a:gd name="T15" fmla="*/ 34 h 79"/>
              <a:gd name="T16" fmla="*/ 4 w 40"/>
              <a:gd name="T17" fmla="*/ 38 h 79"/>
              <a:gd name="T18" fmla="*/ 7 w 40"/>
              <a:gd name="T19" fmla="*/ 34 h 79"/>
              <a:gd name="T20" fmla="*/ 7 w 40"/>
              <a:gd name="T21" fmla="*/ 21 h 79"/>
              <a:gd name="T22" fmla="*/ 7 w 40"/>
              <a:gd name="T23" fmla="*/ 13 h 79"/>
              <a:gd name="T24" fmla="*/ 9 w 40"/>
              <a:gd name="T25" fmla="*/ 13 h 79"/>
              <a:gd name="T26" fmla="*/ 9 w 40"/>
              <a:gd name="T27" fmla="*/ 21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1 h 79"/>
              <a:gd name="T54" fmla="*/ 31 w 40"/>
              <a:gd name="T55" fmla="*/ 13 h 79"/>
              <a:gd name="T56" fmla="*/ 33 w 40"/>
              <a:gd name="T57" fmla="*/ 13 h 79"/>
              <a:gd name="T58" fmla="*/ 33 w 40"/>
              <a:gd name="T59" fmla="*/ 21 h 79"/>
              <a:gd name="T60" fmla="*/ 33 w 40"/>
              <a:gd name="T61" fmla="*/ 34 h 79"/>
              <a:gd name="T62" fmla="*/ 37 w 40"/>
              <a:gd name="T63" fmla="*/ 38 h 79"/>
              <a:gd name="T64" fmla="*/ 40 w 40"/>
              <a:gd name="T65" fmla="*/ 34 h 79"/>
              <a:gd name="T66" fmla="*/ 40 w 40"/>
              <a:gd name="T67" fmla="*/ 11 h 79"/>
              <a:gd name="T68" fmla="*/ 40 w 40"/>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1"/>
                </a:moveTo>
                <a:cubicBezTo>
                  <a:pt x="40" y="5"/>
                  <a:pt x="35" y="0"/>
                  <a:pt x="29" y="0"/>
                </a:cubicBezTo>
                <a:cubicBezTo>
                  <a:pt x="17" y="0"/>
                  <a:pt x="17" y="0"/>
                  <a:pt x="17" y="0"/>
                </a:cubicBezTo>
                <a:cubicBezTo>
                  <a:pt x="16" y="0"/>
                  <a:pt x="16" y="0"/>
                  <a:pt x="16" y="0"/>
                </a:cubicBezTo>
                <a:cubicBezTo>
                  <a:pt x="12" y="0"/>
                  <a:pt x="12" y="0"/>
                  <a:pt x="12" y="0"/>
                </a:cubicBezTo>
                <a:cubicBezTo>
                  <a:pt x="5" y="0"/>
                  <a:pt x="0" y="5"/>
                  <a:pt x="0" y="11"/>
                </a:cubicBezTo>
                <a:cubicBezTo>
                  <a:pt x="0" y="11"/>
                  <a:pt x="0" y="11"/>
                  <a:pt x="0" y="11"/>
                </a:cubicBezTo>
                <a:cubicBezTo>
                  <a:pt x="0" y="34"/>
                  <a:pt x="0" y="34"/>
                  <a:pt x="0" y="34"/>
                </a:cubicBezTo>
                <a:cubicBezTo>
                  <a:pt x="0" y="36"/>
                  <a:pt x="1" y="38"/>
                  <a:pt x="4" y="38"/>
                </a:cubicBezTo>
                <a:cubicBezTo>
                  <a:pt x="6" y="38"/>
                  <a:pt x="7" y="36"/>
                  <a:pt x="7" y="34"/>
                </a:cubicBezTo>
                <a:cubicBezTo>
                  <a:pt x="7" y="21"/>
                  <a:pt x="7" y="21"/>
                  <a:pt x="7" y="21"/>
                </a:cubicBezTo>
                <a:cubicBezTo>
                  <a:pt x="7" y="13"/>
                  <a:pt x="7" y="13"/>
                  <a:pt x="7"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1"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3"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0" y="36"/>
                  <a:pt x="40" y="34"/>
                </a:cubicBezTo>
                <a:cubicBezTo>
                  <a:pt x="40" y="11"/>
                  <a:pt x="40" y="11"/>
                  <a:pt x="40" y="11"/>
                </a:cubicBezTo>
                <a:cubicBezTo>
                  <a:pt x="40" y="11"/>
                  <a:pt x="40" y="11"/>
                  <a:pt x="40"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2" name="Oval 51"/>
          <p:cNvSpPr>
            <a:spLocks noChangeArrowheads="1"/>
          </p:cNvSpPr>
          <p:nvPr/>
        </p:nvSpPr>
        <p:spPr bwMode="auto">
          <a:xfrm>
            <a:off x="1559102"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63" name="Freeform 52"/>
          <p:cNvSpPr>
            <a:spLocks/>
          </p:cNvSpPr>
          <p:nvPr/>
        </p:nvSpPr>
        <p:spPr bwMode="auto">
          <a:xfrm>
            <a:off x="1494014" y="2493427"/>
            <a:ext cx="241300" cy="465138"/>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9 w 41"/>
              <a:gd name="T25" fmla="*/ 13 h 79"/>
              <a:gd name="T26" fmla="*/ 9 w 41"/>
              <a:gd name="T27" fmla="*/ 21 h 79"/>
              <a:gd name="T28" fmla="*/ 9 w 41"/>
              <a:gd name="T29" fmla="*/ 36 h 79"/>
              <a:gd name="T30" fmla="*/ 9 w 41"/>
              <a:gd name="T31" fmla="*/ 38 h 79"/>
              <a:gd name="T32" fmla="*/ 9 w 41"/>
              <a:gd name="T33" fmla="*/ 74 h 79"/>
              <a:gd name="T34" fmla="*/ 14 w 41"/>
              <a:gd name="T35" fmla="*/ 79 h 79"/>
              <a:gd name="T36" fmla="*/ 19 w 41"/>
              <a:gd name="T37" fmla="*/ 74 h 79"/>
              <a:gd name="T38" fmla="*/ 19 w 41"/>
              <a:gd name="T39" fmla="*/ 38 h 79"/>
              <a:gd name="T40" fmla="*/ 21 w 41"/>
              <a:gd name="T41" fmla="*/ 38 h 79"/>
              <a:gd name="T42" fmla="*/ 21 w 41"/>
              <a:gd name="T43" fmla="*/ 74 h 79"/>
              <a:gd name="T44" fmla="*/ 26 w 41"/>
              <a:gd name="T45" fmla="*/ 79 h 79"/>
              <a:gd name="T46" fmla="*/ 31 w 41"/>
              <a:gd name="T47" fmla="*/ 74 h 79"/>
              <a:gd name="T48" fmla="*/ 31 w 41"/>
              <a:gd name="T49" fmla="*/ 38 h 79"/>
              <a:gd name="T50" fmla="*/ 31 w 41"/>
              <a:gd name="T51" fmla="*/ 36 h 79"/>
              <a:gd name="T52" fmla="*/ 31 w 41"/>
              <a:gd name="T53" fmla="*/ 21 h 79"/>
              <a:gd name="T54" fmla="*/ 31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5" y="0"/>
                  <a:pt x="29" y="0"/>
                </a:cubicBezTo>
                <a:cubicBezTo>
                  <a:pt x="17" y="0"/>
                  <a:pt x="17" y="0"/>
                  <a:pt x="17" y="0"/>
                </a:cubicBezTo>
                <a:cubicBezTo>
                  <a:pt x="17" y="0"/>
                  <a:pt x="17" y="0"/>
                  <a:pt x="17" y="0"/>
                </a:cubicBezTo>
                <a:cubicBezTo>
                  <a:pt x="12" y="0"/>
                  <a:pt x="12" y="0"/>
                  <a:pt x="12" y="0"/>
                </a:cubicBezTo>
                <a:cubicBezTo>
                  <a:pt x="5"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2"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4"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4" name="Oval 53"/>
          <p:cNvSpPr>
            <a:spLocks noChangeArrowheads="1"/>
          </p:cNvSpPr>
          <p:nvPr/>
        </p:nvSpPr>
        <p:spPr bwMode="auto">
          <a:xfrm>
            <a:off x="1865487"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65" name="Freeform 54"/>
          <p:cNvSpPr>
            <a:spLocks/>
          </p:cNvSpPr>
          <p:nvPr/>
        </p:nvSpPr>
        <p:spPr bwMode="auto">
          <a:xfrm>
            <a:off x="1806749" y="2493427"/>
            <a:ext cx="236538" cy="465138"/>
          </a:xfrm>
          <a:custGeom>
            <a:avLst/>
            <a:gdLst>
              <a:gd name="T0" fmla="*/ 40 w 40"/>
              <a:gd name="T1" fmla="*/ 11 h 79"/>
              <a:gd name="T2" fmla="*/ 28 w 40"/>
              <a:gd name="T3" fmla="*/ 0 h 79"/>
              <a:gd name="T4" fmla="*/ 17 w 40"/>
              <a:gd name="T5" fmla="*/ 0 h 79"/>
              <a:gd name="T6" fmla="*/ 16 w 40"/>
              <a:gd name="T7" fmla="*/ 0 h 79"/>
              <a:gd name="T8" fmla="*/ 11 w 40"/>
              <a:gd name="T9" fmla="*/ 0 h 79"/>
              <a:gd name="T10" fmla="*/ 0 w 40"/>
              <a:gd name="T11" fmla="*/ 11 h 79"/>
              <a:gd name="T12" fmla="*/ 0 w 40"/>
              <a:gd name="T13" fmla="*/ 11 h 79"/>
              <a:gd name="T14" fmla="*/ 0 w 40"/>
              <a:gd name="T15" fmla="*/ 34 h 79"/>
              <a:gd name="T16" fmla="*/ 3 w 40"/>
              <a:gd name="T17" fmla="*/ 38 h 79"/>
              <a:gd name="T18" fmla="*/ 7 w 40"/>
              <a:gd name="T19" fmla="*/ 34 h 79"/>
              <a:gd name="T20" fmla="*/ 7 w 40"/>
              <a:gd name="T21" fmla="*/ 21 h 79"/>
              <a:gd name="T22" fmla="*/ 7 w 40"/>
              <a:gd name="T23" fmla="*/ 13 h 79"/>
              <a:gd name="T24" fmla="*/ 9 w 40"/>
              <a:gd name="T25" fmla="*/ 13 h 79"/>
              <a:gd name="T26" fmla="*/ 9 w 40"/>
              <a:gd name="T27" fmla="*/ 21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1 h 79"/>
              <a:gd name="T54" fmla="*/ 31 w 40"/>
              <a:gd name="T55" fmla="*/ 13 h 79"/>
              <a:gd name="T56" fmla="*/ 33 w 40"/>
              <a:gd name="T57" fmla="*/ 13 h 79"/>
              <a:gd name="T58" fmla="*/ 33 w 40"/>
              <a:gd name="T59" fmla="*/ 21 h 79"/>
              <a:gd name="T60" fmla="*/ 33 w 40"/>
              <a:gd name="T61" fmla="*/ 34 h 79"/>
              <a:gd name="T62" fmla="*/ 36 w 40"/>
              <a:gd name="T63" fmla="*/ 38 h 79"/>
              <a:gd name="T64" fmla="*/ 40 w 40"/>
              <a:gd name="T65" fmla="*/ 34 h 79"/>
              <a:gd name="T66" fmla="*/ 40 w 40"/>
              <a:gd name="T67" fmla="*/ 11 h 79"/>
              <a:gd name="T68" fmla="*/ 40 w 40"/>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1"/>
                </a:moveTo>
                <a:cubicBezTo>
                  <a:pt x="40" y="5"/>
                  <a:pt x="35" y="0"/>
                  <a:pt x="28" y="0"/>
                </a:cubicBezTo>
                <a:cubicBezTo>
                  <a:pt x="17" y="0"/>
                  <a:pt x="17" y="0"/>
                  <a:pt x="17" y="0"/>
                </a:cubicBezTo>
                <a:cubicBezTo>
                  <a:pt x="16" y="0"/>
                  <a:pt x="16" y="0"/>
                  <a:pt x="16" y="0"/>
                </a:cubicBezTo>
                <a:cubicBezTo>
                  <a:pt x="11" y="0"/>
                  <a:pt x="11" y="0"/>
                  <a:pt x="11" y="0"/>
                </a:cubicBezTo>
                <a:cubicBezTo>
                  <a:pt x="5" y="0"/>
                  <a:pt x="0" y="5"/>
                  <a:pt x="0" y="11"/>
                </a:cubicBezTo>
                <a:cubicBezTo>
                  <a:pt x="0" y="11"/>
                  <a:pt x="0" y="11"/>
                  <a:pt x="0" y="11"/>
                </a:cubicBezTo>
                <a:cubicBezTo>
                  <a:pt x="0" y="34"/>
                  <a:pt x="0" y="34"/>
                  <a:pt x="0" y="34"/>
                </a:cubicBezTo>
                <a:cubicBezTo>
                  <a:pt x="0" y="36"/>
                  <a:pt x="1" y="38"/>
                  <a:pt x="3" y="38"/>
                </a:cubicBezTo>
                <a:cubicBezTo>
                  <a:pt x="5" y="38"/>
                  <a:pt x="7" y="36"/>
                  <a:pt x="7" y="34"/>
                </a:cubicBezTo>
                <a:cubicBezTo>
                  <a:pt x="7" y="21"/>
                  <a:pt x="7" y="21"/>
                  <a:pt x="7" y="21"/>
                </a:cubicBezTo>
                <a:cubicBezTo>
                  <a:pt x="7" y="13"/>
                  <a:pt x="7" y="13"/>
                  <a:pt x="7"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1"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3"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4" y="38"/>
                  <a:pt x="36" y="38"/>
                </a:cubicBezTo>
                <a:cubicBezTo>
                  <a:pt x="38" y="38"/>
                  <a:pt x="40" y="36"/>
                  <a:pt x="40" y="34"/>
                </a:cubicBezTo>
                <a:cubicBezTo>
                  <a:pt x="40" y="11"/>
                  <a:pt x="40" y="11"/>
                  <a:pt x="40" y="11"/>
                </a:cubicBezTo>
                <a:cubicBezTo>
                  <a:pt x="40" y="11"/>
                  <a:pt x="40" y="11"/>
                  <a:pt x="40"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6" name="Oval 55"/>
          <p:cNvSpPr>
            <a:spLocks noChangeArrowheads="1"/>
          </p:cNvSpPr>
          <p:nvPr/>
        </p:nvSpPr>
        <p:spPr bwMode="auto">
          <a:xfrm>
            <a:off x="2178226"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67" name="Freeform 56"/>
          <p:cNvSpPr>
            <a:spLocks/>
          </p:cNvSpPr>
          <p:nvPr/>
        </p:nvSpPr>
        <p:spPr bwMode="auto">
          <a:xfrm>
            <a:off x="2113137" y="2493427"/>
            <a:ext cx="236538" cy="465138"/>
          </a:xfrm>
          <a:custGeom>
            <a:avLst/>
            <a:gdLst>
              <a:gd name="T0" fmla="*/ 40 w 40"/>
              <a:gd name="T1" fmla="*/ 11 h 79"/>
              <a:gd name="T2" fmla="*/ 29 w 40"/>
              <a:gd name="T3" fmla="*/ 0 h 79"/>
              <a:gd name="T4" fmla="*/ 17 w 40"/>
              <a:gd name="T5" fmla="*/ 0 h 79"/>
              <a:gd name="T6" fmla="*/ 16 w 40"/>
              <a:gd name="T7" fmla="*/ 0 h 79"/>
              <a:gd name="T8" fmla="*/ 12 w 40"/>
              <a:gd name="T9" fmla="*/ 0 h 79"/>
              <a:gd name="T10" fmla="*/ 0 w 40"/>
              <a:gd name="T11" fmla="*/ 11 h 79"/>
              <a:gd name="T12" fmla="*/ 0 w 40"/>
              <a:gd name="T13" fmla="*/ 11 h 79"/>
              <a:gd name="T14" fmla="*/ 0 w 40"/>
              <a:gd name="T15" fmla="*/ 34 h 79"/>
              <a:gd name="T16" fmla="*/ 4 w 40"/>
              <a:gd name="T17" fmla="*/ 38 h 79"/>
              <a:gd name="T18" fmla="*/ 7 w 40"/>
              <a:gd name="T19" fmla="*/ 34 h 79"/>
              <a:gd name="T20" fmla="*/ 7 w 40"/>
              <a:gd name="T21" fmla="*/ 21 h 79"/>
              <a:gd name="T22" fmla="*/ 7 w 40"/>
              <a:gd name="T23" fmla="*/ 13 h 79"/>
              <a:gd name="T24" fmla="*/ 9 w 40"/>
              <a:gd name="T25" fmla="*/ 13 h 79"/>
              <a:gd name="T26" fmla="*/ 9 w 40"/>
              <a:gd name="T27" fmla="*/ 21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1 h 79"/>
              <a:gd name="T54" fmla="*/ 31 w 40"/>
              <a:gd name="T55" fmla="*/ 13 h 79"/>
              <a:gd name="T56" fmla="*/ 33 w 40"/>
              <a:gd name="T57" fmla="*/ 13 h 79"/>
              <a:gd name="T58" fmla="*/ 33 w 40"/>
              <a:gd name="T59" fmla="*/ 21 h 79"/>
              <a:gd name="T60" fmla="*/ 33 w 40"/>
              <a:gd name="T61" fmla="*/ 34 h 79"/>
              <a:gd name="T62" fmla="*/ 37 w 40"/>
              <a:gd name="T63" fmla="*/ 38 h 79"/>
              <a:gd name="T64" fmla="*/ 40 w 40"/>
              <a:gd name="T65" fmla="*/ 34 h 79"/>
              <a:gd name="T66" fmla="*/ 40 w 40"/>
              <a:gd name="T67" fmla="*/ 11 h 79"/>
              <a:gd name="T68" fmla="*/ 40 w 40"/>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1"/>
                </a:moveTo>
                <a:cubicBezTo>
                  <a:pt x="40" y="5"/>
                  <a:pt x="35" y="0"/>
                  <a:pt x="29" y="0"/>
                </a:cubicBezTo>
                <a:cubicBezTo>
                  <a:pt x="17" y="0"/>
                  <a:pt x="17" y="0"/>
                  <a:pt x="17" y="0"/>
                </a:cubicBezTo>
                <a:cubicBezTo>
                  <a:pt x="16" y="0"/>
                  <a:pt x="16" y="0"/>
                  <a:pt x="16" y="0"/>
                </a:cubicBezTo>
                <a:cubicBezTo>
                  <a:pt x="12" y="0"/>
                  <a:pt x="12" y="0"/>
                  <a:pt x="12" y="0"/>
                </a:cubicBezTo>
                <a:cubicBezTo>
                  <a:pt x="5" y="0"/>
                  <a:pt x="0" y="5"/>
                  <a:pt x="0" y="11"/>
                </a:cubicBezTo>
                <a:cubicBezTo>
                  <a:pt x="0" y="11"/>
                  <a:pt x="0" y="11"/>
                  <a:pt x="0" y="11"/>
                </a:cubicBezTo>
                <a:cubicBezTo>
                  <a:pt x="0" y="34"/>
                  <a:pt x="0" y="34"/>
                  <a:pt x="0" y="34"/>
                </a:cubicBezTo>
                <a:cubicBezTo>
                  <a:pt x="0" y="36"/>
                  <a:pt x="2" y="38"/>
                  <a:pt x="4" y="38"/>
                </a:cubicBezTo>
                <a:cubicBezTo>
                  <a:pt x="6" y="38"/>
                  <a:pt x="7" y="36"/>
                  <a:pt x="7" y="34"/>
                </a:cubicBezTo>
                <a:cubicBezTo>
                  <a:pt x="7" y="21"/>
                  <a:pt x="7" y="21"/>
                  <a:pt x="7" y="21"/>
                </a:cubicBezTo>
                <a:cubicBezTo>
                  <a:pt x="7" y="13"/>
                  <a:pt x="7" y="13"/>
                  <a:pt x="7"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1"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3"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0" y="36"/>
                  <a:pt x="40" y="34"/>
                </a:cubicBezTo>
                <a:cubicBezTo>
                  <a:pt x="40" y="11"/>
                  <a:pt x="40" y="11"/>
                  <a:pt x="40" y="11"/>
                </a:cubicBezTo>
                <a:cubicBezTo>
                  <a:pt x="40" y="11"/>
                  <a:pt x="40" y="11"/>
                  <a:pt x="40"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8" name="Oval 57"/>
          <p:cNvSpPr>
            <a:spLocks noChangeArrowheads="1"/>
          </p:cNvSpPr>
          <p:nvPr/>
        </p:nvSpPr>
        <p:spPr bwMode="auto">
          <a:xfrm>
            <a:off x="2484614"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69" name="Freeform 58"/>
          <p:cNvSpPr>
            <a:spLocks/>
          </p:cNvSpPr>
          <p:nvPr/>
        </p:nvSpPr>
        <p:spPr bwMode="auto">
          <a:xfrm>
            <a:off x="2419525" y="2493427"/>
            <a:ext cx="242888" cy="465138"/>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6"/>
                  <a:pt x="12" y="79"/>
                  <a:pt x="15" y="79"/>
                </a:cubicBezTo>
                <a:cubicBezTo>
                  <a:pt x="17" y="79"/>
                  <a:pt x="20" y="76"/>
                  <a:pt x="20" y="74"/>
                </a:cubicBezTo>
                <a:cubicBezTo>
                  <a:pt x="20" y="38"/>
                  <a:pt x="20" y="38"/>
                  <a:pt x="20" y="38"/>
                </a:cubicBezTo>
                <a:cubicBezTo>
                  <a:pt x="22" y="38"/>
                  <a:pt x="22" y="38"/>
                  <a:pt x="22" y="38"/>
                </a:cubicBezTo>
                <a:cubicBezTo>
                  <a:pt x="22" y="74"/>
                  <a:pt x="22" y="74"/>
                  <a:pt x="22" y="74"/>
                </a:cubicBezTo>
                <a:cubicBezTo>
                  <a:pt x="22" y="76"/>
                  <a:pt x="24" y="79"/>
                  <a:pt x="27" y="79"/>
                </a:cubicBezTo>
                <a:cubicBezTo>
                  <a:pt x="29" y="79"/>
                  <a:pt x="32" y="76"/>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70" name="Oval 59"/>
          <p:cNvSpPr>
            <a:spLocks noChangeArrowheads="1"/>
          </p:cNvSpPr>
          <p:nvPr/>
        </p:nvSpPr>
        <p:spPr bwMode="auto">
          <a:xfrm>
            <a:off x="2791039" y="2363255"/>
            <a:ext cx="11906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71" name="Freeform 60"/>
          <p:cNvSpPr>
            <a:spLocks/>
          </p:cNvSpPr>
          <p:nvPr/>
        </p:nvSpPr>
        <p:spPr bwMode="auto">
          <a:xfrm>
            <a:off x="2732263" y="2493427"/>
            <a:ext cx="236538" cy="465138"/>
          </a:xfrm>
          <a:custGeom>
            <a:avLst/>
            <a:gdLst>
              <a:gd name="T0" fmla="*/ 40 w 40"/>
              <a:gd name="T1" fmla="*/ 11 h 79"/>
              <a:gd name="T2" fmla="*/ 28 w 40"/>
              <a:gd name="T3" fmla="*/ 0 h 79"/>
              <a:gd name="T4" fmla="*/ 17 w 40"/>
              <a:gd name="T5" fmla="*/ 0 h 79"/>
              <a:gd name="T6" fmla="*/ 16 w 40"/>
              <a:gd name="T7" fmla="*/ 0 h 79"/>
              <a:gd name="T8" fmla="*/ 11 w 40"/>
              <a:gd name="T9" fmla="*/ 0 h 79"/>
              <a:gd name="T10" fmla="*/ 0 w 40"/>
              <a:gd name="T11" fmla="*/ 11 h 79"/>
              <a:gd name="T12" fmla="*/ 0 w 40"/>
              <a:gd name="T13" fmla="*/ 11 h 79"/>
              <a:gd name="T14" fmla="*/ 0 w 40"/>
              <a:gd name="T15" fmla="*/ 34 h 79"/>
              <a:gd name="T16" fmla="*/ 3 w 40"/>
              <a:gd name="T17" fmla="*/ 38 h 79"/>
              <a:gd name="T18" fmla="*/ 7 w 40"/>
              <a:gd name="T19" fmla="*/ 34 h 79"/>
              <a:gd name="T20" fmla="*/ 7 w 40"/>
              <a:gd name="T21" fmla="*/ 21 h 79"/>
              <a:gd name="T22" fmla="*/ 7 w 40"/>
              <a:gd name="T23" fmla="*/ 13 h 79"/>
              <a:gd name="T24" fmla="*/ 9 w 40"/>
              <a:gd name="T25" fmla="*/ 13 h 79"/>
              <a:gd name="T26" fmla="*/ 9 w 40"/>
              <a:gd name="T27" fmla="*/ 21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1 h 79"/>
              <a:gd name="T54" fmla="*/ 31 w 40"/>
              <a:gd name="T55" fmla="*/ 13 h 79"/>
              <a:gd name="T56" fmla="*/ 33 w 40"/>
              <a:gd name="T57" fmla="*/ 13 h 79"/>
              <a:gd name="T58" fmla="*/ 33 w 40"/>
              <a:gd name="T59" fmla="*/ 21 h 79"/>
              <a:gd name="T60" fmla="*/ 33 w 40"/>
              <a:gd name="T61" fmla="*/ 34 h 79"/>
              <a:gd name="T62" fmla="*/ 36 w 40"/>
              <a:gd name="T63" fmla="*/ 38 h 79"/>
              <a:gd name="T64" fmla="*/ 40 w 40"/>
              <a:gd name="T65" fmla="*/ 34 h 79"/>
              <a:gd name="T66" fmla="*/ 40 w 40"/>
              <a:gd name="T67" fmla="*/ 11 h 79"/>
              <a:gd name="T68" fmla="*/ 40 w 40"/>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1"/>
                </a:moveTo>
                <a:cubicBezTo>
                  <a:pt x="40" y="5"/>
                  <a:pt x="35" y="0"/>
                  <a:pt x="28" y="0"/>
                </a:cubicBezTo>
                <a:cubicBezTo>
                  <a:pt x="17" y="0"/>
                  <a:pt x="17" y="0"/>
                  <a:pt x="17" y="0"/>
                </a:cubicBezTo>
                <a:cubicBezTo>
                  <a:pt x="16" y="0"/>
                  <a:pt x="16" y="0"/>
                  <a:pt x="16" y="0"/>
                </a:cubicBezTo>
                <a:cubicBezTo>
                  <a:pt x="11" y="0"/>
                  <a:pt x="11" y="0"/>
                  <a:pt x="11" y="0"/>
                </a:cubicBezTo>
                <a:cubicBezTo>
                  <a:pt x="5" y="0"/>
                  <a:pt x="0" y="5"/>
                  <a:pt x="0" y="11"/>
                </a:cubicBezTo>
                <a:cubicBezTo>
                  <a:pt x="0" y="11"/>
                  <a:pt x="0" y="11"/>
                  <a:pt x="0" y="11"/>
                </a:cubicBezTo>
                <a:cubicBezTo>
                  <a:pt x="0" y="34"/>
                  <a:pt x="0" y="34"/>
                  <a:pt x="0" y="34"/>
                </a:cubicBezTo>
                <a:cubicBezTo>
                  <a:pt x="0" y="36"/>
                  <a:pt x="1" y="38"/>
                  <a:pt x="3" y="38"/>
                </a:cubicBezTo>
                <a:cubicBezTo>
                  <a:pt x="5" y="38"/>
                  <a:pt x="7" y="36"/>
                  <a:pt x="7" y="34"/>
                </a:cubicBezTo>
                <a:cubicBezTo>
                  <a:pt x="7" y="21"/>
                  <a:pt x="7" y="21"/>
                  <a:pt x="7" y="21"/>
                </a:cubicBezTo>
                <a:cubicBezTo>
                  <a:pt x="7" y="13"/>
                  <a:pt x="7" y="13"/>
                  <a:pt x="7"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1"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3"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4" y="38"/>
                  <a:pt x="36" y="38"/>
                </a:cubicBezTo>
                <a:cubicBezTo>
                  <a:pt x="39" y="38"/>
                  <a:pt x="40" y="36"/>
                  <a:pt x="40" y="34"/>
                </a:cubicBezTo>
                <a:cubicBezTo>
                  <a:pt x="40" y="11"/>
                  <a:pt x="40" y="11"/>
                  <a:pt x="40" y="11"/>
                </a:cubicBezTo>
                <a:cubicBezTo>
                  <a:pt x="40" y="11"/>
                  <a:pt x="40" y="11"/>
                  <a:pt x="40"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72" name="Oval 61"/>
          <p:cNvSpPr>
            <a:spLocks noChangeArrowheads="1"/>
          </p:cNvSpPr>
          <p:nvPr/>
        </p:nvSpPr>
        <p:spPr bwMode="auto">
          <a:xfrm>
            <a:off x="3103738"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73" name="Freeform 62"/>
          <p:cNvSpPr>
            <a:spLocks/>
          </p:cNvSpPr>
          <p:nvPr/>
        </p:nvSpPr>
        <p:spPr bwMode="auto">
          <a:xfrm>
            <a:off x="3038649" y="2493427"/>
            <a:ext cx="242888" cy="465138"/>
          </a:xfrm>
          <a:custGeom>
            <a:avLst/>
            <a:gdLst>
              <a:gd name="T0" fmla="*/ 41 w 41"/>
              <a:gd name="T1" fmla="*/ 11 h 79"/>
              <a:gd name="T2" fmla="*/ 29 w 41"/>
              <a:gd name="T3" fmla="*/ 0 h 79"/>
              <a:gd name="T4" fmla="*/ 17 w 41"/>
              <a:gd name="T5" fmla="*/ 0 h 79"/>
              <a:gd name="T6" fmla="*/ 16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7 w 41"/>
              <a:gd name="T19" fmla="*/ 34 h 79"/>
              <a:gd name="T20" fmla="*/ 7 w 41"/>
              <a:gd name="T21" fmla="*/ 21 h 79"/>
              <a:gd name="T22" fmla="*/ 7 w 41"/>
              <a:gd name="T23" fmla="*/ 13 h 79"/>
              <a:gd name="T24" fmla="*/ 9 w 41"/>
              <a:gd name="T25" fmla="*/ 13 h 79"/>
              <a:gd name="T26" fmla="*/ 9 w 41"/>
              <a:gd name="T27" fmla="*/ 21 h 79"/>
              <a:gd name="T28" fmla="*/ 9 w 41"/>
              <a:gd name="T29" fmla="*/ 36 h 79"/>
              <a:gd name="T30" fmla="*/ 9 w 41"/>
              <a:gd name="T31" fmla="*/ 38 h 79"/>
              <a:gd name="T32" fmla="*/ 9 w 41"/>
              <a:gd name="T33" fmla="*/ 74 h 79"/>
              <a:gd name="T34" fmla="*/ 14 w 41"/>
              <a:gd name="T35" fmla="*/ 79 h 79"/>
              <a:gd name="T36" fmla="*/ 19 w 41"/>
              <a:gd name="T37" fmla="*/ 74 h 79"/>
              <a:gd name="T38" fmla="*/ 19 w 41"/>
              <a:gd name="T39" fmla="*/ 38 h 79"/>
              <a:gd name="T40" fmla="*/ 21 w 41"/>
              <a:gd name="T41" fmla="*/ 38 h 79"/>
              <a:gd name="T42" fmla="*/ 21 w 41"/>
              <a:gd name="T43" fmla="*/ 74 h 79"/>
              <a:gd name="T44" fmla="*/ 26 w 41"/>
              <a:gd name="T45" fmla="*/ 79 h 79"/>
              <a:gd name="T46" fmla="*/ 31 w 41"/>
              <a:gd name="T47" fmla="*/ 74 h 79"/>
              <a:gd name="T48" fmla="*/ 31 w 41"/>
              <a:gd name="T49" fmla="*/ 38 h 79"/>
              <a:gd name="T50" fmla="*/ 31 w 41"/>
              <a:gd name="T51" fmla="*/ 36 h 79"/>
              <a:gd name="T52" fmla="*/ 31 w 41"/>
              <a:gd name="T53" fmla="*/ 21 h 79"/>
              <a:gd name="T54" fmla="*/ 31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5" y="0"/>
                  <a:pt x="29" y="0"/>
                </a:cubicBezTo>
                <a:cubicBezTo>
                  <a:pt x="17" y="0"/>
                  <a:pt x="17" y="0"/>
                  <a:pt x="17" y="0"/>
                </a:cubicBezTo>
                <a:cubicBezTo>
                  <a:pt x="16" y="0"/>
                  <a:pt x="16" y="0"/>
                  <a:pt x="16" y="0"/>
                </a:cubicBezTo>
                <a:cubicBezTo>
                  <a:pt x="12" y="0"/>
                  <a:pt x="12" y="0"/>
                  <a:pt x="12" y="0"/>
                </a:cubicBezTo>
                <a:cubicBezTo>
                  <a:pt x="5" y="0"/>
                  <a:pt x="0" y="5"/>
                  <a:pt x="0" y="11"/>
                </a:cubicBezTo>
                <a:cubicBezTo>
                  <a:pt x="0" y="11"/>
                  <a:pt x="0" y="11"/>
                  <a:pt x="0" y="11"/>
                </a:cubicBezTo>
                <a:cubicBezTo>
                  <a:pt x="0" y="34"/>
                  <a:pt x="0" y="34"/>
                  <a:pt x="0" y="34"/>
                </a:cubicBezTo>
                <a:cubicBezTo>
                  <a:pt x="0" y="36"/>
                  <a:pt x="2" y="38"/>
                  <a:pt x="4" y="38"/>
                </a:cubicBezTo>
                <a:cubicBezTo>
                  <a:pt x="6" y="38"/>
                  <a:pt x="7" y="36"/>
                  <a:pt x="7" y="34"/>
                </a:cubicBezTo>
                <a:cubicBezTo>
                  <a:pt x="7" y="21"/>
                  <a:pt x="7" y="21"/>
                  <a:pt x="7" y="21"/>
                </a:cubicBezTo>
                <a:cubicBezTo>
                  <a:pt x="7" y="13"/>
                  <a:pt x="7" y="13"/>
                  <a:pt x="7"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2"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3"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74" name="Oval 63"/>
          <p:cNvSpPr>
            <a:spLocks noChangeArrowheads="1"/>
          </p:cNvSpPr>
          <p:nvPr/>
        </p:nvSpPr>
        <p:spPr bwMode="auto">
          <a:xfrm>
            <a:off x="3410125"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75" name="Freeform 64"/>
          <p:cNvSpPr>
            <a:spLocks/>
          </p:cNvSpPr>
          <p:nvPr/>
        </p:nvSpPr>
        <p:spPr bwMode="auto">
          <a:xfrm>
            <a:off x="3345039" y="2493427"/>
            <a:ext cx="242888" cy="465138"/>
          </a:xfrm>
          <a:custGeom>
            <a:avLst/>
            <a:gdLst>
              <a:gd name="T0" fmla="*/ 41 w 41"/>
              <a:gd name="T1" fmla="*/ 11 h 79"/>
              <a:gd name="T2" fmla="*/ 29 w 41"/>
              <a:gd name="T3" fmla="*/ 0 h 79"/>
              <a:gd name="T4" fmla="*/ 18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8" y="0"/>
                  <a:pt x="18" y="0"/>
                  <a:pt x="18"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6"/>
                  <a:pt x="12" y="79"/>
                  <a:pt x="15" y="79"/>
                </a:cubicBezTo>
                <a:cubicBezTo>
                  <a:pt x="17" y="79"/>
                  <a:pt x="20" y="76"/>
                  <a:pt x="20" y="74"/>
                </a:cubicBezTo>
                <a:cubicBezTo>
                  <a:pt x="20" y="38"/>
                  <a:pt x="20" y="38"/>
                  <a:pt x="20" y="38"/>
                </a:cubicBezTo>
                <a:cubicBezTo>
                  <a:pt x="22" y="38"/>
                  <a:pt x="22" y="38"/>
                  <a:pt x="22" y="38"/>
                </a:cubicBezTo>
                <a:cubicBezTo>
                  <a:pt x="22" y="74"/>
                  <a:pt x="22" y="74"/>
                  <a:pt x="22" y="74"/>
                </a:cubicBezTo>
                <a:cubicBezTo>
                  <a:pt x="22" y="76"/>
                  <a:pt x="24" y="79"/>
                  <a:pt x="27" y="79"/>
                </a:cubicBezTo>
                <a:cubicBezTo>
                  <a:pt x="29" y="79"/>
                  <a:pt x="32" y="76"/>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76" name="Oval 65"/>
          <p:cNvSpPr>
            <a:spLocks noChangeArrowheads="1"/>
          </p:cNvSpPr>
          <p:nvPr/>
        </p:nvSpPr>
        <p:spPr bwMode="auto">
          <a:xfrm>
            <a:off x="3716522" y="2363255"/>
            <a:ext cx="11906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77" name="Freeform 66"/>
          <p:cNvSpPr>
            <a:spLocks/>
          </p:cNvSpPr>
          <p:nvPr/>
        </p:nvSpPr>
        <p:spPr bwMode="auto">
          <a:xfrm>
            <a:off x="3657774" y="2493427"/>
            <a:ext cx="236538" cy="465138"/>
          </a:xfrm>
          <a:custGeom>
            <a:avLst/>
            <a:gdLst>
              <a:gd name="T0" fmla="*/ 40 w 40"/>
              <a:gd name="T1" fmla="*/ 11 h 79"/>
              <a:gd name="T2" fmla="*/ 29 w 40"/>
              <a:gd name="T3" fmla="*/ 0 h 79"/>
              <a:gd name="T4" fmla="*/ 17 w 40"/>
              <a:gd name="T5" fmla="*/ 0 h 79"/>
              <a:gd name="T6" fmla="*/ 16 w 40"/>
              <a:gd name="T7" fmla="*/ 0 h 79"/>
              <a:gd name="T8" fmla="*/ 11 w 40"/>
              <a:gd name="T9" fmla="*/ 0 h 79"/>
              <a:gd name="T10" fmla="*/ 0 w 40"/>
              <a:gd name="T11" fmla="*/ 11 h 79"/>
              <a:gd name="T12" fmla="*/ 0 w 40"/>
              <a:gd name="T13" fmla="*/ 11 h 79"/>
              <a:gd name="T14" fmla="*/ 0 w 40"/>
              <a:gd name="T15" fmla="*/ 34 h 79"/>
              <a:gd name="T16" fmla="*/ 3 w 40"/>
              <a:gd name="T17" fmla="*/ 38 h 79"/>
              <a:gd name="T18" fmla="*/ 7 w 40"/>
              <a:gd name="T19" fmla="*/ 34 h 79"/>
              <a:gd name="T20" fmla="*/ 7 w 40"/>
              <a:gd name="T21" fmla="*/ 21 h 79"/>
              <a:gd name="T22" fmla="*/ 7 w 40"/>
              <a:gd name="T23" fmla="*/ 13 h 79"/>
              <a:gd name="T24" fmla="*/ 9 w 40"/>
              <a:gd name="T25" fmla="*/ 13 h 79"/>
              <a:gd name="T26" fmla="*/ 9 w 40"/>
              <a:gd name="T27" fmla="*/ 21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1 h 79"/>
              <a:gd name="T54" fmla="*/ 31 w 40"/>
              <a:gd name="T55" fmla="*/ 13 h 79"/>
              <a:gd name="T56" fmla="*/ 33 w 40"/>
              <a:gd name="T57" fmla="*/ 13 h 79"/>
              <a:gd name="T58" fmla="*/ 33 w 40"/>
              <a:gd name="T59" fmla="*/ 21 h 79"/>
              <a:gd name="T60" fmla="*/ 33 w 40"/>
              <a:gd name="T61" fmla="*/ 34 h 79"/>
              <a:gd name="T62" fmla="*/ 37 w 40"/>
              <a:gd name="T63" fmla="*/ 38 h 79"/>
              <a:gd name="T64" fmla="*/ 40 w 40"/>
              <a:gd name="T65" fmla="*/ 34 h 79"/>
              <a:gd name="T66" fmla="*/ 40 w 40"/>
              <a:gd name="T67" fmla="*/ 11 h 79"/>
              <a:gd name="T68" fmla="*/ 40 w 40"/>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1"/>
                </a:moveTo>
                <a:cubicBezTo>
                  <a:pt x="40" y="5"/>
                  <a:pt x="35" y="0"/>
                  <a:pt x="29" y="0"/>
                </a:cubicBezTo>
                <a:cubicBezTo>
                  <a:pt x="17" y="0"/>
                  <a:pt x="17" y="0"/>
                  <a:pt x="17" y="0"/>
                </a:cubicBezTo>
                <a:cubicBezTo>
                  <a:pt x="16" y="0"/>
                  <a:pt x="16" y="0"/>
                  <a:pt x="16" y="0"/>
                </a:cubicBezTo>
                <a:cubicBezTo>
                  <a:pt x="11" y="0"/>
                  <a:pt x="11" y="0"/>
                  <a:pt x="11" y="0"/>
                </a:cubicBezTo>
                <a:cubicBezTo>
                  <a:pt x="5" y="0"/>
                  <a:pt x="0" y="5"/>
                  <a:pt x="0" y="11"/>
                </a:cubicBezTo>
                <a:cubicBezTo>
                  <a:pt x="0" y="11"/>
                  <a:pt x="0" y="11"/>
                  <a:pt x="0" y="11"/>
                </a:cubicBezTo>
                <a:cubicBezTo>
                  <a:pt x="0" y="34"/>
                  <a:pt x="0" y="34"/>
                  <a:pt x="0" y="34"/>
                </a:cubicBezTo>
                <a:cubicBezTo>
                  <a:pt x="0" y="36"/>
                  <a:pt x="1" y="38"/>
                  <a:pt x="3" y="38"/>
                </a:cubicBezTo>
                <a:cubicBezTo>
                  <a:pt x="6" y="38"/>
                  <a:pt x="7" y="36"/>
                  <a:pt x="7" y="34"/>
                </a:cubicBezTo>
                <a:cubicBezTo>
                  <a:pt x="7" y="21"/>
                  <a:pt x="7" y="21"/>
                  <a:pt x="7" y="21"/>
                </a:cubicBezTo>
                <a:cubicBezTo>
                  <a:pt x="7" y="13"/>
                  <a:pt x="7" y="13"/>
                  <a:pt x="7"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1"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3"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0" y="36"/>
                  <a:pt x="40" y="34"/>
                </a:cubicBezTo>
                <a:cubicBezTo>
                  <a:pt x="40" y="11"/>
                  <a:pt x="40" y="11"/>
                  <a:pt x="40" y="11"/>
                </a:cubicBezTo>
                <a:cubicBezTo>
                  <a:pt x="40" y="11"/>
                  <a:pt x="40" y="11"/>
                  <a:pt x="40"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78" name="Oval 67"/>
          <p:cNvSpPr>
            <a:spLocks noChangeArrowheads="1"/>
          </p:cNvSpPr>
          <p:nvPr/>
        </p:nvSpPr>
        <p:spPr bwMode="auto">
          <a:xfrm>
            <a:off x="4029251"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79" name="Freeform 68"/>
          <p:cNvSpPr>
            <a:spLocks/>
          </p:cNvSpPr>
          <p:nvPr/>
        </p:nvSpPr>
        <p:spPr bwMode="auto">
          <a:xfrm>
            <a:off x="3964165" y="2493427"/>
            <a:ext cx="242888" cy="465138"/>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9 w 41"/>
              <a:gd name="T25" fmla="*/ 13 h 79"/>
              <a:gd name="T26" fmla="*/ 9 w 41"/>
              <a:gd name="T27" fmla="*/ 21 h 79"/>
              <a:gd name="T28" fmla="*/ 9 w 41"/>
              <a:gd name="T29" fmla="*/ 36 h 79"/>
              <a:gd name="T30" fmla="*/ 9 w 41"/>
              <a:gd name="T31" fmla="*/ 38 h 79"/>
              <a:gd name="T32" fmla="*/ 9 w 41"/>
              <a:gd name="T33" fmla="*/ 74 h 79"/>
              <a:gd name="T34" fmla="*/ 14 w 41"/>
              <a:gd name="T35" fmla="*/ 79 h 79"/>
              <a:gd name="T36" fmla="*/ 19 w 41"/>
              <a:gd name="T37" fmla="*/ 74 h 79"/>
              <a:gd name="T38" fmla="*/ 19 w 41"/>
              <a:gd name="T39" fmla="*/ 38 h 79"/>
              <a:gd name="T40" fmla="*/ 21 w 41"/>
              <a:gd name="T41" fmla="*/ 38 h 79"/>
              <a:gd name="T42" fmla="*/ 21 w 41"/>
              <a:gd name="T43" fmla="*/ 74 h 79"/>
              <a:gd name="T44" fmla="*/ 26 w 41"/>
              <a:gd name="T45" fmla="*/ 79 h 79"/>
              <a:gd name="T46" fmla="*/ 31 w 41"/>
              <a:gd name="T47" fmla="*/ 74 h 79"/>
              <a:gd name="T48" fmla="*/ 31 w 41"/>
              <a:gd name="T49" fmla="*/ 38 h 79"/>
              <a:gd name="T50" fmla="*/ 31 w 41"/>
              <a:gd name="T51" fmla="*/ 36 h 79"/>
              <a:gd name="T52" fmla="*/ 31 w 41"/>
              <a:gd name="T53" fmla="*/ 21 h 79"/>
              <a:gd name="T54" fmla="*/ 31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5" y="0"/>
                  <a:pt x="29" y="0"/>
                </a:cubicBezTo>
                <a:cubicBezTo>
                  <a:pt x="17" y="0"/>
                  <a:pt x="17" y="0"/>
                  <a:pt x="17" y="0"/>
                </a:cubicBezTo>
                <a:cubicBezTo>
                  <a:pt x="17" y="0"/>
                  <a:pt x="17" y="0"/>
                  <a:pt x="17" y="0"/>
                </a:cubicBezTo>
                <a:cubicBezTo>
                  <a:pt x="12" y="0"/>
                  <a:pt x="12" y="0"/>
                  <a:pt x="12" y="0"/>
                </a:cubicBezTo>
                <a:cubicBezTo>
                  <a:pt x="5"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2"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4"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80" name="Oval 69"/>
          <p:cNvSpPr>
            <a:spLocks noChangeArrowheads="1"/>
          </p:cNvSpPr>
          <p:nvPr/>
        </p:nvSpPr>
        <p:spPr bwMode="auto">
          <a:xfrm>
            <a:off x="1246385" y="3030004"/>
            <a:ext cx="117475" cy="112713"/>
          </a:xfrm>
          <a:prstGeom prst="ellipse">
            <a:avLst/>
          </a:pr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81" name="Freeform 70"/>
          <p:cNvSpPr>
            <a:spLocks/>
          </p:cNvSpPr>
          <p:nvPr/>
        </p:nvSpPr>
        <p:spPr bwMode="auto">
          <a:xfrm>
            <a:off x="1187624" y="3153829"/>
            <a:ext cx="236538" cy="466725"/>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6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6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9" y="0"/>
                </a:cubicBezTo>
                <a:cubicBezTo>
                  <a:pt x="17" y="0"/>
                  <a:pt x="17" y="0"/>
                  <a:pt x="17" y="0"/>
                </a:cubicBezTo>
                <a:cubicBezTo>
                  <a:pt x="16" y="0"/>
                  <a:pt x="16" y="0"/>
                  <a:pt x="16" y="0"/>
                </a:cubicBezTo>
                <a:cubicBezTo>
                  <a:pt x="12" y="0"/>
                  <a:pt x="12" y="0"/>
                  <a:pt x="12" y="0"/>
                </a:cubicBezTo>
                <a:cubicBezTo>
                  <a:pt x="5" y="0"/>
                  <a:pt x="0" y="5"/>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82" name="Oval 71"/>
          <p:cNvSpPr>
            <a:spLocks noChangeArrowheads="1"/>
          </p:cNvSpPr>
          <p:nvPr/>
        </p:nvSpPr>
        <p:spPr bwMode="auto">
          <a:xfrm>
            <a:off x="1559102" y="3030004"/>
            <a:ext cx="112713" cy="112713"/>
          </a:xfrm>
          <a:prstGeom prst="ellipse">
            <a:avLst/>
          </a:pr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83" name="Freeform 72"/>
          <p:cNvSpPr>
            <a:spLocks/>
          </p:cNvSpPr>
          <p:nvPr/>
        </p:nvSpPr>
        <p:spPr bwMode="auto">
          <a:xfrm>
            <a:off x="1494014" y="3153829"/>
            <a:ext cx="241300" cy="466725"/>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9 w 41"/>
              <a:gd name="T25" fmla="*/ 14 h 79"/>
              <a:gd name="T26" fmla="*/ 9 w 41"/>
              <a:gd name="T27" fmla="*/ 22 h 79"/>
              <a:gd name="T28" fmla="*/ 9 w 41"/>
              <a:gd name="T29" fmla="*/ 36 h 79"/>
              <a:gd name="T30" fmla="*/ 9 w 41"/>
              <a:gd name="T31" fmla="*/ 39 h 79"/>
              <a:gd name="T32" fmla="*/ 9 w 41"/>
              <a:gd name="T33" fmla="*/ 74 h 79"/>
              <a:gd name="T34" fmla="*/ 14 w 41"/>
              <a:gd name="T35" fmla="*/ 79 h 79"/>
              <a:gd name="T36" fmla="*/ 19 w 41"/>
              <a:gd name="T37" fmla="*/ 74 h 79"/>
              <a:gd name="T38" fmla="*/ 19 w 41"/>
              <a:gd name="T39" fmla="*/ 39 h 79"/>
              <a:gd name="T40" fmla="*/ 21 w 41"/>
              <a:gd name="T41" fmla="*/ 39 h 79"/>
              <a:gd name="T42" fmla="*/ 21 w 41"/>
              <a:gd name="T43" fmla="*/ 74 h 79"/>
              <a:gd name="T44" fmla="*/ 26 w 41"/>
              <a:gd name="T45" fmla="*/ 79 h 79"/>
              <a:gd name="T46" fmla="*/ 31 w 41"/>
              <a:gd name="T47" fmla="*/ 74 h 79"/>
              <a:gd name="T48" fmla="*/ 31 w 41"/>
              <a:gd name="T49" fmla="*/ 39 h 79"/>
              <a:gd name="T50" fmla="*/ 31 w 41"/>
              <a:gd name="T51" fmla="*/ 36 h 79"/>
              <a:gd name="T52" fmla="*/ 31 w 41"/>
              <a:gd name="T53" fmla="*/ 22 h 79"/>
              <a:gd name="T54" fmla="*/ 31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5" y="0"/>
                  <a:pt x="29" y="0"/>
                </a:cubicBezTo>
                <a:cubicBezTo>
                  <a:pt x="17" y="0"/>
                  <a:pt x="17" y="0"/>
                  <a:pt x="17" y="0"/>
                </a:cubicBezTo>
                <a:cubicBezTo>
                  <a:pt x="17" y="0"/>
                  <a:pt x="17" y="0"/>
                  <a:pt x="17" y="0"/>
                </a:cubicBezTo>
                <a:cubicBezTo>
                  <a:pt x="12" y="0"/>
                  <a:pt x="12" y="0"/>
                  <a:pt x="12" y="0"/>
                </a:cubicBezTo>
                <a:cubicBezTo>
                  <a:pt x="5" y="0"/>
                  <a:pt x="0" y="5"/>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2"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4"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84" name="Oval 73"/>
          <p:cNvSpPr>
            <a:spLocks noChangeArrowheads="1"/>
          </p:cNvSpPr>
          <p:nvPr/>
        </p:nvSpPr>
        <p:spPr bwMode="auto">
          <a:xfrm>
            <a:off x="1865487" y="3030004"/>
            <a:ext cx="112713" cy="112713"/>
          </a:xfrm>
          <a:prstGeom prst="ellipse">
            <a:avLst/>
          </a:pr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85" name="Freeform 74"/>
          <p:cNvSpPr>
            <a:spLocks/>
          </p:cNvSpPr>
          <p:nvPr/>
        </p:nvSpPr>
        <p:spPr bwMode="auto">
          <a:xfrm>
            <a:off x="1806749" y="3153829"/>
            <a:ext cx="236538" cy="466725"/>
          </a:xfrm>
          <a:custGeom>
            <a:avLst/>
            <a:gdLst>
              <a:gd name="T0" fmla="*/ 40 w 40"/>
              <a:gd name="T1" fmla="*/ 12 h 79"/>
              <a:gd name="T2" fmla="*/ 28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6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6 h 79"/>
              <a:gd name="T52" fmla="*/ 31 w 40"/>
              <a:gd name="T53" fmla="*/ 22 h 79"/>
              <a:gd name="T54" fmla="*/ 31 w 40"/>
              <a:gd name="T55" fmla="*/ 14 h 79"/>
              <a:gd name="T56" fmla="*/ 33 w 40"/>
              <a:gd name="T57" fmla="*/ 14 h 79"/>
              <a:gd name="T58" fmla="*/ 33 w 40"/>
              <a:gd name="T59" fmla="*/ 21 h 79"/>
              <a:gd name="T60" fmla="*/ 33 w 40"/>
              <a:gd name="T61" fmla="*/ 35 h 79"/>
              <a:gd name="T62" fmla="*/ 36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8" y="0"/>
                </a:cubicBezTo>
                <a:cubicBezTo>
                  <a:pt x="17" y="0"/>
                  <a:pt x="17" y="0"/>
                  <a:pt x="17" y="0"/>
                </a:cubicBezTo>
                <a:cubicBezTo>
                  <a:pt x="16" y="0"/>
                  <a:pt x="16" y="0"/>
                  <a:pt x="16" y="0"/>
                </a:cubicBezTo>
                <a:cubicBezTo>
                  <a:pt x="11" y="0"/>
                  <a:pt x="11" y="0"/>
                  <a:pt x="11" y="0"/>
                </a:cubicBezTo>
                <a:cubicBezTo>
                  <a:pt x="5" y="0"/>
                  <a:pt x="0" y="5"/>
                  <a:pt x="0" y="12"/>
                </a:cubicBezTo>
                <a:cubicBezTo>
                  <a:pt x="0" y="12"/>
                  <a:pt x="0" y="12"/>
                  <a:pt x="0" y="12"/>
                </a:cubicBezTo>
                <a:cubicBezTo>
                  <a:pt x="0" y="35"/>
                  <a:pt x="0" y="35"/>
                  <a:pt x="0" y="35"/>
                </a:cubicBezTo>
                <a:cubicBezTo>
                  <a:pt x="0" y="37"/>
                  <a:pt x="1" y="39"/>
                  <a:pt x="3" y="39"/>
                </a:cubicBezTo>
                <a:cubicBezTo>
                  <a:pt x="5"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4" y="39"/>
                  <a:pt x="36" y="39"/>
                </a:cubicBezTo>
                <a:cubicBezTo>
                  <a:pt x="38" y="39"/>
                  <a:pt x="40" y="37"/>
                  <a:pt x="40" y="35"/>
                </a:cubicBezTo>
                <a:cubicBezTo>
                  <a:pt x="40" y="12"/>
                  <a:pt x="40" y="12"/>
                  <a:pt x="40" y="12"/>
                </a:cubicBezTo>
                <a:cubicBezTo>
                  <a:pt x="40" y="12"/>
                  <a:pt x="40" y="12"/>
                  <a:pt x="40" y="12"/>
                </a:cubicBezTo>
                <a:close/>
              </a:path>
            </a:pathLst>
          </a:cu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86" name="Oval 75"/>
          <p:cNvSpPr>
            <a:spLocks noChangeArrowheads="1"/>
          </p:cNvSpPr>
          <p:nvPr/>
        </p:nvSpPr>
        <p:spPr bwMode="auto">
          <a:xfrm>
            <a:off x="2178226" y="3030004"/>
            <a:ext cx="112713" cy="112713"/>
          </a:xfrm>
          <a:prstGeom prst="ellipse">
            <a:avLst/>
          </a:pr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87" name="Freeform 76"/>
          <p:cNvSpPr>
            <a:spLocks/>
          </p:cNvSpPr>
          <p:nvPr/>
        </p:nvSpPr>
        <p:spPr bwMode="auto">
          <a:xfrm>
            <a:off x="2113137" y="3153829"/>
            <a:ext cx="236538" cy="466725"/>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6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6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9" y="0"/>
                </a:cubicBezTo>
                <a:cubicBezTo>
                  <a:pt x="17" y="0"/>
                  <a:pt x="17" y="0"/>
                  <a:pt x="17" y="0"/>
                </a:cubicBezTo>
                <a:cubicBezTo>
                  <a:pt x="16" y="0"/>
                  <a:pt x="16" y="0"/>
                  <a:pt x="16" y="0"/>
                </a:cubicBezTo>
                <a:cubicBezTo>
                  <a:pt x="12" y="0"/>
                  <a:pt x="12" y="0"/>
                  <a:pt x="12" y="0"/>
                </a:cubicBezTo>
                <a:cubicBezTo>
                  <a:pt x="5" y="0"/>
                  <a:pt x="0" y="5"/>
                  <a:pt x="0" y="12"/>
                </a:cubicBezTo>
                <a:cubicBezTo>
                  <a:pt x="0" y="12"/>
                  <a:pt x="0" y="12"/>
                  <a:pt x="0" y="12"/>
                </a:cubicBezTo>
                <a:cubicBezTo>
                  <a:pt x="0" y="35"/>
                  <a:pt x="0" y="35"/>
                  <a:pt x="0" y="35"/>
                </a:cubicBezTo>
                <a:cubicBezTo>
                  <a:pt x="0" y="37"/>
                  <a:pt x="2"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88" name="Oval 77"/>
          <p:cNvSpPr>
            <a:spLocks noChangeArrowheads="1"/>
          </p:cNvSpPr>
          <p:nvPr/>
        </p:nvSpPr>
        <p:spPr bwMode="auto">
          <a:xfrm>
            <a:off x="2484614" y="3030004"/>
            <a:ext cx="112713" cy="112713"/>
          </a:xfrm>
          <a:prstGeom prst="ellipse">
            <a:avLst/>
          </a:pr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89" name="Freeform 78"/>
          <p:cNvSpPr>
            <a:spLocks/>
          </p:cNvSpPr>
          <p:nvPr/>
        </p:nvSpPr>
        <p:spPr bwMode="auto">
          <a:xfrm>
            <a:off x="2419525" y="3153829"/>
            <a:ext cx="242888" cy="466725"/>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10 w 41"/>
              <a:gd name="T25" fmla="*/ 14 h 79"/>
              <a:gd name="T26" fmla="*/ 10 w 41"/>
              <a:gd name="T27" fmla="*/ 22 h 79"/>
              <a:gd name="T28" fmla="*/ 10 w 41"/>
              <a:gd name="T29" fmla="*/ 36 h 79"/>
              <a:gd name="T30" fmla="*/ 10 w 41"/>
              <a:gd name="T31" fmla="*/ 39 h 79"/>
              <a:gd name="T32" fmla="*/ 10 w 41"/>
              <a:gd name="T33" fmla="*/ 74 h 79"/>
              <a:gd name="T34" fmla="*/ 15 w 41"/>
              <a:gd name="T35" fmla="*/ 79 h 79"/>
              <a:gd name="T36" fmla="*/ 20 w 41"/>
              <a:gd name="T37" fmla="*/ 74 h 79"/>
              <a:gd name="T38" fmla="*/ 20 w 41"/>
              <a:gd name="T39" fmla="*/ 39 h 79"/>
              <a:gd name="T40" fmla="*/ 22 w 41"/>
              <a:gd name="T41" fmla="*/ 39 h 79"/>
              <a:gd name="T42" fmla="*/ 22 w 41"/>
              <a:gd name="T43" fmla="*/ 74 h 79"/>
              <a:gd name="T44" fmla="*/ 27 w 41"/>
              <a:gd name="T45" fmla="*/ 79 h 79"/>
              <a:gd name="T46" fmla="*/ 32 w 41"/>
              <a:gd name="T47" fmla="*/ 74 h 79"/>
              <a:gd name="T48" fmla="*/ 32 w 41"/>
              <a:gd name="T49" fmla="*/ 39 h 79"/>
              <a:gd name="T50" fmla="*/ 32 w 41"/>
              <a:gd name="T51" fmla="*/ 36 h 79"/>
              <a:gd name="T52" fmla="*/ 32 w 41"/>
              <a:gd name="T53" fmla="*/ 22 h 79"/>
              <a:gd name="T54" fmla="*/ 32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6" y="0"/>
                  <a:pt x="29" y="0"/>
                </a:cubicBezTo>
                <a:cubicBezTo>
                  <a:pt x="17" y="0"/>
                  <a:pt x="17" y="0"/>
                  <a:pt x="17" y="0"/>
                </a:cubicBezTo>
                <a:cubicBezTo>
                  <a:pt x="17" y="0"/>
                  <a:pt x="17" y="0"/>
                  <a:pt x="17" y="0"/>
                </a:cubicBezTo>
                <a:cubicBezTo>
                  <a:pt x="12" y="0"/>
                  <a:pt x="12" y="0"/>
                  <a:pt x="12" y="0"/>
                </a:cubicBezTo>
                <a:cubicBezTo>
                  <a:pt x="6" y="0"/>
                  <a:pt x="0" y="5"/>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10" y="14"/>
                  <a:pt x="10" y="14"/>
                  <a:pt x="10" y="14"/>
                </a:cubicBezTo>
                <a:cubicBezTo>
                  <a:pt x="10" y="22"/>
                  <a:pt x="10" y="22"/>
                  <a:pt x="10" y="22"/>
                </a:cubicBezTo>
                <a:cubicBezTo>
                  <a:pt x="10" y="36"/>
                  <a:pt x="10" y="36"/>
                  <a:pt x="10" y="36"/>
                </a:cubicBezTo>
                <a:cubicBezTo>
                  <a:pt x="10" y="39"/>
                  <a:pt x="10" y="39"/>
                  <a:pt x="10" y="39"/>
                </a:cubicBezTo>
                <a:cubicBezTo>
                  <a:pt x="10" y="74"/>
                  <a:pt x="10" y="74"/>
                  <a:pt x="10" y="74"/>
                </a:cubicBezTo>
                <a:cubicBezTo>
                  <a:pt x="10" y="77"/>
                  <a:pt x="12" y="79"/>
                  <a:pt x="15" y="79"/>
                </a:cubicBezTo>
                <a:cubicBezTo>
                  <a:pt x="17" y="79"/>
                  <a:pt x="20" y="77"/>
                  <a:pt x="20" y="74"/>
                </a:cubicBezTo>
                <a:cubicBezTo>
                  <a:pt x="20" y="39"/>
                  <a:pt x="20" y="39"/>
                  <a:pt x="20" y="39"/>
                </a:cubicBezTo>
                <a:cubicBezTo>
                  <a:pt x="22" y="39"/>
                  <a:pt x="22" y="39"/>
                  <a:pt x="22" y="39"/>
                </a:cubicBezTo>
                <a:cubicBezTo>
                  <a:pt x="22" y="74"/>
                  <a:pt x="22" y="74"/>
                  <a:pt x="22" y="74"/>
                </a:cubicBezTo>
                <a:cubicBezTo>
                  <a:pt x="22" y="77"/>
                  <a:pt x="24" y="79"/>
                  <a:pt x="27" y="79"/>
                </a:cubicBezTo>
                <a:cubicBezTo>
                  <a:pt x="29" y="79"/>
                  <a:pt x="32" y="77"/>
                  <a:pt x="32" y="74"/>
                </a:cubicBezTo>
                <a:cubicBezTo>
                  <a:pt x="32" y="39"/>
                  <a:pt x="32" y="39"/>
                  <a:pt x="32" y="39"/>
                </a:cubicBezTo>
                <a:cubicBezTo>
                  <a:pt x="32" y="36"/>
                  <a:pt x="32" y="36"/>
                  <a:pt x="32" y="36"/>
                </a:cubicBezTo>
                <a:cubicBezTo>
                  <a:pt x="32" y="22"/>
                  <a:pt x="32" y="22"/>
                  <a:pt x="32" y="22"/>
                </a:cubicBezTo>
                <a:cubicBezTo>
                  <a:pt x="32" y="14"/>
                  <a:pt x="32" y="14"/>
                  <a:pt x="32"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90" name="Oval 79"/>
          <p:cNvSpPr>
            <a:spLocks noChangeArrowheads="1"/>
          </p:cNvSpPr>
          <p:nvPr/>
        </p:nvSpPr>
        <p:spPr bwMode="auto">
          <a:xfrm>
            <a:off x="2791039" y="3030004"/>
            <a:ext cx="119063" cy="112713"/>
          </a:xfrm>
          <a:prstGeom prst="ellipse">
            <a:avLst/>
          </a:pr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91" name="Freeform 80"/>
          <p:cNvSpPr>
            <a:spLocks/>
          </p:cNvSpPr>
          <p:nvPr/>
        </p:nvSpPr>
        <p:spPr bwMode="auto">
          <a:xfrm>
            <a:off x="2732263" y="3153829"/>
            <a:ext cx="236538" cy="466725"/>
          </a:xfrm>
          <a:custGeom>
            <a:avLst/>
            <a:gdLst>
              <a:gd name="T0" fmla="*/ 40 w 40"/>
              <a:gd name="T1" fmla="*/ 12 h 79"/>
              <a:gd name="T2" fmla="*/ 28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6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6 h 79"/>
              <a:gd name="T52" fmla="*/ 31 w 40"/>
              <a:gd name="T53" fmla="*/ 22 h 79"/>
              <a:gd name="T54" fmla="*/ 31 w 40"/>
              <a:gd name="T55" fmla="*/ 14 h 79"/>
              <a:gd name="T56" fmla="*/ 33 w 40"/>
              <a:gd name="T57" fmla="*/ 14 h 79"/>
              <a:gd name="T58" fmla="*/ 33 w 40"/>
              <a:gd name="T59" fmla="*/ 21 h 79"/>
              <a:gd name="T60" fmla="*/ 33 w 40"/>
              <a:gd name="T61" fmla="*/ 35 h 79"/>
              <a:gd name="T62" fmla="*/ 36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8" y="0"/>
                </a:cubicBezTo>
                <a:cubicBezTo>
                  <a:pt x="17" y="0"/>
                  <a:pt x="17" y="0"/>
                  <a:pt x="17" y="0"/>
                </a:cubicBezTo>
                <a:cubicBezTo>
                  <a:pt x="16" y="0"/>
                  <a:pt x="16" y="0"/>
                  <a:pt x="16" y="0"/>
                </a:cubicBezTo>
                <a:cubicBezTo>
                  <a:pt x="11" y="0"/>
                  <a:pt x="11" y="0"/>
                  <a:pt x="11" y="0"/>
                </a:cubicBezTo>
                <a:cubicBezTo>
                  <a:pt x="5" y="0"/>
                  <a:pt x="0" y="5"/>
                  <a:pt x="0" y="12"/>
                </a:cubicBezTo>
                <a:cubicBezTo>
                  <a:pt x="0" y="12"/>
                  <a:pt x="0" y="12"/>
                  <a:pt x="0" y="12"/>
                </a:cubicBezTo>
                <a:cubicBezTo>
                  <a:pt x="0" y="35"/>
                  <a:pt x="0" y="35"/>
                  <a:pt x="0" y="35"/>
                </a:cubicBezTo>
                <a:cubicBezTo>
                  <a:pt x="0" y="37"/>
                  <a:pt x="1" y="39"/>
                  <a:pt x="3" y="39"/>
                </a:cubicBezTo>
                <a:cubicBezTo>
                  <a:pt x="5"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4" y="39"/>
                  <a:pt x="36" y="39"/>
                </a:cubicBezTo>
                <a:cubicBezTo>
                  <a:pt x="39" y="39"/>
                  <a:pt x="40" y="37"/>
                  <a:pt x="40" y="35"/>
                </a:cubicBezTo>
                <a:cubicBezTo>
                  <a:pt x="40" y="12"/>
                  <a:pt x="40" y="12"/>
                  <a:pt x="40" y="12"/>
                </a:cubicBezTo>
                <a:cubicBezTo>
                  <a:pt x="40" y="12"/>
                  <a:pt x="40" y="12"/>
                  <a:pt x="40" y="12"/>
                </a:cubicBezTo>
                <a:close/>
              </a:path>
            </a:pathLst>
          </a:cu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92" name="Oval 81"/>
          <p:cNvSpPr>
            <a:spLocks noChangeArrowheads="1"/>
          </p:cNvSpPr>
          <p:nvPr/>
        </p:nvSpPr>
        <p:spPr bwMode="auto">
          <a:xfrm>
            <a:off x="3103738" y="3030004"/>
            <a:ext cx="112713" cy="112713"/>
          </a:xfrm>
          <a:prstGeom prst="ellipse">
            <a:avLst/>
          </a:pr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93" name="Freeform 82"/>
          <p:cNvSpPr>
            <a:spLocks/>
          </p:cNvSpPr>
          <p:nvPr/>
        </p:nvSpPr>
        <p:spPr bwMode="auto">
          <a:xfrm>
            <a:off x="3038649" y="3153829"/>
            <a:ext cx="242888" cy="466725"/>
          </a:xfrm>
          <a:custGeom>
            <a:avLst/>
            <a:gdLst>
              <a:gd name="T0" fmla="*/ 41 w 41"/>
              <a:gd name="T1" fmla="*/ 12 h 79"/>
              <a:gd name="T2" fmla="*/ 29 w 41"/>
              <a:gd name="T3" fmla="*/ 0 h 79"/>
              <a:gd name="T4" fmla="*/ 17 w 41"/>
              <a:gd name="T5" fmla="*/ 0 h 79"/>
              <a:gd name="T6" fmla="*/ 16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7 w 41"/>
              <a:gd name="T19" fmla="*/ 35 h 79"/>
              <a:gd name="T20" fmla="*/ 7 w 41"/>
              <a:gd name="T21" fmla="*/ 21 h 79"/>
              <a:gd name="T22" fmla="*/ 7 w 41"/>
              <a:gd name="T23" fmla="*/ 14 h 79"/>
              <a:gd name="T24" fmla="*/ 9 w 41"/>
              <a:gd name="T25" fmla="*/ 14 h 79"/>
              <a:gd name="T26" fmla="*/ 9 w 41"/>
              <a:gd name="T27" fmla="*/ 22 h 79"/>
              <a:gd name="T28" fmla="*/ 9 w 41"/>
              <a:gd name="T29" fmla="*/ 36 h 79"/>
              <a:gd name="T30" fmla="*/ 9 w 41"/>
              <a:gd name="T31" fmla="*/ 39 h 79"/>
              <a:gd name="T32" fmla="*/ 9 w 41"/>
              <a:gd name="T33" fmla="*/ 74 h 79"/>
              <a:gd name="T34" fmla="*/ 14 w 41"/>
              <a:gd name="T35" fmla="*/ 79 h 79"/>
              <a:gd name="T36" fmla="*/ 19 w 41"/>
              <a:gd name="T37" fmla="*/ 74 h 79"/>
              <a:gd name="T38" fmla="*/ 19 w 41"/>
              <a:gd name="T39" fmla="*/ 39 h 79"/>
              <a:gd name="T40" fmla="*/ 21 w 41"/>
              <a:gd name="T41" fmla="*/ 39 h 79"/>
              <a:gd name="T42" fmla="*/ 21 w 41"/>
              <a:gd name="T43" fmla="*/ 74 h 79"/>
              <a:gd name="T44" fmla="*/ 26 w 41"/>
              <a:gd name="T45" fmla="*/ 79 h 79"/>
              <a:gd name="T46" fmla="*/ 31 w 41"/>
              <a:gd name="T47" fmla="*/ 74 h 79"/>
              <a:gd name="T48" fmla="*/ 31 w 41"/>
              <a:gd name="T49" fmla="*/ 39 h 79"/>
              <a:gd name="T50" fmla="*/ 31 w 41"/>
              <a:gd name="T51" fmla="*/ 36 h 79"/>
              <a:gd name="T52" fmla="*/ 31 w 41"/>
              <a:gd name="T53" fmla="*/ 22 h 79"/>
              <a:gd name="T54" fmla="*/ 31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5" y="0"/>
                  <a:pt x="29" y="0"/>
                </a:cubicBezTo>
                <a:cubicBezTo>
                  <a:pt x="17" y="0"/>
                  <a:pt x="17" y="0"/>
                  <a:pt x="17" y="0"/>
                </a:cubicBezTo>
                <a:cubicBezTo>
                  <a:pt x="16" y="0"/>
                  <a:pt x="16" y="0"/>
                  <a:pt x="16" y="0"/>
                </a:cubicBezTo>
                <a:cubicBezTo>
                  <a:pt x="12" y="0"/>
                  <a:pt x="12" y="0"/>
                  <a:pt x="12" y="0"/>
                </a:cubicBezTo>
                <a:cubicBezTo>
                  <a:pt x="5" y="0"/>
                  <a:pt x="0" y="5"/>
                  <a:pt x="0" y="12"/>
                </a:cubicBezTo>
                <a:cubicBezTo>
                  <a:pt x="0" y="12"/>
                  <a:pt x="0" y="12"/>
                  <a:pt x="0" y="12"/>
                </a:cubicBezTo>
                <a:cubicBezTo>
                  <a:pt x="0" y="35"/>
                  <a:pt x="0" y="35"/>
                  <a:pt x="0" y="35"/>
                </a:cubicBezTo>
                <a:cubicBezTo>
                  <a:pt x="0" y="37"/>
                  <a:pt x="2"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2"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94" name="Oval 83"/>
          <p:cNvSpPr>
            <a:spLocks noChangeArrowheads="1"/>
          </p:cNvSpPr>
          <p:nvPr/>
        </p:nvSpPr>
        <p:spPr bwMode="auto">
          <a:xfrm>
            <a:off x="3410125" y="3030004"/>
            <a:ext cx="112713" cy="112713"/>
          </a:xfrm>
          <a:prstGeom prst="ellipse">
            <a:avLst/>
          </a:pr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95" name="Freeform 84"/>
          <p:cNvSpPr>
            <a:spLocks/>
          </p:cNvSpPr>
          <p:nvPr/>
        </p:nvSpPr>
        <p:spPr bwMode="auto">
          <a:xfrm>
            <a:off x="3345039" y="3153829"/>
            <a:ext cx="242888" cy="466725"/>
          </a:xfrm>
          <a:custGeom>
            <a:avLst/>
            <a:gdLst>
              <a:gd name="T0" fmla="*/ 41 w 41"/>
              <a:gd name="T1" fmla="*/ 12 h 79"/>
              <a:gd name="T2" fmla="*/ 29 w 41"/>
              <a:gd name="T3" fmla="*/ 0 h 79"/>
              <a:gd name="T4" fmla="*/ 18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10 w 41"/>
              <a:gd name="T25" fmla="*/ 14 h 79"/>
              <a:gd name="T26" fmla="*/ 10 w 41"/>
              <a:gd name="T27" fmla="*/ 22 h 79"/>
              <a:gd name="T28" fmla="*/ 10 w 41"/>
              <a:gd name="T29" fmla="*/ 36 h 79"/>
              <a:gd name="T30" fmla="*/ 10 w 41"/>
              <a:gd name="T31" fmla="*/ 39 h 79"/>
              <a:gd name="T32" fmla="*/ 10 w 41"/>
              <a:gd name="T33" fmla="*/ 74 h 79"/>
              <a:gd name="T34" fmla="*/ 15 w 41"/>
              <a:gd name="T35" fmla="*/ 79 h 79"/>
              <a:gd name="T36" fmla="*/ 20 w 41"/>
              <a:gd name="T37" fmla="*/ 74 h 79"/>
              <a:gd name="T38" fmla="*/ 20 w 41"/>
              <a:gd name="T39" fmla="*/ 39 h 79"/>
              <a:gd name="T40" fmla="*/ 22 w 41"/>
              <a:gd name="T41" fmla="*/ 39 h 79"/>
              <a:gd name="T42" fmla="*/ 22 w 41"/>
              <a:gd name="T43" fmla="*/ 74 h 79"/>
              <a:gd name="T44" fmla="*/ 27 w 41"/>
              <a:gd name="T45" fmla="*/ 79 h 79"/>
              <a:gd name="T46" fmla="*/ 32 w 41"/>
              <a:gd name="T47" fmla="*/ 74 h 79"/>
              <a:gd name="T48" fmla="*/ 32 w 41"/>
              <a:gd name="T49" fmla="*/ 39 h 79"/>
              <a:gd name="T50" fmla="*/ 32 w 41"/>
              <a:gd name="T51" fmla="*/ 36 h 79"/>
              <a:gd name="T52" fmla="*/ 32 w 41"/>
              <a:gd name="T53" fmla="*/ 22 h 79"/>
              <a:gd name="T54" fmla="*/ 32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6" y="0"/>
                  <a:pt x="29" y="0"/>
                </a:cubicBezTo>
                <a:cubicBezTo>
                  <a:pt x="18" y="0"/>
                  <a:pt x="18" y="0"/>
                  <a:pt x="18" y="0"/>
                </a:cubicBezTo>
                <a:cubicBezTo>
                  <a:pt x="17" y="0"/>
                  <a:pt x="17" y="0"/>
                  <a:pt x="17" y="0"/>
                </a:cubicBezTo>
                <a:cubicBezTo>
                  <a:pt x="12" y="0"/>
                  <a:pt x="12" y="0"/>
                  <a:pt x="12" y="0"/>
                </a:cubicBezTo>
                <a:cubicBezTo>
                  <a:pt x="6" y="0"/>
                  <a:pt x="0" y="5"/>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10" y="14"/>
                  <a:pt x="10" y="14"/>
                  <a:pt x="10" y="14"/>
                </a:cubicBezTo>
                <a:cubicBezTo>
                  <a:pt x="10" y="22"/>
                  <a:pt x="10" y="22"/>
                  <a:pt x="10" y="22"/>
                </a:cubicBezTo>
                <a:cubicBezTo>
                  <a:pt x="10" y="36"/>
                  <a:pt x="10" y="36"/>
                  <a:pt x="10" y="36"/>
                </a:cubicBezTo>
                <a:cubicBezTo>
                  <a:pt x="10" y="39"/>
                  <a:pt x="10" y="39"/>
                  <a:pt x="10" y="39"/>
                </a:cubicBezTo>
                <a:cubicBezTo>
                  <a:pt x="10" y="74"/>
                  <a:pt x="10" y="74"/>
                  <a:pt x="10" y="74"/>
                </a:cubicBezTo>
                <a:cubicBezTo>
                  <a:pt x="10" y="77"/>
                  <a:pt x="12" y="79"/>
                  <a:pt x="15" y="79"/>
                </a:cubicBezTo>
                <a:cubicBezTo>
                  <a:pt x="17" y="79"/>
                  <a:pt x="20" y="77"/>
                  <a:pt x="20" y="74"/>
                </a:cubicBezTo>
                <a:cubicBezTo>
                  <a:pt x="20" y="39"/>
                  <a:pt x="20" y="39"/>
                  <a:pt x="20" y="39"/>
                </a:cubicBezTo>
                <a:cubicBezTo>
                  <a:pt x="22" y="39"/>
                  <a:pt x="22" y="39"/>
                  <a:pt x="22" y="39"/>
                </a:cubicBezTo>
                <a:cubicBezTo>
                  <a:pt x="22" y="74"/>
                  <a:pt x="22" y="74"/>
                  <a:pt x="22" y="74"/>
                </a:cubicBezTo>
                <a:cubicBezTo>
                  <a:pt x="22" y="77"/>
                  <a:pt x="24" y="79"/>
                  <a:pt x="27" y="79"/>
                </a:cubicBezTo>
                <a:cubicBezTo>
                  <a:pt x="29" y="79"/>
                  <a:pt x="32" y="77"/>
                  <a:pt x="32" y="74"/>
                </a:cubicBezTo>
                <a:cubicBezTo>
                  <a:pt x="32" y="39"/>
                  <a:pt x="32" y="39"/>
                  <a:pt x="32" y="39"/>
                </a:cubicBezTo>
                <a:cubicBezTo>
                  <a:pt x="32" y="36"/>
                  <a:pt x="32" y="36"/>
                  <a:pt x="32" y="36"/>
                </a:cubicBezTo>
                <a:cubicBezTo>
                  <a:pt x="32" y="22"/>
                  <a:pt x="32" y="22"/>
                  <a:pt x="32" y="22"/>
                </a:cubicBezTo>
                <a:cubicBezTo>
                  <a:pt x="32" y="14"/>
                  <a:pt x="32" y="14"/>
                  <a:pt x="32"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96" name="Oval 85"/>
          <p:cNvSpPr>
            <a:spLocks noChangeArrowheads="1"/>
          </p:cNvSpPr>
          <p:nvPr/>
        </p:nvSpPr>
        <p:spPr bwMode="auto">
          <a:xfrm>
            <a:off x="3716522" y="3030004"/>
            <a:ext cx="119063" cy="112713"/>
          </a:xfrm>
          <a:prstGeom prst="ellipse">
            <a:avLst/>
          </a:pr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97" name="Freeform 86"/>
          <p:cNvSpPr>
            <a:spLocks/>
          </p:cNvSpPr>
          <p:nvPr/>
        </p:nvSpPr>
        <p:spPr bwMode="auto">
          <a:xfrm>
            <a:off x="3657774" y="3153829"/>
            <a:ext cx="236538" cy="466725"/>
          </a:xfrm>
          <a:custGeom>
            <a:avLst/>
            <a:gdLst>
              <a:gd name="T0" fmla="*/ 40 w 40"/>
              <a:gd name="T1" fmla="*/ 12 h 79"/>
              <a:gd name="T2" fmla="*/ 29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6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6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9" y="0"/>
                </a:cubicBezTo>
                <a:cubicBezTo>
                  <a:pt x="17" y="0"/>
                  <a:pt x="17" y="0"/>
                  <a:pt x="17" y="0"/>
                </a:cubicBezTo>
                <a:cubicBezTo>
                  <a:pt x="16" y="0"/>
                  <a:pt x="16" y="0"/>
                  <a:pt x="16" y="0"/>
                </a:cubicBezTo>
                <a:cubicBezTo>
                  <a:pt x="11" y="0"/>
                  <a:pt x="11" y="0"/>
                  <a:pt x="11" y="0"/>
                </a:cubicBezTo>
                <a:cubicBezTo>
                  <a:pt x="5" y="0"/>
                  <a:pt x="0" y="5"/>
                  <a:pt x="0" y="12"/>
                </a:cubicBezTo>
                <a:cubicBezTo>
                  <a:pt x="0" y="12"/>
                  <a:pt x="0" y="12"/>
                  <a:pt x="0" y="12"/>
                </a:cubicBezTo>
                <a:cubicBezTo>
                  <a:pt x="0" y="35"/>
                  <a:pt x="0" y="35"/>
                  <a:pt x="0" y="35"/>
                </a:cubicBezTo>
                <a:cubicBezTo>
                  <a:pt x="0" y="37"/>
                  <a:pt x="1" y="39"/>
                  <a:pt x="3"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98" name="Oval 87"/>
          <p:cNvSpPr>
            <a:spLocks noChangeArrowheads="1"/>
          </p:cNvSpPr>
          <p:nvPr/>
        </p:nvSpPr>
        <p:spPr bwMode="auto">
          <a:xfrm>
            <a:off x="4029251" y="3030004"/>
            <a:ext cx="112713" cy="112713"/>
          </a:xfrm>
          <a:prstGeom prst="ellipse">
            <a:avLst/>
          </a:pr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99" name="Freeform 88"/>
          <p:cNvSpPr>
            <a:spLocks/>
          </p:cNvSpPr>
          <p:nvPr/>
        </p:nvSpPr>
        <p:spPr bwMode="auto">
          <a:xfrm>
            <a:off x="3964165" y="3153829"/>
            <a:ext cx="242888" cy="466725"/>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9 w 41"/>
              <a:gd name="T25" fmla="*/ 14 h 79"/>
              <a:gd name="T26" fmla="*/ 9 w 41"/>
              <a:gd name="T27" fmla="*/ 22 h 79"/>
              <a:gd name="T28" fmla="*/ 9 w 41"/>
              <a:gd name="T29" fmla="*/ 36 h 79"/>
              <a:gd name="T30" fmla="*/ 9 w 41"/>
              <a:gd name="T31" fmla="*/ 39 h 79"/>
              <a:gd name="T32" fmla="*/ 9 w 41"/>
              <a:gd name="T33" fmla="*/ 74 h 79"/>
              <a:gd name="T34" fmla="*/ 14 w 41"/>
              <a:gd name="T35" fmla="*/ 79 h 79"/>
              <a:gd name="T36" fmla="*/ 19 w 41"/>
              <a:gd name="T37" fmla="*/ 74 h 79"/>
              <a:gd name="T38" fmla="*/ 19 w 41"/>
              <a:gd name="T39" fmla="*/ 39 h 79"/>
              <a:gd name="T40" fmla="*/ 21 w 41"/>
              <a:gd name="T41" fmla="*/ 39 h 79"/>
              <a:gd name="T42" fmla="*/ 21 w 41"/>
              <a:gd name="T43" fmla="*/ 74 h 79"/>
              <a:gd name="T44" fmla="*/ 26 w 41"/>
              <a:gd name="T45" fmla="*/ 79 h 79"/>
              <a:gd name="T46" fmla="*/ 31 w 41"/>
              <a:gd name="T47" fmla="*/ 74 h 79"/>
              <a:gd name="T48" fmla="*/ 31 w 41"/>
              <a:gd name="T49" fmla="*/ 39 h 79"/>
              <a:gd name="T50" fmla="*/ 31 w 41"/>
              <a:gd name="T51" fmla="*/ 36 h 79"/>
              <a:gd name="T52" fmla="*/ 31 w 41"/>
              <a:gd name="T53" fmla="*/ 22 h 79"/>
              <a:gd name="T54" fmla="*/ 31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5" y="0"/>
                  <a:pt x="29" y="0"/>
                </a:cubicBezTo>
                <a:cubicBezTo>
                  <a:pt x="17" y="0"/>
                  <a:pt x="17" y="0"/>
                  <a:pt x="17" y="0"/>
                </a:cubicBezTo>
                <a:cubicBezTo>
                  <a:pt x="17" y="0"/>
                  <a:pt x="17" y="0"/>
                  <a:pt x="17" y="0"/>
                </a:cubicBezTo>
                <a:cubicBezTo>
                  <a:pt x="12" y="0"/>
                  <a:pt x="12" y="0"/>
                  <a:pt x="12" y="0"/>
                </a:cubicBezTo>
                <a:cubicBezTo>
                  <a:pt x="5" y="0"/>
                  <a:pt x="0" y="5"/>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2"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4"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20" name="Oval 132"/>
          <p:cNvSpPr>
            <a:spLocks noChangeArrowheads="1"/>
          </p:cNvSpPr>
          <p:nvPr/>
        </p:nvSpPr>
        <p:spPr bwMode="auto">
          <a:xfrm>
            <a:off x="5128866" y="1225016"/>
            <a:ext cx="230188" cy="230188"/>
          </a:xfrm>
          <a:prstGeom prst="ellipse">
            <a:avLst/>
          </a:prstGeom>
          <a:solidFill>
            <a:srgbClr val="255796"/>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ea typeface="微软雅黑"/>
            </a:endParaRPr>
          </a:p>
        </p:txBody>
      </p:sp>
      <p:sp>
        <p:nvSpPr>
          <p:cNvPr id="221" name="Oval 156"/>
          <p:cNvSpPr>
            <a:spLocks noChangeArrowheads="1"/>
          </p:cNvSpPr>
          <p:nvPr/>
        </p:nvSpPr>
        <p:spPr bwMode="auto">
          <a:xfrm>
            <a:off x="5128866" y="1767941"/>
            <a:ext cx="230188" cy="230188"/>
          </a:xfrm>
          <a:prstGeom prst="ellipse">
            <a:avLst/>
          </a:prstGeom>
          <a:solidFill>
            <a:srgbClr val="255796"/>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222" name="Oval 180"/>
          <p:cNvSpPr>
            <a:spLocks noChangeArrowheads="1"/>
          </p:cNvSpPr>
          <p:nvPr/>
        </p:nvSpPr>
        <p:spPr bwMode="auto">
          <a:xfrm>
            <a:off x="5128866" y="2310866"/>
            <a:ext cx="230188" cy="230188"/>
          </a:xfrm>
          <a:prstGeom prst="ellipse">
            <a:avLst/>
          </a:prstGeom>
          <a:solidFill>
            <a:srgbClr val="255796"/>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223" name="Oval 204"/>
          <p:cNvSpPr>
            <a:spLocks noChangeArrowheads="1"/>
          </p:cNvSpPr>
          <p:nvPr/>
        </p:nvSpPr>
        <p:spPr bwMode="auto">
          <a:xfrm>
            <a:off x="5128866" y="2853790"/>
            <a:ext cx="230188" cy="228600"/>
          </a:xfrm>
          <a:prstGeom prst="ellipse">
            <a:avLst/>
          </a:prstGeom>
          <a:solidFill>
            <a:srgbClr val="255796"/>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224" name="Oval 229"/>
          <p:cNvSpPr>
            <a:spLocks noChangeArrowheads="1"/>
          </p:cNvSpPr>
          <p:nvPr/>
        </p:nvSpPr>
        <p:spPr bwMode="auto">
          <a:xfrm>
            <a:off x="5128866" y="3395129"/>
            <a:ext cx="230188" cy="230188"/>
          </a:xfrm>
          <a:prstGeom prst="ellipse">
            <a:avLst/>
          </a:prstGeom>
          <a:solidFill>
            <a:srgbClr val="255796"/>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226" name="矩形 1"/>
          <p:cNvSpPr>
            <a:spLocks noChangeArrowheads="1"/>
          </p:cNvSpPr>
          <p:nvPr/>
        </p:nvSpPr>
        <p:spPr bwMode="auto">
          <a:xfrm>
            <a:off x="-136422" y="3939902"/>
            <a:ext cx="9505056" cy="56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4" rIns="68511" bIns="34284">
            <a:spAutoFit/>
          </a:bodyPr>
          <a:lstStyle/>
          <a:p>
            <a:pPr algn="ctr" defTabSz="685800"/>
            <a:r>
              <a:rPr lang="zh-CN" altLang="en-US" sz="1600" dirty="0">
                <a:solidFill>
                  <a:schemeClr val="tx1">
                    <a:lumMod val="50000"/>
                    <a:lumOff val="50000"/>
                  </a:schemeClr>
                </a:solidFill>
                <a:latin typeface="微软雅黑"/>
                <a:ea typeface="微软雅黑"/>
              </a:rPr>
              <a:t>单击此处添加文本文字内容单击此处添加文本文字内容单击此处添加文本文字内容</a:t>
            </a:r>
            <a:endParaRPr lang="en-US" altLang="zh-CN" sz="1600" dirty="0">
              <a:solidFill>
                <a:schemeClr val="tx1">
                  <a:lumMod val="50000"/>
                  <a:lumOff val="50000"/>
                </a:schemeClr>
              </a:solidFill>
              <a:latin typeface="微软雅黑"/>
              <a:ea typeface="微软雅黑"/>
            </a:endParaRPr>
          </a:p>
          <a:p>
            <a:pPr algn="ctr" defTabSz="685800"/>
            <a:r>
              <a:rPr lang="zh-CN" altLang="en-US" sz="1600" dirty="0">
                <a:solidFill>
                  <a:schemeClr val="tx1">
                    <a:lumMod val="50000"/>
                    <a:lumOff val="50000"/>
                  </a:schemeClr>
                </a:solidFill>
                <a:latin typeface="微软雅黑"/>
                <a:ea typeface="微软雅黑"/>
              </a:rPr>
              <a:t>单击此处添加文本文字内容单击此处添加文本文字内容单击此处添加文本文字内容</a:t>
            </a:r>
            <a:endParaRPr lang="en-US" altLang="zh-CN" sz="1600" dirty="0">
              <a:solidFill>
                <a:schemeClr val="tx1">
                  <a:lumMod val="50000"/>
                  <a:lumOff val="50000"/>
                </a:schemeClr>
              </a:solidFill>
              <a:latin typeface="微软雅黑"/>
              <a:ea typeface="微软雅黑"/>
            </a:endParaRPr>
          </a:p>
        </p:txBody>
      </p:sp>
      <p:sp>
        <p:nvSpPr>
          <p:cNvPr id="227" name="矩形 1"/>
          <p:cNvSpPr>
            <a:spLocks noChangeArrowheads="1"/>
          </p:cNvSpPr>
          <p:nvPr/>
        </p:nvSpPr>
        <p:spPr bwMode="auto">
          <a:xfrm>
            <a:off x="5485326" y="1059270"/>
            <a:ext cx="2615066" cy="56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4" rIns="68511" bIns="34284">
            <a:spAutoFit/>
          </a:bodyPr>
          <a:lstStyle/>
          <a:p>
            <a:pPr defTabSz="685800"/>
            <a:r>
              <a:rPr lang="zh-CN" altLang="en-US" sz="1600" dirty="0">
                <a:solidFill>
                  <a:schemeClr val="tx1">
                    <a:lumMod val="65000"/>
                    <a:lumOff val="35000"/>
                  </a:schemeClr>
                </a:solidFill>
                <a:latin typeface="微软雅黑"/>
                <a:ea typeface="微软雅黑"/>
              </a:rPr>
              <a:t>单击此处添加文本内容</a:t>
            </a:r>
            <a:endParaRPr lang="en-US" altLang="zh-CN" sz="1600" dirty="0">
              <a:solidFill>
                <a:schemeClr val="tx1">
                  <a:lumMod val="65000"/>
                  <a:lumOff val="35000"/>
                </a:schemeClr>
              </a:solidFill>
              <a:latin typeface="微软雅黑"/>
              <a:ea typeface="微软雅黑"/>
            </a:endParaRPr>
          </a:p>
          <a:p>
            <a:pPr defTabSz="685800"/>
            <a:r>
              <a:rPr lang="zh-CN" altLang="en-US" sz="1600" dirty="0">
                <a:solidFill>
                  <a:schemeClr val="tx1">
                    <a:lumMod val="65000"/>
                    <a:lumOff val="35000"/>
                  </a:schemeClr>
                </a:solidFill>
                <a:latin typeface="微软雅黑"/>
                <a:ea typeface="微软雅黑"/>
              </a:rPr>
              <a:t>单击此处添加文本内容</a:t>
            </a:r>
            <a:endParaRPr lang="en-US" altLang="zh-CN" sz="1600" dirty="0">
              <a:solidFill>
                <a:schemeClr val="tx1">
                  <a:lumMod val="65000"/>
                  <a:lumOff val="35000"/>
                </a:schemeClr>
              </a:solidFill>
              <a:latin typeface="微软雅黑"/>
              <a:ea typeface="微软雅黑"/>
            </a:endParaRPr>
          </a:p>
        </p:txBody>
      </p:sp>
      <p:sp>
        <p:nvSpPr>
          <p:cNvPr id="234" name="矩形 1"/>
          <p:cNvSpPr>
            <a:spLocks noChangeArrowheads="1"/>
          </p:cNvSpPr>
          <p:nvPr/>
        </p:nvSpPr>
        <p:spPr bwMode="auto">
          <a:xfrm>
            <a:off x="5485326" y="1603004"/>
            <a:ext cx="2615066" cy="56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4" rIns="68511" bIns="34284">
            <a:spAutoFit/>
          </a:bodyPr>
          <a:lstStyle/>
          <a:p>
            <a:pPr defTabSz="685800"/>
            <a:r>
              <a:rPr lang="zh-CN" altLang="en-US" sz="1600" dirty="0">
                <a:solidFill>
                  <a:schemeClr val="tx1">
                    <a:lumMod val="65000"/>
                    <a:lumOff val="35000"/>
                  </a:schemeClr>
                </a:solidFill>
                <a:latin typeface="微软雅黑"/>
                <a:ea typeface="微软雅黑"/>
              </a:rPr>
              <a:t>单击此处添加文本内容</a:t>
            </a:r>
            <a:endParaRPr lang="en-US" altLang="zh-CN" sz="1600" dirty="0">
              <a:solidFill>
                <a:schemeClr val="tx1">
                  <a:lumMod val="65000"/>
                  <a:lumOff val="35000"/>
                </a:schemeClr>
              </a:solidFill>
              <a:latin typeface="微软雅黑"/>
              <a:ea typeface="微软雅黑"/>
            </a:endParaRPr>
          </a:p>
          <a:p>
            <a:pPr defTabSz="685800"/>
            <a:r>
              <a:rPr lang="zh-CN" altLang="en-US" sz="1600" dirty="0">
                <a:solidFill>
                  <a:schemeClr val="tx1">
                    <a:lumMod val="65000"/>
                    <a:lumOff val="35000"/>
                  </a:schemeClr>
                </a:solidFill>
                <a:latin typeface="微软雅黑"/>
                <a:ea typeface="微软雅黑"/>
              </a:rPr>
              <a:t>单击此处添加文本内容</a:t>
            </a:r>
            <a:endParaRPr lang="en-US" altLang="zh-CN" sz="1600" dirty="0">
              <a:solidFill>
                <a:schemeClr val="tx1">
                  <a:lumMod val="65000"/>
                  <a:lumOff val="35000"/>
                </a:schemeClr>
              </a:solidFill>
              <a:latin typeface="微软雅黑"/>
              <a:ea typeface="微软雅黑"/>
            </a:endParaRPr>
          </a:p>
        </p:txBody>
      </p:sp>
      <p:sp>
        <p:nvSpPr>
          <p:cNvPr id="235" name="矩形 1"/>
          <p:cNvSpPr>
            <a:spLocks noChangeArrowheads="1"/>
          </p:cNvSpPr>
          <p:nvPr/>
        </p:nvSpPr>
        <p:spPr bwMode="auto">
          <a:xfrm>
            <a:off x="5485326" y="2146738"/>
            <a:ext cx="2615066" cy="56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4" rIns="68511" bIns="34284">
            <a:spAutoFit/>
          </a:bodyPr>
          <a:lstStyle/>
          <a:p>
            <a:pPr defTabSz="685800"/>
            <a:r>
              <a:rPr lang="zh-CN" altLang="en-US" sz="1600" dirty="0">
                <a:solidFill>
                  <a:schemeClr val="tx1">
                    <a:lumMod val="65000"/>
                    <a:lumOff val="35000"/>
                  </a:schemeClr>
                </a:solidFill>
                <a:latin typeface="微软雅黑"/>
                <a:ea typeface="微软雅黑"/>
              </a:rPr>
              <a:t>单击此处添加文本内容</a:t>
            </a:r>
            <a:endParaRPr lang="en-US" altLang="zh-CN" sz="1600" dirty="0">
              <a:solidFill>
                <a:schemeClr val="tx1">
                  <a:lumMod val="65000"/>
                  <a:lumOff val="35000"/>
                </a:schemeClr>
              </a:solidFill>
              <a:latin typeface="微软雅黑"/>
              <a:ea typeface="微软雅黑"/>
            </a:endParaRPr>
          </a:p>
          <a:p>
            <a:pPr defTabSz="685800"/>
            <a:r>
              <a:rPr lang="zh-CN" altLang="en-US" sz="1600" dirty="0">
                <a:solidFill>
                  <a:schemeClr val="tx1">
                    <a:lumMod val="65000"/>
                    <a:lumOff val="35000"/>
                  </a:schemeClr>
                </a:solidFill>
                <a:latin typeface="微软雅黑"/>
                <a:ea typeface="微软雅黑"/>
              </a:rPr>
              <a:t>单击此处添加文本内容</a:t>
            </a:r>
            <a:endParaRPr lang="en-US" altLang="zh-CN" sz="1600" dirty="0">
              <a:solidFill>
                <a:schemeClr val="tx1">
                  <a:lumMod val="65000"/>
                  <a:lumOff val="35000"/>
                </a:schemeClr>
              </a:solidFill>
              <a:latin typeface="微软雅黑"/>
              <a:ea typeface="微软雅黑"/>
            </a:endParaRPr>
          </a:p>
        </p:txBody>
      </p:sp>
      <p:sp>
        <p:nvSpPr>
          <p:cNvPr id="236" name="矩形 1"/>
          <p:cNvSpPr>
            <a:spLocks noChangeArrowheads="1"/>
          </p:cNvSpPr>
          <p:nvPr/>
        </p:nvSpPr>
        <p:spPr bwMode="auto">
          <a:xfrm>
            <a:off x="5485326" y="2690472"/>
            <a:ext cx="2615066" cy="56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4" rIns="68511" bIns="34284">
            <a:spAutoFit/>
          </a:bodyPr>
          <a:lstStyle/>
          <a:p>
            <a:pPr defTabSz="685800"/>
            <a:r>
              <a:rPr lang="zh-CN" altLang="en-US" sz="1600" dirty="0">
                <a:solidFill>
                  <a:schemeClr val="tx1">
                    <a:lumMod val="65000"/>
                    <a:lumOff val="35000"/>
                  </a:schemeClr>
                </a:solidFill>
                <a:latin typeface="微软雅黑"/>
                <a:ea typeface="微软雅黑"/>
              </a:rPr>
              <a:t>单击此处添加文本内容</a:t>
            </a:r>
            <a:endParaRPr lang="en-US" altLang="zh-CN" sz="1600" dirty="0">
              <a:solidFill>
                <a:schemeClr val="tx1">
                  <a:lumMod val="65000"/>
                  <a:lumOff val="35000"/>
                </a:schemeClr>
              </a:solidFill>
              <a:latin typeface="微软雅黑"/>
              <a:ea typeface="微软雅黑"/>
            </a:endParaRPr>
          </a:p>
          <a:p>
            <a:pPr defTabSz="685800"/>
            <a:r>
              <a:rPr lang="zh-CN" altLang="en-US" sz="1600" dirty="0">
                <a:solidFill>
                  <a:schemeClr val="tx1">
                    <a:lumMod val="65000"/>
                    <a:lumOff val="35000"/>
                  </a:schemeClr>
                </a:solidFill>
                <a:latin typeface="微软雅黑"/>
                <a:ea typeface="微软雅黑"/>
              </a:rPr>
              <a:t>单击此处添加文本内容</a:t>
            </a:r>
            <a:endParaRPr lang="en-US" altLang="zh-CN" sz="1600" dirty="0">
              <a:solidFill>
                <a:schemeClr val="tx1">
                  <a:lumMod val="65000"/>
                  <a:lumOff val="35000"/>
                </a:schemeClr>
              </a:solidFill>
              <a:latin typeface="微软雅黑"/>
              <a:ea typeface="微软雅黑"/>
            </a:endParaRPr>
          </a:p>
        </p:txBody>
      </p:sp>
      <p:sp>
        <p:nvSpPr>
          <p:cNvPr id="237" name="矩形 1"/>
          <p:cNvSpPr>
            <a:spLocks noChangeArrowheads="1"/>
          </p:cNvSpPr>
          <p:nvPr/>
        </p:nvSpPr>
        <p:spPr bwMode="auto">
          <a:xfrm>
            <a:off x="5485326" y="3234206"/>
            <a:ext cx="2615066" cy="56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4" rIns="68511" bIns="34284">
            <a:spAutoFit/>
          </a:bodyPr>
          <a:lstStyle/>
          <a:p>
            <a:pPr defTabSz="685800"/>
            <a:r>
              <a:rPr lang="zh-CN" altLang="en-US" sz="1600" dirty="0">
                <a:solidFill>
                  <a:schemeClr val="tx1">
                    <a:lumMod val="65000"/>
                    <a:lumOff val="35000"/>
                  </a:schemeClr>
                </a:solidFill>
                <a:latin typeface="微软雅黑"/>
                <a:ea typeface="微软雅黑"/>
              </a:rPr>
              <a:t>单击此处添加文本内容</a:t>
            </a:r>
            <a:endParaRPr lang="en-US" altLang="zh-CN" sz="1600" dirty="0">
              <a:solidFill>
                <a:schemeClr val="tx1">
                  <a:lumMod val="65000"/>
                  <a:lumOff val="35000"/>
                </a:schemeClr>
              </a:solidFill>
              <a:latin typeface="微软雅黑"/>
              <a:ea typeface="微软雅黑"/>
            </a:endParaRPr>
          </a:p>
          <a:p>
            <a:pPr defTabSz="685800"/>
            <a:r>
              <a:rPr lang="zh-CN" altLang="en-US" sz="1600" dirty="0">
                <a:solidFill>
                  <a:schemeClr val="tx1">
                    <a:lumMod val="65000"/>
                    <a:lumOff val="35000"/>
                  </a:schemeClr>
                </a:solidFill>
                <a:latin typeface="微软雅黑"/>
                <a:ea typeface="微软雅黑"/>
              </a:rPr>
              <a:t>单击此处添加文本内容</a:t>
            </a:r>
            <a:endParaRPr lang="en-US" altLang="zh-CN" sz="16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fade">
                                      <p:cBhvr>
                                        <p:cTn id="7" dur="500"/>
                                        <p:tgtEl>
                                          <p:spTgt spid="1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1"/>
                                        </p:tgtEl>
                                        <p:attrNameLst>
                                          <p:attrName>style.visibility</p:attrName>
                                        </p:attrNameLst>
                                      </p:cBhvr>
                                      <p:to>
                                        <p:strVal val="visible"/>
                                      </p:to>
                                    </p:set>
                                    <p:animEffect transition="in" filter="fade">
                                      <p:cBhvr>
                                        <p:cTn id="10" dur="500"/>
                                        <p:tgtEl>
                                          <p:spTgt spid="1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2"/>
                                        </p:tgtEl>
                                        <p:attrNameLst>
                                          <p:attrName>style.visibility</p:attrName>
                                        </p:attrNameLst>
                                      </p:cBhvr>
                                      <p:to>
                                        <p:strVal val="visible"/>
                                      </p:to>
                                    </p:set>
                                    <p:animEffect transition="in" filter="fade">
                                      <p:cBhvr>
                                        <p:cTn id="13" dur="500"/>
                                        <p:tgtEl>
                                          <p:spTgt spid="14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3"/>
                                        </p:tgtEl>
                                        <p:attrNameLst>
                                          <p:attrName>style.visibility</p:attrName>
                                        </p:attrNameLst>
                                      </p:cBhvr>
                                      <p:to>
                                        <p:strVal val="visible"/>
                                      </p:to>
                                    </p:set>
                                    <p:animEffect transition="in" filter="fade">
                                      <p:cBhvr>
                                        <p:cTn id="16" dur="500"/>
                                        <p:tgtEl>
                                          <p:spTgt spid="14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500"/>
                                        <p:tgtEl>
                                          <p:spTgt spid="14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5"/>
                                        </p:tgtEl>
                                        <p:attrNameLst>
                                          <p:attrName>style.visibility</p:attrName>
                                        </p:attrNameLst>
                                      </p:cBhvr>
                                      <p:to>
                                        <p:strVal val="visible"/>
                                      </p:to>
                                    </p:set>
                                    <p:animEffect transition="in" filter="fade">
                                      <p:cBhvr>
                                        <p:cTn id="22" dur="500"/>
                                        <p:tgtEl>
                                          <p:spTgt spid="14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6"/>
                                        </p:tgtEl>
                                        <p:attrNameLst>
                                          <p:attrName>style.visibility</p:attrName>
                                        </p:attrNameLst>
                                      </p:cBhvr>
                                      <p:to>
                                        <p:strVal val="visible"/>
                                      </p:to>
                                    </p:set>
                                    <p:animEffect transition="in" filter="fade">
                                      <p:cBhvr>
                                        <p:cTn id="25" dur="500"/>
                                        <p:tgtEl>
                                          <p:spTgt spid="14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7"/>
                                        </p:tgtEl>
                                        <p:attrNameLst>
                                          <p:attrName>style.visibility</p:attrName>
                                        </p:attrNameLst>
                                      </p:cBhvr>
                                      <p:to>
                                        <p:strVal val="visible"/>
                                      </p:to>
                                    </p:set>
                                    <p:animEffect transition="in" filter="fade">
                                      <p:cBhvr>
                                        <p:cTn id="28" dur="500"/>
                                        <p:tgtEl>
                                          <p:spTgt spid="14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8"/>
                                        </p:tgtEl>
                                        <p:attrNameLst>
                                          <p:attrName>style.visibility</p:attrName>
                                        </p:attrNameLst>
                                      </p:cBhvr>
                                      <p:to>
                                        <p:strVal val="visible"/>
                                      </p:to>
                                    </p:set>
                                    <p:animEffect transition="in" filter="fade">
                                      <p:cBhvr>
                                        <p:cTn id="31" dur="500"/>
                                        <p:tgtEl>
                                          <p:spTgt spid="14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9"/>
                                        </p:tgtEl>
                                        <p:attrNameLst>
                                          <p:attrName>style.visibility</p:attrName>
                                        </p:attrNameLst>
                                      </p:cBhvr>
                                      <p:to>
                                        <p:strVal val="visible"/>
                                      </p:to>
                                    </p:set>
                                    <p:animEffect transition="in" filter="fade">
                                      <p:cBhvr>
                                        <p:cTn id="34" dur="500"/>
                                        <p:tgtEl>
                                          <p:spTgt spid="14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0"/>
                                        </p:tgtEl>
                                        <p:attrNameLst>
                                          <p:attrName>style.visibility</p:attrName>
                                        </p:attrNameLst>
                                      </p:cBhvr>
                                      <p:to>
                                        <p:strVal val="visible"/>
                                      </p:to>
                                    </p:set>
                                    <p:animEffect transition="in" filter="fade">
                                      <p:cBhvr>
                                        <p:cTn id="37" dur="500"/>
                                        <p:tgtEl>
                                          <p:spTgt spid="15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1"/>
                                        </p:tgtEl>
                                        <p:attrNameLst>
                                          <p:attrName>style.visibility</p:attrName>
                                        </p:attrNameLst>
                                      </p:cBhvr>
                                      <p:to>
                                        <p:strVal val="visible"/>
                                      </p:to>
                                    </p:set>
                                    <p:animEffect transition="in" filter="fade">
                                      <p:cBhvr>
                                        <p:cTn id="40" dur="500"/>
                                        <p:tgtEl>
                                          <p:spTgt spid="15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2"/>
                                        </p:tgtEl>
                                        <p:attrNameLst>
                                          <p:attrName>style.visibility</p:attrName>
                                        </p:attrNameLst>
                                      </p:cBhvr>
                                      <p:to>
                                        <p:strVal val="visible"/>
                                      </p:to>
                                    </p:set>
                                    <p:animEffect transition="in" filter="fade">
                                      <p:cBhvr>
                                        <p:cTn id="43" dur="500"/>
                                        <p:tgtEl>
                                          <p:spTgt spid="15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3"/>
                                        </p:tgtEl>
                                        <p:attrNameLst>
                                          <p:attrName>style.visibility</p:attrName>
                                        </p:attrNameLst>
                                      </p:cBhvr>
                                      <p:to>
                                        <p:strVal val="visible"/>
                                      </p:to>
                                    </p:set>
                                    <p:animEffect transition="in" filter="fade">
                                      <p:cBhvr>
                                        <p:cTn id="46" dur="500"/>
                                        <p:tgtEl>
                                          <p:spTgt spid="15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54"/>
                                        </p:tgtEl>
                                        <p:attrNameLst>
                                          <p:attrName>style.visibility</p:attrName>
                                        </p:attrNameLst>
                                      </p:cBhvr>
                                      <p:to>
                                        <p:strVal val="visible"/>
                                      </p:to>
                                    </p:set>
                                    <p:animEffect transition="in" filter="fade">
                                      <p:cBhvr>
                                        <p:cTn id="49" dur="500"/>
                                        <p:tgtEl>
                                          <p:spTgt spid="15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55"/>
                                        </p:tgtEl>
                                        <p:attrNameLst>
                                          <p:attrName>style.visibility</p:attrName>
                                        </p:attrNameLst>
                                      </p:cBhvr>
                                      <p:to>
                                        <p:strVal val="visible"/>
                                      </p:to>
                                    </p:set>
                                    <p:animEffect transition="in" filter="fade">
                                      <p:cBhvr>
                                        <p:cTn id="52" dur="500"/>
                                        <p:tgtEl>
                                          <p:spTgt spid="15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56"/>
                                        </p:tgtEl>
                                        <p:attrNameLst>
                                          <p:attrName>style.visibility</p:attrName>
                                        </p:attrNameLst>
                                      </p:cBhvr>
                                      <p:to>
                                        <p:strVal val="visible"/>
                                      </p:to>
                                    </p:set>
                                    <p:animEffect transition="in" filter="fade">
                                      <p:cBhvr>
                                        <p:cTn id="55" dur="500"/>
                                        <p:tgtEl>
                                          <p:spTgt spid="15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7"/>
                                        </p:tgtEl>
                                        <p:attrNameLst>
                                          <p:attrName>style.visibility</p:attrName>
                                        </p:attrNameLst>
                                      </p:cBhvr>
                                      <p:to>
                                        <p:strVal val="visible"/>
                                      </p:to>
                                    </p:set>
                                    <p:animEffect transition="in" filter="fade">
                                      <p:cBhvr>
                                        <p:cTn id="58" dur="500"/>
                                        <p:tgtEl>
                                          <p:spTgt spid="15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58"/>
                                        </p:tgtEl>
                                        <p:attrNameLst>
                                          <p:attrName>style.visibility</p:attrName>
                                        </p:attrNameLst>
                                      </p:cBhvr>
                                      <p:to>
                                        <p:strVal val="visible"/>
                                      </p:to>
                                    </p:set>
                                    <p:animEffect transition="in" filter="fade">
                                      <p:cBhvr>
                                        <p:cTn id="61" dur="500"/>
                                        <p:tgtEl>
                                          <p:spTgt spid="15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59"/>
                                        </p:tgtEl>
                                        <p:attrNameLst>
                                          <p:attrName>style.visibility</p:attrName>
                                        </p:attrNameLst>
                                      </p:cBhvr>
                                      <p:to>
                                        <p:strVal val="visible"/>
                                      </p:to>
                                    </p:set>
                                    <p:animEffect transition="in" filter="fade">
                                      <p:cBhvr>
                                        <p:cTn id="64" dur="500"/>
                                        <p:tgtEl>
                                          <p:spTgt spid="159"/>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fade">
                                      <p:cBhvr>
                                        <p:cTn id="69" dur="500"/>
                                        <p:tgtEl>
                                          <p:spTgt spid="1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1"/>
                                        </p:tgtEl>
                                        <p:attrNameLst>
                                          <p:attrName>style.visibility</p:attrName>
                                        </p:attrNameLst>
                                      </p:cBhvr>
                                      <p:to>
                                        <p:strVal val="visible"/>
                                      </p:to>
                                    </p:set>
                                    <p:animEffect transition="in" filter="fade">
                                      <p:cBhvr>
                                        <p:cTn id="72" dur="500"/>
                                        <p:tgtEl>
                                          <p:spTgt spid="12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2"/>
                                        </p:tgtEl>
                                        <p:attrNameLst>
                                          <p:attrName>style.visibility</p:attrName>
                                        </p:attrNameLst>
                                      </p:cBhvr>
                                      <p:to>
                                        <p:strVal val="visible"/>
                                      </p:to>
                                    </p:set>
                                    <p:animEffect transition="in" filter="fade">
                                      <p:cBhvr>
                                        <p:cTn id="75" dur="500"/>
                                        <p:tgtEl>
                                          <p:spTgt spid="12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3"/>
                                        </p:tgtEl>
                                        <p:attrNameLst>
                                          <p:attrName>style.visibility</p:attrName>
                                        </p:attrNameLst>
                                      </p:cBhvr>
                                      <p:to>
                                        <p:strVal val="visible"/>
                                      </p:to>
                                    </p:set>
                                    <p:animEffect transition="in" filter="fade">
                                      <p:cBhvr>
                                        <p:cTn id="78" dur="500"/>
                                        <p:tgtEl>
                                          <p:spTgt spid="12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4"/>
                                        </p:tgtEl>
                                        <p:attrNameLst>
                                          <p:attrName>style.visibility</p:attrName>
                                        </p:attrNameLst>
                                      </p:cBhvr>
                                      <p:to>
                                        <p:strVal val="visible"/>
                                      </p:to>
                                    </p:set>
                                    <p:animEffect transition="in" filter="fade">
                                      <p:cBhvr>
                                        <p:cTn id="81" dur="500"/>
                                        <p:tgtEl>
                                          <p:spTgt spid="12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25"/>
                                        </p:tgtEl>
                                        <p:attrNameLst>
                                          <p:attrName>style.visibility</p:attrName>
                                        </p:attrNameLst>
                                      </p:cBhvr>
                                      <p:to>
                                        <p:strVal val="visible"/>
                                      </p:to>
                                    </p:set>
                                    <p:animEffect transition="in" filter="fade">
                                      <p:cBhvr>
                                        <p:cTn id="84" dur="500"/>
                                        <p:tgtEl>
                                          <p:spTgt spid="12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26"/>
                                        </p:tgtEl>
                                        <p:attrNameLst>
                                          <p:attrName>style.visibility</p:attrName>
                                        </p:attrNameLst>
                                      </p:cBhvr>
                                      <p:to>
                                        <p:strVal val="visible"/>
                                      </p:to>
                                    </p:set>
                                    <p:animEffect transition="in" filter="fade">
                                      <p:cBhvr>
                                        <p:cTn id="87" dur="500"/>
                                        <p:tgtEl>
                                          <p:spTgt spid="12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27"/>
                                        </p:tgtEl>
                                        <p:attrNameLst>
                                          <p:attrName>style.visibility</p:attrName>
                                        </p:attrNameLst>
                                      </p:cBhvr>
                                      <p:to>
                                        <p:strVal val="visible"/>
                                      </p:to>
                                    </p:set>
                                    <p:animEffect transition="in" filter="fade">
                                      <p:cBhvr>
                                        <p:cTn id="90" dur="500"/>
                                        <p:tgtEl>
                                          <p:spTgt spid="12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28"/>
                                        </p:tgtEl>
                                        <p:attrNameLst>
                                          <p:attrName>style.visibility</p:attrName>
                                        </p:attrNameLst>
                                      </p:cBhvr>
                                      <p:to>
                                        <p:strVal val="visible"/>
                                      </p:to>
                                    </p:set>
                                    <p:animEffect transition="in" filter="fade">
                                      <p:cBhvr>
                                        <p:cTn id="93" dur="500"/>
                                        <p:tgtEl>
                                          <p:spTgt spid="128"/>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9"/>
                                        </p:tgtEl>
                                        <p:attrNameLst>
                                          <p:attrName>style.visibility</p:attrName>
                                        </p:attrNameLst>
                                      </p:cBhvr>
                                      <p:to>
                                        <p:strVal val="visible"/>
                                      </p:to>
                                    </p:set>
                                    <p:animEffect transition="in" filter="fade">
                                      <p:cBhvr>
                                        <p:cTn id="96" dur="500"/>
                                        <p:tgtEl>
                                          <p:spTgt spid="129"/>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30"/>
                                        </p:tgtEl>
                                        <p:attrNameLst>
                                          <p:attrName>style.visibility</p:attrName>
                                        </p:attrNameLst>
                                      </p:cBhvr>
                                      <p:to>
                                        <p:strVal val="visible"/>
                                      </p:to>
                                    </p:set>
                                    <p:animEffect transition="in" filter="fade">
                                      <p:cBhvr>
                                        <p:cTn id="99" dur="500"/>
                                        <p:tgtEl>
                                          <p:spTgt spid="130"/>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31"/>
                                        </p:tgtEl>
                                        <p:attrNameLst>
                                          <p:attrName>style.visibility</p:attrName>
                                        </p:attrNameLst>
                                      </p:cBhvr>
                                      <p:to>
                                        <p:strVal val="visible"/>
                                      </p:to>
                                    </p:set>
                                    <p:animEffect transition="in" filter="fade">
                                      <p:cBhvr>
                                        <p:cTn id="102" dur="500"/>
                                        <p:tgtEl>
                                          <p:spTgt spid="131"/>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32"/>
                                        </p:tgtEl>
                                        <p:attrNameLst>
                                          <p:attrName>style.visibility</p:attrName>
                                        </p:attrNameLst>
                                      </p:cBhvr>
                                      <p:to>
                                        <p:strVal val="visible"/>
                                      </p:to>
                                    </p:set>
                                    <p:animEffect transition="in" filter="fade">
                                      <p:cBhvr>
                                        <p:cTn id="105" dur="500"/>
                                        <p:tgtEl>
                                          <p:spTgt spid="13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33"/>
                                        </p:tgtEl>
                                        <p:attrNameLst>
                                          <p:attrName>style.visibility</p:attrName>
                                        </p:attrNameLst>
                                      </p:cBhvr>
                                      <p:to>
                                        <p:strVal val="visible"/>
                                      </p:to>
                                    </p:set>
                                    <p:animEffect transition="in" filter="fade">
                                      <p:cBhvr>
                                        <p:cTn id="108" dur="500"/>
                                        <p:tgtEl>
                                          <p:spTgt spid="133"/>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fade">
                                      <p:cBhvr>
                                        <p:cTn id="111" dur="500"/>
                                        <p:tgtEl>
                                          <p:spTgt spid="134"/>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35"/>
                                        </p:tgtEl>
                                        <p:attrNameLst>
                                          <p:attrName>style.visibility</p:attrName>
                                        </p:attrNameLst>
                                      </p:cBhvr>
                                      <p:to>
                                        <p:strVal val="visible"/>
                                      </p:to>
                                    </p:set>
                                    <p:animEffect transition="in" filter="fade">
                                      <p:cBhvr>
                                        <p:cTn id="114" dur="500"/>
                                        <p:tgtEl>
                                          <p:spTgt spid="135"/>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36"/>
                                        </p:tgtEl>
                                        <p:attrNameLst>
                                          <p:attrName>style.visibility</p:attrName>
                                        </p:attrNameLst>
                                      </p:cBhvr>
                                      <p:to>
                                        <p:strVal val="visible"/>
                                      </p:to>
                                    </p:set>
                                    <p:animEffect transition="in" filter="fade">
                                      <p:cBhvr>
                                        <p:cTn id="117" dur="500"/>
                                        <p:tgtEl>
                                          <p:spTgt spid="136"/>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37"/>
                                        </p:tgtEl>
                                        <p:attrNameLst>
                                          <p:attrName>style.visibility</p:attrName>
                                        </p:attrNameLst>
                                      </p:cBhvr>
                                      <p:to>
                                        <p:strVal val="visible"/>
                                      </p:to>
                                    </p:set>
                                    <p:animEffect transition="in" filter="fade">
                                      <p:cBhvr>
                                        <p:cTn id="120" dur="500"/>
                                        <p:tgtEl>
                                          <p:spTgt spid="137"/>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138"/>
                                        </p:tgtEl>
                                        <p:attrNameLst>
                                          <p:attrName>style.visibility</p:attrName>
                                        </p:attrNameLst>
                                      </p:cBhvr>
                                      <p:to>
                                        <p:strVal val="visible"/>
                                      </p:to>
                                    </p:set>
                                    <p:animEffect transition="in" filter="fade">
                                      <p:cBhvr>
                                        <p:cTn id="123" dur="500"/>
                                        <p:tgtEl>
                                          <p:spTgt spid="138"/>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39"/>
                                        </p:tgtEl>
                                        <p:attrNameLst>
                                          <p:attrName>style.visibility</p:attrName>
                                        </p:attrNameLst>
                                      </p:cBhvr>
                                      <p:to>
                                        <p:strVal val="visible"/>
                                      </p:to>
                                    </p:set>
                                    <p:animEffect transition="in" filter="fade">
                                      <p:cBhvr>
                                        <p:cTn id="126" dur="500"/>
                                        <p:tgtEl>
                                          <p:spTgt spid="139"/>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160"/>
                                        </p:tgtEl>
                                        <p:attrNameLst>
                                          <p:attrName>style.visibility</p:attrName>
                                        </p:attrNameLst>
                                      </p:cBhvr>
                                      <p:to>
                                        <p:strVal val="visible"/>
                                      </p:to>
                                    </p:set>
                                    <p:animEffect transition="in" filter="fade">
                                      <p:cBhvr>
                                        <p:cTn id="131" dur="500"/>
                                        <p:tgtEl>
                                          <p:spTgt spid="160"/>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161"/>
                                        </p:tgtEl>
                                        <p:attrNameLst>
                                          <p:attrName>style.visibility</p:attrName>
                                        </p:attrNameLst>
                                      </p:cBhvr>
                                      <p:to>
                                        <p:strVal val="visible"/>
                                      </p:to>
                                    </p:set>
                                    <p:animEffect transition="in" filter="fade">
                                      <p:cBhvr>
                                        <p:cTn id="134" dur="500"/>
                                        <p:tgtEl>
                                          <p:spTgt spid="16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162"/>
                                        </p:tgtEl>
                                        <p:attrNameLst>
                                          <p:attrName>style.visibility</p:attrName>
                                        </p:attrNameLst>
                                      </p:cBhvr>
                                      <p:to>
                                        <p:strVal val="visible"/>
                                      </p:to>
                                    </p:set>
                                    <p:animEffect transition="in" filter="fade">
                                      <p:cBhvr>
                                        <p:cTn id="137" dur="500"/>
                                        <p:tgtEl>
                                          <p:spTgt spid="162"/>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163"/>
                                        </p:tgtEl>
                                        <p:attrNameLst>
                                          <p:attrName>style.visibility</p:attrName>
                                        </p:attrNameLst>
                                      </p:cBhvr>
                                      <p:to>
                                        <p:strVal val="visible"/>
                                      </p:to>
                                    </p:set>
                                    <p:animEffect transition="in" filter="fade">
                                      <p:cBhvr>
                                        <p:cTn id="140" dur="500"/>
                                        <p:tgtEl>
                                          <p:spTgt spid="163"/>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164"/>
                                        </p:tgtEl>
                                        <p:attrNameLst>
                                          <p:attrName>style.visibility</p:attrName>
                                        </p:attrNameLst>
                                      </p:cBhvr>
                                      <p:to>
                                        <p:strVal val="visible"/>
                                      </p:to>
                                    </p:set>
                                    <p:animEffect transition="in" filter="fade">
                                      <p:cBhvr>
                                        <p:cTn id="143" dur="500"/>
                                        <p:tgtEl>
                                          <p:spTgt spid="164"/>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65"/>
                                        </p:tgtEl>
                                        <p:attrNameLst>
                                          <p:attrName>style.visibility</p:attrName>
                                        </p:attrNameLst>
                                      </p:cBhvr>
                                      <p:to>
                                        <p:strVal val="visible"/>
                                      </p:to>
                                    </p:set>
                                    <p:animEffect transition="in" filter="fade">
                                      <p:cBhvr>
                                        <p:cTn id="146" dur="500"/>
                                        <p:tgtEl>
                                          <p:spTgt spid="165"/>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166"/>
                                        </p:tgtEl>
                                        <p:attrNameLst>
                                          <p:attrName>style.visibility</p:attrName>
                                        </p:attrNameLst>
                                      </p:cBhvr>
                                      <p:to>
                                        <p:strVal val="visible"/>
                                      </p:to>
                                    </p:set>
                                    <p:animEffect transition="in" filter="fade">
                                      <p:cBhvr>
                                        <p:cTn id="149" dur="500"/>
                                        <p:tgtEl>
                                          <p:spTgt spid="166"/>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167"/>
                                        </p:tgtEl>
                                        <p:attrNameLst>
                                          <p:attrName>style.visibility</p:attrName>
                                        </p:attrNameLst>
                                      </p:cBhvr>
                                      <p:to>
                                        <p:strVal val="visible"/>
                                      </p:to>
                                    </p:set>
                                    <p:animEffect transition="in" filter="fade">
                                      <p:cBhvr>
                                        <p:cTn id="152" dur="500"/>
                                        <p:tgtEl>
                                          <p:spTgt spid="167"/>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168"/>
                                        </p:tgtEl>
                                        <p:attrNameLst>
                                          <p:attrName>style.visibility</p:attrName>
                                        </p:attrNameLst>
                                      </p:cBhvr>
                                      <p:to>
                                        <p:strVal val="visible"/>
                                      </p:to>
                                    </p:set>
                                    <p:animEffect transition="in" filter="fade">
                                      <p:cBhvr>
                                        <p:cTn id="155" dur="500"/>
                                        <p:tgtEl>
                                          <p:spTgt spid="168"/>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169"/>
                                        </p:tgtEl>
                                        <p:attrNameLst>
                                          <p:attrName>style.visibility</p:attrName>
                                        </p:attrNameLst>
                                      </p:cBhvr>
                                      <p:to>
                                        <p:strVal val="visible"/>
                                      </p:to>
                                    </p:set>
                                    <p:animEffect transition="in" filter="fade">
                                      <p:cBhvr>
                                        <p:cTn id="158" dur="500"/>
                                        <p:tgtEl>
                                          <p:spTgt spid="169"/>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70"/>
                                        </p:tgtEl>
                                        <p:attrNameLst>
                                          <p:attrName>style.visibility</p:attrName>
                                        </p:attrNameLst>
                                      </p:cBhvr>
                                      <p:to>
                                        <p:strVal val="visible"/>
                                      </p:to>
                                    </p:set>
                                    <p:animEffect transition="in" filter="fade">
                                      <p:cBhvr>
                                        <p:cTn id="161" dur="500"/>
                                        <p:tgtEl>
                                          <p:spTgt spid="170"/>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71"/>
                                        </p:tgtEl>
                                        <p:attrNameLst>
                                          <p:attrName>style.visibility</p:attrName>
                                        </p:attrNameLst>
                                      </p:cBhvr>
                                      <p:to>
                                        <p:strVal val="visible"/>
                                      </p:to>
                                    </p:set>
                                    <p:animEffect transition="in" filter="fade">
                                      <p:cBhvr>
                                        <p:cTn id="164" dur="500"/>
                                        <p:tgtEl>
                                          <p:spTgt spid="171"/>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172"/>
                                        </p:tgtEl>
                                        <p:attrNameLst>
                                          <p:attrName>style.visibility</p:attrName>
                                        </p:attrNameLst>
                                      </p:cBhvr>
                                      <p:to>
                                        <p:strVal val="visible"/>
                                      </p:to>
                                    </p:set>
                                    <p:animEffect transition="in" filter="fade">
                                      <p:cBhvr>
                                        <p:cTn id="167" dur="500"/>
                                        <p:tgtEl>
                                          <p:spTgt spid="172"/>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73"/>
                                        </p:tgtEl>
                                        <p:attrNameLst>
                                          <p:attrName>style.visibility</p:attrName>
                                        </p:attrNameLst>
                                      </p:cBhvr>
                                      <p:to>
                                        <p:strVal val="visible"/>
                                      </p:to>
                                    </p:set>
                                    <p:animEffect transition="in" filter="fade">
                                      <p:cBhvr>
                                        <p:cTn id="170" dur="500"/>
                                        <p:tgtEl>
                                          <p:spTgt spid="173"/>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74"/>
                                        </p:tgtEl>
                                        <p:attrNameLst>
                                          <p:attrName>style.visibility</p:attrName>
                                        </p:attrNameLst>
                                      </p:cBhvr>
                                      <p:to>
                                        <p:strVal val="visible"/>
                                      </p:to>
                                    </p:set>
                                    <p:animEffect transition="in" filter="fade">
                                      <p:cBhvr>
                                        <p:cTn id="173" dur="500"/>
                                        <p:tgtEl>
                                          <p:spTgt spid="174"/>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175"/>
                                        </p:tgtEl>
                                        <p:attrNameLst>
                                          <p:attrName>style.visibility</p:attrName>
                                        </p:attrNameLst>
                                      </p:cBhvr>
                                      <p:to>
                                        <p:strVal val="visible"/>
                                      </p:to>
                                    </p:set>
                                    <p:animEffect transition="in" filter="fade">
                                      <p:cBhvr>
                                        <p:cTn id="176" dur="500"/>
                                        <p:tgtEl>
                                          <p:spTgt spid="175"/>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176"/>
                                        </p:tgtEl>
                                        <p:attrNameLst>
                                          <p:attrName>style.visibility</p:attrName>
                                        </p:attrNameLst>
                                      </p:cBhvr>
                                      <p:to>
                                        <p:strVal val="visible"/>
                                      </p:to>
                                    </p:set>
                                    <p:animEffect transition="in" filter="fade">
                                      <p:cBhvr>
                                        <p:cTn id="179" dur="500"/>
                                        <p:tgtEl>
                                          <p:spTgt spid="176"/>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177"/>
                                        </p:tgtEl>
                                        <p:attrNameLst>
                                          <p:attrName>style.visibility</p:attrName>
                                        </p:attrNameLst>
                                      </p:cBhvr>
                                      <p:to>
                                        <p:strVal val="visible"/>
                                      </p:to>
                                    </p:set>
                                    <p:animEffect transition="in" filter="fade">
                                      <p:cBhvr>
                                        <p:cTn id="182" dur="500"/>
                                        <p:tgtEl>
                                          <p:spTgt spid="177"/>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178"/>
                                        </p:tgtEl>
                                        <p:attrNameLst>
                                          <p:attrName>style.visibility</p:attrName>
                                        </p:attrNameLst>
                                      </p:cBhvr>
                                      <p:to>
                                        <p:strVal val="visible"/>
                                      </p:to>
                                    </p:set>
                                    <p:animEffect transition="in" filter="fade">
                                      <p:cBhvr>
                                        <p:cTn id="185" dur="500"/>
                                        <p:tgtEl>
                                          <p:spTgt spid="178"/>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179"/>
                                        </p:tgtEl>
                                        <p:attrNameLst>
                                          <p:attrName>style.visibility</p:attrName>
                                        </p:attrNameLst>
                                      </p:cBhvr>
                                      <p:to>
                                        <p:strVal val="visible"/>
                                      </p:to>
                                    </p:set>
                                    <p:animEffect transition="in" filter="fade">
                                      <p:cBhvr>
                                        <p:cTn id="188" dur="500"/>
                                        <p:tgtEl>
                                          <p:spTgt spid="179"/>
                                        </p:tgtEl>
                                      </p:cBhvr>
                                    </p:animEffect>
                                  </p:childTnLst>
                                </p:cTn>
                              </p:par>
                            </p:childTnLst>
                          </p:cTn>
                        </p:par>
                      </p:childTnLst>
                    </p:cTn>
                  </p:par>
                  <p:par>
                    <p:cTn id="189" fill="hold">
                      <p:stCondLst>
                        <p:cond delay="indefinite"/>
                      </p:stCondLst>
                      <p:childTnLst>
                        <p:par>
                          <p:cTn id="190" fill="hold">
                            <p:stCondLst>
                              <p:cond delay="0"/>
                            </p:stCondLst>
                            <p:childTnLst>
                              <p:par>
                                <p:cTn id="191" presetID="10" presetClass="entr" presetSubtype="0" fill="hold" grpId="0" nodeType="clickEffect">
                                  <p:stCondLst>
                                    <p:cond delay="0"/>
                                  </p:stCondLst>
                                  <p:childTnLst>
                                    <p:set>
                                      <p:cBhvr>
                                        <p:cTn id="192" dur="1" fill="hold">
                                          <p:stCondLst>
                                            <p:cond delay="0"/>
                                          </p:stCondLst>
                                        </p:cTn>
                                        <p:tgtEl>
                                          <p:spTgt spid="180"/>
                                        </p:tgtEl>
                                        <p:attrNameLst>
                                          <p:attrName>style.visibility</p:attrName>
                                        </p:attrNameLst>
                                      </p:cBhvr>
                                      <p:to>
                                        <p:strVal val="visible"/>
                                      </p:to>
                                    </p:set>
                                    <p:animEffect transition="in" filter="fade">
                                      <p:cBhvr>
                                        <p:cTn id="193" dur="500"/>
                                        <p:tgtEl>
                                          <p:spTgt spid="180"/>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181"/>
                                        </p:tgtEl>
                                        <p:attrNameLst>
                                          <p:attrName>style.visibility</p:attrName>
                                        </p:attrNameLst>
                                      </p:cBhvr>
                                      <p:to>
                                        <p:strVal val="visible"/>
                                      </p:to>
                                    </p:set>
                                    <p:animEffect transition="in" filter="fade">
                                      <p:cBhvr>
                                        <p:cTn id="196" dur="500"/>
                                        <p:tgtEl>
                                          <p:spTgt spid="181"/>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182"/>
                                        </p:tgtEl>
                                        <p:attrNameLst>
                                          <p:attrName>style.visibility</p:attrName>
                                        </p:attrNameLst>
                                      </p:cBhvr>
                                      <p:to>
                                        <p:strVal val="visible"/>
                                      </p:to>
                                    </p:set>
                                    <p:animEffect transition="in" filter="fade">
                                      <p:cBhvr>
                                        <p:cTn id="199" dur="500"/>
                                        <p:tgtEl>
                                          <p:spTgt spid="182"/>
                                        </p:tgtEl>
                                      </p:cBhvr>
                                    </p:animEffect>
                                  </p:childTnLst>
                                </p:cTn>
                              </p:par>
                              <p:par>
                                <p:cTn id="200" presetID="10" presetClass="entr" presetSubtype="0" fill="hold" grpId="0" nodeType="withEffect">
                                  <p:stCondLst>
                                    <p:cond delay="0"/>
                                  </p:stCondLst>
                                  <p:childTnLst>
                                    <p:set>
                                      <p:cBhvr>
                                        <p:cTn id="201" dur="1" fill="hold">
                                          <p:stCondLst>
                                            <p:cond delay="0"/>
                                          </p:stCondLst>
                                        </p:cTn>
                                        <p:tgtEl>
                                          <p:spTgt spid="183"/>
                                        </p:tgtEl>
                                        <p:attrNameLst>
                                          <p:attrName>style.visibility</p:attrName>
                                        </p:attrNameLst>
                                      </p:cBhvr>
                                      <p:to>
                                        <p:strVal val="visible"/>
                                      </p:to>
                                    </p:set>
                                    <p:animEffect transition="in" filter="fade">
                                      <p:cBhvr>
                                        <p:cTn id="202" dur="500"/>
                                        <p:tgtEl>
                                          <p:spTgt spid="183"/>
                                        </p:tgtEl>
                                      </p:cBhvr>
                                    </p:animEffect>
                                  </p:childTnLst>
                                </p:cTn>
                              </p:par>
                              <p:par>
                                <p:cTn id="203" presetID="10" presetClass="entr" presetSubtype="0" fill="hold" grpId="0" nodeType="withEffect">
                                  <p:stCondLst>
                                    <p:cond delay="0"/>
                                  </p:stCondLst>
                                  <p:childTnLst>
                                    <p:set>
                                      <p:cBhvr>
                                        <p:cTn id="204" dur="1" fill="hold">
                                          <p:stCondLst>
                                            <p:cond delay="0"/>
                                          </p:stCondLst>
                                        </p:cTn>
                                        <p:tgtEl>
                                          <p:spTgt spid="184"/>
                                        </p:tgtEl>
                                        <p:attrNameLst>
                                          <p:attrName>style.visibility</p:attrName>
                                        </p:attrNameLst>
                                      </p:cBhvr>
                                      <p:to>
                                        <p:strVal val="visible"/>
                                      </p:to>
                                    </p:set>
                                    <p:animEffect transition="in" filter="fade">
                                      <p:cBhvr>
                                        <p:cTn id="205" dur="500"/>
                                        <p:tgtEl>
                                          <p:spTgt spid="184"/>
                                        </p:tgtEl>
                                      </p:cBhvr>
                                    </p:animEffect>
                                  </p:childTnLst>
                                </p:cTn>
                              </p:par>
                              <p:par>
                                <p:cTn id="206" presetID="10" presetClass="entr" presetSubtype="0" fill="hold" grpId="0" nodeType="withEffect">
                                  <p:stCondLst>
                                    <p:cond delay="0"/>
                                  </p:stCondLst>
                                  <p:childTnLst>
                                    <p:set>
                                      <p:cBhvr>
                                        <p:cTn id="207" dur="1" fill="hold">
                                          <p:stCondLst>
                                            <p:cond delay="0"/>
                                          </p:stCondLst>
                                        </p:cTn>
                                        <p:tgtEl>
                                          <p:spTgt spid="185"/>
                                        </p:tgtEl>
                                        <p:attrNameLst>
                                          <p:attrName>style.visibility</p:attrName>
                                        </p:attrNameLst>
                                      </p:cBhvr>
                                      <p:to>
                                        <p:strVal val="visible"/>
                                      </p:to>
                                    </p:set>
                                    <p:animEffect transition="in" filter="fade">
                                      <p:cBhvr>
                                        <p:cTn id="208" dur="500"/>
                                        <p:tgtEl>
                                          <p:spTgt spid="185"/>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186"/>
                                        </p:tgtEl>
                                        <p:attrNameLst>
                                          <p:attrName>style.visibility</p:attrName>
                                        </p:attrNameLst>
                                      </p:cBhvr>
                                      <p:to>
                                        <p:strVal val="visible"/>
                                      </p:to>
                                    </p:set>
                                    <p:animEffect transition="in" filter="fade">
                                      <p:cBhvr>
                                        <p:cTn id="211" dur="500"/>
                                        <p:tgtEl>
                                          <p:spTgt spid="186"/>
                                        </p:tgtEl>
                                      </p:cBhvr>
                                    </p:animEffect>
                                  </p:childTnLst>
                                </p:cTn>
                              </p:par>
                              <p:par>
                                <p:cTn id="212" presetID="10" presetClass="entr" presetSubtype="0" fill="hold" grpId="0" nodeType="withEffect">
                                  <p:stCondLst>
                                    <p:cond delay="0"/>
                                  </p:stCondLst>
                                  <p:childTnLst>
                                    <p:set>
                                      <p:cBhvr>
                                        <p:cTn id="213" dur="1" fill="hold">
                                          <p:stCondLst>
                                            <p:cond delay="0"/>
                                          </p:stCondLst>
                                        </p:cTn>
                                        <p:tgtEl>
                                          <p:spTgt spid="187"/>
                                        </p:tgtEl>
                                        <p:attrNameLst>
                                          <p:attrName>style.visibility</p:attrName>
                                        </p:attrNameLst>
                                      </p:cBhvr>
                                      <p:to>
                                        <p:strVal val="visible"/>
                                      </p:to>
                                    </p:set>
                                    <p:animEffect transition="in" filter="fade">
                                      <p:cBhvr>
                                        <p:cTn id="214" dur="500"/>
                                        <p:tgtEl>
                                          <p:spTgt spid="187"/>
                                        </p:tgtEl>
                                      </p:cBhvr>
                                    </p:animEffect>
                                  </p:childTnLst>
                                </p:cTn>
                              </p:par>
                              <p:par>
                                <p:cTn id="215" presetID="10" presetClass="entr" presetSubtype="0" fill="hold" grpId="0" nodeType="withEffect">
                                  <p:stCondLst>
                                    <p:cond delay="0"/>
                                  </p:stCondLst>
                                  <p:childTnLst>
                                    <p:set>
                                      <p:cBhvr>
                                        <p:cTn id="216" dur="1" fill="hold">
                                          <p:stCondLst>
                                            <p:cond delay="0"/>
                                          </p:stCondLst>
                                        </p:cTn>
                                        <p:tgtEl>
                                          <p:spTgt spid="188"/>
                                        </p:tgtEl>
                                        <p:attrNameLst>
                                          <p:attrName>style.visibility</p:attrName>
                                        </p:attrNameLst>
                                      </p:cBhvr>
                                      <p:to>
                                        <p:strVal val="visible"/>
                                      </p:to>
                                    </p:set>
                                    <p:animEffect transition="in" filter="fade">
                                      <p:cBhvr>
                                        <p:cTn id="217" dur="500"/>
                                        <p:tgtEl>
                                          <p:spTgt spid="188"/>
                                        </p:tgtEl>
                                      </p:cBhvr>
                                    </p:animEffect>
                                  </p:childTnLst>
                                </p:cTn>
                              </p:par>
                              <p:par>
                                <p:cTn id="218" presetID="10" presetClass="entr" presetSubtype="0" fill="hold" grpId="0" nodeType="withEffect">
                                  <p:stCondLst>
                                    <p:cond delay="0"/>
                                  </p:stCondLst>
                                  <p:childTnLst>
                                    <p:set>
                                      <p:cBhvr>
                                        <p:cTn id="219" dur="1" fill="hold">
                                          <p:stCondLst>
                                            <p:cond delay="0"/>
                                          </p:stCondLst>
                                        </p:cTn>
                                        <p:tgtEl>
                                          <p:spTgt spid="189"/>
                                        </p:tgtEl>
                                        <p:attrNameLst>
                                          <p:attrName>style.visibility</p:attrName>
                                        </p:attrNameLst>
                                      </p:cBhvr>
                                      <p:to>
                                        <p:strVal val="visible"/>
                                      </p:to>
                                    </p:set>
                                    <p:animEffect transition="in" filter="fade">
                                      <p:cBhvr>
                                        <p:cTn id="220" dur="500"/>
                                        <p:tgtEl>
                                          <p:spTgt spid="189"/>
                                        </p:tgtEl>
                                      </p:cBhvr>
                                    </p:animEffect>
                                  </p:childTnLst>
                                </p:cTn>
                              </p:par>
                              <p:par>
                                <p:cTn id="221" presetID="10" presetClass="entr" presetSubtype="0" fill="hold" grpId="0" nodeType="withEffect">
                                  <p:stCondLst>
                                    <p:cond delay="0"/>
                                  </p:stCondLst>
                                  <p:childTnLst>
                                    <p:set>
                                      <p:cBhvr>
                                        <p:cTn id="222" dur="1" fill="hold">
                                          <p:stCondLst>
                                            <p:cond delay="0"/>
                                          </p:stCondLst>
                                        </p:cTn>
                                        <p:tgtEl>
                                          <p:spTgt spid="190"/>
                                        </p:tgtEl>
                                        <p:attrNameLst>
                                          <p:attrName>style.visibility</p:attrName>
                                        </p:attrNameLst>
                                      </p:cBhvr>
                                      <p:to>
                                        <p:strVal val="visible"/>
                                      </p:to>
                                    </p:set>
                                    <p:animEffect transition="in" filter="fade">
                                      <p:cBhvr>
                                        <p:cTn id="223" dur="500"/>
                                        <p:tgtEl>
                                          <p:spTgt spid="190"/>
                                        </p:tgtEl>
                                      </p:cBhvr>
                                    </p:animEffect>
                                  </p:childTnLst>
                                </p:cTn>
                              </p:par>
                              <p:par>
                                <p:cTn id="224" presetID="10" presetClass="entr" presetSubtype="0" fill="hold" grpId="0" nodeType="withEffect">
                                  <p:stCondLst>
                                    <p:cond delay="0"/>
                                  </p:stCondLst>
                                  <p:childTnLst>
                                    <p:set>
                                      <p:cBhvr>
                                        <p:cTn id="225" dur="1" fill="hold">
                                          <p:stCondLst>
                                            <p:cond delay="0"/>
                                          </p:stCondLst>
                                        </p:cTn>
                                        <p:tgtEl>
                                          <p:spTgt spid="191"/>
                                        </p:tgtEl>
                                        <p:attrNameLst>
                                          <p:attrName>style.visibility</p:attrName>
                                        </p:attrNameLst>
                                      </p:cBhvr>
                                      <p:to>
                                        <p:strVal val="visible"/>
                                      </p:to>
                                    </p:set>
                                    <p:animEffect transition="in" filter="fade">
                                      <p:cBhvr>
                                        <p:cTn id="226" dur="500"/>
                                        <p:tgtEl>
                                          <p:spTgt spid="191"/>
                                        </p:tgtEl>
                                      </p:cBhvr>
                                    </p:animEffect>
                                  </p:childTnLst>
                                </p:cTn>
                              </p:par>
                              <p:par>
                                <p:cTn id="227" presetID="10" presetClass="entr" presetSubtype="0" fill="hold" grpId="0" nodeType="withEffect">
                                  <p:stCondLst>
                                    <p:cond delay="0"/>
                                  </p:stCondLst>
                                  <p:childTnLst>
                                    <p:set>
                                      <p:cBhvr>
                                        <p:cTn id="228" dur="1" fill="hold">
                                          <p:stCondLst>
                                            <p:cond delay="0"/>
                                          </p:stCondLst>
                                        </p:cTn>
                                        <p:tgtEl>
                                          <p:spTgt spid="192"/>
                                        </p:tgtEl>
                                        <p:attrNameLst>
                                          <p:attrName>style.visibility</p:attrName>
                                        </p:attrNameLst>
                                      </p:cBhvr>
                                      <p:to>
                                        <p:strVal val="visible"/>
                                      </p:to>
                                    </p:set>
                                    <p:animEffect transition="in" filter="fade">
                                      <p:cBhvr>
                                        <p:cTn id="229" dur="500"/>
                                        <p:tgtEl>
                                          <p:spTgt spid="192"/>
                                        </p:tgtEl>
                                      </p:cBhvr>
                                    </p:animEffect>
                                  </p:childTnLst>
                                </p:cTn>
                              </p:par>
                              <p:par>
                                <p:cTn id="230" presetID="10" presetClass="entr" presetSubtype="0" fill="hold" grpId="0" nodeType="withEffect">
                                  <p:stCondLst>
                                    <p:cond delay="0"/>
                                  </p:stCondLst>
                                  <p:childTnLst>
                                    <p:set>
                                      <p:cBhvr>
                                        <p:cTn id="231" dur="1" fill="hold">
                                          <p:stCondLst>
                                            <p:cond delay="0"/>
                                          </p:stCondLst>
                                        </p:cTn>
                                        <p:tgtEl>
                                          <p:spTgt spid="193"/>
                                        </p:tgtEl>
                                        <p:attrNameLst>
                                          <p:attrName>style.visibility</p:attrName>
                                        </p:attrNameLst>
                                      </p:cBhvr>
                                      <p:to>
                                        <p:strVal val="visible"/>
                                      </p:to>
                                    </p:set>
                                    <p:animEffect transition="in" filter="fade">
                                      <p:cBhvr>
                                        <p:cTn id="232" dur="500"/>
                                        <p:tgtEl>
                                          <p:spTgt spid="193"/>
                                        </p:tgtEl>
                                      </p:cBhvr>
                                    </p:animEffect>
                                  </p:childTnLst>
                                </p:cTn>
                              </p:par>
                              <p:par>
                                <p:cTn id="233" presetID="10" presetClass="entr" presetSubtype="0" fill="hold" grpId="0" nodeType="withEffect">
                                  <p:stCondLst>
                                    <p:cond delay="0"/>
                                  </p:stCondLst>
                                  <p:childTnLst>
                                    <p:set>
                                      <p:cBhvr>
                                        <p:cTn id="234" dur="1" fill="hold">
                                          <p:stCondLst>
                                            <p:cond delay="0"/>
                                          </p:stCondLst>
                                        </p:cTn>
                                        <p:tgtEl>
                                          <p:spTgt spid="194"/>
                                        </p:tgtEl>
                                        <p:attrNameLst>
                                          <p:attrName>style.visibility</p:attrName>
                                        </p:attrNameLst>
                                      </p:cBhvr>
                                      <p:to>
                                        <p:strVal val="visible"/>
                                      </p:to>
                                    </p:set>
                                    <p:animEffect transition="in" filter="fade">
                                      <p:cBhvr>
                                        <p:cTn id="235" dur="500"/>
                                        <p:tgtEl>
                                          <p:spTgt spid="194"/>
                                        </p:tgtEl>
                                      </p:cBhvr>
                                    </p:animEffect>
                                  </p:childTnLst>
                                </p:cTn>
                              </p:par>
                              <p:par>
                                <p:cTn id="236" presetID="10" presetClass="entr" presetSubtype="0" fill="hold" grpId="0" nodeType="withEffect">
                                  <p:stCondLst>
                                    <p:cond delay="0"/>
                                  </p:stCondLst>
                                  <p:childTnLst>
                                    <p:set>
                                      <p:cBhvr>
                                        <p:cTn id="237" dur="1" fill="hold">
                                          <p:stCondLst>
                                            <p:cond delay="0"/>
                                          </p:stCondLst>
                                        </p:cTn>
                                        <p:tgtEl>
                                          <p:spTgt spid="195"/>
                                        </p:tgtEl>
                                        <p:attrNameLst>
                                          <p:attrName>style.visibility</p:attrName>
                                        </p:attrNameLst>
                                      </p:cBhvr>
                                      <p:to>
                                        <p:strVal val="visible"/>
                                      </p:to>
                                    </p:set>
                                    <p:animEffect transition="in" filter="fade">
                                      <p:cBhvr>
                                        <p:cTn id="238" dur="500"/>
                                        <p:tgtEl>
                                          <p:spTgt spid="195"/>
                                        </p:tgtEl>
                                      </p:cBhvr>
                                    </p:animEffect>
                                  </p:childTnLst>
                                </p:cTn>
                              </p:par>
                              <p:par>
                                <p:cTn id="239" presetID="10" presetClass="entr" presetSubtype="0" fill="hold" grpId="0" nodeType="withEffect">
                                  <p:stCondLst>
                                    <p:cond delay="0"/>
                                  </p:stCondLst>
                                  <p:childTnLst>
                                    <p:set>
                                      <p:cBhvr>
                                        <p:cTn id="240" dur="1" fill="hold">
                                          <p:stCondLst>
                                            <p:cond delay="0"/>
                                          </p:stCondLst>
                                        </p:cTn>
                                        <p:tgtEl>
                                          <p:spTgt spid="196"/>
                                        </p:tgtEl>
                                        <p:attrNameLst>
                                          <p:attrName>style.visibility</p:attrName>
                                        </p:attrNameLst>
                                      </p:cBhvr>
                                      <p:to>
                                        <p:strVal val="visible"/>
                                      </p:to>
                                    </p:set>
                                    <p:animEffect transition="in" filter="fade">
                                      <p:cBhvr>
                                        <p:cTn id="241" dur="500"/>
                                        <p:tgtEl>
                                          <p:spTgt spid="196"/>
                                        </p:tgtEl>
                                      </p:cBhvr>
                                    </p:animEffect>
                                  </p:childTnLst>
                                </p:cTn>
                              </p:par>
                              <p:par>
                                <p:cTn id="242" presetID="10" presetClass="entr" presetSubtype="0" fill="hold" grpId="0" nodeType="withEffect">
                                  <p:stCondLst>
                                    <p:cond delay="0"/>
                                  </p:stCondLst>
                                  <p:childTnLst>
                                    <p:set>
                                      <p:cBhvr>
                                        <p:cTn id="243" dur="1" fill="hold">
                                          <p:stCondLst>
                                            <p:cond delay="0"/>
                                          </p:stCondLst>
                                        </p:cTn>
                                        <p:tgtEl>
                                          <p:spTgt spid="197"/>
                                        </p:tgtEl>
                                        <p:attrNameLst>
                                          <p:attrName>style.visibility</p:attrName>
                                        </p:attrNameLst>
                                      </p:cBhvr>
                                      <p:to>
                                        <p:strVal val="visible"/>
                                      </p:to>
                                    </p:set>
                                    <p:animEffect transition="in" filter="fade">
                                      <p:cBhvr>
                                        <p:cTn id="244" dur="500"/>
                                        <p:tgtEl>
                                          <p:spTgt spid="197"/>
                                        </p:tgtEl>
                                      </p:cBhvr>
                                    </p:animEffect>
                                  </p:childTnLst>
                                </p:cTn>
                              </p:par>
                              <p:par>
                                <p:cTn id="245" presetID="10" presetClass="entr" presetSubtype="0" fill="hold" grpId="0" nodeType="withEffect">
                                  <p:stCondLst>
                                    <p:cond delay="0"/>
                                  </p:stCondLst>
                                  <p:childTnLst>
                                    <p:set>
                                      <p:cBhvr>
                                        <p:cTn id="246" dur="1" fill="hold">
                                          <p:stCondLst>
                                            <p:cond delay="0"/>
                                          </p:stCondLst>
                                        </p:cTn>
                                        <p:tgtEl>
                                          <p:spTgt spid="198"/>
                                        </p:tgtEl>
                                        <p:attrNameLst>
                                          <p:attrName>style.visibility</p:attrName>
                                        </p:attrNameLst>
                                      </p:cBhvr>
                                      <p:to>
                                        <p:strVal val="visible"/>
                                      </p:to>
                                    </p:set>
                                    <p:animEffect transition="in" filter="fade">
                                      <p:cBhvr>
                                        <p:cTn id="247" dur="500"/>
                                        <p:tgtEl>
                                          <p:spTgt spid="198"/>
                                        </p:tgtEl>
                                      </p:cBhvr>
                                    </p:animEffect>
                                  </p:childTnLst>
                                </p:cTn>
                              </p:par>
                              <p:par>
                                <p:cTn id="248" presetID="10" presetClass="entr" presetSubtype="0" fill="hold" grpId="0" nodeType="withEffect">
                                  <p:stCondLst>
                                    <p:cond delay="0"/>
                                  </p:stCondLst>
                                  <p:childTnLst>
                                    <p:set>
                                      <p:cBhvr>
                                        <p:cTn id="249" dur="1" fill="hold">
                                          <p:stCondLst>
                                            <p:cond delay="0"/>
                                          </p:stCondLst>
                                        </p:cTn>
                                        <p:tgtEl>
                                          <p:spTgt spid="199"/>
                                        </p:tgtEl>
                                        <p:attrNameLst>
                                          <p:attrName>style.visibility</p:attrName>
                                        </p:attrNameLst>
                                      </p:cBhvr>
                                      <p:to>
                                        <p:strVal val="visible"/>
                                      </p:to>
                                    </p:set>
                                    <p:animEffect transition="in" filter="fade">
                                      <p:cBhvr>
                                        <p:cTn id="250" dur="500"/>
                                        <p:tgtEl>
                                          <p:spTgt spid="199"/>
                                        </p:tgtEl>
                                      </p:cBhvr>
                                    </p:animEffect>
                                  </p:childTnLst>
                                </p:cTn>
                              </p:par>
                            </p:childTnLst>
                          </p:cTn>
                        </p:par>
                      </p:childTnLst>
                    </p:cTn>
                  </p:par>
                  <p:par>
                    <p:cTn id="251" fill="hold">
                      <p:stCondLst>
                        <p:cond delay="indefinite"/>
                      </p:stCondLst>
                      <p:childTnLst>
                        <p:par>
                          <p:cTn id="252" fill="hold">
                            <p:stCondLst>
                              <p:cond delay="0"/>
                            </p:stCondLst>
                            <p:childTnLst>
                              <p:par>
                                <p:cTn id="253" presetID="42" presetClass="entr" presetSubtype="0" fill="hold" grpId="0" nodeType="clickEffect">
                                  <p:stCondLst>
                                    <p:cond delay="0"/>
                                  </p:stCondLst>
                                  <p:childTnLst>
                                    <p:set>
                                      <p:cBhvr>
                                        <p:cTn id="254" dur="1" fill="hold">
                                          <p:stCondLst>
                                            <p:cond delay="0"/>
                                          </p:stCondLst>
                                        </p:cTn>
                                        <p:tgtEl>
                                          <p:spTgt spid="220"/>
                                        </p:tgtEl>
                                        <p:attrNameLst>
                                          <p:attrName>style.visibility</p:attrName>
                                        </p:attrNameLst>
                                      </p:cBhvr>
                                      <p:to>
                                        <p:strVal val="visible"/>
                                      </p:to>
                                    </p:set>
                                    <p:animEffect transition="in" filter="fade">
                                      <p:cBhvr>
                                        <p:cTn id="255" dur="1000"/>
                                        <p:tgtEl>
                                          <p:spTgt spid="220"/>
                                        </p:tgtEl>
                                      </p:cBhvr>
                                    </p:animEffect>
                                    <p:anim calcmode="lin" valueType="num">
                                      <p:cBhvr>
                                        <p:cTn id="256" dur="1000" fill="hold"/>
                                        <p:tgtEl>
                                          <p:spTgt spid="220"/>
                                        </p:tgtEl>
                                        <p:attrNameLst>
                                          <p:attrName>ppt_x</p:attrName>
                                        </p:attrNameLst>
                                      </p:cBhvr>
                                      <p:tavLst>
                                        <p:tav tm="0">
                                          <p:val>
                                            <p:strVal val="#ppt_x"/>
                                          </p:val>
                                        </p:tav>
                                        <p:tav tm="100000">
                                          <p:val>
                                            <p:strVal val="#ppt_x"/>
                                          </p:val>
                                        </p:tav>
                                      </p:tavLst>
                                    </p:anim>
                                    <p:anim calcmode="lin" valueType="num">
                                      <p:cBhvr>
                                        <p:cTn id="257" dur="1000" fill="hold"/>
                                        <p:tgtEl>
                                          <p:spTgt spid="220"/>
                                        </p:tgtEl>
                                        <p:attrNameLst>
                                          <p:attrName>ppt_y</p:attrName>
                                        </p:attrNameLst>
                                      </p:cBhvr>
                                      <p:tavLst>
                                        <p:tav tm="0">
                                          <p:val>
                                            <p:strVal val="#ppt_y+.1"/>
                                          </p:val>
                                        </p:tav>
                                        <p:tav tm="100000">
                                          <p:val>
                                            <p:strVal val="#ppt_y"/>
                                          </p:val>
                                        </p:tav>
                                      </p:tavLst>
                                    </p:anim>
                                  </p:childTnLst>
                                </p:cTn>
                              </p:par>
                              <p:par>
                                <p:cTn id="258" presetID="42" presetClass="entr" presetSubtype="0" fill="hold" grpId="0" nodeType="withEffect">
                                  <p:stCondLst>
                                    <p:cond delay="0"/>
                                  </p:stCondLst>
                                  <p:childTnLst>
                                    <p:set>
                                      <p:cBhvr>
                                        <p:cTn id="259" dur="1" fill="hold">
                                          <p:stCondLst>
                                            <p:cond delay="0"/>
                                          </p:stCondLst>
                                        </p:cTn>
                                        <p:tgtEl>
                                          <p:spTgt spid="227"/>
                                        </p:tgtEl>
                                        <p:attrNameLst>
                                          <p:attrName>style.visibility</p:attrName>
                                        </p:attrNameLst>
                                      </p:cBhvr>
                                      <p:to>
                                        <p:strVal val="visible"/>
                                      </p:to>
                                    </p:set>
                                    <p:animEffect transition="in" filter="fade">
                                      <p:cBhvr>
                                        <p:cTn id="260" dur="1000"/>
                                        <p:tgtEl>
                                          <p:spTgt spid="227"/>
                                        </p:tgtEl>
                                      </p:cBhvr>
                                    </p:animEffect>
                                    <p:anim calcmode="lin" valueType="num">
                                      <p:cBhvr>
                                        <p:cTn id="261" dur="1000" fill="hold"/>
                                        <p:tgtEl>
                                          <p:spTgt spid="227"/>
                                        </p:tgtEl>
                                        <p:attrNameLst>
                                          <p:attrName>ppt_x</p:attrName>
                                        </p:attrNameLst>
                                      </p:cBhvr>
                                      <p:tavLst>
                                        <p:tav tm="0">
                                          <p:val>
                                            <p:strVal val="#ppt_x"/>
                                          </p:val>
                                        </p:tav>
                                        <p:tav tm="100000">
                                          <p:val>
                                            <p:strVal val="#ppt_x"/>
                                          </p:val>
                                        </p:tav>
                                      </p:tavLst>
                                    </p:anim>
                                    <p:anim calcmode="lin" valueType="num">
                                      <p:cBhvr>
                                        <p:cTn id="262" dur="1000" fill="hold"/>
                                        <p:tgtEl>
                                          <p:spTgt spid="227"/>
                                        </p:tgtEl>
                                        <p:attrNameLst>
                                          <p:attrName>ppt_y</p:attrName>
                                        </p:attrNameLst>
                                      </p:cBhvr>
                                      <p:tavLst>
                                        <p:tav tm="0">
                                          <p:val>
                                            <p:strVal val="#ppt_y+.1"/>
                                          </p:val>
                                        </p:tav>
                                        <p:tav tm="100000">
                                          <p:val>
                                            <p:strVal val="#ppt_y"/>
                                          </p:val>
                                        </p:tav>
                                      </p:tavLst>
                                    </p:anim>
                                  </p:childTnLst>
                                </p:cTn>
                              </p:par>
                            </p:childTnLst>
                          </p:cTn>
                        </p:par>
                      </p:childTnLst>
                    </p:cTn>
                  </p:par>
                  <p:par>
                    <p:cTn id="263" fill="hold">
                      <p:stCondLst>
                        <p:cond delay="indefinite"/>
                      </p:stCondLst>
                      <p:childTnLst>
                        <p:par>
                          <p:cTn id="264" fill="hold">
                            <p:stCondLst>
                              <p:cond delay="0"/>
                            </p:stCondLst>
                            <p:childTnLst>
                              <p:par>
                                <p:cTn id="265" presetID="42" presetClass="entr" presetSubtype="0" fill="hold" grpId="0" nodeType="clickEffect">
                                  <p:stCondLst>
                                    <p:cond delay="0"/>
                                  </p:stCondLst>
                                  <p:childTnLst>
                                    <p:set>
                                      <p:cBhvr>
                                        <p:cTn id="266" dur="1" fill="hold">
                                          <p:stCondLst>
                                            <p:cond delay="0"/>
                                          </p:stCondLst>
                                        </p:cTn>
                                        <p:tgtEl>
                                          <p:spTgt spid="221"/>
                                        </p:tgtEl>
                                        <p:attrNameLst>
                                          <p:attrName>style.visibility</p:attrName>
                                        </p:attrNameLst>
                                      </p:cBhvr>
                                      <p:to>
                                        <p:strVal val="visible"/>
                                      </p:to>
                                    </p:set>
                                    <p:animEffect transition="in" filter="fade">
                                      <p:cBhvr>
                                        <p:cTn id="267" dur="1000"/>
                                        <p:tgtEl>
                                          <p:spTgt spid="221"/>
                                        </p:tgtEl>
                                      </p:cBhvr>
                                    </p:animEffect>
                                    <p:anim calcmode="lin" valueType="num">
                                      <p:cBhvr>
                                        <p:cTn id="268" dur="1000" fill="hold"/>
                                        <p:tgtEl>
                                          <p:spTgt spid="221"/>
                                        </p:tgtEl>
                                        <p:attrNameLst>
                                          <p:attrName>ppt_x</p:attrName>
                                        </p:attrNameLst>
                                      </p:cBhvr>
                                      <p:tavLst>
                                        <p:tav tm="0">
                                          <p:val>
                                            <p:strVal val="#ppt_x"/>
                                          </p:val>
                                        </p:tav>
                                        <p:tav tm="100000">
                                          <p:val>
                                            <p:strVal val="#ppt_x"/>
                                          </p:val>
                                        </p:tav>
                                      </p:tavLst>
                                    </p:anim>
                                    <p:anim calcmode="lin" valueType="num">
                                      <p:cBhvr>
                                        <p:cTn id="269" dur="1000" fill="hold"/>
                                        <p:tgtEl>
                                          <p:spTgt spid="221"/>
                                        </p:tgtEl>
                                        <p:attrNameLst>
                                          <p:attrName>ppt_y</p:attrName>
                                        </p:attrNameLst>
                                      </p:cBhvr>
                                      <p:tavLst>
                                        <p:tav tm="0">
                                          <p:val>
                                            <p:strVal val="#ppt_y+.1"/>
                                          </p:val>
                                        </p:tav>
                                        <p:tav tm="100000">
                                          <p:val>
                                            <p:strVal val="#ppt_y"/>
                                          </p:val>
                                        </p:tav>
                                      </p:tavLst>
                                    </p:anim>
                                  </p:childTnLst>
                                </p:cTn>
                              </p:par>
                              <p:par>
                                <p:cTn id="270" presetID="42" presetClass="entr" presetSubtype="0" fill="hold" grpId="0" nodeType="withEffect">
                                  <p:stCondLst>
                                    <p:cond delay="0"/>
                                  </p:stCondLst>
                                  <p:childTnLst>
                                    <p:set>
                                      <p:cBhvr>
                                        <p:cTn id="271" dur="1" fill="hold">
                                          <p:stCondLst>
                                            <p:cond delay="0"/>
                                          </p:stCondLst>
                                        </p:cTn>
                                        <p:tgtEl>
                                          <p:spTgt spid="234"/>
                                        </p:tgtEl>
                                        <p:attrNameLst>
                                          <p:attrName>style.visibility</p:attrName>
                                        </p:attrNameLst>
                                      </p:cBhvr>
                                      <p:to>
                                        <p:strVal val="visible"/>
                                      </p:to>
                                    </p:set>
                                    <p:animEffect transition="in" filter="fade">
                                      <p:cBhvr>
                                        <p:cTn id="272" dur="1000"/>
                                        <p:tgtEl>
                                          <p:spTgt spid="234"/>
                                        </p:tgtEl>
                                      </p:cBhvr>
                                    </p:animEffect>
                                    <p:anim calcmode="lin" valueType="num">
                                      <p:cBhvr>
                                        <p:cTn id="273" dur="1000" fill="hold"/>
                                        <p:tgtEl>
                                          <p:spTgt spid="234"/>
                                        </p:tgtEl>
                                        <p:attrNameLst>
                                          <p:attrName>ppt_x</p:attrName>
                                        </p:attrNameLst>
                                      </p:cBhvr>
                                      <p:tavLst>
                                        <p:tav tm="0">
                                          <p:val>
                                            <p:strVal val="#ppt_x"/>
                                          </p:val>
                                        </p:tav>
                                        <p:tav tm="100000">
                                          <p:val>
                                            <p:strVal val="#ppt_x"/>
                                          </p:val>
                                        </p:tav>
                                      </p:tavLst>
                                    </p:anim>
                                    <p:anim calcmode="lin" valueType="num">
                                      <p:cBhvr>
                                        <p:cTn id="274" dur="1000" fill="hold"/>
                                        <p:tgtEl>
                                          <p:spTgt spid="234"/>
                                        </p:tgtEl>
                                        <p:attrNameLst>
                                          <p:attrName>ppt_y</p:attrName>
                                        </p:attrNameLst>
                                      </p:cBhvr>
                                      <p:tavLst>
                                        <p:tav tm="0">
                                          <p:val>
                                            <p:strVal val="#ppt_y+.1"/>
                                          </p:val>
                                        </p:tav>
                                        <p:tav tm="100000">
                                          <p:val>
                                            <p:strVal val="#ppt_y"/>
                                          </p:val>
                                        </p:tav>
                                      </p:tavLst>
                                    </p:anim>
                                  </p:childTnLst>
                                </p:cTn>
                              </p:par>
                            </p:childTnLst>
                          </p:cTn>
                        </p:par>
                      </p:childTnLst>
                    </p:cTn>
                  </p:par>
                  <p:par>
                    <p:cTn id="275" fill="hold">
                      <p:stCondLst>
                        <p:cond delay="indefinite"/>
                      </p:stCondLst>
                      <p:childTnLst>
                        <p:par>
                          <p:cTn id="276" fill="hold">
                            <p:stCondLst>
                              <p:cond delay="0"/>
                            </p:stCondLst>
                            <p:childTnLst>
                              <p:par>
                                <p:cTn id="277" presetID="42" presetClass="entr" presetSubtype="0" fill="hold" grpId="0" nodeType="clickEffect">
                                  <p:stCondLst>
                                    <p:cond delay="0"/>
                                  </p:stCondLst>
                                  <p:childTnLst>
                                    <p:set>
                                      <p:cBhvr>
                                        <p:cTn id="278" dur="1" fill="hold">
                                          <p:stCondLst>
                                            <p:cond delay="0"/>
                                          </p:stCondLst>
                                        </p:cTn>
                                        <p:tgtEl>
                                          <p:spTgt spid="222"/>
                                        </p:tgtEl>
                                        <p:attrNameLst>
                                          <p:attrName>style.visibility</p:attrName>
                                        </p:attrNameLst>
                                      </p:cBhvr>
                                      <p:to>
                                        <p:strVal val="visible"/>
                                      </p:to>
                                    </p:set>
                                    <p:animEffect transition="in" filter="fade">
                                      <p:cBhvr>
                                        <p:cTn id="279" dur="1000"/>
                                        <p:tgtEl>
                                          <p:spTgt spid="222"/>
                                        </p:tgtEl>
                                      </p:cBhvr>
                                    </p:animEffect>
                                    <p:anim calcmode="lin" valueType="num">
                                      <p:cBhvr>
                                        <p:cTn id="280" dur="1000" fill="hold"/>
                                        <p:tgtEl>
                                          <p:spTgt spid="222"/>
                                        </p:tgtEl>
                                        <p:attrNameLst>
                                          <p:attrName>ppt_x</p:attrName>
                                        </p:attrNameLst>
                                      </p:cBhvr>
                                      <p:tavLst>
                                        <p:tav tm="0">
                                          <p:val>
                                            <p:strVal val="#ppt_x"/>
                                          </p:val>
                                        </p:tav>
                                        <p:tav tm="100000">
                                          <p:val>
                                            <p:strVal val="#ppt_x"/>
                                          </p:val>
                                        </p:tav>
                                      </p:tavLst>
                                    </p:anim>
                                    <p:anim calcmode="lin" valueType="num">
                                      <p:cBhvr>
                                        <p:cTn id="281" dur="1000" fill="hold"/>
                                        <p:tgtEl>
                                          <p:spTgt spid="222"/>
                                        </p:tgtEl>
                                        <p:attrNameLst>
                                          <p:attrName>ppt_y</p:attrName>
                                        </p:attrNameLst>
                                      </p:cBhvr>
                                      <p:tavLst>
                                        <p:tav tm="0">
                                          <p:val>
                                            <p:strVal val="#ppt_y+.1"/>
                                          </p:val>
                                        </p:tav>
                                        <p:tav tm="100000">
                                          <p:val>
                                            <p:strVal val="#ppt_y"/>
                                          </p:val>
                                        </p:tav>
                                      </p:tavLst>
                                    </p:anim>
                                  </p:childTnLst>
                                </p:cTn>
                              </p:par>
                              <p:par>
                                <p:cTn id="282" presetID="42" presetClass="entr" presetSubtype="0" fill="hold" grpId="0" nodeType="withEffect">
                                  <p:stCondLst>
                                    <p:cond delay="0"/>
                                  </p:stCondLst>
                                  <p:childTnLst>
                                    <p:set>
                                      <p:cBhvr>
                                        <p:cTn id="283" dur="1" fill="hold">
                                          <p:stCondLst>
                                            <p:cond delay="0"/>
                                          </p:stCondLst>
                                        </p:cTn>
                                        <p:tgtEl>
                                          <p:spTgt spid="235"/>
                                        </p:tgtEl>
                                        <p:attrNameLst>
                                          <p:attrName>style.visibility</p:attrName>
                                        </p:attrNameLst>
                                      </p:cBhvr>
                                      <p:to>
                                        <p:strVal val="visible"/>
                                      </p:to>
                                    </p:set>
                                    <p:animEffect transition="in" filter="fade">
                                      <p:cBhvr>
                                        <p:cTn id="284" dur="1000"/>
                                        <p:tgtEl>
                                          <p:spTgt spid="235"/>
                                        </p:tgtEl>
                                      </p:cBhvr>
                                    </p:animEffect>
                                    <p:anim calcmode="lin" valueType="num">
                                      <p:cBhvr>
                                        <p:cTn id="285" dur="1000" fill="hold"/>
                                        <p:tgtEl>
                                          <p:spTgt spid="235"/>
                                        </p:tgtEl>
                                        <p:attrNameLst>
                                          <p:attrName>ppt_x</p:attrName>
                                        </p:attrNameLst>
                                      </p:cBhvr>
                                      <p:tavLst>
                                        <p:tav tm="0">
                                          <p:val>
                                            <p:strVal val="#ppt_x"/>
                                          </p:val>
                                        </p:tav>
                                        <p:tav tm="100000">
                                          <p:val>
                                            <p:strVal val="#ppt_x"/>
                                          </p:val>
                                        </p:tav>
                                      </p:tavLst>
                                    </p:anim>
                                    <p:anim calcmode="lin" valueType="num">
                                      <p:cBhvr>
                                        <p:cTn id="286" dur="1000" fill="hold"/>
                                        <p:tgtEl>
                                          <p:spTgt spid="235"/>
                                        </p:tgtEl>
                                        <p:attrNameLst>
                                          <p:attrName>ppt_y</p:attrName>
                                        </p:attrNameLst>
                                      </p:cBhvr>
                                      <p:tavLst>
                                        <p:tav tm="0">
                                          <p:val>
                                            <p:strVal val="#ppt_y+.1"/>
                                          </p:val>
                                        </p:tav>
                                        <p:tav tm="100000">
                                          <p:val>
                                            <p:strVal val="#ppt_y"/>
                                          </p:val>
                                        </p:tav>
                                      </p:tavLst>
                                    </p:anim>
                                  </p:childTnLst>
                                </p:cTn>
                              </p:par>
                            </p:childTnLst>
                          </p:cTn>
                        </p:par>
                      </p:childTnLst>
                    </p:cTn>
                  </p:par>
                  <p:par>
                    <p:cTn id="287" fill="hold">
                      <p:stCondLst>
                        <p:cond delay="indefinite"/>
                      </p:stCondLst>
                      <p:childTnLst>
                        <p:par>
                          <p:cTn id="288" fill="hold">
                            <p:stCondLst>
                              <p:cond delay="0"/>
                            </p:stCondLst>
                            <p:childTnLst>
                              <p:par>
                                <p:cTn id="289" presetID="42" presetClass="entr" presetSubtype="0" fill="hold" grpId="0" nodeType="clickEffect">
                                  <p:stCondLst>
                                    <p:cond delay="0"/>
                                  </p:stCondLst>
                                  <p:childTnLst>
                                    <p:set>
                                      <p:cBhvr>
                                        <p:cTn id="290" dur="1" fill="hold">
                                          <p:stCondLst>
                                            <p:cond delay="0"/>
                                          </p:stCondLst>
                                        </p:cTn>
                                        <p:tgtEl>
                                          <p:spTgt spid="223"/>
                                        </p:tgtEl>
                                        <p:attrNameLst>
                                          <p:attrName>style.visibility</p:attrName>
                                        </p:attrNameLst>
                                      </p:cBhvr>
                                      <p:to>
                                        <p:strVal val="visible"/>
                                      </p:to>
                                    </p:set>
                                    <p:animEffect transition="in" filter="fade">
                                      <p:cBhvr>
                                        <p:cTn id="291" dur="1000"/>
                                        <p:tgtEl>
                                          <p:spTgt spid="223"/>
                                        </p:tgtEl>
                                      </p:cBhvr>
                                    </p:animEffect>
                                    <p:anim calcmode="lin" valueType="num">
                                      <p:cBhvr>
                                        <p:cTn id="292" dur="1000" fill="hold"/>
                                        <p:tgtEl>
                                          <p:spTgt spid="223"/>
                                        </p:tgtEl>
                                        <p:attrNameLst>
                                          <p:attrName>ppt_x</p:attrName>
                                        </p:attrNameLst>
                                      </p:cBhvr>
                                      <p:tavLst>
                                        <p:tav tm="0">
                                          <p:val>
                                            <p:strVal val="#ppt_x"/>
                                          </p:val>
                                        </p:tav>
                                        <p:tav tm="100000">
                                          <p:val>
                                            <p:strVal val="#ppt_x"/>
                                          </p:val>
                                        </p:tav>
                                      </p:tavLst>
                                    </p:anim>
                                    <p:anim calcmode="lin" valueType="num">
                                      <p:cBhvr>
                                        <p:cTn id="293" dur="1000" fill="hold"/>
                                        <p:tgtEl>
                                          <p:spTgt spid="223"/>
                                        </p:tgtEl>
                                        <p:attrNameLst>
                                          <p:attrName>ppt_y</p:attrName>
                                        </p:attrNameLst>
                                      </p:cBhvr>
                                      <p:tavLst>
                                        <p:tav tm="0">
                                          <p:val>
                                            <p:strVal val="#ppt_y+.1"/>
                                          </p:val>
                                        </p:tav>
                                        <p:tav tm="100000">
                                          <p:val>
                                            <p:strVal val="#ppt_y"/>
                                          </p:val>
                                        </p:tav>
                                      </p:tavLst>
                                    </p:anim>
                                  </p:childTnLst>
                                </p:cTn>
                              </p:par>
                              <p:par>
                                <p:cTn id="294" presetID="42" presetClass="entr" presetSubtype="0" fill="hold" grpId="0" nodeType="withEffect">
                                  <p:stCondLst>
                                    <p:cond delay="0"/>
                                  </p:stCondLst>
                                  <p:childTnLst>
                                    <p:set>
                                      <p:cBhvr>
                                        <p:cTn id="295" dur="1" fill="hold">
                                          <p:stCondLst>
                                            <p:cond delay="0"/>
                                          </p:stCondLst>
                                        </p:cTn>
                                        <p:tgtEl>
                                          <p:spTgt spid="236"/>
                                        </p:tgtEl>
                                        <p:attrNameLst>
                                          <p:attrName>style.visibility</p:attrName>
                                        </p:attrNameLst>
                                      </p:cBhvr>
                                      <p:to>
                                        <p:strVal val="visible"/>
                                      </p:to>
                                    </p:set>
                                    <p:animEffect transition="in" filter="fade">
                                      <p:cBhvr>
                                        <p:cTn id="296" dur="1000"/>
                                        <p:tgtEl>
                                          <p:spTgt spid="236"/>
                                        </p:tgtEl>
                                      </p:cBhvr>
                                    </p:animEffect>
                                    <p:anim calcmode="lin" valueType="num">
                                      <p:cBhvr>
                                        <p:cTn id="297" dur="1000" fill="hold"/>
                                        <p:tgtEl>
                                          <p:spTgt spid="236"/>
                                        </p:tgtEl>
                                        <p:attrNameLst>
                                          <p:attrName>ppt_x</p:attrName>
                                        </p:attrNameLst>
                                      </p:cBhvr>
                                      <p:tavLst>
                                        <p:tav tm="0">
                                          <p:val>
                                            <p:strVal val="#ppt_x"/>
                                          </p:val>
                                        </p:tav>
                                        <p:tav tm="100000">
                                          <p:val>
                                            <p:strVal val="#ppt_x"/>
                                          </p:val>
                                        </p:tav>
                                      </p:tavLst>
                                    </p:anim>
                                    <p:anim calcmode="lin" valueType="num">
                                      <p:cBhvr>
                                        <p:cTn id="298" dur="1000" fill="hold"/>
                                        <p:tgtEl>
                                          <p:spTgt spid="236"/>
                                        </p:tgtEl>
                                        <p:attrNameLst>
                                          <p:attrName>ppt_y</p:attrName>
                                        </p:attrNameLst>
                                      </p:cBhvr>
                                      <p:tavLst>
                                        <p:tav tm="0">
                                          <p:val>
                                            <p:strVal val="#ppt_y+.1"/>
                                          </p:val>
                                        </p:tav>
                                        <p:tav tm="100000">
                                          <p:val>
                                            <p:strVal val="#ppt_y"/>
                                          </p:val>
                                        </p:tav>
                                      </p:tavLst>
                                    </p:anim>
                                  </p:childTnLst>
                                </p:cTn>
                              </p:par>
                            </p:childTnLst>
                          </p:cTn>
                        </p:par>
                      </p:childTnLst>
                    </p:cTn>
                  </p:par>
                  <p:par>
                    <p:cTn id="299" fill="hold">
                      <p:stCondLst>
                        <p:cond delay="indefinite"/>
                      </p:stCondLst>
                      <p:childTnLst>
                        <p:par>
                          <p:cTn id="300" fill="hold">
                            <p:stCondLst>
                              <p:cond delay="0"/>
                            </p:stCondLst>
                            <p:childTnLst>
                              <p:par>
                                <p:cTn id="301" presetID="42" presetClass="entr" presetSubtype="0" fill="hold" grpId="0" nodeType="clickEffect">
                                  <p:stCondLst>
                                    <p:cond delay="0"/>
                                  </p:stCondLst>
                                  <p:childTnLst>
                                    <p:set>
                                      <p:cBhvr>
                                        <p:cTn id="302" dur="1" fill="hold">
                                          <p:stCondLst>
                                            <p:cond delay="0"/>
                                          </p:stCondLst>
                                        </p:cTn>
                                        <p:tgtEl>
                                          <p:spTgt spid="224"/>
                                        </p:tgtEl>
                                        <p:attrNameLst>
                                          <p:attrName>style.visibility</p:attrName>
                                        </p:attrNameLst>
                                      </p:cBhvr>
                                      <p:to>
                                        <p:strVal val="visible"/>
                                      </p:to>
                                    </p:set>
                                    <p:animEffect transition="in" filter="fade">
                                      <p:cBhvr>
                                        <p:cTn id="303" dur="1000"/>
                                        <p:tgtEl>
                                          <p:spTgt spid="224"/>
                                        </p:tgtEl>
                                      </p:cBhvr>
                                    </p:animEffect>
                                    <p:anim calcmode="lin" valueType="num">
                                      <p:cBhvr>
                                        <p:cTn id="304" dur="1000" fill="hold"/>
                                        <p:tgtEl>
                                          <p:spTgt spid="224"/>
                                        </p:tgtEl>
                                        <p:attrNameLst>
                                          <p:attrName>ppt_x</p:attrName>
                                        </p:attrNameLst>
                                      </p:cBhvr>
                                      <p:tavLst>
                                        <p:tav tm="0">
                                          <p:val>
                                            <p:strVal val="#ppt_x"/>
                                          </p:val>
                                        </p:tav>
                                        <p:tav tm="100000">
                                          <p:val>
                                            <p:strVal val="#ppt_x"/>
                                          </p:val>
                                        </p:tav>
                                      </p:tavLst>
                                    </p:anim>
                                    <p:anim calcmode="lin" valueType="num">
                                      <p:cBhvr>
                                        <p:cTn id="305" dur="1000" fill="hold"/>
                                        <p:tgtEl>
                                          <p:spTgt spid="224"/>
                                        </p:tgtEl>
                                        <p:attrNameLst>
                                          <p:attrName>ppt_y</p:attrName>
                                        </p:attrNameLst>
                                      </p:cBhvr>
                                      <p:tavLst>
                                        <p:tav tm="0">
                                          <p:val>
                                            <p:strVal val="#ppt_y+.1"/>
                                          </p:val>
                                        </p:tav>
                                        <p:tav tm="100000">
                                          <p:val>
                                            <p:strVal val="#ppt_y"/>
                                          </p:val>
                                        </p:tav>
                                      </p:tavLst>
                                    </p:anim>
                                  </p:childTnLst>
                                </p:cTn>
                              </p:par>
                              <p:par>
                                <p:cTn id="306" presetID="42" presetClass="entr" presetSubtype="0" fill="hold" grpId="0" nodeType="withEffect">
                                  <p:stCondLst>
                                    <p:cond delay="0"/>
                                  </p:stCondLst>
                                  <p:childTnLst>
                                    <p:set>
                                      <p:cBhvr>
                                        <p:cTn id="307" dur="1" fill="hold">
                                          <p:stCondLst>
                                            <p:cond delay="0"/>
                                          </p:stCondLst>
                                        </p:cTn>
                                        <p:tgtEl>
                                          <p:spTgt spid="237"/>
                                        </p:tgtEl>
                                        <p:attrNameLst>
                                          <p:attrName>style.visibility</p:attrName>
                                        </p:attrNameLst>
                                      </p:cBhvr>
                                      <p:to>
                                        <p:strVal val="visible"/>
                                      </p:to>
                                    </p:set>
                                    <p:animEffect transition="in" filter="fade">
                                      <p:cBhvr>
                                        <p:cTn id="308" dur="1000"/>
                                        <p:tgtEl>
                                          <p:spTgt spid="237"/>
                                        </p:tgtEl>
                                      </p:cBhvr>
                                    </p:animEffect>
                                    <p:anim calcmode="lin" valueType="num">
                                      <p:cBhvr>
                                        <p:cTn id="309" dur="1000" fill="hold"/>
                                        <p:tgtEl>
                                          <p:spTgt spid="237"/>
                                        </p:tgtEl>
                                        <p:attrNameLst>
                                          <p:attrName>ppt_x</p:attrName>
                                        </p:attrNameLst>
                                      </p:cBhvr>
                                      <p:tavLst>
                                        <p:tav tm="0">
                                          <p:val>
                                            <p:strVal val="#ppt_x"/>
                                          </p:val>
                                        </p:tav>
                                        <p:tav tm="100000">
                                          <p:val>
                                            <p:strVal val="#ppt_x"/>
                                          </p:val>
                                        </p:tav>
                                      </p:tavLst>
                                    </p:anim>
                                    <p:anim calcmode="lin" valueType="num">
                                      <p:cBhvr>
                                        <p:cTn id="310" dur="1000" fill="hold"/>
                                        <p:tgtEl>
                                          <p:spTgt spid="237"/>
                                        </p:tgtEl>
                                        <p:attrNameLst>
                                          <p:attrName>ppt_y</p:attrName>
                                        </p:attrNameLst>
                                      </p:cBhvr>
                                      <p:tavLst>
                                        <p:tav tm="0">
                                          <p:val>
                                            <p:strVal val="#ppt_y+.1"/>
                                          </p:val>
                                        </p:tav>
                                        <p:tav tm="100000">
                                          <p:val>
                                            <p:strVal val="#ppt_y"/>
                                          </p:val>
                                        </p:tav>
                                      </p:tavLst>
                                    </p:anim>
                                  </p:childTnLst>
                                </p:cTn>
                              </p:par>
                            </p:childTnLst>
                          </p:cTn>
                        </p:par>
                      </p:childTnLst>
                    </p:cTn>
                  </p:par>
                  <p:par>
                    <p:cTn id="311" fill="hold">
                      <p:stCondLst>
                        <p:cond delay="indefinite"/>
                      </p:stCondLst>
                      <p:childTnLst>
                        <p:par>
                          <p:cTn id="312" fill="hold">
                            <p:stCondLst>
                              <p:cond delay="0"/>
                            </p:stCondLst>
                            <p:childTnLst>
                              <p:par>
                                <p:cTn id="313" presetID="47" presetClass="entr" presetSubtype="0" fill="hold" grpId="0" nodeType="clickEffect">
                                  <p:stCondLst>
                                    <p:cond delay="0"/>
                                  </p:stCondLst>
                                  <p:childTnLst>
                                    <p:set>
                                      <p:cBhvr>
                                        <p:cTn id="314" dur="1" fill="hold">
                                          <p:stCondLst>
                                            <p:cond delay="0"/>
                                          </p:stCondLst>
                                        </p:cTn>
                                        <p:tgtEl>
                                          <p:spTgt spid="226"/>
                                        </p:tgtEl>
                                        <p:attrNameLst>
                                          <p:attrName>style.visibility</p:attrName>
                                        </p:attrNameLst>
                                      </p:cBhvr>
                                      <p:to>
                                        <p:strVal val="visible"/>
                                      </p:to>
                                    </p:set>
                                    <p:animEffect transition="in" filter="fade">
                                      <p:cBhvr>
                                        <p:cTn id="315" dur="1000"/>
                                        <p:tgtEl>
                                          <p:spTgt spid="226"/>
                                        </p:tgtEl>
                                      </p:cBhvr>
                                    </p:animEffect>
                                    <p:anim calcmode="lin" valueType="num">
                                      <p:cBhvr>
                                        <p:cTn id="316" dur="1000" fill="hold"/>
                                        <p:tgtEl>
                                          <p:spTgt spid="226"/>
                                        </p:tgtEl>
                                        <p:attrNameLst>
                                          <p:attrName>ppt_x</p:attrName>
                                        </p:attrNameLst>
                                      </p:cBhvr>
                                      <p:tavLst>
                                        <p:tav tm="0">
                                          <p:val>
                                            <p:strVal val="#ppt_x"/>
                                          </p:val>
                                        </p:tav>
                                        <p:tav tm="100000">
                                          <p:val>
                                            <p:strVal val="#ppt_x"/>
                                          </p:val>
                                        </p:tav>
                                      </p:tavLst>
                                    </p:anim>
                                    <p:anim calcmode="lin" valueType="num">
                                      <p:cBhvr>
                                        <p:cTn id="317" dur="1000" fill="hold"/>
                                        <p:tgtEl>
                                          <p:spTgt spid="2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20" grpId="0" animBg="1"/>
      <p:bldP spid="221" grpId="0" animBg="1"/>
      <p:bldP spid="222" grpId="0" animBg="1"/>
      <p:bldP spid="223" grpId="0" animBg="1"/>
      <p:bldP spid="224" grpId="0" animBg="1"/>
      <p:bldP spid="226" grpId="0"/>
      <p:bldP spid="227" grpId="0"/>
      <p:bldP spid="234" grpId="0"/>
      <p:bldP spid="235" grpId="0"/>
      <p:bldP spid="236" grpId="0"/>
      <p:bldP spid="2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sp>
        <p:nvSpPr>
          <p:cNvPr id="19" name="KSO_Shape"/>
          <p:cNvSpPr>
            <a:spLocks/>
          </p:cNvSpPr>
          <p:nvPr/>
        </p:nvSpPr>
        <p:spPr bwMode="auto">
          <a:xfrm>
            <a:off x="743423" y="966148"/>
            <a:ext cx="449829" cy="544148"/>
          </a:xfrm>
          <a:custGeom>
            <a:avLst/>
            <a:gdLst>
              <a:gd name="T0" fmla="*/ 371445 w 968375"/>
              <a:gd name="T1" fmla="*/ 4170766 h 1170887"/>
              <a:gd name="T2" fmla="*/ 1792630 w 968375"/>
              <a:gd name="T3" fmla="*/ 4800430 h 1170887"/>
              <a:gd name="T4" fmla="*/ 3197663 w 968375"/>
              <a:gd name="T5" fmla="*/ 4203058 h 1170887"/>
              <a:gd name="T6" fmla="*/ 3407611 w 968375"/>
              <a:gd name="T7" fmla="*/ 4299927 h 1170887"/>
              <a:gd name="T8" fmla="*/ 1792630 w 968375"/>
              <a:gd name="T9" fmla="*/ 5042605 h 1170887"/>
              <a:gd name="T10" fmla="*/ 145346 w 968375"/>
              <a:gd name="T11" fmla="*/ 4267639 h 1170887"/>
              <a:gd name="T12" fmla="*/ 371445 w 968375"/>
              <a:gd name="T13" fmla="*/ 4170766 h 1170887"/>
              <a:gd name="T14" fmla="*/ 3746756 w 968375"/>
              <a:gd name="T15" fmla="*/ 2669270 h 1170887"/>
              <a:gd name="T16" fmla="*/ 4166650 w 968375"/>
              <a:gd name="T17" fmla="*/ 3185913 h 1170887"/>
              <a:gd name="T18" fmla="*/ 3633706 w 968375"/>
              <a:gd name="T19" fmla="*/ 3718701 h 1170887"/>
              <a:gd name="T20" fmla="*/ 3439911 w 968375"/>
              <a:gd name="T21" fmla="*/ 3686415 h 1170887"/>
              <a:gd name="T22" fmla="*/ 3569109 w 968375"/>
              <a:gd name="T23" fmla="*/ 3476526 h 1170887"/>
              <a:gd name="T24" fmla="*/ 3633706 w 968375"/>
              <a:gd name="T25" fmla="*/ 3492671 h 1170887"/>
              <a:gd name="T26" fmla="*/ 3924402 w 968375"/>
              <a:gd name="T27" fmla="*/ 3185913 h 1170887"/>
              <a:gd name="T28" fmla="*/ 3730608 w 968375"/>
              <a:gd name="T29" fmla="*/ 2911445 h 1170887"/>
              <a:gd name="T30" fmla="*/ 3746756 w 968375"/>
              <a:gd name="T31" fmla="*/ 2669270 h 1170887"/>
              <a:gd name="T32" fmla="*/ 3536810 w 968375"/>
              <a:gd name="T33" fmla="*/ 2314074 h 1170887"/>
              <a:gd name="T34" fmla="*/ 3569109 w 968375"/>
              <a:gd name="T35" fmla="*/ 2636978 h 1170887"/>
              <a:gd name="T36" fmla="*/ 1792630 w 968375"/>
              <a:gd name="T37" fmla="*/ 4412946 h 1170887"/>
              <a:gd name="T38" fmla="*/ 0 w 968375"/>
              <a:gd name="T39" fmla="*/ 2636978 h 1170887"/>
              <a:gd name="T40" fmla="*/ 32302 w 968375"/>
              <a:gd name="T41" fmla="*/ 2346365 h 1170887"/>
              <a:gd name="T42" fmla="*/ 1792630 w 968375"/>
              <a:gd name="T43" fmla="*/ 3266639 h 1170887"/>
              <a:gd name="T44" fmla="*/ 3536810 w 968375"/>
              <a:gd name="T45" fmla="*/ 2346365 h 1170887"/>
              <a:gd name="T46" fmla="*/ 3536810 w 968375"/>
              <a:gd name="T47" fmla="*/ 2314074 h 1170887"/>
              <a:gd name="T48" fmla="*/ 1792630 w 968375"/>
              <a:gd name="T49" fmla="*/ 1603686 h 1170887"/>
              <a:gd name="T50" fmla="*/ 3343009 w 968375"/>
              <a:gd name="T51" fmla="*/ 2346365 h 1170887"/>
              <a:gd name="T52" fmla="*/ 3326861 w 968375"/>
              <a:gd name="T53" fmla="*/ 2459381 h 1170887"/>
              <a:gd name="T54" fmla="*/ 1792630 w 968375"/>
              <a:gd name="T55" fmla="*/ 1942738 h 1170887"/>
              <a:gd name="T56" fmla="*/ 242248 w 968375"/>
              <a:gd name="T57" fmla="*/ 2459381 h 1170887"/>
              <a:gd name="T58" fmla="*/ 226095 w 968375"/>
              <a:gd name="T59" fmla="*/ 2346365 h 1170887"/>
              <a:gd name="T60" fmla="*/ 1792630 w 968375"/>
              <a:gd name="T61" fmla="*/ 1603686 h 1170887"/>
              <a:gd name="T62" fmla="*/ 2340261 w 968375"/>
              <a:gd name="T63" fmla="*/ 267425 h 1170887"/>
              <a:gd name="T64" fmla="*/ 2384732 w 968375"/>
              <a:gd name="T65" fmla="*/ 1604557 h 1170887"/>
              <a:gd name="T66" fmla="*/ 2340261 w 968375"/>
              <a:gd name="T67" fmla="*/ 267425 h 1170887"/>
              <a:gd name="T68" fmla="*/ 1183916 w 968375"/>
              <a:gd name="T69" fmla="*/ 178285 h 1170887"/>
              <a:gd name="T70" fmla="*/ 1228390 w 968375"/>
              <a:gd name="T71" fmla="*/ 1515418 h 1170887"/>
              <a:gd name="T72" fmla="*/ 1183916 w 968375"/>
              <a:gd name="T73" fmla="*/ 178285 h 1170887"/>
              <a:gd name="T74" fmla="*/ 1762085 w 968375"/>
              <a:gd name="T75" fmla="*/ 0 h 1170887"/>
              <a:gd name="T76" fmla="*/ 1806562 w 968375"/>
              <a:gd name="T77" fmla="*/ 1337130 h 1170887"/>
              <a:gd name="T78" fmla="*/ 1762085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rgbClr val="FBB448"/>
          </a:solidFill>
          <a:ln>
            <a:noFill/>
          </a:ln>
          <a:effectLst>
            <a:outerShdw blurRad="76200" dir="13500000" sy="23000" kx="1200000" algn="br" rotWithShape="0">
              <a:prstClr val="black">
                <a:alpha val="20000"/>
              </a:prstClr>
            </a:outerShdw>
          </a:effectLst>
        </p:spPr>
        <p:txBody>
          <a:bodyPr lIns="68577" tIns="34289" rIns="68577" bIns="34289"/>
          <a:lstStyle/>
          <a:p>
            <a:pPr defTabSz="685766"/>
            <a:endParaRPr lang="zh-CN" altLang="en-US" sz="1400">
              <a:solidFill>
                <a:prstClr val="black"/>
              </a:solidFill>
              <a:latin typeface="Arial"/>
              <a:ea typeface="微软雅黑"/>
              <a:cs typeface="+mn-ea"/>
              <a:sym typeface="+mn-lt"/>
            </a:endParaRPr>
          </a:p>
        </p:txBody>
      </p:sp>
      <p:sp>
        <p:nvSpPr>
          <p:cNvPr id="20" name="KSO_Shape"/>
          <p:cNvSpPr/>
          <p:nvPr/>
        </p:nvSpPr>
        <p:spPr>
          <a:xfrm>
            <a:off x="754139" y="2875881"/>
            <a:ext cx="367116" cy="370824"/>
          </a:xfrm>
          <a:custGeom>
            <a:avLst/>
            <a:gdLst/>
            <a:ahLst/>
            <a:cxnLst/>
            <a:rect l="l" t="t" r="r" b="b"/>
            <a:pathLst>
              <a:path w="1653350" h="1669516">
                <a:moveTo>
                  <a:pt x="813975" y="253339"/>
                </a:moveTo>
                <a:lnTo>
                  <a:pt x="845530" y="253339"/>
                </a:lnTo>
                <a:lnTo>
                  <a:pt x="845530" y="767826"/>
                </a:lnTo>
                <a:lnTo>
                  <a:pt x="1193563" y="767826"/>
                </a:lnTo>
                <a:lnTo>
                  <a:pt x="1193563" y="805466"/>
                </a:lnTo>
                <a:lnTo>
                  <a:pt x="813975" y="805466"/>
                </a:lnTo>
                <a:close/>
                <a:moveTo>
                  <a:pt x="826676" y="112861"/>
                </a:moveTo>
                <a:cubicBezTo>
                  <a:pt x="458188" y="112861"/>
                  <a:pt x="159470" y="411579"/>
                  <a:pt x="159470" y="780067"/>
                </a:cubicBezTo>
                <a:cubicBezTo>
                  <a:pt x="159470" y="1148555"/>
                  <a:pt x="458188" y="1447273"/>
                  <a:pt x="826676" y="1447273"/>
                </a:cubicBezTo>
                <a:cubicBezTo>
                  <a:pt x="1195164" y="1447273"/>
                  <a:pt x="1493882" y="1148555"/>
                  <a:pt x="1493882" y="780067"/>
                </a:cubicBezTo>
                <a:cubicBezTo>
                  <a:pt x="1493882" y="411579"/>
                  <a:pt x="1195164" y="112861"/>
                  <a:pt x="826676" y="112861"/>
                </a:cubicBezTo>
                <a:close/>
                <a:moveTo>
                  <a:pt x="826675" y="59986"/>
                </a:moveTo>
                <a:cubicBezTo>
                  <a:pt x="1224364" y="59986"/>
                  <a:pt x="1546755" y="382377"/>
                  <a:pt x="1546755" y="780066"/>
                </a:cubicBezTo>
                <a:cubicBezTo>
                  <a:pt x="1546755" y="1035236"/>
                  <a:pt x="1414030" y="1259406"/>
                  <a:pt x="1213013" y="1385996"/>
                </a:cubicBezTo>
                <a:lnTo>
                  <a:pt x="1464205" y="1637188"/>
                </a:lnTo>
                <a:lnTo>
                  <a:pt x="1431876" y="1669516"/>
                </a:lnTo>
                <a:lnTo>
                  <a:pt x="1171104" y="1408744"/>
                </a:lnTo>
                <a:cubicBezTo>
                  <a:pt x="1070033" y="1468079"/>
                  <a:pt x="952099" y="1500146"/>
                  <a:pt x="826675" y="1500146"/>
                </a:cubicBezTo>
                <a:cubicBezTo>
                  <a:pt x="701163" y="1500146"/>
                  <a:pt x="583151" y="1468034"/>
                  <a:pt x="482028" y="1408626"/>
                </a:cubicBezTo>
                <a:lnTo>
                  <a:pt x="221138" y="1669516"/>
                </a:lnTo>
                <a:lnTo>
                  <a:pt x="188810" y="1637188"/>
                </a:lnTo>
                <a:lnTo>
                  <a:pt x="440119" y="1385878"/>
                </a:lnTo>
                <a:cubicBezTo>
                  <a:pt x="239228" y="1259250"/>
                  <a:pt x="106595" y="1035147"/>
                  <a:pt x="106595" y="780066"/>
                </a:cubicBezTo>
                <a:cubicBezTo>
                  <a:pt x="106595" y="382377"/>
                  <a:pt x="428986" y="59986"/>
                  <a:pt x="826675" y="59986"/>
                </a:cubicBezTo>
                <a:close/>
                <a:moveTo>
                  <a:pt x="293501" y="725"/>
                </a:moveTo>
                <a:cubicBezTo>
                  <a:pt x="339398" y="4063"/>
                  <a:pt x="384613" y="18932"/>
                  <a:pt x="424439" y="45334"/>
                </a:cubicBezTo>
                <a:lnTo>
                  <a:pt x="45333" y="424439"/>
                </a:lnTo>
                <a:cubicBezTo>
                  <a:pt x="-25073" y="318239"/>
                  <a:pt x="-13465" y="173714"/>
                  <a:pt x="80123" y="80125"/>
                </a:cubicBezTo>
                <a:cubicBezTo>
                  <a:pt x="138616" y="21632"/>
                  <a:pt x="217006" y="-4837"/>
                  <a:pt x="293501" y="725"/>
                </a:cubicBezTo>
                <a:close/>
                <a:moveTo>
                  <a:pt x="1359849" y="724"/>
                </a:moveTo>
                <a:cubicBezTo>
                  <a:pt x="1436344" y="-4838"/>
                  <a:pt x="1514734" y="21631"/>
                  <a:pt x="1573227" y="80124"/>
                </a:cubicBezTo>
                <a:cubicBezTo>
                  <a:pt x="1666815" y="173713"/>
                  <a:pt x="1678423" y="318238"/>
                  <a:pt x="1608018" y="424440"/>
                </a:cubicBezTo>
                <a:lnTo>
                  <a:pt x="1228912" y="45334"/>
                </a:lnTo>
                <a:cubicBezTo>
                  <a:pt x="1268737" y="18931"/>
                  <a:pt x="1313952" y="4062"/>
                  <a:pt x="1359849" y="724"/>
                </a:cubicBezTo>
                <a:close/>
              </a:path>
            </a:pathLst>
          </a:custGeom>
          <a:solidFill>
            <a:srgbClr val="B02623"/>
          </a:solidFill>
          <a:ln w="12700" cap="flat" cmpd="sng" algn="ctr">
            <a:noFill/>
            <a:prstDash val="solid"/>
            <a:miter lim="800000"/>
          </a:ln>
          <a:effectLst>
            <a:outerShdw blurRad="76200" dir="13500000" sy="23000" kx="1200000" algn="br" rotWithShape="0">
              <a:prstClr val="black">
                <a:alpha val="20000"/>
              </a:prstClr>
            </a:outerShdw>
          </a:effectLst>
        </p:spPr>
        <p:txBody>
          <a:bodyPr lIns="68577" tIns="34289" rIns="68577" bIns="34289" anchor="ctr"/>
          <a:lstStyle/>
          <a:p>
            <a:pPr marL="0" marR="0" lvl="0" indent="0" algn="ctr" defTabSz="685766"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21" name="KSO_Shape"/>
          <p:cNvSpPr>
            <a:spLocks/>
          </p:cNvSpPr>
          <p:nvPr/>
        </p:nvSpPr>
        <p:spPr bwMode="auto">
          <a:xfrm>
            <a:off x="743425" y="2013310"/>
            <a:ext cx="428045" cy="359558"/>
          </a:xfrm>
          <a:custGeom>
            <a:avLst/>
            <a:gdLst>
              <a:gd name="T0" fmla="*/ 2147483646 w 232"/>
              <a:gd name="T1" fmla="*/ 2147483646 h 195"/>
              <a:gd name="T2" fmla="*/ 2147483646 w 232"/>
              <a:gd name="T3" fmla="*/ 0 h 195"/>
              <a:gd name="T4" fmla="*/ 2147483646 w 232"/>
              <a:gd name="T5" fmla="*/ 0 h 195"/>
              <a:gd name="T6" fmla="*/ 2147483646 w 232"/>
              <a:gd name="T7" fmla="*/ 2147483646 h 195"/>
              <a:gd name="T8" fmla="*/ 2147483646 w 232"/>
              <a:gd name="T9" fmla="*/ 2147483646 h 195"/>
              <a:gd name="T10" fmla="*/ 2147483646 w 232"/>
              <a:gd name="T11" fmla="*/ 2147483646 h 195"/>
              <a:gd name="T12" fmla="*/ 2147483646 w 232"/>
              <a:gd name="T13" fmla="*/ 2147483646 h 195"/>
              <a:gd name="T14" fmla="*/ 2147483646 w 232"/>
              <a:gd name="T15" fmla="*/ 2147483646 h 195"/>
              <a:gd name="T16" fmla="*/ 2147483646 w 232"/>
              <a:gd name="T17" fmla="*/ 2147483646 h 195"/>
              <a:gd name="T18" fmla="*/ 2147483646 w 232"/>
              <a:gd name="T19" fmla="*/ 2147483646 h 195"/>
              <a:gd name="T20" fmla="*/ 2147483646 w 232"/>
              <a:gd name="T21" fmla="*/ 2147483646 h 195"/>
              <a:gd name="T22" fmla="*/ 2147483646 w 232"/>
              <a:gd name="T23" fmla="*/ 2147483646 h 195"/>
              <a:gd name="T24" fmla="*/ 2147483646 w 232"/>
              <a:gd name="T25" fmla="*/ 2147483646 h 195"/>
              <a:gd name="T26" fmla="*/ 2147483646 w 232"/>
              <a:gd name="T27" fmla="*/ 2147483646 h 195"/>
              <a:gd name="T28" fmla="*/ 2147483646 w 232"/>
              <a:gd name="T29" fmla="*/ 2147483646 h 195"/>
              <a:gd name="T30" fmla="*/ 2147483646 w 232"/>
              <a:gd name="T31" fmla="*/ 2147483646 h 195"/>
              <a:gd name="T32" fmla="*/ 0 w 232"/>
              <a:gd name="T33" fmla="*/ 2147483646 h 195"/>
              <a:gd name="T34" fmla="*/ 0 w 232"/>
              <a:gd name="T35" fmla="*/ 2147483646 h 195"/>
              <a:gd name="T36" fmla="*/ 2147483646 w 232"/>
              <a:gd name="T37" fmla="*/ 2147483646 h 195"/>
              <a:gd name="T38" fmla="*/ 2147483646 w 232"/>
              <a:gd name="T39" fmla="*/ 2147483646 h 195"/>
              <a:gd name="T40" fmla="*/ 2147483646 w 232"/>
              <a:gd name="T41" fmla="*/ 2147483646 h 195"/>
              <a:gd name="T42" fmla="*/ 2147483646 w 232"/>
              <a:gd name="T43" fmla="*/ 2147483646 h 195"/>
              <a:gd name="T44" fmla="*/ 2147483646 w 232"/>
              <a:gd name="T45" fmla="*/ 2147483646 h 195"/>
              <a:gd name="T46" fmla="*/ 2147483646 w 232"/>
              <a:gd name="T47" fmla="*/ 2147483646 h 195"/>
              <a:gd name="T48" fmla="*/ 2147483646 w 232"/>
              <a:gd name="T49" fmla="*/ 2147483646 h 195"/>
              <a:gd name="T50" fmla="*/ 2147483646 w 232"/>
              <a:gd name="T51" fmla="*/ 2147483646 h 195"/>
              <a:gd name="T52" fmla="*/ 2147483646 w 232"/>
              <a:gd name="T53" fmla="*/ 2147483646 h 195"/>
              <a:gd name="T54" fmla="*/ 2147483646 w 232"/>
              <a:gd name="T55" fmla="*/ 2147483646 h 195"/>
              <a:gd name="T56" fmla="*/ 2147483646 w 232"/>
              <a:gd name="T57" fmla="*/ 2147483646 h 195"/>
              <a:gd name="T58" fmla="*/ 2147483646 w 232"/>
              <a:gd name="T59" fmla="*/ 2147483646 h 195"/>
              <a:gd name="T60" fmla="*/ 2147483646 w 232"/>
              <a:gd name="T61" fmla="*/ 2147483646 h 195"/>
              <a:gd name="T62" fmla="*/ 2147483646 w 232"/>
              <a:gd name="T63" fmla="*/ 2147483646 h 195"/>
              <a:gd name="T64" fmla="*/ 2147483646 w 232"/>
              <a:gd name="T65" fmla="*/ 2147483646 h 195"/>
              <a:gd name="T66" fmla="*/ 2147483646 w 232"/>
              <a:gd name="T67" fmla="*/ 2147483646 h 195"/>
              <a:gd name="T68" fmla="*/ 2147483646 w 232"/>
              <a:gd name="T69" fmla="*/ 2147483646 h 195"/>
              <a:gd name="T70" fmla="*/ 2147483646 w 232"/>
              <a:gd name="T71" fmla="*/ 2147483646 h 195"/>
              <a:gd name="T72" fmla="*/ 2147483646 w 232"/>
              <a:gd name="T73" fmla="*/ 2147483646 h 195"/>
              <a:gd name="T74" fmla="*/ 2147483646 w 232"/>
              <a:gd name="T75" fmla="*/ 2147483646 h 195"/>
              <a:gd name="T76" fmla="*/ 2147483646 w 232"/>
              <a:gd name="T77" fmla="*/ 2147483646 h 195"/>
              <a:gd name="T78" fmla="*/ 2147483646 w 232"/>
              <a:gd name="T79" fmla="*/ 2147483646 h 195"/>
              <a:gd name="T80" fmla="*/ 2147483646 w 232"/>
              <a:gd name="T81" fmla="*/ 2147483646 h 195"/>
              <a:gd name="T82" fmla="*/ 2147483646 w 232"/>
              <a:gd name="T83" fmla="*/ 2147483646 h 195"/>
              <a:gd name="T84" fmla="*/ 2147483646 w 232"/>
              <a:gd name="T85" fmla="*/ 2147483646 h 195"/>
              <a:gd name="T86" fmla="*/ 2147483646 w 232"/>
              <a:gd name="T87" fmla="*/ 2147483646 h 195"/>
              <a:gd name="T88" fmla="*/ 2147483646 w 232"/>
              <a:gd name="T89" fmla="*/ 2147483646 h 195"/>
              <a:gd name="T90" fmla="*/ 2147483646 w 232"/>
              <a:gd name="T91" fmla="*/ 2147483646 h 195"/>
              <a:gd name="T92" fmla="*/ 2147483646 w 232"/>
              <a:gd name="T93" fmla="*/ 2147483646 h 195"/>
              <a:gd name="T94" fmla="*/ 2147483646 w 232"/>
              <a:gd name="T95" fmla="*/ 2147483646 h 195"/>
              <a:gd name="T96" fmla="*/ 2147483646 w 232"/>
              <a:gd name="T97" fmla="*/ 2147483646 h 1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195">
                <a:moveTo>
                  <a:pt x="155" y="27"/>
                </a:moveTo>
                <a:cubicBezTo>
                  <a:pt x="153" y="10"/>
                  <a:pt x="142" y="0"/>
                  <a:pt x="127" y="0"/>
                </a:cubicBezTo>
                <a:cubicBezTo>
                  <a:pt x="105" y="0"/>
                  <a:pt x="105" y="0"/>
                  <a:pt x="105" y="0"/>
                </a:cubicBezTo>
                <a:cubicBezTo>
                  <a:pt x="90" y="0"/>
                  <a:pt x="79" y="10"/>
                  <a:pt x="77" y="28"/>
                </a:cubicBezTo>
                <a:cubicBezTo>
                  <a:pt x="58" y="28"/>
                  <a:pt x="58" y="28"/>
                  <a:pt x="58" y="28"/>
                </a:cubicBezTo>
                <a:cubicBezTo>
                  <a:pt x="58" y="195"/>
                  <a:pt x="58" y="195"/>
                  <a:pt x="58" y="195"/>
                </a:cubicBezTo>
                <a:cubicBezTo>
                  <a:pt x="174" y="195"/>
                  <a:pt x="174" y="195"/>
                  <a:pt x="174" y="195"/>
                </a:cubicBezTo>
                <a:cubicBezTo>
                  <a:pt x="174" y="28"/>
                  <a:pt x="174" y="28"/>
                  <a:pt x="174" y="28"/>
                </a:cubicBezTo>
                <a:lnTo>
                  <a:pt x="155" y="27"/>
                </a:lnTo>
                <a:close/>
                <a:moveTo>
                  <a:pt x="105" y="12"/>
                </a:moveTo>
                <a:cubicBezTo>
                  <a:pt x="127" y="12"/>
                  <a:pt x="127" y="12"/>
                  <a:pt x="127" y="12"/>
                </a:cubicBezTo>
                <a:cubicBezTo>
                  <a:pt x="135" y="12"/>
                  <a:pt x="140" y="18"/>
                  <a:pt x="141" y="28"/>
                </a:cubicBezTo>
                <a:cubicBezTo>
                  <a:pt x="91" y="28"/>
                  <a:pt x="91" y="28"/>
                  <a:pt x="91" y="28"/>
                </a:cubicBezTo>
                <a:cubicBezTo>
                  <a:pt x="93" y="13"/>
                  <a:pt x="102" y="12"/>
                  <a:pt x="105" y="12"/>
                </a:cubicBezTo>
                <a:close/>
                <a:moveTo>
                  <a:pt x="45" y="28"/>
                </a:moveTo>
                <a:cubicBezTo>
                  <a:pt x="21" y="28"/>
                  <a:pt x="21" y="28"/>
                  <a:pt x="21" y="28"/>
                </a:cubicBezTo>
                <a:cubicBezTo>
                  <a:pt x="9" y="28"/>
                  <a:pt x="0" y="37"/>
                  <a:pt x="0" y="49"/>
                </a:cubicBezTo>
                <a:cubicBezTo>
                  <a:pt x="0" y="174"/>
                  <a:pt x="0" y="174"/>
                  <a:pt x="0" y="174"/>
                </a:cubicBezTo>
                <a:cubicBezTo>
                  <a:pt x="0" y="185"/>
                  <a:pt x="9" y="195"/>
                  <a:pt x="21" y="195"/>
                </a:cubicBezTo>
                <a:cubicBezTo>
                  <a:pt x="45" y="195"/>
                  <a:pt x="45" y="195"/>
                  <a:pt x="45" y="195"/>
                </a:cubicBezTo>
                <a:lnTo>
                  <a:pt x="45" y="28"/>
                </a:lnTo>
                <a:close/>
                <a:moveTo>
                  <a:pt x="232" y="174"/>
                </a:moveTo>
                <a:cubicBezTo>
                  <a:pt x="232" y="185"/>
                  <a:pt x="223" y="195"/>
                  <a:pt x="211" y="195"/>
                </a:cubicBezTo>
                <a:cubicBezTo>
                  <a:pt x="187" y="195"/>
                  <a:pt x="187" y="195"/>
                  <a:pt x="187" y="195"/>
                </a:cubicBezTo>
                <a:cubicBezTo>
                  <a:pt x="187" y="28"/>
                  <a:pt x="187" y="28"/>
                  <a:pt x="187" y="28"/>
                </a:cubicBezTo>
                <a:cubicBezTo>
                  <a:pt x="211" y="28"/>
                  <a:pt x="211" y="28"/>
                  <a:pt x="211" y="28"/>
                </a:cubicBezTo>
                <a:cubicBezTo>
                  <a:pt x="223" y="28"/>
                  <a:pt x="232" y="37"/>
                  <a:pt x="232" y="49"/>
                </a:cubicBezTo>
                <a:lnTo>
                  <a:pt x="232" y="174"/>
                </a:lnTo>
                <a:close/>
                <a:moveTo>
                  <a:pt x="125" y="128"/>
                </a:moveTo>
                <a:cubicBezTo>
                  <a:pt x="125" y="123"/>
                  <a:pt x="121" y="120"/>
                  <a:pt x="111" y="117"/>
                </a:cubicBezTo>
                <a:cubicBezTo>
                  <a:pt x="98" y="113"/>
                  <a:pt x="89" y="107"/>
                  <a:pt x="89" y="94"/>
                </a:cubicBezTo>
                <a:cubicBezTo>
                  <a:pt x="89" y="83"/>
                  <a:pt x="97" y="75"/>
                  <a:pt x="110" y="72"/>
                </a:cubicBezTo>
                <a:cubicBezTo>
                  <a:pt x="110" y="60"/>
                  <a:pt x="110" y="60"/>
                  <a:pt x="110" y="60"/>
                </a:cubicBezTo>
                <a:cubicBezTo>
                  <a:pt x="122" y="60"/>
                  <a:pt x="122" y="60"/>
                  <a:pt x="122" y="60"/>
                </a:cubicBezTo>
                <a:cubicBezTo>
                  <a:pt x="122" y="71"/>
                  <a:pt x="122" y="71"/>
                  <a:pt x="122" y="71"/>
                </a:cubicBezTo>
                <a:cubicBezTo>
                  <a:pt x="131" y="72"/>
                  <a:pt x="136" y="73"/>
                  <a:pt x="141" y="75"/>
                </a:cubicBezTo>
                <a:cubicBezTo>
                  <a:pt x="137" y="90"/>
                  <a:pt x="137" y="90"/>
                  <a:pt x="137" y="90"/>
                </a:cubicBezTo>
                <a:cubicBezTo>
                  <a:pt x="134" y="88"/>
                  <a:pt x="128" y="85"/>
                  <a:pt x="119" y="85"/>
                </a:cubicBezTo>
                <a:cubicBezTo>
                  <a:pt x="111" y="85"/>
                  <a:pt x="108" y="89"/>
                  <a:pt x="108" y="92"/>
                </a:cubicBezTo>
                <a:cubicBezTo>
                  <a:pt x="108" y="96"/>
                  <a:pt x="112" y="99"/>
                  <a:pt x="123" y="103"/>
                </a:cubicBezTo>
                <a:cubicBezTo>
                  <a:pt x="138" y="108"/>
                  <a:pt x="144" y="115"/>
                  <a:pt x="144" y="126"/>
                </a:cubicBezTo>
                <a:cubicBezTo>
                  <a:pt x="144" y="137"/>
                  <a:pt x="136" y="147"/>
                  <a:pt x="122" y="149"/>
                </a:cubicBezTo>
                <a:cubicBezTo>
                  <a:pt x="122" y="162"/>
                  <a:pt x="122" y="162"/>
                  <a:pt x="122" y="162"/>
                </a:cubicBezTo>
                <a:cubicBezTo>
                  <a:pt x="109" y="162"/>
                  <a:pt x="109" y="162"/>
                  <a:pt x="109" y="162"/>
                </a:cubicBezTo>
                <a:cubicBezTo>
                  <a:pt x="109" y="150"/>
                  <a:pt x="109" y="150"/>
                  <a:pt x="109" y="150"/>
                </a:cubicBezTo>
                <a:cubicBezTo>
                  <a:pt x="101" y="150"/>
                  <a:pt x="93" y="148"/>
                  <a:pt x="88" y="145"/>
                </a:cubicBezTo>
                <a:cubicBezTo>
                  <a:pt x="92" y="130"/>
                  <a:pt x="92" y="130"/>
                  <a:pt x="92" y="130"/>
                </a:cubicBezTo>
                <a:cubicBezTo>
                  <a:pt x="97" y="133"/>
                  <a:pt x="105" y="136"/>
                  <a:pt x="113" y="136"/>
                </a:cubicBezTo>
                <a:cubicBezTo>
                  <a:pt x="120" y="136"/>
                  <a:pt x="125" y="133"/>
                  <a:pt x="125" y="128"/>
                </a:cubicBezTo>
                <a:close/>
              </a:path>
            </a:pathLst>
          </a:custGeom>
          <a:solidFill>
            <a:srgbClr val="1C91A0"/>
          </a:solidFill>
          <a:ln>
            <a:noFill/>
          </a:ln>
          <a:effectLst>
            <a:outerShdw blurRad="76200" dir="13500000" sy="23000" kx="1200000" algn="br" rotWithShape="0">
              <a:prstClr val="black">
                <a:alpha val="20000"/>
              </a:prstClr>
            </a:outerShdw>
          </a:effectLst>
        </p:spPr>
        <p:txBody>
          <a:bodyPr lIns="68577" tIns="34289" rIns="68577" bIns="34289"/>
          <a:lstStyle/>
          <a:p>
            <a:pPr defTabSz="685766"/>
            <a:endParaRPr lang="zh-CN" altLang="en-US" sz="1400">
              <a:solidFill>
                <a:prstClr val="black"/>
              </a:solidFill>
              <a:latin typeface="Arial"/>
              <a:ea typeface="微软雅黑"/>
              <a:cs typeface="+mn-ea"/>
              <a:sym typeface="+mn-lt"/>
            </a:endParaRPr>
          </a:p>
        </p:txBody>
      </p:sp>
      <p:sp>
        <p:nvSpPr>
          <p:cNvPr id="22" name="KSO_Shape"/>
          <p:cNvSpPr>
            <a:spLocks/>
          </p:cNvSpPr>
          <p:nvPr/>
        </p:nvSpPr>
        <p:spPr bwMode="auto">
          <a:xfrm>
            <a:off x="728674" y="3749719"/>
            <a:ext cx="479330" cy="251648"/>
          </a:xfrm>
          <a:custGeom>
            <a:avLst/>
            <a:gdLst>
              <a:gd name="T0" fmla="*/ 613474 w 864000"/>
              <a:gd name="T1" fmla="*/ 967005 h 454098"/>
              <a:gd name="T2" fmla="*/ 1194662 w 864000"/>
              <a:gd name="T3" fmla="*/ 939906 h 454098"/>
              <a:gd name="T4" fmla="*/ 1530458 w 864000"/>
              <a:gd name="T5" fmla="*/ 939906 h 454098"/>
              <a:gd name="T6" fmla="*/ 1905000 w 864000"/>
              <a:gd name="T7" fmla="*/ 970015 h 454098"/>
              <a:gd name="T8" fmla="*/ 1362560 w 864000"/>
              <a:gd name="T9" fmla="*/ 1000125 h 454098"/>
              <a:gd name="T10" fmla="*/ 820120 w 864000"/>
              <a:gd name="T11" fmla="*/ 970015 h 454098"/>
              <a:gd name="T12" fmla="*/ 238932 w 864000"/>
              <a:gd name="T13" fmla="*/ 942917 h 454098"/>
              <a:gd name="T14" fmla="*/ 0 w 864000"/>
              <a:gd name="T15" fmla="*/ 948940 h 454098"/>
              <a:gd name="T16" fmla="*/ 238932 w 864000"/>
              <a:gd name="T17" fmla="*/ 834523 h 454098"/>
              <a:gd name="T18" fmla="*/ 781374 w 864000"/>
              <a:gd name="T19" fmla="*/ 867644 h 454098"/>
              <a:gd name="T20" fmla="*/ 1201120 w 864000"/>
              <a:gd name="T21" fmla="*/ 867644 h 454098"/>
              <a:gd name="T22" fmla="*/ 1737102 w 864000"/>
              <a:gd name="T23" fmla="*/ 834523 h 454098"/>
              <a:gd name="T24" fmla="*/ 1737102 w 864000"/>
              <a:gd name="T25" fmla="*/ 870654 h 454098"/>
              <a:gd name="T26" fmla="*/ 1155916 w 864000"/>
              <a:gd name="T27" fmla="*/ 894743 h 454098"/>
              <a:gd name="T28" fmla="*/ 613474 w 864000"/>
              <a:gd name="T29" fmla="*/ 924852 h 454098"/>
              <a:gd name="T30" fmla="*/ 71034 w 864000"/>
              <a:gd name="T31" fmla="*/ 894743 h 454098"/>
              <a:gd name="T32" fmla="*/ 32288 w 864000"/>
              <a:gd name="T33" fmla="*/ 867644 h 454098"/>
              <a:gd name="T34" fmla="*/ 1471235 w 864000"/>
              <a:gd name="T35" fmla="*/ 755564 h 454098"/>
              <a:gd name="T36" fmla="*/ 1010139 w 864000"/>
              <a:gd name="T37" fmla="*/ 586808 h 454098"/>
              <a:gd name="T38" fmla="*/ 1144625 w 864000"/>
              <a:gd name="T39" fmla="*/ 586808 h 454098"/>
              <a:gd name="T40" fmla="*/ 833385 w 864000"/>
              <a:gd name="T41" fmla="*/ 644338 h 454098"/>
              <a:gd name="T42" fmla="*/ 833385 w 864000"/>
              <a:gd name="T43" fmla="*/ 586808 h 454098"/>
              <a:gd name="T44" fmla="*/ 787274 w 864000"/>
              <a:gd name="T45" fmla="*/ 644338 h 454098"/>
              <a:gd name="T46" fmla="*/ 472193 w 864000"/>
              <a:gd name="T47" fmla="*/ 586808 h 454098"/>
              <a:gd name="T48" fmla="*/ 606679 w 864000"/>
              <a:gd name="T49" fmla="*/ 586808 h 454098"/>
              <a:gd name="T50" fmla="*/ 291597 w 864000"/>
              <a:gd name="T51" fmla="*/ 644338 h 454098"/>
              <a:gd name="T52" fmla="*/ 318494 w 864000"/>
              <a:gd name="T53" fmla="*/ 586808 h 454098"/>
              <a:gd name="T54" fmla="*/ 1874694 w 864000"/>
              <a:gd name="T55" fmla="*/ 567631 h 454098"/>
              <a:gd name="T56" fmla="*/ 1609564 w 864000"/>
              <a:gd name="T57" fmla="*/ 772800 h 454098"/>
              <a:gd name="T58" fmla="*/ 1905000 w 864000"/>
              <a:gd name="T59" fmla="*/ 809561 h 454098"/>
              <a:gd name="T60" fmla="*/ 1638624 w 864000"/>
              <a:gd name="T61" fmla="*/ 803286 h 454098"/>
              <a:gd name="T62" fmla="*/ 1560376 w 864000"/>
              <a:gd name="T63" fmla="*/ 824599 h 454098"/>
              <a:gd name="T64" fmla="*/ 1235022 w 864000"/>
              <a:gd name="T65" fmla="*/ 840545 h 454098"/>
              <a:gd name="T66" fmla="*/ 896785 w 864000"/>
              <a:gd name="T67" fmla="*/ 824599 h 454098"/>
              <a:gd name="T68" fmla="*/ 613474 w 864000"/>
              <a:gd name="T69" fmla="*/ 852590 h 454098"/>
              <a:gd name="T70" fmla="*/ 279980 w 864000"/>
              <a:gd name="T71" fmla="*/ 824599 h 454098"/>
              <a:gd name="T72" fmla="*/ 71034 w 864000"/>
              <a:gd name="T73" fmla="*/ 822480 h 454098"/>
              <a:gd name="T74" fmla="*/ 32288 w 864000"/>
              <a:gd name="T75" fmla="*/ 792371 h 454098"/>
              <a:gd name="T76" fmla="*/ 53362 w 864000"/>
              <a:gd name="T77" fmla="*/ 644338 h 454098"/>
              <a:gd name="T78" fmla="*/ 187850 w 864000"/>
              <a:gd name="T79" fmla="*/ 456406 h 454098"/>
              <a:gd name="T80" fmla="*/ 1498133 w 864000"/>
              <a:gd name="T81" fmla="*/ 414218 h 454098"/>
              <a:gd name="T82" fmla="*/ 230117 w 864000"/>
              <a:gd name="T83" fmla="*/ 368193 h 454098"/>
              <a:gd name="T84" fmla="*/ 1425125 w 864000"/>
              <a:gd name="T85" fmla="*/ 326006 h 454098"/>
              <a:gd name="T86" fmla="*/ 268541 w 864000"/>
              <a:gd name="T87" fmla="*/ 279981 h 454098"/>
              <a:gd name="T88" fmla="*/ 1325221 w 864000"/>
              <a:gd name="T89" fmla="*/ 233957 h 454098"/>
              <a:gd name="T90" fmla="*/ 1298324 w 864000"/>
              <a:gd name="T91" fmla="*/ 191767 h 454098"/>
              <a:gd name="T92" fmla="*/ 260857 w 864000"/>
              <a:gd name="T93" fmla="*/ 191767 h 454098"/>
              <a:gd name="T94" fmla="*/ 1298324 w 864000"/>
              <a:gd name="T95" fmla="*/ 149579 h 454098"/>
              <a:gd name="T96" fmla="*/ 414556 w 864000"/>
              <a:gd name="T97" fmla="*/ 0 h 454098"/>
              <a:gd name="T98" fmla="*/ 353075 w 864000"/>
              <a:gd name="T99" fmla="*/ 149579 h 45409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64000" h="454098">
                <a:moveTo>
                  <a:pt x="108366" y="413085"/>
                </a:moveTo>
                <a:cubicBezTo>
                  <a:pt x="155227" y="413085"/>
                  <a:pt x="184515" y="421288"/>
                  <a:pt x="202088" y="426756"/>
                </a:cubicBezTo>
                <a:cubicBezTo>
                  <a:pt x="219661" y="432225"/>
                  <a:pt x="240163" y="439060"/>
                  <a:pt x="278237" y="439060"/>
                </a:cubicBezTo>
                <a:cubicBezTo>
                  <a:pt x="316312" y="439060"/>
                  <a:pt x="333885" y="432225"/>
                  <a:pt x="354387" y="426756"/>
                </a:cubicBezTo>
                <a:cubicBezTo>
                  <a:pt x="371960" y="421288"/>
                  <a:pt x="401248" y="413085"/>
                  <a:pt x="448109" y="413085"/>
                </a:cubicBezTo>
                <a:cubicBezTo>
                  <a:pt x="494970" y="413085"/>
                  <a:pt x="524258" y="421288"/>
                  <a:pt x="541831" y="426756"/>
                </a:cubicBezTo>
                <a:cubicBezTo>
                  <a:pt x="541831" y="426756"/>
                  <a:pt x="541831" y="426756"/>
                  <a:pt x="544760" y="428123"/>
                </a:cubicBezTo>
                <a:cubicBezTo>
                  <a:pt x="562333" y="433592"/>
                  <a:pt x="582834" y="439060"/>
                  <a:pt x="617980" y="439060"/>
                </a:cubicBezTo>
                <a:cubicBezTo>
                  <a:pt x="656054" y="439060"/>
                  <a:pt x="673627" y="432225"/>
                  <a:pt x="694129" y="426756"/>
                </a:cubicBezTo>
                <a:cubicBezTo>
                  <a:pt x="711702" y="421288"/>
                  <a:pt x="740990" y="413085"/>
                  <a:pt x="787851" y="413085"/>
                </a:cubicBezTo>
                <a:cubicBezTo>
                  <a:pt x="820068" y="413085"/>
                  <a:pt x="846427" y="417187"/>
                  <a:pt x="864000" y="422655"/>
                </a:cubicBezTo>
                <a:cubicBezTo>
                  <a:pt x="864000" y="422655"/>
                  <a:pt x="864000" y="422655"/>
                  <a:pt x="864000" y="440427"/>
                </a:cubicBezTo>
                <a:cubicBezTo>
                  <a:pt x="843499" y="434959"/>
                  <a:pt x="825926" y="428123"/>
                  <a:pt x="787851" y="428123"/>
                </a:cubicBezTo>
                <a:cubicBezTo>
                  <a:pt x="749776" y="428123"/>
                  <a:pt x="732204" y="434959"/>
                  <a:pt x="711702" y="440427"/>
                </a:cubicBezTo>
                <a:cubicBezTo>
                  <a:pt x="691200" y="445896"/>
                  <a:pt x="664841" y="454098"/>
                  <a:pt x="617980" y="454098"/>
                </a:cubicBezTo>
                <a:cubicBezTo>
                  <a:pt x="571119" y="454098"/>
                  <a:pt x="541831" y="445896"/>
                  <a:pt x="524258" y="440427"/>
                </a:cubicBezTo>
                <a:cubicBezTo>
                  <a:pt x="506685" y="434959"/>
                  <a:pt x="486183" y="428123"/>
                  <a:pt x="448109" y="428123"/>
                </a:cubicBezTo>
                <a:cubicBezTo>
                  <a:pt x="410034" y="428123"/>
                  <a:pt x="392461" y="434959"/>
                  <a:pt x="371960" y="440427"/>
                </a:cubicBezTo>
                <a:cubicBezTo>
                  <a:pt x="351458" y="445896"/>
                  <a:pt x="325099" y="454098"/>
                  <a:pt x="278237" y="454098"/>
                </a:cubicBezTo>
                <a:cubicBezTo>
                  <a:pt x="231377" y="454098"/>
                  <a:pt x="202088" y="445896"/>
                  <a:pt x="184515" y="440427"/>
                </a:cubicBezTo>
                <a:cubicBezTo>
                  <a:pt x="166943" y="434959"/>
                  <a:pt x="146441" y="428123"/>
                  <a:pt x="108366" y="428123"/>
                </a:cubicBezTo>
                <a:cubicBezTo>
                  <a:pt x="70292" y="428123"/>
                  <a:pt x="52719" y="434959"/>
                  <a:pt x="32217" y="440427"/>
                </a:cubicBezTo>
                <a:cubicBezTo>
                  <a:pt x="23431" y="443161"/>
                  <a:pt x="11715" y="445896"/>
                  <a:pt x="0" y="448630"/>
                </a:cubicBezTo>
                <a:cubicBezTo>
                  <a:pt x="0" y="448630"/>
                  <a:pt x="0" y="448630"/>
                  <a:pt x="0" y="430858"/>
                </a:cubicBezTo>
                <a:cubicBezTo>
                  <a:pt x="5857" y="429490"/>
                  <a:pt x="8786" y="428123"/>
                  <a:pt x="14644" y="426756"/>
                </a:cubicBezTo>
                <a:cubicBezTo>
                  <a:pt x="32217" y="421288"/>
                  <a:pt x="61505" y="413085"/>
                  <a:pt x="108366" y="413085"/>
                </a:cubicBezTo>
                <a:close/>
                <a:moveTo>
                  <a:pt x="108366" y="378908"/>
                </a:moveTo>
                <a:cubicBezTo>
                  <a:pt x="155227" y="378908"/>
                  <a:pt x="184515" y="388478"/>
                  <a:pt x="202088" y="393946"/>
                </a:cubicBezTo>
                <a:cubicBezTo>
                  <a:pt x="219661" y="398047"/>
                  <a:pt x="240163" y="404883"/>
                  <a:pt x="278237" y="404883"/>
                </a:cubicBezTo>
                <a:cubicBezTo>
                  <a:pt x="316312" y="404883"/>
                  <a:pt x="333885" y="399415"/>
                  <a:pt x="354387" y="393946"/>
                </a:cubicBezTo>
                <a:cubicBezTo>
                  <a:pt x="371960" y="387111"/>
                  <a:pt x="401248" y="378908"/>
                  <a:pt x="448109" y="378908"/>
                </a:cubicBezTo>
                <a:cubicBezTo>
                  <a:pt x="494970" y="378908"/>
                  <a:pt x="524258" y="388478"/>
                  <a:pt x="541831" y="393946"/>
                </a:cubicBezTo>
                <a:cubicBezTo>
                  <a:pt x="541831" y="393946"/>
                  <a:pt x="541831" y="393946"/>
                  <a:pt x="544760" y="393946"/>
                </a:cubicBezTo>
                <a:cubicBezTo>
                  <a:pt x="562333" y="399415"/>
                  <a:pt x="582834" y="404883"/>
                  <a:pt x="617980" y="404883"/>
                </a:cubicBezTo>
                <a:cubicBezTo>
                  <a:pt x="656054" y="404883"/>
                  <a:pt x="673627" y="399415"/>
                  <a:pt x="694129" y="393946"/>
                </a:cubicBezTo>
                <a:cubicBezTo>
                  <a:pt x="711702" y="387111"/>
                  <a:pt x="740990" y="378908"/>
                  <a:pt x="787851" y="378908"/>
                </a:cubicBezTo>
                <a:cubicBezTo>
                  <a:pt x="820068" y="378908"/>
                  <a:pt x="846427" y="384377"/>
                  <a:pt x="864000" y="388478"/>
                </a:cubicBezTo>
                <a:cubicBezTo>
                  <a:pt x="864000" y="388478"/>
                  <a:pt x="864000" y="388478"/>
                  <a:pt x="864000" y="406250"/>
                </a:cubicBezTo>
                <a:cubicBezTo>
                  <a:pt x="843499" y="400782"/>
                  <a:pt x="825926" y="395313"/>
                  <a:pt x="787851" y="395313"/>
                </a:cubicBezTo>
                <a:cubicBezTo>
                  <a:pt x="749776" y="395313"/>
                  <a:pt x="732204" y="400782"/>
                  <a:pt x="711702" y="406250"/>
                </a:cubicBezTo>
                <a:cubicBezTo>
                  <a:pt x="691200" y="411718"/>
                  <a:pt x="664841" y="421288"/>
                  <a:pt x="617980" y="419921"/>
                </a:cubicBezTo>
                <a:cubicBezTo>
                  <a:pt x="571119" y="421288"/>
                  <a:pt x="541831" y="411718"/>
                  <a:pt x="524258" y="406250"/>
                </a:cubicBezTo>
                <a:cubicBezTo>
                  <a:pt x="506685" y="400782"/>
                  <a:pt x="486183" y="395313"/>
                  <a:pt x="448109" y="395313"/>
                </a:cubicBezTo>
                <a:cubicBezTo>
                  <a:pt x="410034" y="395313"/>
                  <a:pt x="392461" y="400782"/>
                  <a:pt x="371960" y="406250"/>
                </a:cubicBezTo>
                <a:cubicBezTo>
                  <a:pt x="351458" y="411718"/>
                  <a:pt x="325099" y="421288"/>
                  <a:pt x="278237" y="419921"/>
                </a:cubicBezTo>
                <a:cubicBezTo>
                  <a:pt x="231377" y="421288"/>
                  <a:pt x="202088" y="411718"/>
                  <a:pt x="184515" y="406250"/>
                </a:cubicBezTo>
                <a:cubicBezTo>
                  <a:pt x="166943" y="400782"/>
                  <a:pt x="146441" y="395313"/>
                  <a:pt x="108366" y="395313"/>
                </a:cubicBezTo>
                <a:cubicBezTo>
                  <a:pt x="70292" y="395313"/>
                  <a:pt x="52719" y="400782"/>
                  <a:pt x="32217" y="406250"/>
                </a:cubicBezTo>
                <a:cubicBezTo>
                  <a:pt x="23431" y="408984"/>
                  <a:pt x="11715" y="411718"/>
                  <a:pt x="0" y="414453"/>
                </a:cubicBezTo>
                <a:cubicBezTo>
                  <a:pt x="0" y="414453"/>
                  <a:pt x="0" y="414453"/>
                  <a:pt x="0" y="396680"/>
                </a:cubicBezTo>
                <a:cubicBezTo>
                  <a:pt x="5857" y="395313"/>
                  <a:pt x="8786" y="395313"/>
                  <a:pt x="14644" y="393946"/>
                </a:cubicBezTo>
                <a:cubicBezTo>
                  <a:pt x="32217" y="387111"/>
                  <a:pt x="61505" y="378908"/>
                  <a:pt x="108366" y="378908"/>
                </a:cubicBezTo>
                <a:close/>
                <a:moveTo>
                  <a:pt x="646356" y="322160"/>
                </a:moveTo>
                <a:cubicBezTo>
                  <a:pt x="646356" y="332608"/>
                  <a:pt x="655070" y="343057"/>
                  <a:pt x="667269" y="343057"/>
                </a:cubicBezTo>
                <a:cubicBezTo>
                  <a:pt x="677725" y="343057"/>
                  <a:pt x="688182" y="332608"/>
                  <a:pt x="688182" y="322160"/>
                </a:cubicBezTo>
                <a:cubicBezTo>
                  <a:pt x="646356" y="322160"/>
                  <a:pt x="646356" y="322160"/>
                  <a:pt x="646356" y="322160"/>
                </a:cubicBezTo>
                <a:close/>
                <a:moveTo>
                  <a:pt x="458142" y="266435"/>
                </a:moveTo>
                <a:cubicBezTo>
                  <a:pt x="458142" y="292556"/>
                  <a:pt x="458142" y="292556"/>
                  <a:pt x="458142" y="292556"/>
                </a:cubicBezTo>
                <a:cubicBezTo>
                  <a:pt x="519137" y="292556"/>
                  <a:pt x="519137" y="292556"/>
                  <a:pt x="519137" y="292556"/>
                </a:cubicBezTo>
                <a:lnTo>
                  <a:pt x="519137" y="266435"/>
                </a:lnTo>
                <a:cubicBezTo>
                  <a:pt x="458142" y="266435"/>
                  <a:pt x="458142" y="266435"/>
                  <a:pt x="458142" y="266435"/>
                </a:cubicBezTo>
                <a:close/>
                <a:moveTo>
                  <a:pt x="377976" y="266435"/>
                </a:moveTo>
                <a:cubicBezTo>
                  <a:pt x="377976" y="292556"/>
                  <a:pt x="377976" y="292556"/>
                  <a:pt x="377976" y="292556"/>
                </a:cubicBezTo>
                <a:cubicBezTo>
                  <a:pt x="437229" y="292556"/>
                  <a:pt x="437229" y="292556"/>
                  <a:pt x="437229" y="292556"/>
                </a:cubicBezTo>
                <a:lnTo>
                  <a:pt x="437229" y="266435"/>
                </a:lnTo>
                <a:cubicBezTo>
                  <a:pt x="377976" y="266435"/>
                  <a:pt x="377976" y="266435"/>
                  <a:pt x="377976" y="266435"/>
                </a:cubicBezTo>
                <a:close/>
                <a:moveTo>
                  <a:pt x="296068" y="266435"/>
                </a:moveTo>
                <a:cubicBezTo>
                  <a:pt x="296068" y="292556"/>
                  <a:pt x="296068" y="292556"/>
                  <a:pt x="296068" y="292556"/>
                </a:cubicBezTo>
                <a:cubicBezTo>
                  <a:pt x="357063" y="292556"/>
                  <a:pt x="357063" y="292556"/>
                  <a:pt x="357063" y="292556"/>
                </a:cubicBezTo>
                <a:lnTo>
                  <a:pt x="357063" y="266435"/>
                </a:lnTo>
                <a:cubicBezTo>
                  <a:pt x="296068" y="266435"/>
                  <a:pt x="296068" y="266435"/>
                  <a:pt x="296068" y="266435"/>
                </a:cubicBezTo>
                <a:close/>
                <a:moveTo>
                  <a:pt x="214160" y="266435"/>
                </a:moveTo>
                <a:cubicBezTo>
                  <a:pt x="214160" y="292556"/>
                  <a:pt x="214160" y="292556"/>
                  <a:pt x="214160" y="292556"/>
                </a:cubicBezTo>
                <a:cubicBezTo>
                  <a:pt x="275155" y="292556"/>
                  <a:pt x="275155" y="292556"/>
                  <a:pt x="275155" y="292556"/>
                </a:cubicBezTo>
                <a:lnTo>
                  <a:pt x="275155" y="266435"/>
                </a:lnTo>
                <a:cubicBezTo>
                  <a:pt x="214160" y="266435"/>
                  <a:pt x="214160" y="266435"/>
                  <a:pt x="214160" y="266435"/>
                </a:cubicBezTo>
                <a:close/>
                <a:moveTo>
                  <a:pt x="144451" y="266435"/>
                </a:moveTo>
                <a:cubicBezTo>
                  <a:pt x="132252" y="292556"/>
                  <a:pt x="132252" y="292556"/>
                  <a:pt x="132252" y="292556"/>
                </a:cubicBezTo>
                <a:cubicBezTo>
                  <a:pt x="193247" y="292556"/>
                  <a:pt x="193247" y="292556"/>
                  <a:pt x="193247" y="292556"/>
                </a:cubicBezTo>
                <a:lnTo>
                  <a:pt x="193247" y="266435"/>
                </a:lnTo>
                <a:cubicBezTo>
                  <a:pt x="144451" y="266435"/>
                  <a:pt x="144451" y="266435"/>
                  <a:pt x="144451" y="266435"/>
                </a:cubicBezTo>
                <a:close/>
                <a:moveTo>
                  <a:pt x="46858" y="247280"/>
                </a:moveTo>
                <a:lnTo>
                  <a:pt x="850255" y="247280"/>
                </a:lnTo>
                <a:cubicBezTo>
                  <a:pt x="850255" y="257728"/>
                  <a:pt x="850255" y="257728"/>
                  <a:pt x="850255" y="257728"/>
                </a:cubicBezTo>
                <a:cubicBezTo>
                  <a:pt x="782289" y="303440"/>
                  <a:pt x="740790" y="326622"/>
                  <a:pt x="724289" y="350050"/>
                </a:cubicBezTo>
                <a:lnTo>
                  <a:pt x="723460" y="352505"/>
                </a:lnTo>
                <a:lnTo>
                  <a:pt x="730007" y="350883"/>
                </a:lnTo>
                <a:cubicBezTo>
                  <a:pt x="745383" y="348149"/>
                  <a:pt x="764421" y="346098"/>
                  <a:pt x="787851" y="346098"/>
                </a:cubicBezTo>
                <a:cubicBezTo>
                  <a:pt x="820068" y="346098"/>
                  <a:pt x="846427" y="350199"/>
                  <a:pt x="864000" y="355668"/>
                </a:cubicBezTo>
                <a:cubicBezTo>
                  <a:pt x="864000" y="355668"/>
                  <a:pt x="864000" y="355668"/>
                  <a:pt x="864000" y="367574"/>
                </a:cubicBezTo>
                <a:lnTo>
                  <a:pt x="864000" y="372073"/>
                </a:lnTo>
                <a:cubicBezTo>
                  <a:pt x="843499" y="367971"/>
                  <a:pt x="825926" y="361136"/>
                  <a:pt x="787851" y="361136"/>
                </a:cubicBezTo>
                <a:cubicBezTo>
                  <a:pt x="768814" y="361136"/>
                  <a:pt x="754902" y="362503"/>
                  <a:pt x="743187" y="364725"/>
                </a:cubicBezTo>
                <a:lnTo>
                  <a:pt x="716874" y="372008"/>
                </a:lnTo>
                <a:lnTo>
                  <a:pt x="716065" y="374402"/>
                </a:lnTo>
                <a:lnTo>
                  <a:pt x="707698" y="374402"/>
                </a:lnTo>
                <a:lnTo>
                  <a:pt x="674726" y="382326"/>
                </a:lnTo>
                <a:cubicBezTo>
                  <a:pt x="659715" y="385060"/>
                  <a:pt x="641410" y="387111"/>
                  <a:pt x="617980" y="387111"/>
                </a:cubicBezTo>
                <a:cubicBezTo>
                  <a:pt x="594550" y="387111"/>
                  <a:pt x="575512" y="384718"/>
                  <a:pt x="560136" y="381642"/>
                </a:cubicBezTo>
                <a:lnTo>
                  <a:pt x="532991" y="374402"/>
                </a:lnTo>
                <a:lnTo>
                  <a:pt x="514249" y="374402"/>
                </a:lnTo>
                <a:cubicBezTo>
                  <a:pt x="479817" y="374402"/>
                  <a:pt x="443329" y="374402"/>
                  <a:pt x="406731" y="374402"/>
                </a:cubicBezTo>
                <a:lnTo>
                  <a:pt x="367956" y="374402"/>
                </a:lnTo>
                <a:lnTo>
                  <a:pt x="334983" y="382326"/>
                </a:lnTo>
                <a:cubicBezTo>
                  <a:pt x="319973" y="385060"/>
                  <a:pt x="301668" y="387111"/>
                  <a:pt x="278237" y="387111"/>
                </a:cubicBezTo>
                <a:cubicBezTo>
                  <a:pt x="254807" y="387111"/>
                  <a:pt x="235770" y="384718"/>
                  <a:pt x="220393" y="381642"/>
                </a:cubicBezTo>
                <a:lnTo>
                  <a:pt x="193248" y="374402"/>
                </a:lnTo>
                <a:lnTo>
                  <a:pt x="126983" y="374402"/>
                </a:lnTo>
                <a:cubicBezTo>
                  <a:pt x="107254" y="374402"/>
                  <a:pt x="93258" y="374402"/>
                  <a:pt x="86941" y="374402"/>
                </a:cubicBezTo>
                <a:lnTo>
                  <a:pt x="49876" y="368552"/>
                </a:lnTo>
                <a:lnTo>
                  <a:pt x="32217" y="373440"/>
                </a:lnTo>
                <a:cubicBezTo>
                  <a:pt x="23431" y="374807"/>
                  <a:pt x="11715" y="378908"/>
                  <a:pt x="0" y="381642"/>
                </a:cubicBezTo>
                <a:cubicBezTo>
                  <a:pt x="0" y="381642"/>
                  <a:pt x="0" y="381642"/>
                  <a:pt x="0" y="363870"/>
                </a:cubicBezTo>
                <a:cubicBezTo>
                  <a:pt x="5857" y="362503"/>
                  <a:pt x="8786" y="361136"/>
                  <a:pt x="14644" y="359769"/>
                </a:cubicBezTo>
                <a:lnTo>
                  <a:pt x="33044" y="355212"/>
                </a:lnTo>
                <a:lnTo>
                  <a:pt x="28124" y="350458"/>
                </a:lnTo>
                <a:cubicBezTo>
                  <a:pt x="21588" y="335656"/>
                  <a:pt x="24202" y="315194"/>
                  <a:pt x="24202" y="292556"/>
                </a:cubicBezTo>
                <a:cubicBezTo>
                  <a:pt x="46858" y="247280"/>
                  <a:pt x="46858" y="247280"/>
                  <a:pt x="46858" y="247280"/>
                </a:cubicBezTo>
                <a:close/>
                <a:moveTo>
                  <a:pt x="95654" y="188072"/>
                </a:moveTo>
                <a:cubicBezTo>
                  <a:pt x="95654" y="188072"/>
                  <a:pt x="95654" y="188072"/>
                  <a:pt x="85198" y="207227"/>
                </a:cubicBezTo>
                <a:cubicBezTo>
                  <a:pt x="85198" y="207227"/>
                  <a:pt x="85198" y="207227"/>
                  <a:pt x="679468" y="207227"/>
                </a:cubicBezTo>
                <a:cubicBezTo>
                  <a:pt x="684696" y="207227"/>
                  <a:pt x="689924" y="203744"/>
                  <a:pt x="689924" y="198520"/>
                </a:cubicBezTo>
                <a:cubicBezTo>
                  <a:pt x="689924" y="191555"/>
                  <a:pt x="684696" y="188072"/>
                  <a:pt x="679468" y="188072"/>
                </a:cubicBezTo>
                <a:cubicBezTo>
                  <a:pt x="679468" y="188072"/>
                  <a:pt x="679468" y="188072"/>
                  <a:pt x="95654" y="188072"/>
                </a:cubicBezTo>
                <a:close/>
                <a:moveTo>
                  <a:pt x="113082" y="148020"/>
                </a:moveTo>
                <a:lnTo>
                  <a:pt x="104368" y="167175"/>
                </a:lnTo>
                <a:cubicBezTo>
                  <a:pt x="104368" y="167175"/>
                  <a:pt x="104368" y="167175"/>
                  <a:pt x="646356" y="167175"/>
                </a:cubicBezTo>
                <a:cubicBezTo>
                  <a:pt x="651584" y="167175"/>
                  <a:pt x="655070" y="163692"/>
                  <a:pt x="655070" y="156727"/>
                </a:cubicBezTo>
                <a:cubicBezTo>
                  <a:pt x="655070" y="151502"/>
                  <a:pt x="651584" y="148020"/>
                  <a:pt x="646356" y="148020"/>
                </a:cubicBezTo>
                <a:cubicBezTo>
                  <a:pt x="646356" y="148020"/>
                  <a:pt x="646356" y="148020"/>
                  <a:pt x="113082" y="148020"/>
                </a:cubicBezTo>
                <a:close/>
                <a:moveTo>
                  <a:pt x="132252" y="106226"/>
                </a:moveTo>
                <a:lnTo>
                  <a:pt x="121795" y="127123"/>
                </a:lnTo>
                <a:cubicBezTo>
                  <a:pt x="121795" y="127123"/>
                  <a:pt x="121795" y="127123"/>
                  <a:pt x="601045" y="127123"/>
                </a:cubicBezTo>
                <a:cubicBezTo>
                  <a:pt x="608016" y="127123"/>
                  <a:pt x="611502" y="121898"/>
                  <a:pt x="611502" y="116674"/>
                </a:cubicBezTo>
                <a:cubicBezTo>
                  <a:pt x="611502" y="111450"/>
                  <a:pt x="608016" y="106226"/>
                  <a:pt x="601045" y="106226"/>
                </a:cubicBezTo>
                <a:cubicBezTo>
                  <a:pt x="601045" y="106226"/>
                  <a:pt x="601045" y="106226"/>
                  <a:pt x="132252" y="106226"/>
                </a:cubicBezTo>
                <a:close/>
                <a:moveTo>
                  <a:pt x="118310" y="87070"/>
                </a:moveTo>
                <a:cubicBezTo>
                  <a:pt x="118310" y="87070"/>
                  <a:pt x="492996" y="87070"/>
                  <a:pt x="588846" y="87070"/>
                </a:cubicBezTo>
                <a:cubicBezTo>
                  <a:pt x="641128" y="87070"/>
                  <a:pt x="665526" y="132347"/>
                  <a:pt x="743949" y="226383"/>
                </a:cubicBezTo>
                <a:cubicBezTo>
                  <a:pt x="616730" y="226383"/>
                  <a:pt x="55572" y="226383"/>
                  <a:pt x="55572" y="226383"/>
                </a:cubicBezTo>
                <a:cubicBezTo>
                  <a:pt x="55572" y="226383"/>
                  <a:pt x="55572" y="226383"/>
                  <a:pt x="118310" y="87070"/>
                </a:cubicBezTo>
                <a:close/>
                <a:moveTo>
                  <a:pt x="381462" y="48759"/>
                </a:moveTo>
                <a:cubicBezTo>
                  <a:pt x="550506" y="48759"/>
                  <a:pt x="550506" y="48759"/>
                  <a:pt x="550506" y="48759"/>
                </a:cubicBezTo>
                <a:cubicBezTo>
                  <a:pt x="571419" y="48759"/>
                  <a:pt x="573162" y="52242"/>
                  <a:pt x="588846" y="67915"/>
                </a:cubicBezTo>
                <a:cubicBezTo>
                  <a:pt x="374491" y="67915"/>
                  <a:pt x="374491" y="67915"/>
                  <a:pt x="374491" y="67915"/>
                </a:cubicBezTo>
                <a:cubicBezTo>
                  <a:pt x="381462" y="48759"/>
                  <a:pt x="381462" y="48759"/>
                  <a:pt x="381462" y="48759"/>
                </a:cubicBezTo>
                <a:close/>
                <a:moveTo>
                  <a:pt x="188019" y="0"/>
                </a:moveTo>
                <a:cubicBezTo>
                  <a:pt x="188019" y="0"/>
                  <a:pt x="188019" y="0"/>
                  <a:pt x="242043" y="0"/>
                </a:cubicBezTo>
                <a:lnTo>
                  <a:pt x="243786" y="67915"/>
                </a:lnTo>
                <a:cubicBezTo>
                  <a:pt x="243786" y="67915"/>
                  <a:pt x="243786" y="67915"/>
                  <a:pt x="160135" y="67915"/>
                </a:cubicBezTo>
                <a:cubicBezTo>
                  <a:pt x="160135" y="67915"/>
                  <a:pt x="160135" y="67915"/>
                  <a:pt x="188019" y="0"/>
                </a:cubicBezTo>
                <a:close/>
              </a:path>
            </a:pathLst>
          </a:custGeom>
          <a:solidFill>
            <a:srgbClr val="1F8984"/>
          </a:solidFill>
          <a:ln>
            <a:noFill/>
          </a:ln>
          <a:effectLst>
            <a:outerShdw blurRad="76200" dir="13500000" sy="23000" kx="1200000" algn="br" rotWithShape="0">
              <a:prstClr val="black">
                <a:alpha val="20000"/>
              </a:prstClr>
            </a:outerShdw>
          </a:effectLst>
        </p:spPr>
        <p:txBody>
          <a:bodyPr lIns="68577" tIns="34289" rIns="68577" bIns="34289"/>
          <a:lstStyle/>
          <a:p>
            <a:pPr defTabSz="685766"/>
            <a:endParaRPr lang="zh-CN" altLang="en-US" sz="1400">
              <a:solidFill>
                <a:prstClr val="black"/>
              </a:solidFill>
              <a:latin typeface="Arial"/>
              <a:ea typeface="微软雅黑"/>
              <a:cs typeface="+mn-ea"/>
              <a:sym typeface="+mn-lt"/>
            </a:endParaRPr>
          </a:p>
        </p:txBody>
      </p:sp>
      <p:sp>
        <p:nvSpPr>
          <p:cNvPr id="23" name="文本框 16"/>
          <p:cNvSpPr txBox="1"/>
          <p:nvPr/>
        </p:nvSpPr>
        <p:spPr>
          <a:xfrm>
            <a:off x="1372410" y="908496"/>
            <a:ext cx="3013997" cy="346247"/>
          </a:xfrm>
          <a:prstGeom prst="rect">
            <a:avLst/>
          </a:prstGeom>
          <a:noFill/>
        </p:spPr>
        <p:txBody>
          <a:bodyPr wrap="square" lIns="68577" tIns="34289" rIns="68577" bIns="34289" rtlCol="0">
            <a:spAutoFit/>
          </a:bodyPr>
          <a:lstStyle/>
          <a:p>
            <a:pPr defTabSz="685800"/>
            <a:r>
              <a:rPr lang="zh-CN" altLang="en-US" dirty="0">
                <a:solidFill>
                  <a:srgbClr val="255796"/>
                </a:solidFill>
                <a:latin typeface="微软雅黑"/>
                <a:ea typeface="微软雅黑"/>
              </a:rPr>
              <a:t>单击此处添加标题</a:t>
            </a:r>
          </a:p>
        </p:txBody>
      </p:sp>
      <p:sp>
        <p:nvSpPr>
          <p:cNvPr id="24" name="文本框 17"/>
          <p:cNvSpPr txBox="1"/>
          <p:nvPr/>
        </p:nvSpPr>
        <p:spPr>
          <a:xfrm>
            <a:off x="1372408" y="1269906"/>
            <a:ext cx="7042920" cy="500135"/>
          </a:xfrm>
          <a:prstGeom prst="rect">
            <a:avLst/>
          </a:prstGeom>
          <a:noFill/>
        </p:spPr>
        <p:txBody>
          <a:bodyPr wrap="square" lIns="68577" tIns="34289" rIns="68577" bIns="34289" rtlCol="0">
            <a:spAutoFit/>
          </a:bodyPr>
          <a:lstStyle/>
          <a:p>
            <a:pPr defTabSz="685800"/>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单击此处添加文本文字内容单击此处添加文本文字内容单击此处添加文本文字内容单击此处添加文本文字内容单击此处添加文本文字内容单击此处添加文本文字内容单击此处</a:t>
            </a:r>
            <a:endParaRPr lang="en-US" altLang="zh-CN" sz="1400" dirty="0">
              <a:solidFill>
                <a:schemeClr val="tx1">
                  <a:lumMod val="65000"/>
                  <a:lumOff val="35000"/>
                </a:schemeClr>
              </a:solidFill>
              <a:latin typeface="微软雅黑"/>
              <a:ea typeface="微软雅黑"/>
            </a:endParaRPr>
          </a:p>
        </p:txBody>
      </p:sp>
      <p:sp>
        <p:nvSpPr>
          <p:cNvPr id="25" name="文本框 18"/>
          <p:cNvSpPr txBox="1"/>
          <p:nvPr/>
        </p:nvSpPr>
        <p:spPr>
          <a:xfrm>
            <a:off x="1371246" y="1778241"/>
            <a:ext cx="2912721" cy="346247"/>
          </a:xfrm>
          <a:prstGeom prst="rect">
            <a:avLst/>
          </a:prstGeom>
          <a:noFill/>
        </p:spPr>
        <p:txBody>
          <a:bodyPr wrap="square" lIns="68577" tIns="34289" rIns="68577" bIns="34289" rtlCol="0">
            <a:spAutoFit/>
          </a:bodyPr>
          <a:lstStyle/>
          <a:p>
            <a:pPr defTabSz="685800"/>
            <a:r>
              <a:rPr lang="zh-CN" altLang="en-US" dirty="0">
                <a:solidFill>
                  <a:srgbClr val="255796"/>
                </a:solidFill>
                <a:latin typeface="微软雅黑"/>
                <a:ea typeface="微软雅黑"/>
              </a:rPr>
              <a:t>单击此处添加标题</a:t>
            </a:r>
          </a:p>
        </p:txBody>
      </p:sp>
      <p:sp>
        <p:nvSpPr>
          <p:cNvPr id="26" name="文本框 20"/>
          <p:cNvSpPr txBox="1"/>
          <p:nvPr/>
        </p:nvSpPr>
        <p:spPr>
          <a:xfrm>
            <a:off x="1371247" y="3490405"/>
            <a:ext cx="2912720" cy="346247"/>
          </a:xfrm>
          <a:prstGeom prst="rect">
            <a:avLst/>
          </a:prstGeom>
          <a:noFill/>
        </p:spPr>
        <p:txBody>
          <a:bodyPr wrap="square" lIns="68577" tIns="34289" rIns="68577" bIns="34289" rtlCol="0">
            <a:spAutoFit/>
          </a:bodyPr>
          <a:lstStyle/>
          <a:p>
            <a:pPr defTabSz="685800"/>
            <a:r>
              <a:rPr lang="zh-CN" altLang="en-US" dirty="0">
                <a:solidFill>
                  <a:srgbClr val="255796"/>
                </a:solidFill>
                <a:latin typeface="微软雅黑"/>
                <a:ea typeface="微软雅黑"/>
              </a:rPr>
              <a:t>单击此处添加标题</a:t>
            </a:r>
          </a:p>
        </p:txBody>
      </p:sp>
      <p:sp>
        <p:nvSpPr>
          <p:cNvPr id="28" name="文本框 22"/>
          <p:cNvSpPr txBox="1"/>
          <p:nvPr/>
        </p:nvSpPr>
        <p:spPr>
          <a:xfrm>
            <a:off x="1371247" y="2676719"/>
            <a:ext cx="3015160" cy="346247"/>
          </a:xfrm>
          <a:prstGeom prst="rect">
            <a:avLst/>
          </a:prstGeom>
          <a:noFill/>
        </p:spPr>
        <p:txBody>
          <a:bodyPr wrap="square" lIns="68577" tIns="34289" rIns="68577" bIns="34289" rtlCol="0">
            <a:spAutoFit/>
          </a:bodyPr>
          <a:lstStyle/>
          <a:p>
            <a:pPr defTabSz="685800"/>
            <a:r>
              <a:rPr lang="zh-CN" altLang="en-US" dirty="0">
                <a:solidFill>
                  <a:srgbClr val="255796"/>
                </a:solidFill>
                <a:latin typeface="微软雅黑"/>
                <a:ea typeface="微软雅黑"/>
              </a:rPr>
              <a:t>单击此处添加标题</a:t>
            </a:r>
          </a:p>
        </p:txBody>
      </p:sp>
      <p:sp>
        <p:nvSpPr>
          <p:cNvPr id="31" name="文本框 17"/>
          <p:cNvSpPr txBox="1"/>
          <p:nvPr/>
        </p:nvSpPr>
        <p:spPr>
          <a:xfrm>
            <a:off x="1372408" y="2122800"/>
            <a:ext cx="7042920" cy="500135"/>
          </a:xfrm>
          <a:prstGeom prst="rect">
            <a:avLst/>
          </a:prstGeom>
          <a:noFill/>
        </p:spPr>
        <p:txBody>
          <a:bodyPr wrap="square" lIns="68577" tIns="34289" rIns="68577" bIns="34289" rtlCol="0">
            <a:spAutoFit/>
          </a:bodyPr>
          <a:lstStyle/>
          <a:p>
            <a:pPr defTabSz="685800"/>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单击此处添加文本文字内容单击此处添加文本文字内容单击此处添加文本文字内容单击此处添加文本文字内容单击此处添加文本文字内容单击此处添加文本文字内容单击此处</a:t>
            </a:r>
            <a:endParaRPr lang="en-US" altLang="zh-CN" sz="1400" dirty="0">
              <a:solidFill>
                <a:schemeClr val="tx1">
                  <a:lumMod val="65000"/>
                  <a:lumOff val="35000"/>
                </a:schemeClr>
              </a:solidFill>
              <a:latin typeface="微软雅黑"/>
              <a:ea typeface="微软雅黑"/>
            </a:endParaRPr>
          </a:p>
        </p:txBody>
      </p:sp>
      <p:sp>
        <p:nvSpPr>
          <p:cNvPr id="32" name="文本框 17"/>
          <p:cNvSpPr txBox="1"/>
          <p:nvPr/>
        </p:nvSpPr>
        <p:spPr>
          <a:xfrm>
            <a:off x="1372408" y="2975694"/>
            <a:ext cx="7042920" cy="500135"/>
          </a:xfrm>
          <a:prstGeom prst="rect">
            <a:avLst/>
          </a:prstGeom>
          <a:noFill/>
        </p:spPr>
        <p:txBody>
          <a:bodyPr wrap="square" lIns="68577" tIns="34289" rIns="68577" bIns="34289" rtlCol="0">
            <a:spAutoFit/>
          </a:bodyPr>
          <a:lstStyle/>
          <a:p>
            <a:pPr defTabSz="685800"/>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单击此处添加文本文字内容单击此处添加文本文字内容单击此处添加文本文字内容单击此处添加文本文字内容单击此处添加文本文字内容单击此处添加文本文字内容单击此处</a:t>
            </a:r>
            <a:endParaRPr lang="en-US" altLang="zh-CN" sz="1400" dirty="0">
              <a:solidFill>
                <a:schemeClr val="tx1">
                  <a:lumMod val="65000"/>
                  <a:lumOff val="35000"/>
                </a:schemeClr>
              </a:solidFill>
              <a:latin typeface="微软雅黑"/>
              <a:ea typeface="微软雅黑"/>
            </a:endParaRPr>
          </a:p>
        </p:txBody>
      </p:sp>
      <p:sp>
        <p:nvSpPr>
          <p:cNvPr id="33" name="文本框 17"/>
          <p:cNvSpPr txBox="1"/>
          <p:nvPr/>
        </p:nvSpPr>
        <p:spPr>
          <a:xfrm>
            <a:off x="1372408" y="3828588"/>
            <a:ext cx="7042920" cy="500135"/>
          </a:xfrm>
          <a:prstGeom prst="rect">
            <a:avLst/>
          </a:prstGeom>
          <a:noFill/>
        </p:spPr>
        <p:txBody>
          <a:bodyPr wrap="square" lIns="68577" tIns="34289" rIns="68577" bIns="34289" rtlCol="0">
            <a:spAutoFit/>
          </a:bodyPr>
          <a:lstStyle/>
          <a:p>
            <a:pPr defTabSz="685800"/>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单击此处添加文本文字内容单击此处添加文本文字内容单击此处添加文本文字内容单击此处添加文本文字内容单击此处添加文本文字内容单击此处添加文本文字内容单击此处</a:t>
            </a:r>
            <a:endParaRPr lang="en-US" altLang="zh-CN" sz="14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left)">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left)">
                                      <p:cBhvr>
                                        <p:cTn id="41" dur="5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p:bldP spid="24" grpId="0"/>
      <p:bldP spid="25" grpId="0"/>
      <p:bldP spid="26" grpId="0"/>
      <p:bldP spid="28" grpId="0"/>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grpSp>
        <p:nvGrpSpPr>
          <p:cNvPr id="7" name="组合 6"/>
          <p:cNvGrpSpPr/>
          <p:nvPr/>
        </p:nvGrpSpPr>
        <p:grpSpPr>
          <a:xfrm>
            <a:off x="2096080" y="1195351"/>
            <a:ext cx="3587353" cy="2870597"/>
            <a:chOff x="2794744" y="2239184"/>
            <a:chExt cx="4783137" cy="3827463"/>
          </a:xfrm>
          <a:solidFill>
            <a:srgbClr val="1F8984"/>
          </a:solidFill>
        </p:grpSpPr>
        <p:sp>
          <p:nvSpPr>
            <p:cNvPr id="8" name="Freeform 5"/>
            <p:cNvSpPr>
              <a:spLocks noChangeArrowheads="1"/>
            </p:cNvSpPr>
            <p:nvPr/>
          </p:nvSpPr>
          <p:spPr bwMode="auto">
            <a:xfrm>
              <a:off x="5582394" y="5845984"/>
              <a:ext cx="263525" cy="220663"/>
            </a:xfrm>
            <a:custGeom>
              <a:avLst/>
              <a:gdLst>
                <a:gd name="T0" fmla="*/ 71464 w 177"/>
                <a:gd name="T1" fmla="*/ 21929 h 161"/>
                <a:gd name="T2" fmla="*/ 95286 w 177"/>
                <a:gd name="T3" fmla="*/ 21929 h 161"/>
                <a:gd name="T4" fmla="*/ 119107 w 177"/>
                <a:gd name="T5" fmla="*/ 10965 h 161"/>
                <a:gd name="T6" fmla="*/ 142929 w 177"/>
                <a:gd name="T7" fmla="*/ 21929 h 161"/>
                <a:gd name="T8" fmla="*/ 178661 w 177"/>
                <a:gd name="T9" fmla="*/ 0 h 161"/>
                <a:gd name="T10" fmla="*/ 226304 w 177"/>
                <a:gd name="T11" fmla="*/ 10965 h 161"/>
                <a:gd name="T12" fmla="*/ 250125 w 177"/>
                <a:gd name="T13" fmla="*/ 0 h 161"/>
                <a:gd name="T14" fmla="*/ 262036 w 177"/>
                <a:gd name="T15" fmla="*/ 43858 h 161"/>
                <a:gd name="T16" fmla="*/ 226304 w 177"/>
                <a:gd name="T17" fmla="*/ 65788 h 161"/>
                <a:gd name="T18" fmla="*/ 214393 w 177"/>
                <a:gd name="T19" fmla="*/ 142540 h 161"/>
                <a:gd name="T20" fmla="*/ 190572 w 177"/>
                <a:gd name="T21" fmla="*/ 164469 h 161"/>
                <a:gd name="T22" fmla="*/ 190572 w 177"/>
                <a:gd name="T23" fmla="*/ 197363 h 161"/>
                <a:gd name="T24" fmla="*/ 154840 w 177"/>
                <a:gd name="T25" fmla="*/ 186399 h 161"/>
                <a:gd name="T26" fmla="*/ 142929 w 177"/>
                <a:gd name="T27" fmla="*/ 197363 h 161"/>
                <a:gd name="T28" fmla="*/ 142929 w 177"/>
                <a:gd name="T29" fmla="*/ 219292 h 161"/>
                <a:gd name="T30" fmla="*/ 119107 w 177"/>
                <a:gd name="T31" fmla="*/ 219292 h 161"/>
                <a:gd name="T32" fmla="*/ 71464 w 177"/>
                <a:gd name="T33" fmla="*/ 197363 h 161"/>
                <a:gd name="T34" fmla="*/ 11911 w 177"/>
                <a:gd name="T35" fmla="*/ 186399 h 161"/>
                <a:gd name="T36" fmla="*/ 0 w 177"/>
                <a:gd name="T37" fmla="*/ 120611 h 161"/>
                <a:gd name="T38" fmla="*/ 0 w 177"/>
                <a:gd name="T39" fmla="*/ 87717 h 161"/>
                <a:gd name="T40" fmla="*/ 59554 w 177"/>
                <a:gd name="T41" fmla="*/ 43858 h 161"/>
                <a:gd name="T42" fmla="*/ 71464 w 177"/>
                <a:gd name="T43" fmla="*/ 21929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 name="Freeform 7"/>
            <p:cNvSpPr>
              <a:spLocks/>
            </p:cNvSpPr>
            <p:nvPr/>
          </p:nvSpPr>
          <p:spPr bwMode="auto">
            <a:xfrm>
              <a:off x="6528544" y="2239184"/>
              <a:ext cx="1049337" cy="958850"/>
            </a:xfrm>
            <a:custGeom>
              <a:avLst/>
              <a:gdLst>
                <a:gd name="T0" fmla="*/ 23815 w 705"/>
                <a:gd name="T1" fmla="*/ 88044 h 697"/>
                <a:gd name="T2" fmla="*/ 47629 w 705"/>
                <a:gd name="T3" fmla="*/ 143071 h 697"/>
                <a:gd name="T4" fmla="*/ 107166 w 705"/>
                <a:gd name="T5" fmla="*/ 143071 h 697"/>
                <a:gd name="T6" fmla="*/ 154796 w 705"/>
                <a:gd name="T7" fmla="*/ 242120 h 697"/>
                <a:gd name="T8" fmla="*/ 238147 w 705"/>
                <a:gd name="T9" fmla="*/ 220109 h 697"/>
                <a:gd name="T10" fmla="*/ 345314 w 705"/>
                <a:gd name="T11" fmla="*/ 231114 h 697"/>
                <a:gd name="T12" fmla="*/ 321499 w 705"/>
                <a:gd name="T13" fmla="*/ 429213 h 697"/>
                <a:gd name="T14" fmla="*/ 285777 w 705"/>
                <a:gd name="T15" fmla="*/ 539267 h 697"/>
                <a:gd name="T16" fmla="*/ 154796 w 705"/>
                <a:gd name="T17" fmla="*/ 638316 h 697"/>
                <a:gd name="T18" fmla="*/ 226240 w 705"/>
                <a:gd name="T19" fmla="*/ 671333 h 697"/>
                <a:gd name="T20" fmla="*/ 202425 w 705"/>
                <a:gd name="T21" fmla="*/ 715354 h 697"/>
                <a:gd name="T22" fmla="*/ 261962 w 705"/>
                <a:gd name="T23" fmla="*/ 748371 h 697"/>
                <a:gd name="T24" fmla="*/ 285777 w 705"/>
                <a:gd name="T25" fmla="*/ 792393 h 697"/>
                <a:gd name="T26" fmla="*/ 428665 w 705"/>
                <a:gd name="T27" fmla="*/ 803398 h 697"/>
                <a:gd name="T28" fmla="*/ 476295 w 705"/>
                <a:gd name="T29" fmla="*/ 814403 h 697"/>
                <a:gd name="T30" fmla="*/ 571554 w 705"/>
                <a:gd name="T31" fmla="*/ 880436 h 697"/>
                <a:gd name="T32" fmla="*/ 631091 w 705"/>
                <a:gd name="T33" fmla="*/ 913453 h 697"/>
                <a:gd name="T34" fmla="*/ 642998 w 705"/>
                <a:gd name="T35" fmla="*/ 858425 h 697"/>
                <a:gd name="T36" fmla="*/ 714442 w 705"/>
                <a:gd name="T37" fmla="*/ 957474 h 697"/>
                <a:gd name="T38" fmla="*/ 738257 w 705"/>
                <a:gd name="T39" fmla="*/ 935463 h 697"/>
                <a:gd name="T40" fmla="*/ 821609 w 705"/>
                <a:gd name="T41" fmla="*/ 935463 h 697"/>
                <a:gd name="T42" fmla="*/ 881145 w 705"/>
                <a:gd name="T43" fmla="*/ 869431 h 697"/>
                <a:gd name="T44" fmla="*/ 893053 w 705"/>
                <a:gd name="T45" fmla="*/ 726360 h 697"/>
                <a:gd name="T46" fmla="*/ 988312 w 705"/>
                <a:gd name="T47" fmla="*/ 737365 h 697"/>
                <a:gd name="T48" fmla="*/ 1012126 w 705"/>
                <a:gd name="T49" fmla="*/ 473234 h 697"/>
                <a:gd name="T50" fmla="*/ 1035941 w 705"/>
                <a:gd name="T51" fmla="*/ 407202 h 697"/>
                <a:gd name="T52" fmla="*/ 1047849 w 705"/>
                <a:gd name="T53" fmla="*/ 352175 h 697"/>
                <a:gd name="T54" fmla="*/ 904960 w 705"/>
                <a:gd name="T55" fmla="*/ 440218 h 697"/>
                <a:gd name="T56" fmla="*/ 833516 w 705"/>
                <a:gd name="T57" fmla="*/ 495245 h 697"/>
                <a:gd name="T58" fmla="*/ 726350 w 705"/>
                <a:gd name="T59" fmla="*/ 418207 h 697"/>
                <a:gd name="T60" fmla="*/ 654905 w 705"/>
                <a:gd name="T61" fmla="*/ 385191 h 697"/>
                <a:gd name="T62" fmla="*/ 559646 w 705"/>
                <a:gd name="T63" fmla="*/ 352175 h 697"/>
                <a:gd name="T64" fmla="*/ 535832 w 705"/>
                <a:gd name="T65" fmla="*/ 330164 h 697"/>
                <a:gd name="T66" fmla="*/ 500110 w 705"/>
                <a:gd name="T67" fmla="*/ 341169 h 697"/>
                <a:gd name="T68" fmla="*/ 392943 w 705"/>
                <a:gd name="T69" fmla="*/ 176087 h 697"/>
                <a:gd name="T70" fmla="*/ 369128 w 705"/>
                <a:gd name="T71" fmla="*/ 121060 h 697"/>
                <a:gd name="T72" fmla="*/ 214333 w 705"/>
                <a:gd name="T73" fmla="*/ 33016 h 697"/>
                <a:gd name="T74" fmla="*/ 23815 w 705"/>
                <a:gd name="T75" fmla="*/ 22011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1F8984"/>
            </a:solid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 name="Freeform 8"/>
            <p:cNvSpPr>
              <a:spLocks/>
            </p:cNvSpPr>
            <p:nvPr/>
          </p:nvSpPr>
          <p:spPr bwMode="auto">
            <a:xfrm>
              <a:off x="6633319" y="2975784"/>
              <a:ext cx="788987" cy="552450"/>
            </a:xfrm>
            <a:custGeom>
              <a:avLst/>
              <a:gdLst>
                <a:gd name="T0" fmla="*/ 787496 w 529"/>
                <a:gd name="T1" fmla="*/ 198386 h 401"/>
                <a:gd name="T2" fmla="*/ 715905 w 529"/>
                <a:gd name="T3" fmla="*/ 198386 h 401"/>
                <a:gd name="T4" fmla="*/ 680110 w 529"/>
                <a:gd name="T5" fmla="*/ 165322 h 401"/>
                <a:gd name="T6" fmla="*/ 632383 w 529"/>
                <a:gd name="T7" fmla="*/ 209408 h 401"/>
                <a:gd name="T8" fmla="*/ 620451 w 529"/>
                <a:gd name="T9" fmla="*/ 187365 h 401"/>
                <a:gd name="T10" fmla="*/ 608519 w 529"/>
                <a:gd name="T11" fmla="*/ 220429 h 401"/>
                <a:gd name="T12" fmla="*/ 536929 w 529"/>
                <a:gd name="T13" fmla="*/ 176343 h 401"/>
                <a:gd name="T14" fmla="*/ 536929 w 529"/>
                <a:gd name="T15" fmla="*/ 121236 h 401"/>
                <a:gd name="T16" fmla="*/ 513065 w 529"/>
                <a:gd name="T17" fmla="*/ 132257 h 401"/>
                <a:gd name="T18" fmla="*/ 524997 w 529"/>
                <a:gd name="T19" fmla="*/ 176343 h 401"/>
                <a:gd name="T20" fmla="*/ 489202 w 529"/>
                <a:gd name="T21" fmla="*/ 176343 h 401"/>
                <a:gd name="T22" fmla="*/ 465338 w 529"/>
                <a:gd name="T23" fmla="*/ 143279 h 401"/>
                <a:gd name="T24" fmla="*/ 441475 w 529"/>
                <a:gd name="T25" fmla="*/ 143279 h 401"/>
                <a:gd name="T26" fmla="*/ 369884 w 529"/>
                <a:gd name="T27" fmla="*/ 77150 h 401"/>
                <a:gd name="T28" fmla="*/ 322157 w 529"/>
                <a:gd name="T29" fmla="*/ 99193 h 401"/>
                <a:gd name="T30" fmla="*/ 322157 w 529"/>
                <a:gd name="T31" fmla="*/ 77150 h 401"/>
                <a:gd name="T32" fmla="*/ 238635 w 529"/>
                <a:gd name="T33" fmla="*/ 88172 h 401"/>
                <a:gd name="T34" fmla="*/ 178976 w 529"/>
                <a:gd name="T35" fmla="*/ 55107 h 401"/>
                <a:gd name="T36" fmla="*/ 178976 w 529"/>
                <a:gd name="T37" fmla="*/ 0 h 401"/>
                <a:gd name="T38" fmla="*/ 155113 w 529"/>
                <a:gd name="T39" fmla="*/ 11021 h 401"/>
                <a:gd name="T40" fmla="*/ 95454 w 529"/>
                <a:gd name="T41" fmla="*/ 11021 h 401"/>
                <a:gd name="T42" fmla="*/ 107386 w 529"/>
                <a:gd name="T43" fmla="*/ 77150 h 401"/>
                <a:gd name="T44" fmla="*/ 71590 w 529"/>
                <a:gd name="T45" fmla="*/ 77150 h 401"/>
                <a:gd name="T46" fmla="*/ 11932 w 529"/>
                <a:gd name="T47" fmla="*/ 44086 h 401"/>
                <a:gd name="T48" fmla="*/ 0 w 529"/>
                <a:gd name="T49" fmla="*/ 77150 h 401"/>
                <a:gd name="T50" fmla="*/ 47727 w 529"/>
                <a:gd name="T51" fmla="*/ 121236 h 401"/>
                <a:gd name="T52" fmla="*/ 35795 w 529"/>
                <a:gd name="T53" fmla="*/ 165322 h 401"/>
                <a:gd name="T54" fmla="*/ 71590 w 529"/>
                <a:gd name="T55" fmla="*/ 220429 h 401"/>
                <a:gd name="T56" fmla="*/ 131249 w 529"/>
                <a:gd name="T57" fmla="*/ 187365 h 401"/>
                <a:gd name="T58" fmla="*/ 167044 w 529"/>
                <a:gd name="T59" fmla="*/ 253493 h 401"/>
                <a:gd name="T60" fmla="*/ 167044 w 529"/>
                <a:gd name="T61" fmla="*/ 308600 h 401"/>
                <a:gd name="T62" fmla="*/ 226703 w 529"/>
                <a:gd name="T63" fmla="*/ 308600 h 401"/>
                <a:gd name="T64" fmla="*/ 250567 w 529"/>
                <a:gd name="T65" fmla="*/ 363708 h 401"/>
                <a:gd name="T66" fmla="*/ 262498 w 529"/>
                <a:gd name="T67" fmla="*/ 319622 h 401"/>
                <a:gd name="T68" fmla="*/ 310225 w 529"/>
                <a:gd name="T69" fmla="*/ 385751 h 401"/>
                <a:gd name="T70" fmla="*/ 346021 w 529"/>
                <a:gd name="T71" fmla="*/ 440858 h 401"/>
                <a:gd name="T72" fmla="*/ 346021 w 529"/>
                <a:gd name="T73" fmla="*/ 473922 h 401"/>
                <a:gd name="T74" fmla="*/ 393748 w 529"/>
                <a:gd name="T75" fmla="*/ 551072 h 401"/>
                <a:gd name="T76" fmla="*/ 429543 w 529"/>
                <a:gd name="T77" fmla="*/ 518008 h 401"/>
                <a:gd name="T78" fmla="*/ 453406 w 529"/>
                <a:gd name="T79" fmla="*/ 451879 h 401"/>
                <a:gd name="T80" fmla="*/ 477270 w 529"/>
                <a:gd name="T81" fmla="*/ 440858 h 401"/>
                <a:gd name="T82" fmla="*/ 501133 w 529"/>
                <a:gd name="T83" fmla="*/ 451879 h 401"/>
                <a:gd name="T84" fmla="*/ 489202 w 529"/>
                <a:gd name="T85" fmla="*/ 473922 h 401"/>
                <a:gd name="T86" fmla="*/ 560792 w 529"/>
                <a:gd name="T87" fmla="*/ 473922 h 401"/>
                <a:gd name="T88" fmla="*/ 584656 w 529"/>
                <a:gd name="T89" fmla="*/ 451879 h 401"/>
                <a:gd name="T90" fmla="*/ 584656 w 529"/>
                <a:gd name="T91" fmla="*/ 429836 h 401"/>
                <a:gd name="T92" fmla="*/ 572724 w 529"/>
                <a:gd name="T93" fmla="*/ 407794 h 401"/>
                <a:gd name="T94" fmla="*/ 644314 w 529"/>
                <a:gd name="T95" fmla="*/ 374729 h 401"/>
                <a:gd name="T96" fmla="*/ 656246 w 529"/>
                <a:gd name="T97" fmla="*/ 363708 h 401"/>
                <a:gd name="T98" fmla="*/ 656246 w 529"/>
                <a:gd name="T99" fmla="*/ 341665 h 401"/>
                <a:gd name="T100" fmla="*/ 680110 w 529"/>
                <a:gd name="T101" fmla="*/ 330643 h 401"/>
                <a:gd name="T102" fmla="*/ 680110 w 529"/>
                <a:gd name="T103" fmla="*/ 264515 h 401"/>
                <a:gd name="T104" fmla="*/ 703973 w 529"/>
                <a:gd name="T105" fmla="*/ 264515 h 401"/>
                <a:gd name="T106" fmla="*/ 715905 w 529"/>
                <a:gd name="T107" fmla="*/ 297579 h 401"/>
                <a:gd name="T108" fmla="*/ 751700 w 529"/>
                <a:gd name="T109" fmla="*/ 319622 h 401"/>
                <a:gd name="T110" fmla="*/ 763632 w 529"/>
                <a:gd name="T111" fmla="*/ 308600 h 401"/>
                <a:gd name="T112" fmla="*/ 751700 w 529"/>
                <a:gd name="T113" fmla="*/ 286558 h 401"/>
                <a:gd name="T114" fmla="*/ 751700 w 529"/>
                <a:gd name="T115" fmla="*/ 264515 h 401"/>
                <a:gd name="T116" fmla="*/ 787496 w 529"/>
                <a:gd name="T117" fmla="*/ 253493 h 401"/>
                <a:gd name="T118" fmla="*/ 787496 w 529"/>
                <a:gd name="T119" fmla="*/ 19838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FBB448"/>
            </a:solid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 name="Freeform 9"/>
            <p:cNvSpPr>
              <a:spLocks/>
            </p:cNvSpPr>
            <p:nvPr/>
          </p:nvSpPr>
          <p:spPr bwMode="auto">
            <a:xfrm>
              <a:off x="6466631" y="3283759"/>
              <a:ext cx="561975" cy="541338"/>
            </a:xfrm>
            <a:custGeom>
              <a:avLst/>
              <a:gdLst>
                <a:gd name="T0" fmla="*/ 560484 w 377"/>
                <a:gd name="T1" fmla="*/ 242431 h 393"/>
                <a:gd name="T2" fmla="*/ 500858 w 377"/>
                <a:gd name="T3" fmla="*/ 165294 h 393"/>
                <a:gd name="T4" fmla="*/ 512784 w 377"/>
                <a:gd name="T5" fmla="*/ 132235 h 393"/>
                <a:gd name="T6" fmla="*/ 465083 w 377"/>
                <a:gd name="T7" fmla="*/ 55098 h 393"/>
                <a:gd name="T8" fmla="*/ 429307 w 377"/>
                <a:gd name="T9" fmla="*/ 11020 h 393"/>
                <a:gd name="T10" fmla="*/ 417382 w 377"/>
                <a:gd name="T11" fmla="*/ 55098 h 393"/>
                <a:gd name="T12" fmla="*/ 393532 w 377"/>
                <a:gd name="T13" fmla="*/ 0 h 393"/>
                <a:gd name="T14" fmla="*/ 345831 w 377"/>
                <a:gd name="T15" fmla="*/ 0 h 393"/>
                <a:gd name="T16" fmla="*/ 357756 w 377"/>
                <a:gd name="T17" fmla="*/ 33059 h 393"/>
                <a:gd name="T18" fmla="*/ 298130 w 377"/>
                <a:gd name="T19" fmla="*/ 77137 h 393"/>
                <a:gd name="T20" fmla="*/ 262354 w 377"/>
                <a:gd name="T21" fmla="*/ 77137 h 393"/>
                <a:gd name="T22" fmla="*/ 71551 w 377"/>
                <a:gd name="T23" fmla="*/ 198353 h 393"/>
                <a:gd name="T24" fmla="*/ 35776 w 377"/>
                <a:gd name="T25" fmla="*/ 154274 h 393"/>
                <a:gd name="T26" fmla="*/ 11925 w 377"/>
                <a:gd name="T27" fmla="*/ 154274 h 393"/>
                <a:gd name="T28" fmla="*/ 23850 w 377"/>
                <a:gd name="T29" fmla="*/ 187333 h 393"/>
                <a:gd name="T30" fmla="*/ 23850 w 377"/>
                <a:gd name="T31" fmla="*/ 220392 h 393"/>
                <a:gd name="T32" fmla="*/ 35776 w 377"/>
                <a:gd name="T33" fmla="*/ 253451 h 393"/>
                <a:gd name="T34" fmla="*/ 11925 w 377"/>
                <a:gd name="T35" fmla="*/ 253451 h 393"/>
                <a:gd name="T36" fmla="*/ 11925 w 377"/>
                <a:gd name="T37" fmla="*/ 297529 h 393"/>
                <a:gd name="T38" fmla="*/ 0 w 377"/>
                <a:gd name="T39" fmla="*/ 319568 h 393"/>
                <a:gd name="T40" fmla="*/ 47701 w 377"/>
                <a:gd name="T41" fmla="*/ 330588 h 393"/>
                <a:gd name="T42" fmla="*/ 95402 w 377"/>
                <a:gd name="T43" fmla="*/ 407725 h 393"/>
                <a:gd name="T44" fmla="*/ 155028 w 377"/>
                <a:gd name="T45" fmla="*/ 330588 h 393"/>
                <a:gd name="T46" fmla="*/ 178878 w 377"/>
                <a:gd name="T47" fmla="*/ 286510 h 393"/>
                <a:gd name="T48" fmla="*/ 238504 w 377"/>
                <a:gd name="T49" fmla="*/ 275490 h 393"/>
                <a:gd name="T50" fmla="*/ 274280 w 377"/>
                <a:gd name="T51" fmla="*/ 297529 h 393"/>
                <a:gd name="T52" fmla="*/ 274280 w 377"/>
                <a:gd name="T53" fmla="*/ 308549 h 393"/>
                <a:gd name="T54" fmla="*/ 286205 w 377"/>
                <a:gd name="T55" fmla="*/ 308549 h 393"/>
                <a:gd name="T56" fmla="*/ 250429 w 377"/>
                <a:gd name="T57" fmla="*/ 385686 h 393"/>
                <a:gd name="T58" fmla="*/ 226579 w 377"/>
                <a:gd name="T59" fmla="*/ 385686 h 393"/>
                <a:gd name="T60" fmla="*/ 238504 w 377"/>
                <a:gd name="T61" fmla="*/ 429765 h 393"/>
                <a:gd name="T62" fmla="*/ 226579 w 377"/>
                <a:gd name="T63" fmla="*/ 440784 h 393"/>
                <a:gd name="T64" fmla="*/ 250429 w 377"/>
                <a:gd name="T65" fmla="*/ 440784 h 393"/>
                <a:gd name="T66" fmla="*/ 202728 w 377"/>
                <a:gd name="T67" fmla="*/ 517921 h 393"/>
                <a:gd name="T68" fmla="*/ 214654 w 377"/>
                <a:gd name="T69" fmla="*/ 539961 h 393"/>
                <a:gd name="T70" fmla="*/ 238504 w 377"/>
                <a:gd name="T71" fmla="*/ 517921 h 393"/>
                <a:gd name="T72" fmla="*/ 250429 w 377"/>
                <a:gd name="T73" fmla="*/ 484863 h 393"/>
                <a:gd name="T74" fmla="*/ 274280 w 377"/>
                <a:gd name="T75" fmla="*/ 484863 h 393"/>
                <a:gd name="T76" fmla="*/ 298130 w 377"/>
                <a:gd name="T77" fmla="*/ 462823 h 393"/>
                <a:gd name="T78" fmla="*/ 298130 w 377"/>
                <a:gd name="T79" fmla="*/ 429765 h 393"/>
                <a:gd name="T80" fmla="*/ 381606 w 377"/>
                <a:gd name="T81" fmla="*/ 385686 h 393"/>
                <a:gd name="T82" fmla="*/ 453158 w 377"/>
                <a:gd name="T83" fmla="*/ 363647 h 393"/>
                <a:gd name="T84" fmla="*/ 465083 w 377"/>
                <a:gd name="T85" fmla="*/ 308549 h 393"/>
                <a:gd name="T86" fmla="*/ 512784 w 377"/>
                <a:gd name="T87" fmla="*/ 275490 h 393"/>
                <a:gd name="T88" fmla="*/ 548559 w 377"/>
                <a:gd name="T89" fmla="*/ 264470 h 393"/>
                <a:gd name="T90" fmla="*/ 560484 w 377"/>
                <a:gd name="T91" fmla="*/ 242431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 name="Freeform 10"/>
            <p:cNvSpPr>
              <a:spLocks/>
            </p:cNvSpPr>
            <p:nvPr/>
          </p:nvSpPr>
          <p:spPr bwMode="auto">
            <a:xfrm>
              <a:off x="6039594" y="3405997"/>
              <a:ext cx="525462" cy="738187"/>
            </a:xfrm>
            <a:custGeom>
              <a:avLst/>
              <a:gdLst>
                <a:gd name="T0" fmla="*/ 476340 w 353"/>
                <a:gd name="T1" fmla="*/ 219944 h 537"/>
                <a:gd name="T2" fmla="*/ 440614 w 353"/>
                <a:gd name="T3" fmla="*/ 131966 h 537"/>
                <a:gd name="T4" fmla="*/ 369163 w 353"/>
                <a:gd name="T5" fmla="*/ 120969 h 537"/>
                <a:gd name="T6" fmla="*/ 333438 w 353"/>
                <a:gd name="T7" fmla="*/ 0 h 537"/>
                <a:gd name="T8" fmla="*/ 261987 w 353"/>
                <a:gd name="T9" fmla="*/ 87978 h 537"/>
                <a:gd name="T10" fmla="*/ 202444 w 353"/>
                <a:gd name="T11" fmla="*/ 109972 h 537"/>
                <a:gd name="T12" fmla="*/ 119085 w 353"/>
                <a:gd name="T13" fmla="*/ 142964 h 537"/>
                <a:gd name="T14" fmla="*/ 47634 w 353"/>
                <a:gd name="T15" fmla="*/ 98975 h 537"/>
                <a:gd name="T16" fmla="*/ 11908 w 353"/>
                <a:gd name="T17" fmla="*/ 164958 h 537"/>
                <a:gd name="T18" fmla="*/ 83359 w 353"/>
                <a:gd name="T19" fmla="*/ 274930 h 537"/>
                <a:gd name="T20" fmla="*/ 35725 w 353"/>
                <a:gd name="T21" fmla="*/ 318919 h 537"/>
                <a:gd name="T22" fmla="*/ 95268 w 353"/>
                <a:gd name="T23" fmla="*/ 373905 h 537"/>
                <a:gd name="T24" fmla="*/ 47634 w 353"/>
                <a:gd name="T25" fmla="*/ 395899 h 537"/>
                <a:gd name="T26" fmla="*/ 23817 w 353"/>
                <a:gd name="T27" fmla="*/ 450885 h 537"/>
                <a:gd name="T28" fmla="*/ 47634 w 353"/>
                <a:gd name="T29" fmla="*/ 549860 h 537"/>
                <a:gd name="T30" fmla="*/ 35725 w 353"/>
                <a:gd name="T31" fmla="*/ 703821 h 537"/>
                <a:gd name="T32" fmla="*/ 130993 w 353"/>
                <a:gd name="T33" fmla="*/ 725815 h 537"/>
                <a:gd name="T34" fmla="*/ 166719 w 353"/>
                <a:gd name="T35" fmla="*/ 703821 h 537"/>
                <a:gd name="T36" fmla="*/ 226261 w 353"/>
                <a:gd name="T37" fmla="*/ 582851 h 537"/>
                <a:gd name="T38" fmla="*/ 345346 w 353"/>
                <a:gd name="T39" fmla="*/ 516868 h 537"/>
                <a:gd name="T40" fmla="*/ 357255 w 353"/>
                <a:gd name="T41" fmla="*/ 472880 h 537"/>
                <a:gd name="T42" fmla="*/ 285804 w 353"/>
                <a:gd name="T43" fmla="*/ 439888 h 537"/>
                <a:gd name="T44" fmla="*/ 273895 w 353"/>
                <a:gd name="T45" fmla="*/ 395899 h 537"/>
                <a:gd name="T46" fmla="*/ 238170 w 353"/>
                <a:gd name="T47" fmla="*/ 362908 h 537"/>
                <a:gd name="T48" fmla="*/ 154810 w 353"/>
                <a:gd name="T49" fmla="*/ 351910 h 537"/>
                <a:gd name="T50" fmla="*/ 202444 w 353"/>
                <a:gd name="T51" fmla="*/ 230941 h 537"/>
                <a:gd name="T52" fmla="*/ 238170 w 353"/>
                <a:gd name="T53" fmla="*/ 186952 h 537"/>
                <a:gd name="T54" fmla="*/ 285804 w 353"/>
                <a:gd name="T55" fmla="*/ 208947 h 537"/>
                <a:gd name="T56" fmla="*/ 309621 w 353"/>
                <a:gd name="T57" fmla="*/ 252936 h 537"/>
                <a:gd name="T58" fmla="*/ 333438 w 353"/>
                <a:gd name="T59" fmla="*/ 274930 h 537"/>
                <a:gd name="T60" fmla="*/ 381072 w 353"/>
                <a:gd name="T61" fmla="*/ 351910 h 537"/>
                <a:gd name="T62" fmla="*/ 404889 w 353"/>
                <a:gd name="T63" fmla="*/ 395899 h 537"/>
                <a:gd name="T64" fmla="*/ 488248 w 353"/>
                <a:gd name="T65" fmla="*/ 296924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3" name="Freeform 11"/>
            <p:cNvSpPr>
              <a:spLocks/>
            </p:cNvSpPr>
            <p:nvPr/>
          </p:nvSpPr>
          <p:spPr bwMode="auto">
            <a:xfrm>
              <a:off x="6191994" y="3593322"/>
              <a:ext cx="168275" cy="176212"/>
            </a:xfrm>
            <a:custGeom>
              <a:avLst/>
              <a:gdLst>
                <a:gd name="T0" fmla="*/ 166786 w 113"/>
                <a:gd name="T1" fmla="*/ 87423 h 129"/>
                <a:gd name="T2" fmla="*/ 142959 w 113"/>
                <a:gd name="T3" fmla="*/ 54639 h 129"/>
                <a:gd name="T4" fmla="*/ 166786 w 113"/>
                <a:gd name="T5" fmla="*/ 21856 h 129"/>
                <a:gd name="T6" fmla="*/ 119133 w 113"/>
                <a:gd name="T7" fmla="*/ 21856 h 129"/>
                <a:gd name="T8" fmla="*/ 107219 w 113"/>
                <a:gd name="T9" fmla="*/ 0 h 129"/>
                <a:gd name="T10" fmla="*/ 83393 w 113"/>
                <a:gd name="T11" fmla="*/ 0 h 129"/>
                <a:gd name="T12" fmla="*/ 71480 w 113"/>
                <a:gd name="T13" fmla="*/ 43712 h 129"/>
                <a:gd name="T14" fmla="*/ 47653 w 113"/>
                <a:gd name="T15" fmla="*/ 43712 h 129"/>
                <a:gd name="T16" fmla="*/ 0 w 113"/>
                <a:gd name="T17" fmla="*/ 120207 h 129"/>
                <a:gd name="T18" fmla="*/ 0 w 113"/>
                <a:gd name="T19" fmla="*/ 163918 h 129"/>
                <a:gd name="T20" fmla="*/ 47653 w 113"/>
                <a:gd name="T21" fmla="*/ 163918 h 129"/>
                <a:gd name="T22" fmla="*/ 71480 w 113"/>
                <a:gd name="T23" fmla="*/ 174846 h 129"/>
                <a:gd name="T24" fmla="*/ 119133 w 113"/>
                <a:gd name="T25" fmla="*/ 152990 h 129"/>
                <a:gd name="T26" fmla="*/ 119133 w 113"/>
                <a:gd name="T27" fmla="*/ 131134 h 129"/>
                <a:gd name="T28" fmla="*/ 107219 w 113"/>
                <a:gd name="T29" fmla="*/ 109279 h 129"/>
                <a:gd name="T30" fmla="*/ 142959 w 113"/>
                <a:gd name="T31" fmla="*/ 109279 h 129"/>
                <a:gd name="T32" fmla="*/ 166786 w 113"/>
                <a:gd name="T33" fmla="*/ 8742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4" name="Freeform 12"/>
            <p:cNvSpPr>
              <a:spLocks/>
            </p:cNvSpPr>
            <p:nvPr/>
          </p:nvSpPr>
          <p:spPr bwMode="auto">
            <a:xfrm>
              <a:off x="6299944" y="3680634"/>
              <a:ext cx="131762" cy="165100"/>
            </a:xfrm>
            <a:custGeom>
              <a:avLst/>
              <a:gdLst>
                <a:gd name="T0" fmla="*/ 130282 w 89"/>
                <a:gd name="T1" fmla="*/ 109157 h 121"/>
                <a:gd name="T2" fmla="*/ 118438 w 89"/>
                <a:gd name="T3" fmla="*/ 76410 h 121"/>
                <a:gd name="T4" fmla="*/ 82906 w 89"/>
                <a:gd name="T5" fmla="*/ 54579 h 121"/>
                <a:gd name="T6" fmla="*/ 71063 w 89"/>
                <a:gd name="T7" fmla="*/ 10916 h 121"/>
                <a:gd name="T8" fmla="*/ 47375 w 89"/>
                <a:gd name="T9" fmla="*/ 0 h 121"/>
                <a:gd name="T10" fmla="*/ 35531 w 89"/>
                <a:gd name="T11" fmla="*/ 10916 h 121"/>
                <a:gd name="T12" fmla="*/ 47375 w 89"/>
                <a:gd name="T13" fmla="*/ 65494 h 121"/>
                <a:gd name="T14" fmla="*/ 11844 w 89"/>
                <a:gd name="T15" fmla="*/ 65494 h 121"/>
                <a:gd name="T16" fmla="*/ 0 w 89"/>
                <a:gd name="T17" fmla="*/ 152820 h 121"/>
                <a:gd name="T18" fmla="*/ 23688 w 89"/>
                <a:gd name="T19" fmla="*/ 163736 h 121"/>
                <a:gd name="T20" fmla="*/ 82906 w 89"/>
                <a:gd name="T21" fmla="*/ 152820 h 121"/>
                <a:gd name="T22" fmla="*/ 82906 w 89"/>
                <a:gd name="T23" fmla="*/ 109157 h 121"/>
                <a:gd name="T24" fmla="*/ 130282 w 89"/>
                <a:gd name="T25" fmla="*/ 109157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5" name="Freeform 13"/>
            <p:cNvSpPr>
              <a:spLocks/>
            </p:cNvSpPr>
            <p:nvPr/>
          </p:nvSpPr>
          <p:spPr bwMode="auto">
            <a:xfrm>
              <a:off x="6299944" y="3691747"/>
              <a:ext cx="50800" cy="55562"/>
            </a:xfrm>
            <a:custGeom>
              <a:avLst/>
              <a:gdLst>
                <a:gd name="T0" fmla="*/ 49261 w 33"/>
                <a:gd name="T1" fmla="*/ 54207 h 41"/>
                <a:gd name="T2" fmla="*/ 12315 w 33"/>
                <a:gd name="T3" fmla="*/ 54207 h 41"/>
                <a:gd name="T4" fmla="*/ 12315 w 33"/>
                <a:gd name="T5" fmla="*/ 32524 h 41"/>
                <a:gd name="T6" fmla="*/ 0 w 33"/>
                <a:gd name="T7" fmla="*/ 0 h 41"/>
                <a:gd name="T8" fmla="*/ 36945 w 33"/>
                <a:gd name="T9" fmla="*/ 10841 h 41"/>
                <a:gd name="T10" fmla="*/ 49261 w 33"/>
                <a:gd name="T11" fmla="*/ 54207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6" name="Freeform 14"/>
            <p:cNvSpPr>
              <a:spLocks/>
            </p:cNvSpPr>
            <p:nvPr/>
          </p:nvSpPr>
          <p:spPr bwMode="auto">
            <a:xfrm>
              <a:off x="6180881" y="3890184"/>
              <a:ext cx="646113" cy="398463"/>
            </a:xfrm>
            <a:custGeom>
              <a:avLst/>
              <a:gdLst>
                <a:gd name="T0" fmla="*/ 226811 w 433"/>
                <a:gd name="T1" fmla="*/ 11030 h 289"/>
                <a:gd name="T2" fmla="*/ 202936 w 433"/>
                <a:gd name="T3" fmla="*/ 33090 h 289"/>
                <a:gd name="T4" fmla="*/ 143249 w 433"/>
                <a:gd name="T5" fmla="*/ 44120 h 289"/>
                <a:gd name="T6" fmla="*/ 83562 w 433"/>
                <a:gd name="T7" fmla="*/ 99271 h 289"/>
                <a:gd name="T8" fmla="*/ 23875 w 433"/>
                <a:gd name="T9" fmla="*/ 176482 h 289"/>
                <a:gd name="T10" fmla="*/ 23875 w 433"/>
                <a:gd name="T11" fmla="*/ 220602 h 289"/>
                <a:gd name="T12" fmla="*/ 47750 w 433"/>
                <a:gd name="T13" fmla="*/ 253693 h 289"/>
                <a:gd name="T14" fmla="*/ 71625 w 433"/>
                <a:gd name="T15" fmla="*/ 242663 h 289"/>
                <a:gd name="T16" fmla="*/ 95499 w 433"/>
                <a:gd name="T17" fmla="*/ 242663 h 289"/>
                <a:gd name="T18" fmla="*/ 11937 w 433"/>
                <a:gd name="T19" fmla="*/ 308843 h 289"/>
                <a:gd name="T20" fmla="*/ 0 w 433"/>
                <a:gd name="T21" fmla="*/ 341934 h 289"/>
                <a:gd name="T22" fmla="*/ 23875 w 433"/>
                <a:gd name="T23" fmla="*/ 352964 h 289"/>
                <a:gd name="T24" fmla="*/ 71625 w 433"/>
                <a:gd name="T25" fmla="*/ 397084 h 289"/>
                <a:gd name="T26" fmla="*/ 119374 w 433"/>
                <a:gd name="T27" fmla="*/ 397084 h 289"/>
                <a:gd name="T28" fmla="*/ 143249 w 433"/>
                <a:gd name="T29" fmla="*/ 375024 h 289"/>
                <a:gd name="T30" fmla="*/ 143249 w 433"/>
                <a:gd name="T31" fmla="*/ 352964 h 289"/>
                <a:gd name="T32" fmla="*/ 167124 w 433"/>
                <a:gd name="T33" fmla="*/ 363994 h 289"/>
                <a:gd name="T34" fmla="*/ 179061 w 433"/>
                <a:gd name="T35" fmla="*/ 375024 h 289"/>
                <a:gd name="T36" fmla="*/ 226811 w 433"/>
                <a:gd name="T37" fmla="*/ 397084 h 289"/>
                <a:gd name="T38" fmla="*/ 250686 w 433"/>
                <a:gd name="T39" fmla="*/ 375024 h 289"/>
                <a:gd name="T40" fmla="*/ 286498 w 433"/>
                <a:gd name="T41" fmla="*/ 375024 h 289"/>
                <a:gd name="T42" fmla="*/ 286498 w 433"/>
                <a:gd name="T43" fmla="*/ 397084 h 289"/>
                <a:gd name="T44" fmla="*/ 310373 w 433"/>
                <a:gd name="T45" fmla="*/ 386054 h 289"/>
                <a:gd name="T46" fmla="*/ 358123 w 433"/>
                <a:gd name="T47" fmla="*/ 319873 h 289"/>
                <a:gd name="T48" fmla="*/ 381998 w 433"/>
                <a:gd name="T49" fmla="*/ 319873 h 289"/>
                <a:gd name="T50" fmla="*/ 441685 w 433"/>
                <a:gd name="T51" fmla="*/ 231632 h 289"/>
                <a:gd name="T52" fmla="*/ 441685 w 433"/>
                <a:gd name="T53" fmla="*/ 198542 h 289"/>
                <a:gd name="T54" fmla="*/ 453622 w 433"/>
                <a:gd name="T55" fmla="*/ 187512 h 289"/>
                <a:gd name="T56" fmla="*/ 465560 w 433"/>
                <a:gd name="T57" fmla="*/ 209572 h 289"/>
                <a:gd name="T58" fmla="*/ 513309 w 433"/>
                <a:gd name="T59" fmla="*/ 132361 h 289"/>
                <a:gd name="T60" fmla="*/ 561059 w 433"/>
                <a:gd name="T61" fmla="*/ 110301 h 289"/>
                <a:gd name="T62" fmla="*/ 561059 w 433"/>
                <a:gd name="T63" fmla="*/ 121331 h 289"/>
                <a:gd name="T64" fmla="*/ 596871 w 433"/>
                <a:gd name="T65" fmla="*/ 88241 h 289"/>
                <a:gd name="T66" fmla="*/ 620746 w 433"/>
                <a:gd name="T67" fmla="*/ 99271 h 289"/>
                <a:gd name="T68" fmla="*/ 644621 w 433"/>
                <a:gd name="T69" fmla="*/ 33090 h 289"/>
                <a:gd name="T70" fmla="*/ 632683 w 433"/>
                <a:gd name="T71" fmla="*/ 22060 h 289"/>
                <a:gd name="T72" fmla="*/ 596871 w 433"/>
                <a:gd name="T73" fmla="*/ 22060 h 289"/>
                <a:gd name="T74" fmla="*/ 572996 w 433"/>
                <a:gd name="T75" fmla="*/ 33090 h 289"/>
                <a:gd name="T76" fmla="*/ 513309 w 433"/>
                <a:gd name="T77" fmla="*/ 33090 h 289"/>
                <a:gd name="T78" fmla="*/ 489434 w 433"/>
                <a:gd name="T79" fmla="*/ 0 h 289"/>
                <a:gd name="T80" fmla="*/ 405872 w 433"/>
                <a:gd name="T81" fmla="*/ 55151 h 289"/>
                <a:gd name="T82" fmla="*/ 393935 w 433"/>
                <a:gd name="T83" fmla="*/ 88241 h 289"/>
                <a:gd name="T84" fmla="*/ 370060 w 433"/>
                <a:gd name="T85" fmla="*/ 88241 h 289"/>
                <a:gd name="T86" fmla="*/ 298436 w 433"/>
                <a:gd name="T87" fmla="*/ 88241 h 289"/>
                <a:gd name="T88" fmla="*/ 298436 w 433"/>
                <a:gd name="T89" fmla="*/ 66181 h 289"/>
                <a:gd name="T90" fmla="*/ 322310 w 433"/>
                <a:gd name="T91" fmla="*/ 44120 h 289"/>
                <a:gd name="T92" fmla="*/ 298436 w 433"/>
                <a:gd name="T93" fmla="*/ 0 h 289"/>
                <a:gd name="T94" fmla="*/ 262623 w 433"/>
                <a:gd name="T95" fmla="*/ 0 h 289"/>
                <a:gd name="T96" fmla="*/ 250686 w 433"/>
                <a:gd name="T97" fmla="*/ 0 h 289"/>
                <a:gd name="T98" fmla="*/ 238748 w 433"/>
                <a:gd name="T99" fmla="*/ 22060 h 289"/>
                <a:gd name="T100" fmla="*/ 226811 w 433"/>
                <a:gd name="T101" fmla="*/ 11030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7" name="Freeform 15"/>
            <p:cNvSpPr>
              <a:spLocks/>
            </p:cNvSpPr>
            <p:nvPr/>
          </p:nvSpPr>
          <p:spPr bwMode="auto">
            <a:xfrm>
              <a:off x="6314231" y="4209272"/>
              <a:ext cx="534988" cy="439737"/>
            </a:xfrm>
            <a:custGeom>
              <a:avLst/>
              <a:gdLst>
                <a:gd name="T0" fmla="*/ 248969 w 361"/>
                <a:gd name="T1" fmla="*/ 0 h 321"/>
                <a:gd name="T2" fmla="*/ 225258 w 361"/>
                <a:gd name="T3" fmla="*/ 0 h 321"/>
                <a:gd name="T4" fmla="*/ 177835 w 361"/>
                <a:gd name="T5" fmla="*/ 65755 h 321"/>
                <a:gd name="T6" fmla="*/ 142268 w 361"/>
                <a:gd name="T7" fmla="*/ 76714 h 321"/>
                <a:gd name="T8" fmla="*/ 142268 w 361"/>
                <a:gd name="T9" fmla="*/ 54796 h 321"/>
                <a:gd name="T10" fmla="*/ 118557 w 361"/>
                <a:gd name="T11" fmla="*/ 54796 h 321"/>
                <a:gd name="T12" fmla="*/ 94846 w 361"/>
                <a:gd name="T13" fmla="*/ 76714 h 321"/>
                <a:gd name="T14" fmla="*/ 47423 w 361"/>
                <a:gd name="T15" fmla="*/ 54796 h 321"/>
                <a:gd name="T16" fmla="*/ 35567 w 361"/>
                <a:gd name="T17" fmla="*/ 43837 h 321"/>
                <a:gd name="T18" fmla="*/ 11856 w 361"/>
                <a:gd name="T19" fmla="*/ 32878 h 321"/>
                <a:gd name="T20" fmla="*/ 11856 w 361"/>
                <a:gd name="T21" fmla="*/ 54796 h 321"/>
                <a:gd name="T22" fmla="*/ 0 w 361"/>
                <a:gd name="T23" fmla="*/ 65755 h 321"/>
                <a:gd name="T24" fmla="*/ 47423 w 361"/>
                <a:gd name="T25" fmla="*/ 76714 h 321"/>
                <a:gd name="T26" fmla="*/ 59278 w 361"/>
                <a:gd name="T27" fmla="*/ 109592 h 321"/>
                <a:gd name="T28" fmla="*/ 82990 w 361"/>
                <a:gd name="T29" fmla="*/ 109592 h 321"/>
                <a:gd name="T30" fmla="*/ 118557 w 361"/>
                <a:gd name="T31" fmla="*/ 153428 h 321"/>
                <a:gd name="T32" fmla="*/ 154124 w 361"/>
                <a:gd name="T33" fmla="*/ 142469 h 321"/>
                <a:gd name="T34" fmla="*/ 154124 w 361"/>
                <a:gd name="T35" fmla="*/ 197265 h 321"/>
                <a:gd name="T36" fmla="*/ 201547 w 361"/>
                <a:gd name="T37" fmla="*/ 252061 h 321"/>
                <a:gd name="T38" fmla="*/ 225258 w 361"/>
                <a:gd name="T39" fmla="*/ 252061 h 321"/>
                <a:gd name="T40" fmla="*/ 237114 w 361"/>
                <a:gd name="T41" fmla="*/ 230143 h 321"/>
                <a:gd name="T42" fmla="*/ 272681 w 361"/>
                <a:gd name="T43" fmla="*/ 263020 h 321"/>
                <a:gd name="T44" fmla="*/ 248969 w 361"/>
                <a:gd name="T45" fmla="*/ 284939 h 321"/>
                <a:gd name="T46" fmla="*/ 237114 w 361"/>
                <a:gd name="T47" fmla="*/ 273979 h 321"/>
                <a:gd name="T48" fmla="*/ 213402 w 361"/>
                <a:gd name="T49" fmla="*/ 263020 h 321"/>
                <a:gd name="T50" fmla="*/ 213402 w 361"/>
                <a:gd name="T51" fmla="*/ 306857 h 321"/>
                <a:gd name="T52" fmla="*/ 201547 w 361"/>
                <a:gd name="T53" fmla="*/ 328775 h 321"/>
                <a:gd name="T54" fmla="*/ 237114 w 361"/>
                <a:gd name="T55" fmla="*/ 372612 h 321"/>
                <a:gd name="T56" fmla="*/ 237114 w 361"/>
                <a:gd name="T57" fmla="*/ 405490 h 321"/>
                <a:gd name="T58" fmla="*/ 296392 w 361"/>
                <a:gd name="T59" fmla="*/ 405490 h 321"/>
                <a:gd name="T60" fmla="*/ 320104 w 361"/>
                <a:gd name="T61" fmla="*/ 427408 h 321"/>
                <a:gd name="T62" fmla="*/ 355671 w 361"/>
                <a:gd name="T63" fmla="*/ 416449 h 321"/>
                <a:gd name="T64" fmla="*/ 403093 w 361"/>
                <a:gd name="T65" fmla="*/ 438367 h 321"/>
                <a:gd name="T66" fmla="*/ 438661 w 361"/>
                <a:gd name="T67" fmla="*/ 405490 h 321"/>
                <a:gd name="T68" fmla="*/ 474228 w 361"/>
                <a:gd name="T69" fmla="*/ 350694 h 321"/>
                <a:gd name="T70" fmla="*/ 426805 w 361"/>
                <a:gd name="T71" fmla="*/ 328775 h 321"/>
                <a:gd name="T72" fmla="*/ 474228 w 361"/>
                <a:gd name="T73" fmla="*/ 317816 h 321"/>
                <a:gd name="T74" fmla="*/ 486083 w 361"/>
                <a:gd name="T75" fmla="*/ 328775 h 321"/>
                <a:gd name="T76" fmla="*/ 533506 w 361"/>
                <a:gd name="T77" fmla="*/ 317816 h 321"/>
                <a:gd name="T78" fmla="*/ 533506 w 361"/>
                <a:gd name="T79" fmla="*/ 306857 h 321"/>
                <a:gd name="T80" fmla="*/ 474228 w 361"/>
                <a:gd name="T81" fmla="*/ 273979 h 321"/>
                <a:gd name="T82" fmla="*/ 474228 w 361"/>
                <a:gd name="T83" fmla="*/ 252061 h 321"/>
                <a:gd name="T84" fmla="*/ 450516 w 361"/>
                <a:gd name="T85" fmla="*/ 241102 h 321"/>
                <a:gd name="T86" fmla="*/ 426805 w 361"/>
                <a:gd name="T87" fmla="*/ 230143 h 321"/>
                <a:gd name="T88" fmla="*/ 403093 w 361"/>
                <a:gd name="T89" fmla="*/ 175347 h 321"/>
                <a:gd name="T90" fmla="*/ 343815 w 361"/>
                <a:gd name="T91" fmla="*/ 87673 h 321"/>
                <a:gd name="T92" fmla="*/ 343815 w 361"/>
                <a:gd name="T93" fmla="*/ 54796 h 321"/>
                <a:gd name="T94" fmla="*/ 284537 w 361"/>
                <a:gd name="T95" fmla="*/ 43837 h 321"/>
                <a:gd name="T96" fmla="*/ 260825 w 361"/>
                <a:gd name="T97" fmla="*/ 32878 h 321"/>
                <a:gd name="T98" fmla="*/ 248969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8" name="Freeform 16"/>
            <p:cNvSpPr>
              <a:spLocks noChangeArrowheads="1"/>
            </p:cNvSpPr>
            <p:nvPr/>
          </p:nvSpPr>
          <p:spPr bwMode="auto">
            <a:xfrm>
              <a:off x="6753969" y="4561697"/>
              <a:ext cx="95250" cy="74612"/>
            </a:xfrm>
            <a:custGeom>
              <a:avLst/>
              <a:gdLst>
                <a:gd name="T0" fmla="*/ 35169 w 65"/>
                <a:gd name="T1" fmla="*/ 0 h 57"/>
                <a:gd name="T2" fmla="*/ 0 w 65"/>
                <a:gd name="T3" fmla="*/ 52359 h 57"/>
                <a:gd name="T4" fmla="*/ 35169 w 65"/>
                <a:gd name="T5" fmla="*/ 73303 h 57"/>
                <a:gd name="T6" fmla="*/ 93785 w 65"/>
                <a:gd name="T7" fmla="*/ 52359 h 57"/>
                <a:gd name="T8" fmla="*/ 93785 w 65"/>
                <a:gd name="T9" fmla="*/ 31416 h 57"/>
                <a:gd name="T10" fmla="*/ 35169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9" name="Freeform 17"/>
            <p:cNvSpPr>
              <a:spLocks/>
            </p:cNvSpPr>
            <p:nvPr/>
          </p:nvSpPr>
          <p:spPr bwMode="auto">
            <a:xfrm>
              <a:off x="6515844" y="4614084"/>
              <a:ext cx="357187" cy="409575"/>
            </a:xfrm>
            <a:custGeom>
              <a:avLst/>
              <a:gdLst>
                <a:gd name="T0" fmla="*/ 272707 w 241"/>
                <a:gd name="T1" fmla="*/ 22065 h 297"/>
                <a:gd name="T2" fmla="*/ 237137 w 241"/>
                <a:gd name="T3" fmla="*/ 0 h 297"/>
                <a:gd name="T4" fmla="*/ 201566 w 241"/>
                <a:gd name="T5" fmla="*/ 33097 h 297"/>
                <a:gd name="T6" fmla="*/ 154139 w 241"/>
                <a:gd name="T7" fmla="*/ 11032 h 297"/>
                <a:gd name="T8" fmla="*/ 118568 w 241"/>
                <a:gd name="T9" fmla="*/ 22065 h 297"/>
                <a:gd name="T10" fmla="*/ 106711 w 241"/>
                <a:gd name="T11" fmla="*/ 44129 h 297"/>
                <a:gd name="T12" fmla="*/ 94855 w 241"/>
                <a:gd name="T13" fmla="*/ 66194 h 297"/>
                <a:gd name="T14" fmla="*/ 106711 w 241"/>
                <a:gd name="T15" fmla="*/ 99291 h 297"/>
                <a:gd name="T16" fmla="*/ 82998 w 241"/>
                <a:gd name="T17" fmla="*/ 99291 h 297"/>
                <a:gd name="T18" fmla="*/ 71141 w 241"/>
                <a:gd name="T19" fmla="*/ 88259 h 297"/>
                <a:gd name="T20" fmla="*/ 59284 w 241"/>
                <a:gd name="T21" fmla="*/ 88259 h 297"/>
                <a:gd name="T22" fmla="*/ 59284 w 241"/>
                <a:gd name="T23" fmla="*/ 110323 h 297"/>
                <a:gd name="T24" fmla="*/ 59284 w 241"/>
                <a:gd name="T25" fmla="*/ 132388 h 297"/>
                <a:gd name="T26" fmla="*/ 59284 w 241"/>
                <a:gd name="T27" fmla="*/ 132388 h 297"/>
                <a:gd name="T28" fmla="*/ 59284 w 241"/>
                <a:gd name="T29" fmla="*/ 154453 h 297"/>
                <a:gd name="T30" fmla="*/ 11857 w 241"/>
                <a:gd name="T31" fmla="*/ 187550 h 297"/>
                <a:gd name="T32" fmla="*/ 0 w 241"/>
                <a:gd name="T33" fmla="*/ 198582 h 297"/>
                <a:gd name="T34" fmla="*/ 0 w 241"/>
                <a:gd name="T35" fmla="*/ 242711 h 297"/>
                <a:gd name="T36" fmla="*/ 35570 w 241"/>
                <a:gd name="T37" fmla="*/ 264776 h 297"/>
                <a:gd name="T38" fmla="*/ 35570 w 241"/>
                <a:gd name="T39" fmla="*/ 319937 h 297"/>
                <a:gd name="T40" fmla="*/ 71141 w 241"/>
                <a:gd name="T41" fmla="*/ 319937 h 297"/>
                <a:gd name="T42" fmla="*/ 71141 w 241"/>
                <a:gd name="T43" fmla="*/ 342002 h 297"/>
                <a:gd name="T44" fmla="*/ 82998 w 241"/>
                <a:gd name="T45" fmla="*/ 364067 h 297"/>
                <a:gd name="T46" fmla="*/ 94855 w 241"/>
                <a:gd name="T47" fmla="*/ 397164 h 297"/>
                <a:gd name="T48" fmla="*/ 130425 w 241"/>
                <a:gd name="T49" fmla="*/ 397164 h 297"/>
                <a:gd name="T50" fmla="*/ 154139 w 241"/>
                <a:gd name="T51" fmla="*/ 364067 h 297"/>
                <a:gd name="T52" fmla="*/ 165996 w 241"/>
                <a:gd name="T53" fmla="*/ 364067 h 297"/>
                <a:gd name="T54" fmla="*/ 165996 w 241"/>
                <a:gd name="T55" fmla="*/ 386131 h 297"/>
                <a:gd name="T56" fmla="*/ 177852 w 241"/>
                <a:gd name="T57" fmla="*/ 397164 h 297"/>
                <a:gd name="T58" fmla="*/ 201566 w 241"/>
                <a:gd name="T59" fmla="*/ 397164 h 297"/>
                <a:gd name="T60" fmla="*/ 201566 w 241"/>
                <a:gd name="T61" fmla="*/ 386131 h 297"/>
                <a:gd name="T62" fmla="*/ 225280 w 241"/>
                <a:gd name="T63" fmla="*/ 386131 h 297"/>
                <a:gd name="T64" fmla="*/ 225280 w 241"/>
                <a:gd name="T65" fmla="*/ 397164 h 297"/>
                <a:gd name="T66" fmla="*/ 237137 w 241"/>
                <a:gd name="T67" fmla="*/ 408196 h 297"/>
                <a:gd name="T68" fmla="*/ 260850 w 241"/>
                <a:gd name="T69" fmla="*/ 397164 h 297"/>
                <a:gd name="T70" fmla="*/ 272707 w 241"/>
                <a:gd name="T71" fmla="*/ 353034 h 297"/>
                <a:gd name="T72" fmla="*/ 272707 w 241"/>
                <a:gd name="T73" fmla="*/ 308905 h 297"/>
                <a:gd name="T74" fmla="*/ 296421 w 241"/>
                <a:gd name="T75" fmla="*/ 308905 h 297"/>
                <a:gd name="T76" fmla="*/ 296421 w 241"/>
                <a:gd name="T77" fmla="*/ 297873 h 297"/>
                <a:gd name="T78" fmla="*/ 296421 w 241"/>
                <a:gd name="T79" fmla="*/ 275808 h 297"/>
                <a:gd name="T80" fmla="*/ 320134 w 241"/>
                <a:gd name="T81" fmla="*/ 297873 h 297"/>
                <a:gd name="T82" fmla="*/ 343848 w 241"/>
                <a:gd name="T83" fmla="*/ 264776 h 297"/>
                <a:gd name="T84" fmla="*/ 320134 w 241"/>
                <a:gd name="T85" fmla="*/ 242711 h 297"/>
                <a:gd name="T86" fmla="*/ 320134 w 241"/>
                <a:gd name="T87" fmla="*/ 231679 h 297"/>
                <a:gd name="T88" fmla="*/ 343848 w 241"/>
                <a:gd name="T89" fmla="*/ 220646 h 297"/>
                <a:gd name="T90" fmla="*/ 331991 w 241"/>
                <a:gd name="T91" fmla="*/ 187550 h 297"/>
                <a:gd name="T92" fmla="*/ 320134 w 241"/>
                <a:gd name="T93" fmla="*/ 176517 h 297"/>
                <a:gd name="T94" fmla="*/ 355705 w 241"/>
                <a:gd name="T95" fmla="*/ 187550 h 297"/>
                <a:gd name="T96" fmla="*/ 355705 w 241"/>
                <a:gd name="T97" fmla="*/ 143420 h 297"/>
                <a:gd name="T98" fmla="*/ 320134 w 241"/>
                <a:gd name="T99" fmla="*/ 165485 h 297"/>
                <a:gd name="T100" fmla="*/ 355705 w 241"/>
                <a:gd name="T101" fmla="*/ 110323 h 297"/>
                <a:gd name="T102" fmla="*/ 296421 w 241"/>
                <a:gd name="T103" fmla="*/ 77226 h 297"/>
                <a:gd name="T104" fmla="*/ 260850 w 241"/>
                <a:gd name="T105" fmla="*/ 77226 h 297"/>
                <a:gd name="T106" fmla="*/ 237137 w 241"/>
                <a:gd name="T107" fmla="*/ 99291 h 297"/>
                <a:gd name="T108" fmla="*/ 225280 w 241"/>
                <a:gd name="T109" fmla="*/ 66194 h 297"/>
                <a:gd name="T110" fmla="*/ 237137 w 241"/>
                <a:gd name="T111" fmla="*/ 55162 h 297"/>
                <a:gd name="T112" fmla="*/ 272707 w 241"/>
                <a:gd name="T113" fmla="*/ 22065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0" name="Freeform 18"/>
            <p:cNvSpPr>
              <a:spLocks/>
            </p:cNvSpPr>
            <p:nvPr/>
          </p:nvSpPr>
          <p:spPr bwMode="auto">
            <a:xfrm>
              <a:off x="6336456" y="4934759"/>
              <a:ext cx="406400" cy="508000"/>
            </a:xfrm>
            <a:custGeom>
              <a:avLst/>
              <a:gdLst>
                <a:gd name="T0" fmla="*/ 404911 w 273"/>
                <a:gd name="T1" fmla="*/ 77095 h 369"/>
                <a:gd name="T2" fmla="*/ 404911 w 273"/>
                <a:gd name="T3" fmla="*/ 66081 h 369"/>
                <a:gd name="T4" fmla="*/ 381093 w 273"/>
                <a:gd name="T5" fmla="*/ 66081 h 369"/>
                <a:gd name="T6" fmla="*/ 381093 w 273"/>
                <a:gd name="T7" fmla="*/ 77095 h 369"/>
                <a:gd name="T8" fmla="*/ 357275 w 273"/>
                <a:gd name="T9" fmla="*/ 77095 h 369"/>
                <a:gd name="T10" fmla="*/ 345366 w 273"/>
                <a:gd name="T11" fmla="*/ 77095 h 369"/>
                <a:gd name="T12" fmla="*/ 345366 w 273"/>
                <a:gd name="T13" fmla="*/ 44054 h 369"/>
                <a:gd name="T14" fmla="*/ 333456 w 273"/>
                <a:gd name="T15" fmla="*/ 44054 h 369"/>
                <a:gd name="T16" fmla="*/ 309638 w 273"/>
                <a:gd name="T17" fmla="*/ 77095 h 369"/>
                <a:gd name="T18" fmla="*/ 273911 w 273"/>
                <a:gd name="T19" fmla="*/ 77095 h 369"/>
                <a:gd name="T20" fmla="*/ 262001 w 273"/>
                <a:gd name="T21" fmla="*/ 44054 h 369"/>
                <a:gd name="T22" fmla="*/ 250092 w 273"/>
                <a:gd name="T23" fmla="*/ 22027 h 369"/>
                <a:gd name="T24" fmla="*/ 238183 w 273"/>
                <a:gd name="T25" fmla="*/ 0 h 369"/>
                <a:gd name="T26" fmla="*/ 214365 w 273"/>
                <a:gd name="T27" fmla="*/ 0 h 369"/>
                <a:gd name="T28" fmla="*/ 214365 w 273"/>
                <a:gd name="T29" fmla="*/ 11014 h 369"/>
                <a:gd name="T30" fmla="*/ 166728 w 273"/>
                <a:gd name="T31" fmla="*/ 22027 h 369"/>
                <a:gd name="T32" fmla="*/ 166728 w 273"/>
                <a:gd name="T33" fmla="*/ 44054 h 369"/>
                <a:gd name="T34" fmla="*/ 119092 w 273"/>
                <a:gd name="T35" fmla="*/ 44054 h 369"/>
                <a:gd name="T36" fmla="*/ 95273 w 273"/>
                <a:gd name="T37" fmla="*/ 66081 h 369"/>
                <a:gd name="T38" fmla="*/ 95273 w 273"/>
                <a:gd name="T39" fmla="*/ 99122 h 369"/>
                <a:gd name="T40" fmla="*/ 107182 w 273"/>
                <a:gd name="T41" fmla="*/ 121149 h 369"/>
                <a:gd name="T42" fmla="*/ 71455 w 273"/>
                <a:gd name="T43" fmla="*/ 154190 h 369"/>
                <a:gd name="T44" fmla="*/ 59546 w 273"/>
                <a:gd name="T45" fmla="*/ 154190 h 369"/>
                <a:gd name="T46" fmla="*/ 47637 w 273"/>
                <a:gd name="T47" fmla="*/ 198244 h 369"/>
                <a:gd name="T48" fmla="*/ 47637 w 273"/>
                <a:gd name="T49" fmla="*/ 220271 h 369"/>
                <a:gd name="T50" fmla="*/ 47637 w 273"/>
                <a:gd name="T51" fmla="*/ 242298 h 369"/>
                <a:gd name="T52" fmla="*/ 23818 w 273"/>
                <a:gd name="T53" fmla="*/ 275339 h 369"/>
                <a:gd name="T54" fmla="*/ 11909 w 273"/>
                <a:gd name="T55" fmla="*/ 297366 h 369"/>
                <a:gd name="T56" fmla="*/ 0 w 273"/>
                <a:gd name="T57" fmla="*/ 352434 h 369"/>
                <a:gd name="T58" fmla="*/ 11909 w 273"/>
                <a:gd name="T59" fmla="*/ 374461 h 369"/>
                <a:gd name="T60" fmla="*/ 83364 w 273"/>
                <a:gd name="T61" fmla="*/ 374461 h 369"/>
                <a:gd name="T62" fmla="*/ 119092 w 273"/>
                <a:gd name="T63" fmla="*/ 451556 h 369"/>
                <a:gd name="T64" fmla="*/ 131001 w 273"/>
                <a:gd name="T65" fmla="*/ 506623 h 369"/>
                <a:gd name="T66" fmla="*/ 166728 w 273"/>
                <a:gd name="T67" fmla="*/ 451556 h 369"/>
                <a:gd name="T68" fmla="*/ 178637 w 273"/>
                <a:gd name="T69" fmla="*/ 462569 h 369"/>
                <a:gd name="T70" fmla="*/ 226274 w 273"/>
                <a:gd name="T71" fmla="*/ 418515 h 369"/>
                <a:gd name="T72" fmla="*/ 226274 w 273"/>
                <a:gd name="T73" fmla="*/ 385474 h 369"/>
                <a:gd name="T74" fmla="*/ 273911 w 273"/>
                <a:gd name="T75" fmla="*/ 374461 h 369"/>
                <a:gd name="T76" fmla="*/ 297729 w 273"/>
                <a:gd name="T77" fmla="*/ 319393 h 369"/>
                <a:gd name="T78" fmla="*/ 321547 w 273"/>
                <a:gd name="T79" fmla="*/ 308379 h 369"/>
                <a:gd name="T80" fmla="*/ 321547 w 273"/>
                <a:gd name="T81" fmla="*/ 275339 h 369"/>
                <a:gd name="T82" fmla="*/ 357275 w 273"/>
                <a:gd name="T83" fmla="*/ 275339 h 369"/>
                <a:gd name="T84" fmla="*/ 369184 w 273"/>
                <a:gd name="T85" fmla="*/ 220271 h 369"/>
                <a:gd name="T86" fmla="*/ 357275 w 273"/>
                <a:gd name="T87" fmla="*/ 176217 h 369"/>
                <a:gd name="T88" fmla="*/ 369184 w 273"/>
                <a:gd name="T89" fmla="*/ 165203 h 369"/>
                <a:gd name="T90" fmla="*/ 345366 w 273"/>
                <a:gd name="T91" fmla="*/ 143176 h 369"/>
                <a:gd name="T92" fmla="*/ 369184 w 273"/>
                <a:gd name="T93" fmla="*/ 132163 h 369"/>
                <a:gd name="T94" fmla="*/ 381093 w 273"/>
                <a:gd name="T95" fmla="*/ 143176 h 369"/>
                <a:gd name="T96" fmla="*/ 404911 w 273"/>
                <a:gd name="T97" fmla="*/ 110136 h 369"/>
                <a:gd name="T98" fmla="*/ 404911 w 273"/>
                <a:gd name="T99" fmla="*/ 77095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93CAA8"/>
            </a:solid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1" name="Freeform 19"/>
            <p:cNvSpPr>
              <a:spLocks noChangeArrowheads="1"/>
            </p:cNvSpPr>
            <p:nvPr/>
          </p:nvSpPr>
          <p:spPr bwMode="auto">
            <a:xfrm>
              <a:off x="5715744" y="5253847"/>
              <a:ext cx="752475" cy="528637"/>
            </a:xfrm>
            <a:custGeom>
              <a:avLst/>
              <a:gdLst>
                <a:gd name="T0" fmla="*/ 739065 w 505"/>
                <a:gd name="T1" fmla="*/ 131816 h 385"/>
                <a:gd name="T2" fmla="*/ 631781 w 505"/>
                <a:gd name="T3" fmla="*/ 54923 h 385"/>
                <a:gd name="T4" fmla="*/ 607940 w 505"/>
                <a:gd name="T5" fmla="*/ 76893 h 385"/>
                <a:gd name="T6" fmla="*/ 560259 w 505"/>
                <a:gd name="T7" fmla="*/ 54923 h 385"/>
                <a:gd name="T8" fmla="*/ 464896 w 505"/>
                <a:gd name="T9" fmla="*/ 76893 h 385"/>
                <a:gd name="T10" fmla="*/ 464896 w 505"/>
                <a:gd name="T11" fmla="*/ 0 h 385"/>
                <a:gd name="T12" fmla="*/ 417214 w 505"/>
                <a:gd name="T13" fmla="*/ 0 h 385"/>
                <a:gd name="T14" fmla="*/ 321851 w 505"/>
                <a:gd name="T15" fmla="*/ 10985 h 385"/>
                <a:gd name="T16" fmla="*/ 309930 w 505"/>
                <a:gd name="T17" fmla="*/ 54923 h 385"/>
                <a:gd name="T18" fmla="*/ 250328 w 505"/>
                <a:gd name="T19" fmla="*/ 32954 h 385"/>
                <a:gd name="T20" fmla="*/ 214567 w 505"/>
                <a:gd name="T21" fmla="*/ 65908 h 385"/>
                <a:gd name="T22" fmla="*/ 226488 w 505"/>
                <a:gd name="T23" fmla="*/ 120831 h 385"/>
                <a:gd name="T24" fmla="*/ 214567 w 505"/>
                <a:gd name="T25" fmla="*/ 153785 h 385"/>
                <a:gd name="T26" fmla="*/ 166886 w 505"/>
                <a:gd name="T27" fmla="*/ 230678 h 385"/>
                <a:gd name="T28" fmla="*/ 107284 w 505"/>
                <a:gd name="T29" fmla="*/ 307571 h 385"/>
                <a:gd name="T30" fmla="*/ 47682 w 505"/>
                <a:gd name="T31" fmla="*/ 373479 h 385"/>
                <a:gd name="T32" fmla="*/ 0 w 505"/>
                <a:gd name="T33" fmla="*/ 406433 h 385"/>
                <a:gd name="T34" fmla="*/ 11920 w 505"/>
                <a:gd name="T35" fmla="*/ 428402 h 385"/>
                <a:gd name="T36" fmla="*/ 23841 w 505"/>
                <a:gd name="T37" fmla="*/ 494310 h 385"/>
                <a:gd name="T38" fmla="*/ 83443 w 505"/>
                <a:gd name="T39" fmla="*/ 527264 h 385"/>
                <a:gd name="T40" fmla="*/ 59602 w 505"/>
                <a:gd name="T41" fmla="*/ 472341 h 385"/>
                <a:gd name="T42" fmla="*/ 119204 w 505"/>
                <a:gd name="T43" fmla="*/ 417417 h 385"/>
                <a:gd name="T44" fmla="*/ 226488 w 505"/>
                <a:gd name="T45" fmla="*/ 384463 h 385"/>
                <a:gd name="T46" fmla="*/ 286090 w 505"/>
                <a:gd name="T47" fmla="*/ 406433 h 385"/>
                <a:gd name="T48" fmla="*/ 357612 w 505"/>
                <a:gd name="T49" fmla="*/ 340525 h 385"/>
                <a:gd name="T50" fmla="*/ 393373 w 505"/>
                <a:gd name="T51" fmla="*/ 329540 h 385"/>
                <a:gd name="T52" fmla="*/ 393373 w 505"/>
                <a:gd name="T53" fmla="*/ 296586 h 385"/>
                <a:gd name="T54" fmla="*/ 417214 w 505"/>
                <a:gd name="T55" fmla="*/ 285601 h 385"/>
                <a:gd name="T56" fmla="*/ 500657 w 505"/>
                <a:gd name="T57" fmla="*/ 318555 h 385"/>
                <a:gd name="T58" fmla="*/ 500657 w 505"/>
                <a:gd name="T59" fmla="*/ 274617 h 385"/>
                <a:gd name="T60" fmla="*/ 560259 w 505"/>
                <a:gd name="T61" fmla="*/ 263632 h 385"/>
                <a:gd name="T62" fmla="*/ 584099 w 505"/>
                <a:gd name="T63" fmla="*/ 274617 h 385"/>
                <a:gd name="T64" fmla="*/ 596020 w 505"/>
                <a:gd name="T65" fmla="*/ 252647 h 385"/>
                <a:gd name="T66" fmla="*/ 667542 w 505"/>
                <a:gd name="T67" fmla="*/ 241663 h 385"/>
                <a:gd name="T68" fmla="*/ 715224 w 505"/>
                <a:gd name="T69" fmla="*/ 186739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3175"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2" name="Freeform 20"/>
            <p:cNvSpPr>
              <a:spLocks/>
            </p:cNvSpPr>
            <p:nvPr/>
          </p:nvSpPr>
          <p:spPr bwMode="auto">
            <a:xfrm>
              <a:off x="5214094" y="5153834"/>
              <a:ext cx="741362" cy="528638"/>
            </a:xfrm>
            <a:custGeom>
              <a:avLst/>
              <a:gdLst>
                <a:gd name="T0" fmla="*/ 513136 w 497"/>
                <a:gd name="T1" fmla="*/ 472342 h 385"/>
                <a:gd name="T2" fmla="*/ 620536 w 497"/>
                <a:gd name="T3" fmla="*/ 406433 h 385"/>
                <a:gd name="T4" fmla="*/ 668270 w 497"/>
                <a:gd name="T5" fmla="*/ 329541 h 385"/>
                <a:gd name="T6" fmla="*/ 716004 w 497"/>
                <a:gd name="T7" fmla="*/ 252648 h 385"/>
                <a:gd name="T8" fmla="*/ 739870 w 497"/>
                <a:gd name="T9" fmla="*/ 219694 h 385"/>
                <a:gd name="T10" fmla="*/ 716004 w 497"/>
                <a:gd name="T11" fmla="*/ 175755 h 385"/>
                <a:gd name="T12" fmla="*/ 680203 w 497"/>
                <a:gd name="T13" fmla="*/ 131816 h 385"/>
                <a:gd name="T14" fmla="*/ 656337 w 497"/>
                <a:gd name="T15" fmla="*/ 153786 h 385"/>
                <a:gd name="T16" fmla="*/ 632470 w 497"/>
                <a:gd name="T17" fmla="*/ 142801 h 385"/>
                <a:gd name="T18" fmla="*/ 656337 w 497"/>
                <a:gd name="T19" fmla="*/ 76893 h 385"/>
                <a:gd name="T20" fmla="*/ 656337 w 497"/>
                <a:gd name="T21" fmla="*/ 21969 h 385"/>
                <a:gd name="T22" fmla="*/ 608603 w 497"/>
                <a:gd name="T23" fmla="*/ 10985 h 385"/>
                <a:gd name="T24" fmla="*/ 560869 w 497"/>
                <a:gd name="T25" fmla="*/ 32954 h 385"/>
                <a:gd name="T26" fmla="*/ 537003 w 497"/>
                <a:gd name="T27" fmla="*/ 32954 h 385"/>
                <a:gd name="T28" fmla="*/ 477336 w 497"/>
                <a:gd name="T29" fmla="*/ 43939 h 385"/>
                <a:gd name="T30" fmla="*/ 429602 w 497"/>
                <a:gd name="T31" fmla="*/ 87877 h 385"/>
                <a:gd name="T32" fmla="*/ 393802 w 497"/>
                <a:gd name="T33" fmla="*/ 98862 h 385"/>
                <a:gd name="T34" fmla="*/ 334135 w 497"/>
                <a:gd name="T35" fmla="*/ 131816 h 385"/>
                <a:gd name="T36" fmla="*/ 274468 w 497"/>
                <a:gd name="T37" fmla="*/ 120832 h 385"/>
                <a:gd name="T38" fmla="*/ 238668 w 497"/>
                <a:gd name="T39" fmla="*/ 98862 h 385"/>
                <a:gd name="T40" fmla="*/ 214801 w 497"/>
                <a:gd name="T41" fmla="*/ 120832 h 385"/>
                <a:gd name="T42" fmla="*/ 143201 w 497"/>
                <a:gd name="T43" fmla="*/ 175755 h 385"/>
                <a:gd name="T44" fmla="*/ 47734 w 497"/>
                <a:gd name="T45" fmla="*/ 153786 h 385"/>
                <a:gd name="T46" fmla="*/ 0 w 497"/>
                <a:gd name="T47" fmla="*/ 175755 h 385"/>
                <a:gd name="T48" fmla="*/ 47734 w 497"/>
                <a:gd name="T49" fmla="*/ 197724 h 385"/>
                <a:gd name="T50" fmla="*/ 131267 w 497"/>
                <a:gd name="T51" fmla="*/ 230678 h 385"/>
                <a:gd name="T52" fmla="*/ 155134 w 497"/>
                <a:gd name="T53" fmla="*/ 285602 h 385"/>
                <a:gd name="T54" fmla="*/ 83534 w 497"/>
                <a:gd name="T55" fmla="*/ 307571 h 385"/>
                <a:gd name="T56" fmla="*/ 131267 w 497"/>
                <a:gd name="T57" fmla="*/ 340525 h 385"/>
                <a:gd name="T58" fmla="*/ 202868 w 497"/>
                <a:gd name="T59" fmla="*/ 384464 h 385"/>
                <a:gd name="T60" fmla="*/ 202868 w 497"/>
                <a:gd name="T61" fmla="*/ 417418 h 385"/>
                <a:gd name="T62" fmla="*/ 310268 w 497"/>
                <a:gd name="T63" fmla="*/ 494311 h 385"/>
                <a:gd name="T64" fmla="*/ 369935 w 497"/>
                <a:gd name="T65" fmla="*/ 494311 h 385"/>
                <a:gd name="T66" fmla="*/ 381869 w 497"/>
                <a:gd name="T67" fmla="*/ 472342 h 385"/>
                <a:gd name="T68" fmla="*/ 441536 w 497"/>
                <a:gd name="T69" fmla="*/ 516280 h 385"/>
                <a:gd name="T70" fmla="*/ 501203 w 497"/>
                <a:gd name="T71" fmla="*/ 50529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3" name="Freeform 21"/>
            <p:cNvSpPr>
              <a:spLocks/>
            </p:cNvSpPr>
            <p:nvPr/>
          </p:nvSpPr>
          <p:spPr bwMode="auto">
            <a:xfrm>
              <a:off x="5142656" y="4858559"/>
              <a:ext cx="552450" cy="485775"/>
            </a:xfrm>
            <a:custGeom>
              <a:avLst/>
              <a:gdLst>
                <a:gd name="T0" fmla="*/ 71863 w 369"/>
                <a:gd name="T1" fmla="*/ 440363 h 353"/>
                <a:gd name="T2" fmla="*/ 47909 w 369"/>
                <a:gd name="T3" fmla="*/ 363299 h 353"/>
                <a:gd name="T4" fmla="*/ 83841 w 369"/>
                <a:gd name="T5" fmla="*/ 264218 h 353"/>
                <a:gd name="T6" fmla="*/ 11977 w 369"/>
                <a:gd name="T7" fmla="*/ 220181 h 353"/>
                <a:gd name="T8" fmla="*/ 23954 w 369"/>
                <a:gd name="T9" fmla="*/ 187154 h 353"/>
                <a:gd name="T10" fmla="*/ 71863 w 369"/>
                <a:gd name="T11" fmla="*/ 187154 h 353"/>
                <a:gd name="T12" fmla="*/ 155704 w 369"/>
                <a:gd name="T13" fmla="*/ 165136 h 353"/>
                <a:gd name="T14" fmla="*/ 251522 w 369"/>
                <a:gd name="T15" fmla="*/ 154127 h 353"/>
                <a:gd name="T16" fmla="*/ 203613 w 369"/>
                <a:gd name="T17" fmla="*/ 110091 h 353"/>
                <a:gd name="T18" fmla="*/ 215590 w 369"/>
                <a:gd name="T19" fmla="*/ 55045 h 353"/>
                <a:gd name="T20" fmla="*/ 275476 w 369"/>
                <a:gd name="T21" fmla="*/ 55045 h 353"/>
                <a:gd name="T22" fmla="*/ 311408 w 369"/>
                <a:gd name="T23" fmla="*/ 66054 h 353"/>
                <a:gd name="T24" fmla="*/ 347340 w 369"/>
                <a:gd name="T25" fmla="*/ 55045 h 353"/>
                <a:gd name="T26" fmla="*/ 371294 w 369"/>
                <a:gd name="T27" fmla="*/ 0 h 353"/>
                <a:gd name="T28" fmla="*/ 431181 w 369"/>
                <a:gd name="T29" fmla="*/ 22018 h 353"/>
                <a:gd name="T30" fmla="*/ 479089 w 369"/>
                <a:gd name="T31" fmla="*/ 99082 h 353"/>
                <a:gd name="T32" fmla="*/ 515021 w 369"/>
                <a:gd name="T33" fmla="*/ 121100 h 353"/>
                <a:gd name="T34" fmla="*/ 538976 w 369"/>
                <a:gd name="T35" fmla="*/ 88073 h 353"/>
                <a:gd name="T36" fmla="*/ 538976 w 369"/>
                <a:gd name="T37" fmla="*/ 132109 h 353"/>
                <a:gd name="T38" fmla="*/ 538976 w 369"/>
                <a:gd name="T39" fmla="*/ 176145 h 353"/>
                <a:gd name="T40" fmla="*/ 503044 w 369"/>
                <a:gd name="T41" fmla="*/ 231190 h 353"/>
                <a:gd name="T42" fmla="*/ 550953 w 369"/>
                <a:gd name="T43" fmla="*/ 253208 h 353"/>
                <a:gd name="T44" fmla="*/ 538976 w 369"/>
                <a:gd name="T45" fmla="*/ 286236 h 353"/>
                <a:gd name="T46" fmla="*/ 550953 w 369"/>
                <a:gd name="T47" fmla="*/ 319263 h 353"/>
                <a:gd name="T48" fmla="*/ 515021 w 369"/>
                <a:gd name="T49" fmla="*/ 352290 h 353"/>
                <a:gd name="T50" fmla="*/ 515021 w 369"/>
                <a:gd name="T51" fmla="*/ 385317 h 353"/>
                <a:gd name="T52" fmla="*/ 467112 w 369"/>
                <a:gd name="T53" fmla="*/ 396326 h 353"/>
                <a:gd name="T54" fmla="*/ 407226 w 369"/>
                <a:gd name="T55" fmla="*/ 429354 h 353"/>
                <a:gd name="T56" fmla="*/ 347340 w 369"/>
                <a:gd name="T57" fmla="*/ 418344 h 353"/>
                <a:gd name="T58" fmla="*/ 311408 w 369"/>
                <a:gd name="T59" fmla="*/ 396326 h 353"/>
                <a:gd name="T60" fmla="*/ 287454 w 369"/>
                <a:gd name="T61" fmla="*/ 418344 h 353"/>
                <a:gd name="T62" fmla="*/ 215590 w 369"/>
                <a:gd name="T63" fmla="*/ 484399 h 353"/>
                <a:gd name="T64" fmla="*/ 119772 w 369"/>
                <a:gd name="T65" fmla="*/ 451372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4" name="Freeform 22"/>
            <p:cNvSpPr>
              <a:spLocks/>
            </p:cNvSpPr>
            <p:nvPr/>
          </p:nvSpPr>
          <p:spPr bwMode="auto">
            <a:xfrm>
              <a:off x="4521944" y="4823634"/>
              <a:ext cx="849312" cy="847725"/>
            </a:xfrm>
            <a:custGeom>
              <a:avLst/>
              <a:gdLst>
                <a:gd name="T0" fmla="*/ 788114 w 569"/>
                <a:gd name="T1" fmla="*/ 615528 h 617"/>
                <a:gd name="T2" fmla="*/ 835878 w 569"/>
                <a:gd name="T3" fmla="*/ 571562 h 617"/>
                <a:gd name="T4" fmla="*/ 788114 w 569"/>
                <a:gd name="T5" fmla="*/ 560570 h 617"/>
                <a:gd name="T6" fmla="*/ 740349 w 569"/>
                <a:gd name="T7" fmla="*/ 527595 h 617"/>
                <a:gd name="T8" fmla="*/ 692585 w 569"/>
                <a:gd name="T9" fmla="*/ 494621 h 617"/>
                <a:gd name="T10" fmla="*/ 716467 w 569"/>
                <a:gd name="T11" fmla="*/ 439663 h 617"/>
                <a:gd name="T12" fmla="*/ 704526 w 569"/>
                <a:gd name="T13" fmla="*/ 340739 h 617"/>
                <a:gd name="T14" fmla="*/ 632879 w 569"/>
                <a:gd name="T15" fmla="*/ 307764 h 617"/>
                <a:gd name="T16" fmla="*/ 620938 w 569"/>
                <a:gd name="T17" fmla="*/ 241815 h 617"/>
                <a:gd name="T18" fmla="*/ 668702 w 569"/>
                <a:gd name="T19" fmla="*/ 230823 h 617"/>
                <a:gd name="T20" fmla="*/ 764232 w 569"/>
                <a:gd name="T21" fmla="*/ 219831 h 617"/>
                <a:gd name="T22" fmla="*/ 764232 w 569"/>
                <a:gd name="T23" fmla="*/ 153882 h 617"/>
                <a:gd name="T24" fmla="*/ 692585 w 569"/>
                <a:gd name="T25" fmla="*/ 153882 h 617"/>
                <a:gd name="T26" fmla="*/ 644820 w 569"/>
                <a:gd name="T27" fmla="*/ 87933 h 617"/>
                <a:gd name="T28" fmla="*/ 608997 w 569"/>
                <a:gd name="T29" fmla="*/ 131899 h 617"/>
                <a:gd name="T30" fmla="*/ 573174 w 569"/>
                <a:gd name="T31" fmla="*/ 197848 h 617"/>
                <a:gd name="T32" fmla="*/ 549291 w 569"/>
                <a:gd name="T33" fmla="*/ 329747 h 617"/>
                <a:gd name="T34" fmla="*/ 501527 w 569"/>
                <a:gd name="T35" fmla="*/ 307764 h 617"/>
                <a:gd name="T36" fmla="*/ 429880 w 569"/>
                <a:gd name="T37" fmla="*/ 329747 h 617"/>
                <a:gd name="T38" fmla="*/ 405998 w 569"/>
                <a:gd name="T39" fmla="*/ 307764 h 617"/>
                <a:gd name="T40" fmla="*/ 346292 w 569"/>
                <a:gd name="T41" fmla="*/ 142890 h 617"/>
                <a:gd name="T42" fmla="*/ 322410 w 569"/>
                <a:gd name="T43" fmla="*/ 153882 h 617"/>
                <a:gd name="T44" fmla="*/ 310469 w 569"/>
                <a:gd name="T45" fmla="*/ 98924 h 617"/>
                <a:gd name="T46" fmla="*/ 238822 w 569"/>
                <a:gd name="T47" fmla="*/ 54958 h 617"/>
                <a:gd name="T48" fmla="*/ 202999 w 569"/>
                <a:gd name="T49" fmla="*/ 109916 h 617"/>
                <a:gd name="T50" fmla="*/ 202999 w 569"/>
                <a:gd name="T51" fmla="*/ 0 h 617"/>
                <a:gd name="T52" fmla="*/ 167176 w 569"/>
                <a:gd name="T53" fmla="*/ 0 h 617"/>
                <a:gd name="T54" fmla="*/ 143293 w 569"/>
                <a:gd name="T55" fmla="*/ 43966 h 617"/>
                <a:gd name="T56" fmla="*/ 131352 w 569"/>
                <a:gd name="T57" fmla="*/ 87933 h 617"/>
                <a:gd name="T58" fmla="*/ 119411 w 569"/>
                <a:gd name="T59" fmla="*/ 131899 h 617"/>
                <a:gd name="T60" fmla="*/ 155235 w 569"/>
                <a:gd name="T61" fmla="*/ 153882 h 617"/>
                <a:gd name="T62" fmla="*/ 131352 w 569"/>
                <a:gd name="T63" fmla="*/ 329747 h 617"/>
                <a:gd name="T64" fmla="*/ 35823 w 569"/>
                <a:gd name="T65" fmla="*/ 384705 h 617"/>
                <a:gd name="T66" fmla="*/ 11941 w 569"/>
                <a:gd name="T67" fmla="*/ 428671 h 617"/>
                <a:gd name="T68" fmla="*/ 0 w 569"/>
                <a:gd name="T69" fmla="*/ 516604 h 617"/>
                <a:gd name="T70" fmla="*/ 71647 w 569"/>
                <a:gd name="T71" fmla="*/ 505612 h 617"/>
                <a:gd name="T72" fmla="*/ 119411 w 569"/>
                <a:gd name="T73" fmla="*/ 538587 h 617"/>
                <a:gd name="T74" fmla="*/ 131352 w 569"/>
                <a:gd name="T75" fmla="*/ 560570 h 617"/>
                <a:gd name="T76" fmla="*/ 143293 w 569"/>
                <a:gd name="T77" fmla="*/ 615528 h 617"/>
                <a:gd name="T78" fmla="*/ 179117 w 569"/>
                <a:gd name="T79" fmla="*/ 637511 h 617"/>
                <a:gd name="T80" fmla="*/ 167176 w 569"/>
                <a:gd name="T81" fmla="*/ 692469 h 617"/>
                <a:gd name="T82" fmla="*/ 155235 w 569"/>
                <a:gd name="T83" fmla="*/ 725444 h 617"/>
                <a:gd name="T84" fmla="*/ 214940 w 569"/>
                <a:gd name="T85" fmla="*/ 769410 h 617"/>
                <a:gd name="T86" fmla="*/ 298528 w 569"/>
                <a:gd name="T87" fmla="*/ 791393 h 617"/>
                <a:gd name="T88" fmla="*/ 334351 w 569"/>
                <a:gd name="T89" fmla="*/ 780402 h 617"/>
                <a:gd name="T90" fmla="*/ 346292 w 569"/>
                <a:gd name="T91" fmla="*/ 824368 h 617"/>
                <a:gd name="T92" fmla="*/ 394057 w 569"/>
                <a:gd name="T93" fmla="*/ 813376 h 617"/>
                <a:gd name="T94" fmla="*/ 405998 w 569"/>
                <a:gd name="T95" fmla="*/ 703461 h 617"/>
                <a:gd name="T96" fmla="*/ 489586 w 569"/>
                <a:gd name="T97" fmla="*/ 692469 h 617"/>
                <a:gd name="T98" fmla="*/ 525409 w 569"/>
                <a:gd name="T99" fmla="*/ 703461 h 617"/>
                <a:gd name="T100" fmla="*/ 573174 w 569"/>
                <a:gd name="T101" fmla="*/ 703461 h 617"/>
                <a:gd name="T102" fmla="*/ 620938 w 569"/>
                <a:gd name="T103" fmla="*/ 714452 h 617"/>
                <a:gd name="T104" fmla="*/ 656761 w 569"/>
                <a:gd name="T105" fmla="*/ 692469 h 617"/>
                <a:gd name="T106" fmla="*/ 728408 w 569"/>
                <a:gd name="T107" fmla="*/ 648503 h 617"/>
                <a:gd name="T108" fmla="*/ 776173 w 569"/>
                <a:gd name="T109" fmla="*/ 637511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5" name="Freeform 23"/>
            <p:cNvSpPr>
              <a:spLocks noChangeArrowheads="1"/>
            </p:cNvSpPr>
            <p:nvPr/>
          </p:nvSpPr>
          <p:spPr bwMode="auto">
            <a:xfrm>
              <a:off x="2936031" y="3844147"/>
              <a:ext cx="1804988" cy="1079500"/>
            </a:xfrm>
            <a:custGeom>
              <a:avLst/>
              <a:gdLst>
                <a:gd name="T0" fmla="*/ 1767664 w 1209"/>
                <a:gd name="T1" fmla="*/ 1001116 h 785"/>
                <a:gd name="T2" fmla="*/ 1731833 w 1209"/>
                <a:gd name="T3" fmla="*/ 1001116 h 785"/>
                <a:gd name="T4" fmla="*/ 1731833 w 1209"/>
                <a:gd name="T5" fmla="*/ 1078125 h 785"/>
                <a:gd name="T6" fmla="*/ 1660171 w 1209"/>
                <a:gd name="T7" fmla="*/ 1045121 h 785"/>
                <a:gd name="T8" fmla="*/ 1624340 w 1209"/>
                <a:gd name="T9" fmla="*/ 1034120 h 785"/>
                <a:gd name="T10" fmla="*/ 1528791 w 1209"/>
                <a:gd name="T11" fmla="*/ 990115 h 785"/>
                <a:gd name="T12" fmla="*/ 1552678 w 1209"/>
                <a:gd name="T13" fmla="*/ 957111 h 785"/>
                <a:gd name="T14" fmla="*/ 1540734 w 1209"/>
                <a:gd name="T15" fmla="*/ 935108 h 785"/>
                <a:gd name="T16" fmla="*/ 1492959 w 1209"/>
                <a:gd name="T17" fmla="*/ 913106 h 785"/>
                <a:gd name="T18" fmla="*/ 1457128 w 1209"/>
                <a:gd name="T19" fmla="*/ 935108 h 785"/>
                <a:gd name="T20" fmla="*/ 1385466 w 1209"/>
                <a:gd name="T21" fmla="*/ 891103 h 785"/>
                <a:gd name="T22" fmla="*/ 1242142 w 1209"/>
                <a:gd name="T23" fmla="*/ 957111 h 785"/>
                <a:gd name="T24" fmla="*/ 1206311 w 1209"/>
                <a:gd name="T25" fmla="*/ 990115 h 785"/>
                <a:gd name="T26" fmla="*/ 1086874 w 1209"/>
                <a:gd name="T27" fmla="*/ 1012117 h 785"/>
                <a:gd name="T28" fmla="*/ 979381 w 1209"/>
                <a:gd name="T29" fmla="*/ 979113 h 785"/>
                <a:gd name="T30" fmla="*/ 943550 w 1209"/>
                <a:gd name="T31" fmla="*/ 935108 h 785"/>
                <a:gd name="T32" fmla="*/ 871888 w 1209"/>
                <a:gd name="T33" fmla="*/ 968112 h 785"/>
                <a:gd name="T34" fmla="*/ 800226 w 1209"/>
                <a:gd name="T35" fmla="*/ 1001116 h 785"/>
                <a:gd name="T36" fmla="*/ 680789 w 1209"/>
                <a:gd name="T37" fmla="*/ 924107 h 785"/>
                <a:gd name="T38" fmla="*/ 609127 w 1209"/>
                <a:gd name="T39" fmla="*/ 880102 h 785"/>
                <a:gd name="T40" fmla="*/ 537465 w 1209"/>
                <a:gd name="T41" fmla="*/ 858099 h 785"/>
                <a:gd name="T42" fmla="*/ 477747 w 1209"/>
                <a:gd name="T43" fmla="*/ 814094 h 785"/>
                <a:gd name="T44" fmla="*/ 406085 w 1209"/>
                <a:gd name="T45" fmla="*/ 715083 h 785"/>
                <a:gd name="T46" fmla="*/ 370254 w 1209"/>
                <a:gd name="T47" fmla="*/ 704082 h 785"/>
                <a:gd name="T48" fmla="*/ 310536 w 1209"/>
                <a:gd name="T49" fmla="*/ 627073 h 785"/>
                <a:gd name="T50" fmla="*/ 238874 w 1209"/>
                <a:gd name="T51" fmla="*/ 528061 h 785"/>
                <a:gd name="T52" fmla="*/ 179155 w 1209"/>
                <a:gd name="T53" fmla="*/ 561065 h 785"/>
                <a:gd name="T54" fmla="*/ 95549 w 1209"/>
                <a:gd name="T55" fmla="*/ 451052 h 785"/>
                <a:gd name="T56" fmla="*/ 47775 w 1209"/>
                <a:gd name="T57" fmla="*/ 374043 h 785"/>
                <a:gd name="T58" fmla="*/ 0 w 1209"/>
                <a:gd name="T59" fmla="*/ 352041 h 785"/>
                <a:gd name="T60" fmla="*/ 23887 w 1209"/>
                <a:gd name="T61" fmla="*/ 242028 h 785"/>
                <a:gd name="T62" fmla="*/ 71662 w 1209"/>
                <a:gd name="T63" fmla="*/ 264031 h 785"/>
                <a:gd name="T64" fmla="*/ 119437 w 1209"/>
                <a:gd name="T65" fmla="*/ 253029 h 785"/>
                <a:gd name="T66" fmla="*/ 119437 w 1209"/>
                <a:gd name="T67" fmla="*/ 176020 h 785"/>
                <a:gd name="T68" fmla="*/ 83606 w 1209"/>
                <a:gd name="T69" fmla="*/ 132015 h 785"/>
                <a:gd name="T70" fmla="*/ 119437 w 1209"/>
                <a:gd name="T71" fmla="*/ 66008 h 785"/>
                <a:gd name="T72" fmla="*/ 226930 w 1209"/>
                <a:gd name="T73" fmla="*/ 55006 h 785"/>
                <a:gd name="T74" fmla="*/ 310536 w 1209"/>
                <a:gd name="T75" fmla="*/ 11001 h 785"/>
                <a:gd name="T76" fmla="*/ 429972 w 1209"/>
                <a:gd name="T77" fmla="*/ 22003 h 785"/>
                <a:gd name="T78" fmla="*/ 513578 w 1209"/>
                <a:gd name="T79" fmla="*/ 77009 h 785"/>
                <a:gd name="T80" fmla="*/ 644958 w 1209"/>
                <a:gd name="T81" fmla="*/ 77009 h 785"/>
                <a:gd name="T82" fmla="*/ 788283 w 1209"/>
                <a:gd name="T83" fmla="*/ 55006 h 785"/>
                <a:gd name="T84" fmla="*/ 991325 w 1209"/>
                <a:gd name="T85" fmla="*/ 77009 h 785"/>
                <a:gd name="T86" fmla="*/ 1062987 w 1209"/>
                <a:gd name="T87" fmla="*/ 99011 h 785"/>
                <a:gd name="T88" fmla="*/ 1051043 w 1209"/>
                <a:gd name="T89" fmla="*/ 132015 h 785"/>
                <a:gd name="T90" fmla="*/ 1086874 w 1209"/>
                <a:gd name="T91" fmla="*/ 187022 h 785"/>
                <a:gd name="T92" fmla="*/ 1062987 w 1209"/>
                <a:gd name="T93" fmla="*/ 253029 h 785"/>
                <a:gd name="T94" fmla="*/ 1039100 w 1209"/>
                <a:gd name="T95" fmla="*/ 341039 h 785"/>
                <a:gd name="T96" fmla="*/ 1098818 w 1209"/>
                <a:gd name="T97" fmla="*/ 440051 h 785"/>
                <a:gd name="T98" fmla="*/ 1242142 w 1209"/>
                <a:gd name="T99" fmla="*/ 506059 h 785"/>
                <a:gd name="T100" fmla="*/ 1397410 w 1209"/>
                <a:gd name="T101" fmla="*/ 572066 h 785"/>
                <a:gd name="T102" fmla="*/ 1481016 w 1209"/>
                <a:gd name="T103" fmla="*/ 583068 h 785"/>
                <a:gd name="T104" fmla="*/ 1504903 w 1209"/>
                <a:gd name="T105" fmla="*/ 660076 h 785"/>
                <a:gd name="T106" fmla="*/ 1552678 w 1209"/>
                <a:gd name="T107" fmla="*/ 682079 h 785"/>
                <a:gd name="T108" fmla="*/ 1576565 w 1209"/>
                <a:gd name="T109" fmla="*/ 649075 h 785"/>
                <a:gd name="T110" fmla="*/ 1612396 w 1209"/>
                <a:gd name="T111" fmla="*/ 660076 h 785"/>
                <a:gd name="T112" fmla="*/ 1636284 w 1209"/>
                <a:gd name="T113" fmla="*/ 638074 h 785"/>
                <a:gd name="T114" fmla="*/ 1696002 w 1209"/>
                <a:gd name="T115" fmla="*/ 605070 h 785"/>
                <a:gd name="T116" fmla="*/ 1755720 w 1209"/>
                <a:gd name="T117" fmla="*/ 627073 h 785"/>
                <a:gd name="T118" fmla="*/ 1803495 w 1209"/>
                <a:gd name="T119" fmla="*/ 737085 h 785"/>
                <a:gd name="T120" fmla="*/ 1803495 w 1209"/>
                <a:gd name="T121" fmla="*/ 792092 h 785"/>
                <a:gd name="T122" fmla="*/ 1791551 w 1209"/>
                <a:gd name="T123" fmla="*/ 979113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6" name="Freeform 24"/>
            <p:cNvSpPr>
              <a:spLocks/>
            </p:cNvSpPr>
            <p:nvPr/>
          </p:nvSpPr>
          <p:spPr bwMode="auto">
            <a:xfrm>
              <a:off x="4631481" y="4285472"/>
              <a:ext cx="1133475" cy="869950"/>
            </a:xfrm>
            <a:custGeom>
              <a:avLst/>
              <a:gdLst>
                <a:gd name="T0" fmla="*/ 1036660 w 761"/>
                <a:gd name="T1" fmla="*/ 670672 h 633"/>
                <a:gd name="T2" fmla="*/ 1000914 w 761"/>
                <a:gd name="T3" fmla="*/ 692662 h 633"/>
                <a:gd name="T4" fmla="*/ 977082 w 761"/>
                <a:gd name="T5" fmla="*/ 670672 h 633"/>
                <a:gd name="T6" fmla="*/ 905589 w 761"/>
                <a:gd name="T7" fmla="*/ 593710 h 633"/>
                <a:gd name="T8" fmla="*/ 869842 w 761"/>
                <a:gd name="T9" fmla="*/ 582715 h 633"/>
                <a:gd name="T10" fmla="*/ 822179 w 761"/>
                <a:gd name="T11" fmla="*/ 604705 h 633"/>
                <a:gd name="T12" fmla="*/ 798348 w 761"/>
                <a:gd name="T13" fmla="*/ 648683 h 633"/>
                <a:gd name="T14" fmla="*/ 762601 w 761"/>
                <a:gd name="T15" fmla="*/ 637688 h 633"/>
                <a:gd name="T16" fmla="*/ 703023 w 761"/>
                <a:gd name="T17" fmla="*/ 648683 h 633"/>
                <a:gd name="T18" fmla="*/ 750685 w 761"/>
                <a:gd name="T19" fmla="*/ 681667 h 633"/>
                <a:gd name="T20" fmla="*/ 679191 w 761"/>
                <a:gd name="T21" fmla="*/ 725646 h 633"/>
                <a:gd name="T22" fmla="*/ 619613 w 761"/>
                <a:gd name="T23" fmla="*/ 714651 h 633"/>
                <a:gd name="T24" fmla="*/ 583866 w 761"/>
                <a:gd name="T25" fmla="*/ 626694 h 633"/>
                <a:gd name="T26" fmla="*/ 536204 w 761"/>
                <a:gd name="T27" fmla="*/ 670672 h 633"/>
                <a:gd name="T28" fmla="*/ 500457 w 761"/>
                <a:gd name="T29" fmla="*/ 692662 h 633"/>
                <a:gd name="T30" fmla="*/ 440879 w 761"/>
                <a:gd name="T31" fmla="*/ 736640 h 633"/>
                <a:gd name="T32" fmla="*/ 405132 w 761"/>
                <a:gd name="T33" fmla="*/ 868576 h 633"/>
                <a:gd name="T34" fmla="*/ 369385 w 761"/>
                <a:gd name="T35" fmla="*/ 868576 h 633"/>
                <a:gd name="T36" fmla="*/ 321722 w 761"/>
                <a:gd name="T37" fmla="*/ 857581 h 633"/>
                <a:gd name="T38" fmla="*/ 297891 w 761"/>
                <a:gd name="T39" fmla="*/ 791613 h 633"/>
                <a:gd name="T40" fmla="*/ 214481 w 761"/>
                <a:gd name="T41" fmla="*/ 681667 h 633"/>
                <a:gd name="T42" fmla="*/ 190650 w 761"/>
                <a:gd name="T43" fmla="*/ 659678 h 633"/>
                <a:gd name="T44" fmla="*/ 154903 w 761"/>
                <a:gd name="T45" fmla="*/ 582715 h 633"/>
                <a:gd name="T46" fmla="*/ 119156 w 761"/>
                <a:gd name="T47" fmla="*/ 637688 h 633"/>
                <a:gd name="T48" fmla="*/ 107241 w 761"/>
                <a:gd name="T49" fmla="*/ 340833 h 633"/>
                <a:gd name="T50" fmla="*/ 107241 w 761"/>
                <a:gd name="T51" fmla="*/ 296855 h 633"/>
                <a:gd name="T52" fmla="*/ 59578 w 761"/>
                <a:gd name="T53" fmla="*/ 186909 h 633"/>
                <a:gd name="T54" fmla="*/ 0 w 761"/>
                <a:gd name="T55" fmla="*/ 142930 h 633"/>
                <a:gd name="T56" fmla="*/ 11916 w 761"/>
                <a:gd name="T57" fmla="*/ 87957 h 633"/>
                <a:gd name="T58" fmla="*/ 23831 w 761"/>
                <a:gd name="T59" fmla="*/ 43979 h 633"/>
                <a:gd name="T60" fmla="*/ 47663 w 761"/>
                <a:gd name="T61" fmla="*/ 0 h 633"/>
                <a:gd name="T62" fmla="*/ 95325 w 761"/>
                <a:gd name="T63" fmla="*/ 21989 h 633"/>
                <a:gd name="T64" fmla="*/ 131072 w 761"/>
                <a:gd name="T65" fmla="*/ 109946 h 633"/>
                <a:gd name="T66" fmla="*/ 190650 w 761"/>
                <a:gd name="T67" fmla="*/ 164919 h 633"/>
                <a:gd name="T68" fmla="*/ 226397 w 761"/>
                <a:gd name="T69" fmla="*/ 142930 h 633"/>
                <a:gd name="T70" fmla="*/ 262144 w 761"/>
                <a:gd name="T71" fmla="*/ 175914 h 633"/>
                <a:gd name="T72" fmla="*/ 333638 w 761"/>
                <a:gd name="T73" fmla="*/ 131936 h 633"/>
                <a:gd name="T74" fmla="*/ 428963 w 761"/>
                <a:gd name="T75" fmla="*/ 131936 h 633"/>
                <a:gd name="T76" fmla="*/ 440879 w 761"/>
                <a:gd name="T77" fmla="*/ 54973 h 633"/>
                <a:gd name="T78" fmla="*/ 476626 w 761"/>
                <a:gd name="T79" fmla="*/ 43979 h 633"/>
                <a:gd name="T80" fmla="*/ 512372 w 761"/>
                <a:gd name="T81" fmla="*/ 65968 h 633"/>
                <a:gd name="T82" fmla="*/ 595782 w 761"/>
                <a:gd name="T83" fmla="*/ 98952 h 633"/>
                <a:gd name="T84" fmla="*/ 619613 w 761"/>
                <a:gd name="T85" fmla="*/ 186909 h 633"/>
                <a:gd name="T86" fmla="*/ 703023 w 761"/>
                <a:gd name="T87" fmla="*/ 219893 h 633"/>
                <a:gd name="T88" fmla="*/ 762601 w 761"/>
                <a:gd name="T89" fmla="*/ 186909 h 633"/>
                <a:gd name="T90" fmla="*/ 822179 w 761"/>
                <a:gd name="T91" fmla="*/ 197903 h 633"/>
                <a:gd name="T92" fmla="*/ 929420 w 761"/>
                <a:gd name="T93" fmla="*/ 252876 h 633"/>
                <a:gd name="T94" fmla="*/ 1048576 w 761"/>
                <a:gd name="T95" fmla="*/ 307850 h 633"/>
                <a:gd name="T96" fmla="*/ 1131986 w 761"/>
                <a:gd name="T97" fmla="*/ 351828 h 633"/>
                <a:gd name="T98" fmla="*/ 1108154 w 761"/>
                <a:gd name="T99" fmla="*/ 406801 h 633"/>
                <a:gd name="T100" fmla="*/ 988998 w 761"/>
                <a:gd name="T101" fmla="*/ 428791 h 633"/>
                <a:gd name="T102" fmla="*/ 965167 w 761"/>
                <a:gd name="T103" fmla="*/ 461774 h 633"/>
                <a:gd name="T104" fmla="*/ 977082 w 761"/>
                <a:gd name="T105" fmla="*/ 494758 h 633"/>
                <a:gd name="T106" fmla="*/ 977082 w 761"/>
                <a:gd name="T107" fmla="*/ 516748 h 633"/>
                <a:gd name="T108" fmla="*/ 1048576 w 761"/>
                <a:gd name="T109" fmla="*/ 626694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B02623"/>
            </a:solid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7" name="Freeform 25"/>
            <p:cNvSpPr>
              <a:spLocks noChangeArrowheads="1"/>
            </p:cNvSpPr>
            <p:nvPr/>
          </p:nvSpPr>
          <p:spPr bwMode="auto">
            <a:xfrm>
              <a:off x="3975844" y="3680634"/>
              <a:ext cx="1169987" cy="847725"/>
            </a:xfrm>
            <a:custGeom>
              <a:avLst/>
              <a:gdLst>
                <a:gd name="T0" fmla="*/ 1001569 w 785"/>
                <a:gd name="T1" fmla="*/ 736435 h 617"/>
                <a:gd name="T2" fmla="*/ 918105 w 785"/>
                <a:gd name="T3" fmla="*/ 780402 h 617"/>
                <a:gd name="T4" fmla="*/ 882334 w 785"/>
                <a:gd name="T5" fmla="*/ 747427 h 617"/>
                <a:gd name="T6" fmla="*/ 846564 w 785"/>
                <a:gd name="T7" fmla="*/ 769410 h 617"/>
                <a:gd name="T8" fmla="*/ 786947 w 785"/>
                <a:gd name="T9" fmla="*/ 714452 h 617"/>
                <a:gd name="T10" fmla="*/ 751176 w 785"/>
                <a:gd name="T11" fmla="*/ 626520 h 617"/>
                <a:gd name="T12" fmla="*/ 703483 w 785"/>
                <a:gd name="T13" fmla="*/ 604536 h 617"/>
                <a:gd name="T14" fmla="*/ 679636 w 785"/>
                <a:gd name="T15" fmla="*/ 626520 h 617"/>
                <a:gd name="T16" fmla="*/ 691559 w 785"/>
                <a:gd name="T17" fmla="*/ 659494 h 617"/>
                <a:gd name="T18" fmla="*/ 655789 w 785"/>
                <a:gd name="T19" fmla="*/ 736435 h 617"/>
                <a:gd name="T20" fmla="*/ 679636 w 785"/>
                <a:gd name="T21" fmla="*/ 758419 h 617"/>
                <a:gd name="T22" fmla="*/ 631942 w 785"/>
                <a:gd name="T23" fmla="*/ 802385 h 617"/>
                <a:gd name="T24" fmla="*/ 596172 w 785"/>
                <a:gd name="T25" fmla="*/ 824368 h 617"/>
                <a:gd name="T26" fmla="*/ 560401 w 785"/>
                <a:gd name="T27" fmla="*/ 813376 h 617"/>
                <a:gd name="T28" fmla="*/ 548478 w 785"/>
                <a:gd name="T29" fmla="*/ 835359 h 617"/>
                <a:gd name="T30" fmla="*/ 500784 w 785"/>
                <a:gd name="T31" fmla="*/ 824368 h 617"/>
                <a:gd name="T32" fmla="*/ 476937 w 785"/>
                <a:gd name="T33" fmla="*/ 780402 h 617"/>
                <a:gd name="T34" fmla="*/ 345780 w 785"/>
                <a:gd name="T35" fmla="*/ 736435 h 617"/>
                <a:gd name="T36" fmla="*/ 202698 w 785"/>
                <a:gd name="T37" fmla="*/ 681477 h 617"/>
                <a:gd name="T38" fmla="*/ 59617 w 785"/>
                <a:gd name="T39" fmla="*/ 604536 h 617"/>
                <a:gd name="T40" fmla="*/ 0 w 785"/>
                <a:gd name="T41" fmla="*/ 505612 h 617"/>
                <a:gd name="T42" fmla="*/ 23847 w 785"/>
                <a:gd name="T43" fmla="*/ 417680 h 617"/>
                <a:gd name="T44" fmla="*/ 47694 w 785"/>
                <a:gd name="T45" fmla="*/ 340739 h 617"/>
                <a:gd name="T46" fmla="*/ 11923 w 785"/>
                <a:gd name="T47" fmla="*/ 296772 h 617"/>
                <a:gd name="T48" fmla="*/ 71541 w 785"/>
                <a:gd name="T49" fmla="*/ 285781 h 617"/>
                <a:gd name="T50" fmla="*/ 155005 w 785"/>
                <a:gd name="T51" fmla="*/ 307764 h 617"/>
                <a:gd name="T52" fmla="*/ 143081 w 785"/>
                <a:gd name="T53" fmla="*/ 252806 h 617"/>
                <a:gd name="T54" fmla="*/ 190775 w 785"/>
                <a:gd name="T55" fmla="*/ 186857 h 617"/>
                <a:gd name="T56" fmla="*/ 131158 w 785"/>
                <a:gd name="T57" fmla="*/ 98924 h 617"/>
                <a:gd name="T58" fmla="*/ 226545 w 785"/>
                <a:gd name="T59" fmla="*/ 21983 h 617"/>
                <a:gd name="T60" fmla="*/ 429244 w 785"/>
                <a:gd name="T61" fmla="*/ 0 h 617"/>
                <a:gd name="T62" fmla="*/ 572325 w 785"/>
                <a:gd name="T63" fmla="*/ 54958 h 617"/>
                <a:gd name="T64" fmla="*/ 679636 w 785"/>
                <a:gd name="T65" fmla="*/ 142890 h 617"/>
                <a:gd name="T66" fmla="*/ 703483 w 785"/>
                <a:gd name="T67" fmla="*/ 65949 h 617"/>
                <a:gd name="T68" fmla="*/ 786947 w 785"/>
                <a:gd name="T69" fmla="*/ 98924 h 617"/>
                <a:gd name="T70" fmla="*/ 882334 w 785"/>
                <a:gd name="T71" fmla="*/ 131899 h 617"/>
                <a:gd name="T72" fmla="*/ 977722 w 785"/>
                <a:gd name="T73" fmla="*/ 164874 h 617"/>
                <a:gd name="T74" fmla="*/ 1085033 w 785"/>
                <a:gd name="T75" fmla="*/ 241815 h 617"/>
                <a:gd name="T76" fmla="*/ 1144650 w 785"/>
                <a:gd name="T77" fmla="*/ 318756 h 617"/>
                <a:gd name="T78" fmla="*/ 1168497 w 785"/>
                <a:gd name="T79" fmla="*/ 461646 h 617"/>
                <a:gd name="T80" fmla="*/ 1120803 w 785"/>
                <a:gd name="T81" fmla="*/ 494621 h 617"/>
                <a:gd name="T82" fmla="*/ 1061186 w 785"/>
                <a:gd name="T83" fmla="*/ 560570 h 617"/>
                <a:gd name="T84" fmla="*/ 1096956 w 785"/>
                <a:gd name="T85" fmla="*/ 593545 h 617"/>
                <a:gd name="T86" fmla="*/ 1049262 w 785"/>
                <a:gd name="T87" fmla="*/ 626520 h 617"/>
                <a:gd name="T88" fmla="*/ 977722 w 785"/>
                <a:gd name="T89" fmla="*/ 615528 h 617"/>
                <a:gd name="T90" fmla="*/ 989645 w 785"/>
                <a:gd name="T91" fmla="*/ 670486 h 617"/>
                <a:gd name="T92" fmla="*/ 1061186 w 785"/>
                <a:gd name="T93" fmla="*/ 692469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8" name="Freeform 26"/>
            <p:cNvSpPr>
              <a:spLocks/>
            </p:cNvSpPr>
            <p:nvPr/>
          </p:nvSpPr>
          <p:spPr bwMode="auto">
            <a:xfrm>
              <a:off x="6098331" y="4756959"/>
              <a:ext cx="454025" cy="587375"/>
            </a:xfrm>
            <a:custGeom>
              <a:avLst/>
              <a:gdLst>
                <a:gd name="T0" fmla="*/ 404901 w 305"/>
                <a:gd name="T1" fmla="*/ 55282 h 425"/>
                <a:gd name="T2" fmla="*/ 416810 w 305"/>
                <a:gd name="T3" fmla="*/ 99508 h 425"/>
                <a:gd name="T4" fmla="*/ 452536 w 305"/>
                <a:gd name="T5" fmla="*/ 121621 h 425"/>
                <a:gd name="T6" fmla="*/ 452536 w 305"/>
                <a:gd name="T7" fmla="*/ 187960 h 425"/>
                <a:gd name="T8" fmla="*/ 404901 w 305"/>
                <a:gd name="T9" fmla="*/ 210073 h 425"/>
                <a:gd name="T10" fmla="*/ 404901 w 305"/>
                <a:gd name="T11" fmla="*/ 221129 h 425"/>
                <a:gd name="T12" fmla="*/ 357266 w 305"/>
                <a:gd name="T13" fmla="*/ 221129 h 425"/>
                <a:gd name="T14" fmla="*/ 333448 w 305"/>
                <a:gd name="T15" fmla="*/ 243242 h 425"/>
                <a:gd name="T16" fmla="*/ 333448 w 305"/>
                <a:gd name="T17" fmla="*/ 276412 h 425"/>
                <a:gd name="T18" fmla="*/ 345357 w 305"/>
                <a:gd name="T19" fmla="*/ 287468 h 425"/>
                <a:gd name="T20" fmla="*/ 309630 w 305"/>
                <a:gd name="T21" fmla="*/ 331694 h 425"/>
                <a:gd name="T22" fmla="*/ 285812 w 305"/>
                <a:gd name="T23" fmla="*/ 331694 h 425"/>
                <a:gd name="T24" fmla="*/ 285812 w 305"/>
                <a:gd name="T25" fmla="*/ 375920 h 425"/>
                <a:gd name="T26" fmla="*/ 285812 w 305"/>
                <a:gd name="T27" fmla="*/ 386977 h 425"/>
                <a:gd name="T28" fmla="*/ 285812 w 305"/>
                <a:gd name="T29" fmla="*/ 420146 h 425"/>
                <a:gd name="T30" fmla="*/ 261995 w 305"/>
                <a:gd name="T31" fmla="*/ 442259 h 425"/>
                <a:gd name="T32" fmla="*/ 250086 w 305"/>
                <a:gd name="T33" fmla="*/ 497541 h 425"/>
                <a:gd name="T34" fmla="*/ 238177 w 305"/>
                <a:gd name="T35" fmla="*/ 530711 h 425"/>
                <a:gd name="T36" fmla="*/ 238177 w 305"/>
                <a:gd name="T37" fmla="*/ 541767 h 425"/>
                <a:gd name="T38" fmla="*/ 226268 w 305"/>
                <a:gd name="T39" fmla="*/ 574936 h 425"/>
                <a:gd name="T40" fmla="*/ 202451 w 305"/>
                <a:gd name="T41" fmla="*/ 574936 h 425"/>
                <a:gd name="T42" fmla="*/ 190542 w 305"/>
                <a:gd name="T43" fmla="*/ 563880 h 425"/>
                <a:gd name="T44" fmla="*/ 95271 w 305"/>
                <a:gd name="T45" fmla="*/ 585993 h 425"/>
                <a:gd name="T46" fmla="*/ 83362 w 305"/>
                <a:gd name="T47" fmla="*/ 574936 h 425"/>
                <a:gd name="T48" fmla="*/ 119089 w 305"/>
                <a:gd name="T49" fmla="*/ 508598 h 425"/>
                <a:gd name="T50" fmla="*/ 83362 w 305"/>
                <a:gd name="T51" fmla="*/ 497541 h 425"/>
                <a:gd name="T52" fmla="*/ 59544 w 305"/>
                <a:gd name="T53" fmla="*/ 508598 h 425"/>
                <a:gd name="T54" fmla="*/ 35727 w 305"/>
                <a:gd name="T55" fmla="*/ 497541 h 425"/>
                <a:gd name="T56" fmla="*/ 35727 w 305"/>
                <a:gd name="T57" fmla="*/ 442259 h 425"/>
                <a:gd name="T58" fmla="*/ 59544 w 305"/>
                <a:gd name="T59" fmla="*/ 431202 h 425"/>
                <a:gd name="T60" fmla="*/ 71453 w 305"/>
                <a:gd name="T61" fmla="*/ 431202 h 425"/>
                <a:gd name="T62" fmla="*/ 71453 w 305"/>
                <a:gd name="T63" fmla="*/ 398033 h 425"/>
                <a:gd name="T64" fmla="*/ 47635 w 305"/>
                <a:gd name="T65" fmla="*/ 398033 h 425"/>
                <a:gd name="T66" fmla="*/ 47635 w 305"/>
                <a:gd name="T67" fmla="*/ 375920 h 425"/>
                <a:gd name="T68" fmla="*/ 23818 w 305"/>
                <a:gd name="T69" fmla="*/ 364864 h 425"/>
                <a:gd name="T70" fmla="*/ 23818 w 305"/>
                <a:gd name="T71" fmla="*/ 298525 h 425"/>
                <a:gd name="T72" fmla="*/ 0 w 305"/>
                <a:gd name="T73" fmla="*/ 276412 h 425"/>
                <a:gd name="T74" fmla="*/ 11909 w 305"/>
                <a:gd name="T75" fmla="*/ 243242 h 425"/>
                <a:gd name="T76" fmla="*/ 47635 w 305"/>
                <a:gd name="T77" fmla="*/ 210073 h 425"/>
                <a:gd name="T78" fmla="*/ 47635 w 305"/>
                <a:gd name="T79" fmla="*/ 176904 h 425"/>
                <a:gd name="T80" fmla="*/ 35727 w 305"/>
                <a:gd name="T81" fmla="*/ 165847 h 425"/>
                <a:gd name="T82" fmla="*/ 47635 w 305"/>
                <a:gd name="T83" fmla="*/ 143734 h 425"/>
                <a:gd name="T84" fmla="*/ 23818 w 305"/>
                <a:gd name="T85" fmla="*/ 110565 h 425"/>
                <a:gd name="T86" fmla="*/ 47635 w 305"/>
                <a:gd name="T87" fmla="*/ 88452 h 425"/>
                <a:gd name="T88" fmla="*/ 83362 w 305"/>
                <a:gd name="T89" fmla="*/ 77395 h 425"/>
                <a:gd name="T90" fmla="*/ 166724 w 305"/>
                <a:gd name="T91" fmla="*/ 33169 h 425"/>
                <a:gd name="T92" fmla="*/ 214359 w 305"/>
                <a:gd name="T93" fmla="*/ 11056 h 425"/>
                <a:gd name="T94" fmla="*/ 250086 w 305"/>
                <a:gd name="T95" fmla="*/ 11056 h 425"/>
                <a:gd name="T96" fmla="*/ 273904 w 305"/>
                <a:gd name="T97" fmla="*/ 0 h 425"/>
                <a:gd name="T98" fmla="*/ 285812 w 305"/>
                <a:gd name="T99" fmla="*/ 11056 h 425"/>
                <a:gd name="T100" fmla="*/ 273904 w 305"/>
                <a:gd name="T101" fmla="*/ 22113 h 425"/>
                <a:gd name="T102" fmla="*/ 273904 w 305"/>
                <a:gd name="T103" fmla="*/ 44226 h 425"/>
                <a:gd name="T104" fmla="*/ 309630 w 305"/>
                <a:gd name="T105" fmla="*/ 44226 h 425"/>
                <a:gd name="T106" fmla="*/ 309630 w 305"/>
                <a:gd name="T107" fmla="*/ 22113 h 425"/>
                <a:gd name="T108" fmla="*/ 321539 w 305"/>
                <a:gd name="T109" fmla="*/ 0 h 425"/>
                <a:gd name="T110" fmla="*/ 345357 w 305"/>
                <a:gd name="T111" fmla="*/ 22113 h 425"/>
                <a:gd name="T112" fmla="*/ 357266 w 305"/>
                <a:gd name="T113" fmla="*/ 44226 h 425"/>
                <a:gd name="T114" fmla="*/ 404901 w 305"/>
                <a:gd name="T115" fmla="*/ 44226 h 425"/>
                <a:gd name="T116" fmla="*/ 404901 w 305"/>
                <a:gd name="T117" fmla="*/ 55282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9" name="Freeform 27"/>
            <p:cNvSpPr>
              <a:spLocks/>
            </p:cNvSpPr>
            <p:nvPr/>
          </p:nvSpPr>
          <p:spPr bwMode="auto">
            <a:xfrm>
              <a:off x="5642719" y="4756959"/>
              <a:ext cx="527050" cy="576263"/>
            </a:xfrm>
            <a:custGeom>
              <a:avLst/>
              <a:gdLst>
                <a:gd name="T0" fmla="*/ 501668 w 353"/>
                <a:gd name="T1" fmla="*/ 143720 h 417"/>
                <a:gd name="T2" fmla="*/ 513612 w 353"/>
                <a:gd name="T3" fmla="*/ 176887 h 417"/>
                <a:gd name="T4" fmla="*/ 465835 w 353"/>
                <a:gd name="T5" fmla="*/ 243219 h 417"/>
                <a:gd name="T6" fmla="*/ 477779 w 353"/>
                <a:gd name="T7" fmla="*/ 298496 h 417"/>
                <a:gd name="T8" fmla="*/ 477779 w 353"/>
                <a:gd name="T9" fmla="*/ 364828 h 417"/>
                <a:gd name="T10" fmla="*/ 489724 w 353"/>
                <a:gd name="T11" fmla="*/ 397995 h 417"/>
                <a:gd name="T12" fmla="*/ 525557 w 353"/>
                <a:gd name="T13" fmla="*/ 431161 h 417"/>
                <a:gd name="T14" fmla="*/ 489724 w 353"/>
                <a:gd name="T15" fmla="*/ 442216 h 417"/>
                <a:gd name="T16" fmla="*/ 477779 w 353"/>
                <a:gd name="T17" fmla="*/ 508549 h 417"/>
                <a:gd name="T18" fmla="*/ 406112 w 353"/>
                <a:gd name="T19" fmla="*/ 552770 h 417"/>
                <a:gd name="T20" fmla="*/ 334445 w 353"/>
                <a:gd name="T21" fmla="*/ 519604 h 417"/>
                <a:gd name="T22" fmla="*/ 322501 w 353"/>
                <a:gd name="T23" fmla="*/ 563826 h 417"/>
                <a:gd name="T24" fmla="*/ 286667 w 353"/>
                <a:gd name="T25" fmla="*/ 574881 h 417"/>
                <a:gd name="T26" fmla="*/ 250834 w 353"/>
                <a:gd name="T27" fmla="*/ 530659 h 417"/>
                <a:gd name="T28" fmla="*/ 226945 w 353"/>
                <a:gd name="T29" fmla="*/ 552770 h 417"/>
                <a:gd name="T30" fmla="*/ 215001 w 353"/>
                <a:gd name="T31" fmla="*/ 486438 h 417"/>
                <a:gd name="T32" fmla="*/ 226945 w 353"/>
                <a:gd name="T33" fmla="*/ 431161 h 417"/>
                <a:gd name="T34" fmla="*/ 215001 w 353"/>
                <a:gd name="T35" fmla="*/ 397995 h 417"/>
                <a:gd name="T36" fmla="*/ 143334 w 353"/>
                <a:gd name="T37" fmla="*/ 431161 h 417"/>
                <a:gd name="T38" fmla="*/ 95556 w 353"/>
                <a:gd name="T39" fmla="*/ 420105 h 417"/>
                <a:gd name="T40" fmla="*/ 47778 w 353"/>
                <a:gd name="T41" fmla="*/ 431161 h 417"/>
                <a:gd name="T42" fmla="*/ 35833 w 353"/>
                <a:gd name="T43" fmla="*/ 420105 h 417"/>
                <a:gd name="T44" fmla="*/ 23889 w 353"/>
                <a:gd name="T45" fmla="*/ 364828 h 417"/>
                <a:gd name="T46" fmla="*/ 35833 w 353"/>
                <a:gd name="T47" fmla="*/ 331662 h 417"/>
                <a:gd name="T48" fmla="*/ 0 w 353"/>
                <a:gd name="T49" fmla="*/ 309551 h 417"/>
                <a:gd name="T50" fmla="*/ 35833 w 353"/>
                <a:gd name="T51" fmla="*/ 232164 h 417"/>
                <a:gd name="T52" fmla="*/ 35833 w 353"/>
                <a:gd name="T53" fmla="*/ 187942 h 417"/>
                <a:gd name="T54" fmla="*/ 35833 w 353"/>
                <a:gd name="T55" fmla="*/ 165831 h 417"/>
                <a:gd name="T56" fmla="*/ 71667 w 353"/>
                <a:gd name="T57" fmla="*/ 44222 h 417"/>
                <a:gd name="T58" fmla="*/ 155278 w 353"/>
                <a:gd name="T59" fmla="*/ 55277 h 417"/>
                <a:gd name="T60" fmla="*/ 167223 w 353"/>
                <a:gd name="T61" fmla="*/ 0 h 417"/>
                <a:gd name="T62" fmla="*/ 274723 w 353"/>
                <a:gd name="T63" fmla="*/ 22111 h 417"/>
                <a:gd name="T64" fmla="*/ 370279 w 353"/>
                <a:gd name="T65" fmla="*/ 55277 h 417"/>
                <a:gd name="T66" fmla="*/ 430001 w 353"/>
                <a:gd name="T67" fmla="*/ 44222 h 417"/>
                <a:gd name="T68" fmla="*/ 453890 w 353"/>
                <a:gd name="T69" fmla="*/ 110554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0" name="Freeform 28"/>
            <p:cNvSpPr>
              <a:spLocks/>
            </p:cNvSpPr>
            <p:nvPr/>
          </p:nvSpPr>
          <p:spPr bwMode="auto">
            <a:xfrm>
              <a:off x="5596681" y="4429934"/>
              <a:ext cx="728663" cy="439738"/>
            </a:xfrm>
            <a:custGeom>
              <a:avLst/>
              <a:gdLst>
                <a:gd name="T0" fmla="*/ 727173 w 489"/>
                <a:gd name="T1" fmla="*/ 339735 h 321"/>
                <a:gd name="T2" fmla="*/ 667569 w 489"/>
                <a:gd name="T3" fmla="*/ 361654 h 321"/>
                <a:gd name="T4" fmla="*/ 584123 w 489"/>
                <a:gd name="T5" fmla="*/ 405491 h 321"/>
                <a:gd name="T6" fmla="*/ 548360 w 489"/>
                <a:gd name="T7" fmla="*/ 416450 h 321"/>
                <a:gd name="T8" fmla="*/ 524518 w 489"/>
                <a:gd name="T9" fmla="*/ 438368 h 321"/>
                <a:gd name="T10" fmla="*/ 488756 w 489"/>
                <a:gd name="T11" fmla="*/ 438368 h 321"/>
                <a:gd name="T12" fmla="*/ 500676 w 489"/>
                <a:gd name="T13" fmla="*/ 372613 h 321"/>
                <a:gd name="T14" fmla="*/ 476835 w 489"/>
                <a:gd name="T15" fmla="*/ 372613 h 321"/>
                <a:gd name="T16" fmla="*/ 429151 w 489"/>
                <a:gd name="T17" fmla="*/ 394531 h 321"/>
                <a:gd name="T18" fmla="*/ 417230 w 489"/>
                <a:gd name="T19" fmla="*/ 383572 h 321"/>
                <a:gd name="T20" fmla="*/ 357626 w 489"/>
                <a:gd name="T21" fmla="*/ 383572 h 321"/>
                <a:gd name="T22" fmla="*/ 333784 w 489"/>
                <a:gd name="T23" fmla="*/ 350695 h 321"/>
                <a:gd name="T24" fmla="*/ 274180 w 489"/>
                <a:gd name="T25" fmla="*/ 350695 h 321"/>
                <a:gd name="T26" fmla="*/ 214576 w 489"/>
                <a:gd name="T27" fmla="*/ 328776 h 321"/>
                <a:gd name="T28" fmla="*/ 190734 w 489"/>
                <a:gd name="T29" fmla="*/ 339735 h 321"/>
                <a:gd name="T30" fmla="*/ 202655 w 489"/>
                <a:gd name="T31" fmla="*/ 383572 h 321"/>
                <a:gd name="T32" fmla="*/ 166892 w 489"/>
                <a:gd name="T33" fmla="*/ 372613 h 321"/>
                <a:gd name="T34" fmla="*/ 119209 w 489"/>
                <a:gd name="T35" fmla="*/ 372613 h 321"/>
                <a:gd name="T36" fmla="*/ 71525 w 489"/>
                <a:gd name="T37" fmla="*/ 438368 h 321"/>
                <a:gd name="T38" fmla="*/ 11921 w 489"/>
                <a:gd name="T39" fmla="*/ 372613 h 321"/>
                <a:gd name="T40" fmla="*/ 0 w 489"/>
                <a:gd name="T41" fmla="*/ 372613 h 321"/>
                <a:gd name="T42" fmla="*/ 11921 w 489"/>
                <a:gd name="T43" fmla="*/ 350695 h 321"/>
                <a:gd name="T44" fmla="*/ 23842 w 489"/>
                <a:gd name="T45" fmla="*/ 339735 h 321"/>
                <a:gd name="T46" fmla="*/ 0 w 489"/>
                <a:gd name="T47" fmla="*/ 317817 h 321"/>
                <a:gd name="T48" fmla="*/ 0 w 489"/>
                <a:gd name="T49" fmla="*/ 306858 h 321"/>
                <a:gd name="T50" fmla="*/ 23842 w 489"/>
                <a:gd name="T51" fmla="*/ 284939 h 321"/>
                <a:gd name="T52" fmla="*/ 107288 w 489"/>
                <a:gd name="T53" fmla="*/ 284939 h 321"/>
                <a:gd name="T54" fmla="*/ 143050 w 489"/>
                <a:gd name="T55" fmla="*/ 263021 h 321"/>
                <a:gd name="T56" fmla="*/ 166892 w 489"/>
                <a:gd name="T57" fmla="*/ 252062 h 321"/>
                <a:gd name="T58" fmla="*/ 166892 w 489"/>
                <a:gd name="T59" fmla="*/ 219184 h 321"/>
                <a:gd name="T60" fmla="*/ 119209 w 489"/>
                <a:gd name="T61" fmla="*/ 164388 h 321"/>
                <a:gd name="T62" fmla="*/ 107288 w 489"/>
                <a:gd name="T63" fmla="*/ 109592 h 321"/>
                <a:gd name="T64" fmla="*/ 131130 w 489"/>
                <a:gd name="T65" fmla="*/ 76714 h 321"/>
                <a:gd name="T66" fmla="*/ 131130 w 489"/>
                <a:gd name="T67" fmla="*/ 54796 h 321"/>
                <a:gd name="T68" fmla="*/ 107288 w 489"/>
                <a:gd name="T69" fmla="*/ 10959 h 321"/>
                <a:gd name="T70" fmla="*/ 190734 w 489"/>
                <a:gd name="T71" fmla="*/ 10959 h 321"/>
                <a:gd name="T72" fmla="*/ 214576 w 489"/>
                <a:gd name="T73" fmla="*/ 21918 h 321"/>
                <a:gd name="T74" fmla="*/ 250338 w 489"/>
                <a:gd name="T75" fmla="*/ 0 h 321"/>
                <a:gd name="T76" fmla="*/ 309943 w 489"/>
                <a:gd name="T77" fmla="*/ 98633 h 321"/>
                <a:gd name="T78" fmla="*/ 417230 w 489"/>
                <a:gd name="T79" fmla="*/ 98633 h 321"/>
                <a:gd name="T80" fmla="*/ 441072 w 489"/>
                <a:gd name="T81" fmla="*/ 109592 h 321"/>
                <a:gd name="T82" fmla="*/ 464914 w 489"/>
                <a:gd name="T83" fmla="*/ 98633 h 321"/>
                <a:gd name="T84" fmla="*/ 500676 w 489"/>
                <a:gd name="T85" fmla="*/ 120551 h 321"/>
                <a:gd name="T86" fmla="*/ 500676 w 489"/>
                <a:gd name="T87" fmla="*/ 153429 h 321"/>
                <a:gd name="T88" fmla="*/ 524518 w 489"/>
                <a:gd name="T89" fmla="*/ 175347 h 321"/>
                <a:gd name="T90" fmla="*/ 536439 w 489"/>
                <a:gd name="T91" fmla="*/ 153429 h 321"/>
                <a:gd name="T92" fmla="*/ 560281 w 489"/>
                <a:gd name="T93" fmla="*/ 175347 h 321"/>
                <a:gd name="T94" fmla="*/ 607964 w 489"/>
                <a:gd name="T95" fmla="*/ 175347 h 321"/>
                <a:gd name="T96" fmla="*/ 619885 w 489"/>
                <a:gd name="T97" fmla="*/ 164388 h 321"/>
                <a:gd name="T98" fmla="*/ 691410 w 489"/>
                <a:gd name="T99" fmla="*/ 208225 h 321"/>
                <a:gd name="T100" fmla="*/ 703331 w 489"/>
                <a:gd name="T101" fmla="*/ 263021 h 321"/>
                <a:gd name="T102" fmla="*/ 703331 w 489"/>
                <a:gd name="T103" fmla="*/ 295898 h 321"/>
                <a:gd name="T104" fmla="*/ 727173 w 489"/>
                <a:gd name="T105" fmla="*/ 339735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1" name="Freeform 29"/>
            <p:cNvSpPr>
              <a:spLocks/>
            </p:cNvSpPr>
            <p:nvPr/>
          </p:nvSpPr>
          <p:spPr bwMode="auto">
            <a:xfrm>
              <a:off x="6180881" y="4274359"/>
              <a:ext cx="454025" cy="530225"/>
            </a:xfrm>
            <a:custGeom>
              <a:avLst/>
              <a:gdLst>
                <a:gd name="T0" fmla="*/ 130997 w 305"/>
                <a:gd name="T1" fmla="*/ 0 h 385"/>
                <a:gd name="T2" fmla="*/ 190542 w 305"/>
                <a:gd name="T3" fmla="*/ 44071 h 385"/>
                <a:gd name="T4" fmla="*/ 261995 w 305"/>
                <a:gd name="T5" fmla="*/ 88141 h 385"/>
                <a:gd name="T6" fmla="*/ 297721 w 305"/>
                <a:gd name="T7" fmla="*/ 132212 h 385"/>
                <a:gd name="T8" fmla="*/ 357266 w 305"/>
                <a:gd name="T9" fmla="*/ 187300 h 385"/>
                <a:gd name="T10" fmla="*/ 404901 w 305"/>
                <a:gd name="T11" fmla="*/ 198318 h 385"/>
                <a:gd name="T12" fmla="*/ 369174 w 305"/>
                <a:gd name="T13" fmla="*/ 198318 h 385"/>
                <a:gd name="T14" fmla="*/ 345357 w 305"/>
                <a:gd name="T15" fmla="*/ 242389 h 385"/>
                <a:gd name="T16" fmla="*/ 369174 w 305"/>
                <a:gd name="T17" fmla="*/ 308495 h 385"/>
                <a:gd name="T18" fmla="*/ 428719 w 305"/>
                <a:gd name="T19" fmla="*/ 341548 h 385"/>
                <a:gd name="T20" fmla="*/ 428719 w 305"/>
                <a:gd name="T21" fmla="*/ 407654 h 385"/>
                <a:gd name="T22" fmla="*/ 416810 w 305"/>
                <a:gd name="T23" fmla="*/ 440707 h 385"/>
                <a:gd name="T24" fmla="*/ 392992 w 305"/>
                <a:gd name="T25" fmla="*/ 429689 h 385"/>
                <a:gd name="T26" fmla="*/ 404901 w 305"/>
                <a:gd name="T27" fmla="*/ 473759 h 385"/>
                <a:gd name="T28" fmla="*/ 392992 w 305"/>
                <a:gd name="T29" fmla="*/ 495795 h 385"/>
                <a:gd name="T30" fmla="*/ 333448 w 305"/>
                <a:gd name="T31" fmla="*/ 528848 h 385"/>
                <a:gd name="T32" fmla="*/ 273904 w 305"/>
                <a:gd name="T33" fmla="*/ 528848 h 385"/>
                <a:gd name="T34" fmla="*/ 226268 w 305"/>
                <a:gd name="T35" fmla="*/ 506812 h 385"/>
                <a:gd name="T36" fmla="*/ 190542 w 305"/>
                <a:gd name="T37" fmla="*/ 528848 h 385"/>
                <a:gd name="T38" fmla="*/ 202451 w 305"/>
                <a:gd name="T39" fmla="*/ 495795 h 385"/>
                <a:gd name="T40" fmla="*/ 178633 w 305"/>
                <a:gd name="T41" fmla="*/ 506812 h 385"/>
                <a:gd name="T42" fmla="*/ 119089 w 305"/>
                <a:gd name="T43" fmla="*/ 429689 h 385"/>
                <a:gd name="T44" fmla="*/ 107180 w 305"/>
                <a:gd name="T45" fmla="*/ 363583 h 385"/>
                <a:gd name="T46" fmla="*/ 107180 w 305"/>
                <a:gd name="T47" fmla="*/ 297477 h 385"/>
                <a:gd name="T48" fmla="*/ 107180 w 305"/>
                <a:gd name="T49" fmla="*/ 220353 h 385"/>
                <a:gd name="T50" fmla="*/ 35727 w 305"/>
                <a:gd name="T51" fmla="*/ 209336 h 385"/>
                <a:gd name="T52" fmla="*/ 0 w 305"/>
                <a:gd name="T53" fmla="*/ 187300 h 385"/>
                <a:gd name="T54" fmla="*/ 47635 w 305"/>
                <a:gd name="T55" fmla="*/ 165265 h 385"/>
                <a:gd name="T56" fmla="*/ 59544 w 305"/>
                <a:gd name="T57" fmla="*/ 55088 h 385"/>
                <a:gd name="T58" fmla="*/ 107180 w 305"/>
                <a:gd name="T59" fmla="*/ 77124 h 385"/>
                <a:gd name="T60" fmla="*/ 154815 w 305"/>
                <a:gd name="T61" fmla="*/ 66106 h 385"/>
                <a:gd name="T62" fmla="*/ 119089 w 305"/>
                <a:gd name="T63" fmla="*/ 22035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2" name="Freeform 30"/>
            <p:cNvSpPr>
              <a:spLocks noChangeArrowheads="1"/>
            </p:cNvSpPr>
            <p:nvPr/>
          </p:nvSpPr>
          <p:spPr bwMode="auto">
            <a:xfrm>
              <a:off x="5776069" y="4109259"/>
              <a:ext cx="561975" cy="495300"/>
            </a:xfrm>
            <a:custGeom>
              <a:avLst/>
              <a:gdLst>
                <a:gd name="T0" fmla="*/ 298130 w 377"/>
                <a:gd name="T1" fmla="*/ 10976 h 361"/>
                <a:gd name="T2" fmla="*/ 369681 w 377"/>
                <a:gd name="T3" fmla="*/ 0 h 361"/>
                <a:gd name="T4" fmla="*/ 393532 w 377"/>
                <a:gd name="T5" fmla="*/ 21952 h 361"/>
                <a:gd name="T6" fmla="*/ 453158 w 377"/>
                <a:gd name="T7" fmla="*/ 32929 h 361"/>
                <a:gd name="T8" fmla="*/ 477008 w 377"/>
                <a:gd name="T9" fmla="*/ 21952 h 361"/>
                <a:gd name="T10" fmla="*/ 500858 w 377"/>
                <a:gd name="T11" fmla="*/ 21952 h 361"/>
                <a:gd name="T12" fmla="*/ 417382 w 377"/>
                <a:gd name="T13" fmla="*/ 87809 h 361"/>
                <a:gd name="T14" fmla="*/ 405457 w 377"/>
                <a:gd name="T15" fmla="*/ 120738 h 361"/>
                <a:gd name="T16" fmla="*/ 417382 w 377"/>
                <a:gd name="T17" fmla="*/ 131714 h 361"/>
                <a:gd name="T18" fmla="*/ 429307 w 377"/>
                <a:gd name="T19" fmla="*/ 131714 h 361"/>
                <a:gd name="T20" fmla="*/ 477008 w 377"/>
                <a:gd name="T21" fmla="*/ 175619 h 361"/>
                <a:gd name="T22" fmla="*/ 524709 w 377"/>
                <a:gd name="T23" fmla="*/ 175619 h 361"/>
                <a:gd name="T24" fmla="*/ 524709 w 377"/>
                <a:gd name="T25" fmla="*/ 197571 h 361"/>
                <a:gd name="T26" fmla="*/ 560484 w 377"/>
                <a:gd name="T27" fmla="*/ 208547 h 361"/>
                <a:gd name="T28" fmla="*/ 560484 w 377"/>
                <a:gd name="T29" fmla="*/ 230500 h 361"/>
                <a:gd name="T30" fmla="*/ 524709 w 377"/>
                <a:gd name="T31" fmla="*/ 263428 h 361"/>
                <a:gd name="T32" fmla="*/ 524709 w 377"/>
                <a:gd name="T33" fmla="*/ 241476 h 361"/>
                <a:gd name="T34" fmla="*/ 488933 w 377"/>
                <a:gd name="T35" fmla="*/ 219524 h 361"/>
                <a:gd name="T36" fmla="*/ 465083 w 377"/>
                <a:gd name="T37" fmla="*/ 219524 h 361"/>
                <a:gd name="T38" fmla="*/ 465083 w 377"/>
                <a:gd name="T39" fmla="*/ 285381 h 361"/>
                <a:gd name="T40" fmla="*/ 453158 w 377"/>
                <a:gd name="T41" fmla="*/ 329285 h 361"/>
                <a:gd name="T42" fmla="*/ 417382 w 377"/>
                <a:gd name="T43" fmla="*/ 329285 h 361"/>
                <a:gd name="T44" fmla="*/ 405457 w 377"/>
                <a:gd name="T45" fmla="*/ 340261 h 361"/>
                <a:gd name="T46" fmla="*/ 429307 w 377"/>
                <a:gd name="T47" fmla="*/ 351238 h 361"/>
                <a:gd name="T48" fmla="*/ 441232 w 377"/>
                <a:gd name="T49" fmla="*/ 373190 h 361"/>
                <a:gd name="T50" fmla="*/ 477008 w 377"/>
                <a:gd name="T51" fmla="*/ 395142 h 361"/>
                <a:gd name="T52" fmla="*/ 512784 w 377"/>
                <a:gd name="T53" fmla="*/ 384166 h 361"/>
                <a:gd name="T54" fmla="*/ 524709 w 377"/>
                <a:gd name="T55" fmla="*/ 460999 h 361"/>
                <a:gd name="T56" fmla="*/ 453158 w 377"/>
                <a:gd name="T57" fmla="*/ 493928 h 361"/>
                <a:gd name="T58" fmla="*/ 441232 w 377"/>
                <a:gd name="T59" fmla="*/ 482952 h 361"/>
                <a:gd name="T60" fmla="*/ 429307 w 377"/>
                <a:gd name="T61" fmla="*/ 493928 h 361"/>
                <a:gd name="T62" fmla="*/ 381606 w 377"/>
                <a:gd name="T63" fmla="*/ 493928 h 361"/>
                <a:gd name="T64" fmla="*/ 357756 w 377"/>
                <a:gd name="T65" fmla="*/ 471976 h 361"/>
                <a:gd name="T66" fmla="*/ 345831 w 377"/>
                <a:gd name="T67" fmla="*/ 493928 h 361"/>
                <a:gd name="T68" fmla="*/ 321980 w 377"/>
                <a:gd name="T69" fmla="*/ 471976 h 361"/>
                <a:gd name="T70" fmla="*/ 321980 w 377"/>
                <a:gd name="T71" fmla="*/ 439047 h 361"/>
                <a:gd name="T72" fmla="*/ 286205 w 377"/>
                <a:gd name="T73" fmla="*/ 417095 h 361"/>
                <a:gd name="T74" fmla="*/ 262354 w 377"/>
                <a:gd name="T75" fmla="*/ 428071 h 361"/>
                <a:gd name="T76" fmla="*/ 238504 w 377"/>
                <a:gd name="T77" fmla="*/ 417095 h 361"/>
                <a:gd name="T78" fmla="*/ 131177 w 377"/>
                <a:gd name="T79" fmla="*/ 406119 h 361"/>
                <a:gd name="T80" fmla="*/ 71551 w 377"/>
                <a:gd name="T81" fmla="*/ 318309 h 361"/>
                <a:gd name="T82" fmla="*/ 23850 w 377"/>
                <a:gd name="T83" fmla="*/ 252452 h 361"/>
                <a:gd name="T84" fmla="*/ 0 w 377"/>
                <a:gd name="T85" fmla="*/ 175619 h 361"/>
                <a:gd name="T86" fmla="*/ 47701 w 377"/>
                <a:gd name="T87" fmla="*/ 175619 h 361"/>
                <a:gd name="T88" fmla="*/ 166953 w 377"/>
                <a:gd name="T89" fmla="*/ 109762 h 361"/>
                <a:gd name="T90" fmla="*/ 202728 w 377"/>
                <a:gd name="T91" fmla="*/ 109762 h 361"/>
                <a:gd name="T92" fmla="*/ 250429 w 377"/>
                <a:gd name="T93" fmla="*/ 109762 h 361"/>
                <a:gd name="T94" fmla="*/ 286205 w 377"/>
                <a:gd name="T95" fmla="*/ 65857 h 361"/>
                <a:gd name="T96" fmla="*/ 298130 w 377"/>
                <a:gd name="T97" fmla="*/ 1097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3" name="Freeform 31"/>
            <p:cNvSpPr>
              <a:spLocks/>
            </p:cNvSpPr>
            <p:nvPr/>
          </p:nvSpPr>
          <p:spPr bwMode="auto">
            <a:xfrm>
              <a:off x="5764956" y="3658409"/>
              <a:ext cx="371475" cy="630238"/>
            </a:xfrm>
            <a:custGeom>
              <a:avLst/>
              <a:gdLst>
                <a:gd name="T0" fmla="*/ 310308 w 249"/>
                <a:gd name="T1" fmla="*/ 463370 h 457"/>
                <a:gd name="T2" fmla="*/ 298374 w 249"/>
                <a:gd name="T3" fmla="*/ 518533 h 457"/>
                <a:gd name="T4" fmla="*/ 262569 w 249"/>
                <a:gd name="T5" fmla="*/ 562663 h 457"/>
                <a:gd name="T6" fmla="*/ 202894 w 249"/>
                <a:gd name="T7" fmla="*/ 551631 h 457"/>
                <a:gd name="T8" fmla="*/ 119349 w 249"/>
                <a:gd name="T9" fmla="*/ 595761 h 457"/>
                <a:gd name="T10" fmla="*/ 59675 w 249"/>
                <a:gd name="T11" fmla="*/ 628859 h 457"/>
                <a:gd name="T12" fmla="*/ 11935 w 249"/>
                <a:gd name="T13" fmla="*/ 628859 h 457"/>
                <a:gd name="T14" fmla="*/ 0 w 249"/>
                <a:gd name="T15" fmla="*/ 617826 h 457"/>
                <a:gd name="T16" fmla="*/ 23870 w 249"/>
                <a:gd name="T17" fmla="*/ 529565 h 457"/>
                <a:gd name="T18" fmla="*/ 35805 w 249"/>
                <a:gd name="T19" fmla="*/ 507500 h 457"/>
                <a:gd name="T20" fmla="*/ 11935 w 249"/>
                <a:gd name="T21" fmla="*/ 452337 h 457"/>
                <a:gd name="T22" fmla="*/ 23870 w 249"/>
                <a:gd name="T23" fmla="*/ 364076 h 457"/>
                <a:gd name="T24" fmla="*/ 35805 w 249"/>
                <a:gd name="T25" fmla="*/ 308913 h 457"/>
                <a:gd name="T26" fmla="*/ 47740 w 249"/>
                <a:gd name="T27" fmla="*/ 286848 h 457"/>
                <a:gd name="T28" fmla="*/ 23870 w 249"/>
                <a:gd name="T29" fmla="*/ 264783 h 457"/>
                <a:gd name="T30" fmla="*/ 47740 w 249"/>
                <a:gd name="T31" fmla="*/ 220652 h 457"/>
                <a:gd name="T32" fmla="*/ 83545 w 249"/>
                <a:gd name="T33" fmla="*/ 154457 h 457"/>
                <a:gd name="T34" fmla="*/ 83545 w 249"/>
                <a:gd name="T35" fmla="*/ 110326 h 457"/>
                <a:gd name="T36" fmla="*/ 107414 w 249"/>
                <a:gd name="T37" fmla="*/ 110326 h 457"/>
                <a:gd name="T38" fmla="*/ 179024 w 249"/>
                <a:gd name="T39" fmla="*/ 33098 h 457"/>
                <a:gd name="T40" fmla="*/ 214829 w 249"/>
                <a:gd name="T41" fmla="*/ 22065 h 457"/>
                <a:gd name="T42" fmla="*/ 250634 w 249"/>
                <a:gd name="T43" fmla="*/ 0 h 457"/>
                <a:gd name="T44" fmla="*/ 262569 w 249"/>
                <a:gd name="T45" fmla="*/ 11033 h 457"/>
                <a:gd name="T46" fmla="*/ 322243 w 249"/>
                <a:gd name="T47" fmla="*/ 0 h 457"/>
                <a:gd name="T48" fmla="*/ 358048 w 249"/>
                <a:gd name="T49" fmla="*/ 33098 h 457"/>
                <a:gd name="T50" fmla="*/ 322243 w 249"/>
                <a:gd name="T51" fmla="*/ 44130 h 457"/>
                <a:gd name="T52" fmla="*/ 310308 w 249"/>
                <a:gd name="T53" fmla="*/ 66196 h 457"/>
                <a:gd name="T54" fmla="*/ 358048 w 249"/>
                <a:gd name="T55" fmla="*/ 66196 h 457"/>
                <a:gd name="T56" fmla="*/ 369983 w 249"/>
                <a:gd name="T57" fmla="*/ 121359 h 457"/>
                <a:gd name="T58" fmla="*/ 346113 w 249"/>
                <a:gd name="T59" fmla="*/ 165489 h 457"/>
                <a:gd name="T60" fmla="*/ 322243 w 249"/>
                <a:gd name="T61" fmla="*/ 143424 h 457"/>
                <a:gd name="T62" fmla="*/ 286439 w 249"/>
                <a:gd name="T63" fmla="*/ 165489 h 457"/>
                <a:gd name="T64" fmla="*/ 298374 w 249"/>
                <a:gd name="T65" fmla="*/ 187554 h 457"/>
                <a:gd name="T66" fmla="*/ 274504 w 249"/>
                <a:gd name="T67" fmla="*/ 220652 h 457"/>
                <a:gd name="T68" fmla="*/ 334178 w 249"/>
                <a:gd name="T69" fmla="*/ 297881 h 457"/>
                <a:gd name="T70" fmla="*/ 286439 w 249"/>
                <a:gd name="T71" fmla="*/ 419239 h 457"/>
                <a:gd name="T72" fmla="*/ 310308 w 249"/>
                <a:gd name="T73" fmla="*/ 463370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4" name="Freeform 32"/>
            <p:cNvSpPr>
              <a:spLocks/>
            </p:cNvSpPr>
            <p:nvPr/>
          </p:nvSpPr>
          <p:spPr bwMode="auto">
            <a:xfrm>
              <a:off x="5371256" y="3767947"/>
              <a:ext cx="477838" cy="836612"/>
            </a:xfrm>
            <a:custGeom>
              <a:avLst/>
              <a:gdLst>
                <a:gd name="T0" fmla="*/ 476349 w 321"/>
                <a:gd name="T1" fmla="*/ 659399 h 609"/>
                <a:gd name="T2" fmla="*/ 440623 w 321"/>
                <a:gd name="T3" fmla="*/ 681378 h 609"/>
                <a:gd name="T4" fmla="*/ 416806 w 321"/>
                <a:gd name="T5" fmla="*/ 670388 h 609"/>
                <a:gd name="T6" fmla="*/ 333445 w 321"/>
                <a:gd name="T7" fmla="*/ 670388 h 609"/>
                <a:gd name="T8" fmla="*/ 357262 w 321"/>
                <a:gd name="T9" fmla="*/ 714349 h 609"/>
                <a:gd name="T10" fmla="*/ 333445 w 321"/>
                <a:gd name="T11" fmla="*/ 769298 h 609"/>
                <a:gd name="T12" fmla="*/ 345353 w 321"/>
                <a:gd name="T13" fmla="*/ 835238 h 609"/>
                <a:gd name="T14" fmla="*/ 297718 w 321"/>
                <a:gd name="T15" fmla="*/ 824248 h 609"/>
                <a:gd name="T16" fmla="*/ 226266 w 321"/>
                <a:gd name="T17" fmla="*/ 780288 h 609"/>
                <a:gd name="T18" fmla="*/ 142905 w 321"/>
                <a:gd name="T19" fmla="*/ 758308 h 609"/>
                <a:gd name="T20" fmla="*/ 83361 w 321"/>
                <a:gd name="T21" fmla="*/ 714349 h 609"/>
                <a:gd name="T22" fmla="*/ 23817 w 321"/>
                <a:gd name="T23" fmla="*/ 714349 h 609"/>
                <a:gd name="T24" fmla="*/ 23817 w 321"/>
                <a:gd name="T25" fmla="*/ 703359 h 609"/>
                <a:gd name="T26" fmla="*/ 0 w 321"/>
                <a:gd name="T27" fmla="*/ 692368 h 609"/>
                <a:gd name="T28" fmla="*/ 11909 w 321"/>
                <a:gd name="T29" fmla="*/ 681378 h 609"/>
                <a:gd name="T30" fmla="*/ 11909 w 321"/>
                <a:gd name="T31" fmla="*/ 648409 h 609"/>
                <a:gd name="T32" fmla="*/ 0 w 321"/>
                <a:gd name="T33" fmla="*/ 637419 h 609"/>
                <a:gd name="T34" fmla="*/ 23817 w 321"/>
                <a:gd name="T35" fmla="*/ 626429 h 609"/>
                <a:gd name="T36" fmla="*/ 71452 w 321"/>
                <a:gd name="T37" fmla="*/ 626429 h 609"/>
                <a:gd name="T38" fmla="*/ 71452 w 321"/>
                <a:gd name="T39" fmla="*/ 472569 h 609"/>
                <a:gd name="T40" fmla="*/ 130996 w 321"/>
                <a:gd name="T41" fmla="*/ 472569 h 609"/>
                <a:gd name="T42" fmla="*/ 130996 w 321"/>
                <a:gd name="T43" fmla="*/ 494549 h 609"/>
                <a:gd name="T44" fmla="*/ 166722 w 321"/>
                <a:gd name="T45" fmla="*/ 494549 h 609"/>
                <a:gd name="T46" fmla="*/ 166722 w 321"/>
                <a:gd name="T47" fmla="*/ 450589 h 609"/>
                <a:gd name="T48" fmla="*/ 238175 w 321"/>
                <a:gd name="T49" fmla="*/ 450589 h 609"/>
                <a:gd name="T50" fmla="*/ 250083 w 321"/>
                <a:gd name="T51" fmla="*/ 384649 h 609"/>
                <a:gd name="T52" fmla="*/ 250083 w 321"/>
                <a:gd name="T53" fmla="*/ 340689 h 609"/>
                <a:gd name="T54" fmla="*/ 214357 w 321"/>
                <a:gd name="T55" fmla="*/ 318709 h 609"/>
                <a:gd name="T56" fmla="*/ 166722 w 321"/>
                <a:gd name="T57" fmla="*/ 285739 h 609"/>
                <a:gd name="T58" fmla="*/ 142905 w 321"/>
                <a:gd name="T59" fmla="*/ 252769 h 609"/>
                <a:gd name="T60" fmla="*/ 154814 w 321"/>
                <a:gd name="T61" fmla="*/ 197820 h 609"/>
                <a:gd name="T62" fmla="*/ 178631 w 321"/>
                <a:gd name="T63" fmla="*/ 175840 h 609"/>
                <a:gd name="T64" fmla="*/ 214357 w 321"/>
                <a:gd name="T65" fmla="*/ 197820 h 609"/>
                <a:gd name="T66" fmla="*/ 261992 w 321"/>
                <a:gd name="T67" fmla="*/ 197820 h 609"/>
                <a:gd name="T68" fmla="*/ 273901 w 321"/>
                <a:gd name="T69" fmla="*/ 164850 h 609"/>
                <a:gd name="T70" fmla="*/ 297718 w 321"/>
                <a:gd name="T71" fmla="*/ 164850 h 609"/>
                <a:gd name="T72" fmla="*/ 285810 w 321"/>
                <a:gd name="T73" fmla="*/ 120890 h 609"/>
                <a:gd name="T74" fmla="*/ 369171 w 321"/>
                <a:gd name="T75" fmla="*/ 43960 h 609"/>
                <a:gd name="T76" fmla="*/ 369171 w 321"/>
                <a:gd name="T77" fmla="*/ 21980 h 609"/>
                <a:gd name="T78" fmla="*/ 416806 w 321"/>
                <a:gd name="T79" fmla="*/ 21980 h 609"/>
                <a:gd name="T80" fmla="*/ 428714 w 321"/>
                <a:gd name="T81" fmla="*/ 32970 h 609"/>
                <a:gd name="T82" fmla="*/ 440623 w 321"/>
                <a:gd name="T83" fmla="*/ 10990 h 609"/>
                <a:gd name="T84" fmla="*/ 452532 w 321"/>
                <a:gd name="T85" fmla="*/ 0 h 609"/>
                <a:gd name="T86" fmla="*/ 476349 w 321"/>
                <a:gd name="T87" fmla="*/ 32970 h 609"/>
                <a:gd name="T88" fmla="*/ 476349 w 321"/>
                <a:gd name="T89" fmla="*/ 43960 h 609"/>
                <a:gd name="T90" fmla="*/ 416806 w 321"/>
                <a:gd name="T91" fmla="*/ 153860 h 609"/>
                <a:gd name="T92" fmla="*/ 440623 w 321"/>
                <a:gd name="T93" fmla="*/ 175840 h 609"/>
                <a:gd name="T94" fmla="*/ 416806 w 321"/>
                <a:gd name="T95" fmla="*/ 252769 h 609"/>
                <a:gd name="T96" fmla="*/ 404897 w 321"/>
                <a:gd name="T97" fmla="*/ 340689 h 609"/>
                <a:gd name="T98" fmla="*/ 428714 w 321"/>
                <a:gd name="T99" fmla="*/ 395639 h 609"/>
                <a:gd name="T100" fmla="*/ 392988 w 321"/>
                <a:gd name="T101" fmla="*/ 494549 h 609"/>
                <a:gd name="T102" fmla="*/ 404897 w 321"/>
                <a:gd name="T103" fmla="*/ 516529 h 609"/>
                <a:gd name="T104" fmla="*/ 428714 w 321"/>
                <a:gd name="T105" fmla="*/ 593459 h 609"/>
                <a:gd name="T106" fmla="*/ 476349 w 321"/>
                <a:gd name="T107" fmla="*/ 659399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5" name="Freeform 33"/>
            <p:cNvSpPr>
              <a:spLocks/>
            </p:cNvSpPr>
            <p:nvPr/>
          </p:nvSpPr>
          <p:spPr bwMode="auto">
            <a:xfrm>
              <a:off x="5280769" y="3779059"/>
              <a:ext cx="261937" cy="431800"/>
            </a:xfrm>
            <a:custGeom>
              <a:avLst/>
              <a:gdLst>
                <a:gd name="T0" fmla="*/ 260457 w 177"/>
                <a:gd name="T1" fmla="*/ 165546 h 313"/>
                <a:gd name="T2" fmla="*/ 236779 w 177"/>
                <a:gd name="T3" fmla="*/ 143473 h 313"/>
                <a:gd name="T4" fmla="*/ 177584 w 177"/>
                <a:gd name="T5" fmla="*/ 121401 h 313"/>
                <a:gd name="T6" fmla="*/ 201262 w 177"/>
                <a:gd name="T7" fmla="*/ 44146 h 313"/>
                <a:gd name="T8" fmla="*/ 189423 w 177"/>
                <a:gd name="T9" fmla="*/ 0 h 313"/>
                <a:gd name="T10" fmla="*/ 106551 w 177"/>
                <a:gd name="T11" fmla="*/ 77255 h 313"/>
                <a:gd name="T12" fmla="*/ 94712 w 177"/>
                <a:gd name="T13" fmla="*/ 154510 h 313"/>
                <a:gd name="T14" fmla="*/ 59195 w 177"/>
                <a:gd name="T15" fmla="*/ 165546 h 313"/>
                <a:gd name="T16" fmla="*/ 11839 w 177"/>
                <a:gd name="T17" fmla="*/ 198656 h 313"/>
                <a:gd name="T18" fmla="*/ 0 w 177"/>
                <a:gd name="T19" fmla="*/ 231765 h 313"/>
                <a:gd name="T20" fmla="*/ 59195 w 177"/>
                <a:gd name="T21" fmla="*/ 264874 h 313"/>
                <a:gd name="T22" fmla="*/ 59195 w 177"/>
                <a:gd name="T23" fmla="*/ 309020 h 313"/>
                <a:gd name="T24" fmla="*/ 71034 w 177"/>
                <a:gd name="T25" fmla="*/ 331093 h 313"/>
                <a:gd name="T26" fmla="*/ 59195 w 177"/>
                <a:gd name="T27" fmla="*/ 364202 h 313"/>
                <a:gd name="T28" fmla="*/ 71034 w 177"/>
                <a:gd name="T29" fmla="*/ 386275 h 313"/>
                <a:gd name="T30" fmla="*/ 142068 w 177"/>
                <a:gd name="T31" fmla="*/ 430420 h 313"/>
                <a:gd name="T32" fmla="*/ 165745 w 177"/>
                <a:gd name="T33" fmla="*/ 430420 h 313"/>
                <a:gd name="T34" fmla="*/ 165745 w 177"/>
                <a:gd name="T35" fmla="*/ 408348 h 313"/>
                <a:gd name="T36" fmla="*/ 189423 w 177"/>
                <a:gd name="T37" fmla="*/ 375238 h 313"/>
                <a:gd name="T38" fmla="*/ 177584 w 177"/>
                <a:gd name="T39" fmla="*/ 331093 h 313"/>
                <a:gd name="T40" fmla="*/ 165745 w 177"/>
                <a:gd name="T41" fmla="*/ 331093 h 313"/>
                <a:gd name="T42" fmla="*/ 153906 w 177"/>
                <a:gd name="T43" fmla="*/ 286947 h 313"/>
                <a:gd name="T44" fmla="*/ 177584 w 177"/>
                <a:gd name="T45" fmla="*/ 286947 h 313"/>
                <a:gd name="T46" fmla="*/ 177584 w 177"/>
                <a:gd name="T47" fmla="*/ 242801 h 313"/>
                <a:gd name="T48" fmla="*/ 201262 w 177"/>
                <a:gd name="T49" fmla="*/ 242801 h 313"/>
                <a:gd name="T50" fmla="*/ 224940 w 177"/>
                <a:gd name="T51" fmla="*/ 253838 h 313"/>
                <a:gd name="T52" fmla="*/ 236779 w 177"/>
                <a:gd name="T53" fmla="*/ 187619 h 313"/>
                <a:gd name="T54" fmla="*/ 260457 w 177"/>
                <a:gd name="T55" fmla="*/ 1655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6" name="Freeform 34"/>
            <p:cNvSpPr>
              <a:spLocks/>
            </p:cNvSpPr>
            <p:nvPr/>
          </p:nvSpPr>
          <p:spPr bwMode="auto">
            <a:xfrm>
              <a:off x="4344144" y="3350434"/>
              <a:ext cx="1277937" cy="1155700"/>
            </a:xfrm>
            <a:custGeom>
              <a:avLst/>
              <a:gdLst>
                <a:gd name="T0" fmla="*/ 942423 w 857"/>
                <a:gd name="T1" fmla="*/ 659615 h 841"/>
                <a:gd name="T2" fmla="*/ 1002070 w 857"/>
                <a:gd name="T3" fmla="*/ 736570 h 841"/>
                <a:gd name="T4" fmla="*/ 1002070 w 857"/>
                <a:gd name="T5" fmla="*/ 780544 h 841"/>
                <a:gd name="T6" fmla="*/ 1097505 w 857"/>
                <a:gd name="T7" fmla="*/ 857499 h 841"/>
                <a:gd name="T8" fmla="*/ 1109434 w 857"/>
                <a:gd name="T9" fmla="*/ 824519 h 841"/>
                <a:gd name="T10" fmla="*/ 1121364 w 857"/>
                <a:gd name="T11" fmla="*/ 758557 h 841"/>
                <a:gd name="T12" fmla="*/ 1097505 w 857"/>
                <a:gd name="T13" fmla="*/ 714583 h 841"/>
                <a:gd name="T14" fmla="*/ 1121364 w 857"/>
                <a:gd name="T15" fmla="*/ 670608 h 841"/>
                <a:gd name="T16" fmla="*/ 1192940 w 857"/>
                <a:gd name="T17" fmla="*/ 703589 h 841"/>
                <a:gd name="T18" fmla="*/ 1276446 w 857"/>
                <a:gd name="T19" fmla="*/ 758557 h 841"/>
                <a:gd name="T20" fmla="*/ 1192940 w 857"/>
                <a:gd name="T21" fmla="*/ 868493 h 841"/>
                <a:gd name="T22" fmla="*/ 1157152 w 857"/>
                <a:gd name="T23" fmla="*/ 912467 h 841"/>
                <a:gd name="T24" fmla="*/ 1097505 w 857"/>
                <a:gd name="T25" fmla="*/ 890480 h 841"/>
                <a:gd name="T26" fmla="*/ 1049787 w 857"/>
                <a:gd name="T27" fmla="*/ 1033396 h 841"/>
                <a:gd name="T28" fmla="*/ 1037858 w 857"/>
                <a:gd name="T29" fmla="*/ 1066377 h 841"/>
                <a:gd name="T30" fmla="*/ 1025928 w 857"/>
                <a:gd name="T31" fmla="*/ 1110351 h 841"/>
                <a:gd name="T32" fmla="*/ 942423 w 857"/>
                <a:gd name="T33" fmla="*/ 1154326 h 841"/>
                <a:gd name="T34" fmla="*/ 882776 w 857"/>
                <a:gd name="T35" fmla="*/ 1044390 h 841"/>
                <a:gd name="T36" fmla="*/ 858917 w 857"/>
                <a:gd name="T37" fmla="*/ 1033396 h 841"/>
                <a:gd name="T38" fmla="*/ 787341 w 857"/>
                <a:gd name="T39" fmla="*/ 956441 h 841"/>
                <a:gd name="T40" fmla="*/ 739623 w 857"/>
                <a:gd name="T41" fmla="*/ 978429 h 841"/>
                <a:gd name="T42" fmla="*/ 727693 w 857"/>
                <a:gd name="T43" fmla="*/ 1000416 h 841"/>
                <a:gd name="T44" fmla="*/ 715764 w 857"/>
                <a:gd name="T45" fmla="*/ 1066377 h 841"/>
                <a:gd name="T46" fmla="*/ 691905 w 857"/>
                <a:gd name="T47" fmla="*/ 1022403 h 841"/>
                <a:gd name="T48" fmla="*/ 620329 w 857"/>
                <a:gd name="T49" fmla="*/ 1000416 h 841"/>
                <a:gd name="T50" fmla="*/ 608399 w 857"/>
                <a:gd name="T51" fmla="*/ 945448 h 841"/>
                <a:gd name="T52" fmla="*/ 679976 w 857"/>
                <a:gd name="T53" fmla="*/ 956441 h 841"/>
                <a:gd name="T54" fmla="*/ 727693 w 857"/>
                <a:gd name="T55" fmla="*/ 923461 h 841"/>
                <a:gd name="T56" fmla="*/ 691905 w 857"/>
                <a:gd name="T57" fmla="*/ 879486 h 841"/>
                <a:gd name="T58" fmla="*/ 751552 w 857"/>
                <a:gd name="T59" fmla="*/ 824519 h 841"/>
                <a:gd name="T60" fmla="*/ 799270 w 857"/>
                <a:gd name="T61" fmla="*/ 780544 h 841"/>
                <a:gd name="T62" fmla="*/ 715764 w 857"/>
                <a:gd name="T63" fmla="*/ 560673 h 841"/>
                <a:gd name="T64" fmla="*/ 608399 w 857"/>
                <a:gd name="T65" fmla="*/ 494711 h 841"/>
                <a:gd name="T66" fmla="*/ 512964 w 857"/>
                <a:gd name="T67" fmla="*/ 461730 h 841"/>
                <a:gd name="T68" fmla="*/ 417529 w 857"/>
                <a:gd name="T69" fmla="*/ 428750 h 841"/>
                <a:gd name="T70" fmla="*/ 310164 w 857"/>
                <a:gd name="T71" fmla="*/ 461730 h 841"/>
                <a:gd name="T72" fmla="*/ 71576 w 857"/>
                <a:gd name="T73" fmla="*/ 329807 h 841"/>
                <a:gd name="T74" fmla="*/ 11929 w 857"/>
                <a:gd name="T75" fmla="*/ 219872 h 841"/>
                <a:gd name="T76" fmla="*/ 71576 w 857"/>
                <a:gd name="T77" fmla="*/ 208878 h 841"/>
                <a:gd name="T78" fmla="*/ 167012 w 857"/>
                <a:gd name="T79" fmla="*/ 131923 h 841"/>
                <a:gd name="T80" fmla="*/ 202800 w 857"/>
                <a:gd name="T81" fmla="*/ 87949 h 841"/>
                <a:gd name="T82" fmla="*/ 322094 w 857"/>
                <a:gd name="T83" fmla="*/ 43974 h 841"/>
                <a:gd name="T84" fmla="*/ 345953 w 857"/>
                <a:gd name="T85" fmla="*/ 0 h 841"/>
                <a:gd name="T86" fmla="*/ 429458 w 857"/>
                <a:gd name="T87" fmla="*/ 98942 h 841"/>
                <a:gd name="T88" fmla="*/ 441388 w 857"/>
                <a:gd name="T89" fmla="*/ 175897 h 841"/>
                <a:gd name="T90" fmla="*/ 465247 w 857"/>
                <a:gd name="T91" fmla="*/ 241859 h 841"/>
                <a:gd name="T92" fmla="*/ 501035 w 857"/>
                <a:gd name="T93" fmla="*/ 263846 h 841"/>
                <a:gd name="T94" fmla="*/ 608399 w 857"/>
                <a:gd name="T95" fmla="*/ 241859 h 841"/>
                <a:gd name="T96" fmla="*/ 608399 w 857"/>
                <a:gd name="T97" fmla="*/ 296827 h 841"/>
                <a:gd name="T98" fmla="*/ 572611 w 857"/>
                <a:gd name="T99" fmla="*/ 351795 h 841"/>
                <a:gd name="T100" fmla="*/ 644188 w 857"/>
                <a:gd name="T101" fmla="*/ 450737 h 841"/>
                <a:gd name="T102" fmla="*/ 739623 w 857"/>
                <a:gd name="T103" fmla="*/ 472724 h 841"/>
                <a:gd name="T104" fmla="*/ 787341 w 857"/>
                <a:gd name="T105" fmla="*/ 439743 h 841"/>
                <a:gd name="T106" fmla="*/ 870846 w 857"/>
                <a:gd name="T107" fmla="*/ 439743 h 841"/>
                <a:gd name="T108" fmla="*/ 930493 w 857"/>
                <a:gd name="T109" fmla="*/ 461730 h 841"/>
                <a:gd name="T110" fmla="*/ 858917 w 857"/>
                <a:gd name="T111" fmla="*/ 538685 h 841"/>
                <a:gd name="T112" fmla="*/ 894705 w 857"/>
                <a:gd name="T113" fmla="*/ 626634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7" name="Freeform 35"/>
            <p:cNvSpPr>
              <a:spLocks/>
            </p:cNvSpPr>
            <p:nvPr/>
          </p:nvSpPr>
          <p:spPr bwMode="auto">
            <a:xfrm>
              <a:off x="4748956" y="2283634"/>
              <a:ext cx="2124075" cy="1706563"/>
            </a:xfrm>
            <a:custGeom>
              <a:avLst/>
              <a:gdLst>
                <a:gd name="T0" fmla="*/ 23849 w 1425"/>
                <a:gd name="T1" fmla="*/ 1232136 h 1241"/>
                <a:gd name="T2" fmla="*/ 95397 w 1425"/>
                <a:gd name="T3" fmla="*/ 1331146 h 1241"/>
                <a:gd name="T4" fmla="*/ 202719 w 1425"/>
                <a:gd name="T5" fmla="*/ 1342148 h 1241"/>
                <a:gd name="T6" fmla="*/ 166945 w 1425"/>
                <a:gd name="T7" fmla="*/ 1419156 h 1241"/>
                <a:gd name="T8" fmla="*/ 321965 w 1425"/>
                <a:gd name="T9" fmla="*/ 1551171 h 1241"/>
                <a:gd name="T10" fmla="*/ 381588 w 1425"/>
                <a:gd name="T11" fmla="*/ 1507166 h 1241"/>
                <a:gd name="T12" fmla="*/ 524684 w 1425"/>
                <a:gd name="T13" fmla="*/ 1518167 h 1241"/>
                <a:gd name="T14" fmla="*/ 488910 w 1425"/>
                <a:gd name="T15" fmla="*/ 1705188 h 1241"/>
                <a:gd name="T16" fmla="*/ 632005 w 1425"/>
                <a:gd name="T17" fmla="*/ 1650182 h 1241"/>
                <a:gd name="T18" fmla="*/ 739327 w 1425"/>
                <a:gd name="T19" fmla="*/ 1529169 h 1241"/>
                <a:gd name="T20" fmla="*/ 834724 w 1425"/>
                <a:gd name="T21" fmla="*/ 1683185 h 1241"/>
                <a:gd name="T22" fmla="*/ 894347 w 1425"/>
                <a:gd name="T23" fmla="*/ 1650182 h 1241"/>
                <a:gd name="T24" fmla="*/ 989744 w 1425"/>
                <a:gd name="T25" fmla="*/ 1529169 h 1241"/>
                <a:gd name="T26" fmla="*/ 1049368 w 1425"/>
                <a:gd name="T27" fmla="*/ 1507166 h 1241"/>
                <a:gd name="T28" fmla="*/ 1097066 w 1425"/>
                <a:gd name="T29" fmla="*/ 1507166 h 1241"/>
                <a:gd name="T30" fmla="*/ 1192463 w 1425"/>
                <a:gd name="T31" fmla="*/ 1408155 h 1241"/>
                <a:gd name="T32" fmla="*/ 1287860 w 1425"/>
                <a:gd name="T33" fmla="*/ 1386152 h 1241"/>
                <a:gd name="T34" fmla="*/ 1335559 w 1425"/>
                <a:gd name="T35" fmla="*/ 1265139 h 1241"/>
                <a:gd name="T36" fmla="*/ 1407106 w 1425"/>
                <a:gd name="T37" fmla="*/ 1254138 h 1241"/>
                <a:gd name="T38" fmla="*/ 1502503 w 1425"/>
                <a:gd name="T39" fmla="*/ 1199132 h 1241"/>
                <a:gd name="T40" fmla="*/ 1621750 w 1425"/>
                <a:gd name="T41" fmla="*/ 1133125 h 1241"/>
                <a:gd name="T42" fmla="*/ 1681373 w 1425"/>
                <a:gd name="T43" fmla="*/ 1265139 h 1241"/>
                <a:gd name="T44" fmla="*/ 1752921 w 1425"/>
                <a:gd name="T45" fmla="*/ 1221134 h 1241"/>
                <a:gd name="T46" fmla="*/ 1752921 w 1425"/>
                <a:gd name="T47" fmla="*/ 1155127 h 1241"/>
                <a:gd name="T48" fmla="*/ 2015263 w 1425"/>
                <a:gd name="T49" fmla="*/ 1078119 h 1241"/>
                <a:gd name="T50" fmla="*/ 2051037 w 1425"/>
                <a:gd name="T51" fmla="*/ 1001110 h 1241"/>
                <a:gd name="T52" fmla="*/ 1955640 w 1425"/>
                <a:gd name="T53" fmla="*/ 924102 h 1241"/>
                <a:gd name="T54" fmla="*/ 1884092 w 1425"/>
                <a:gd name="T55" fmla="*/ 770085 h 1241"/>
                <a:gd name="T56" fmla="*/ 1991414 w 1425"/>
                <a:gd name="T57" fmla="*/ 770085 h 1241"/>
                <a:gd name="T58" fmla="*/ 2015263 w 1425"/>
                <a:gd name="T59" fmla="*/ 649071 h 1241"/>
                <a:gd name="T60" fmla="*/ 1931790 w 1425"/>
                <a:gd name="T61" fmla="*/ 594065 h 1241"/>
                <a:gd name="T62" fmla="*/ 2074886 w 1425"/>
                <a:gd name="T63" fmla="*/ 407045 h 1241"/>
                <a:gd name="T64" fmla="*/ 2122584 w 1425"/>
                <a:gd name="T65" fmla="*/ 176019 h 1241"/>
                <a:gd name="T66" fmla="*/ 2003338 w 1425"/>
                <a:gd name="T67" fmla="*/ 176019 h 1241"/>
                <a:gd name="T68" fmla="*/ 1884092 w 1425"/>
                <a:gd name="T69" fmla="*/ 99011 h 1241"/>
                <a:gd name="T70" fmla="*/ 1776770 w 1425"/>
                <a:gd name="T71" fmla="*/ 88010 h 1241"/>
                <a:gd name="T72" fmla="*/ 1740996 w 1425"/>
                <a:gd name="T73" fmla="*/ 0 h 1241"/>
                <a:gd name="T74" fmla="*/ 1729072 w 1425"/>
                <a:gd name="T75" fmla="*/ 88010 h 1241"/>
                <a:gd name="T76" fmla="*/ 1681373 w 1425"/>
                <a:gd name="T77" fmla="*/ 231025 h 1241"/>
                <a:gd name="T78" fmla="*/ 1669449 w 1425"/>
                <a:gd name="T79" fmla="*/ 330036 h 1241"/>
                <a:gd name="T80" fmla="*/ 1478654 w 1425"/>
                <a:gd name="T81" fmla="*/ 385042 h 1241"/>
                <a:gd name="T82" fmla="*/ 1478654 w 1425"/>
                <a:gd name="T83" fmla="*/ 594065 h 1241"/>
                <a:gd name="T84" fmla="*/ 1574052 w 1425"/>
                <a:gd name="T85" fmla="*/ 572063 h 1241"/>
                <a:gd name="T86" fmla="*/ 1693298 w 1425"/>
                <a:gd name="T87" fmla="*/ 616068 h 1241"/>
                <a:gd name="T88" fmla="*/ 1693298 w 1425"/>
                <a:gd name="T89" fmla="*/ 693076 h 1241"/>
                <a:gd name="T90" fmla="*/ 1550202 w 1425"/>
                <a:gd name="T91" fmla="*/ 737081 h 1241"/>
                <a:gd name="T92" fmla="*/ 1478654 w 1425"/>
                <a:gd name="T93" fmla="*/ 814090 h 1241"/>
                <a:gd name="T94" fmla="*/ 1287860 w 1425"/>
                <a:gd name="T95" fmla="*/ 913101 h 1241"/>
                <a:gd name="T96" fmla="*/ 1132840 w 1425"/>
                <a:gd name="T97" fmla="*/ 891098 h 1241"/>
                <a:gd name="T98" fmla="*/ 1144765 w 1425"/>
                <a:gd name="T99" fmla="*/ 1034114 h 1241"/>
                <a:gd name="T100" fmla="*/ 953971 w 1425"/>
                <a:gd name="T101" fmla="*/ 1166128 h 1241"/>
                <a:gd name="T102" fmla="*/ 679704 w 1425"/>
                <a:gd name="T103" fmla="*/ 1210133 h 1241"/>
                <a:gd name="T104" fmla="*/ 524684 w 1425"/>
                <a:gd name="T105" fmla="*/ 1221134 h 1241"/>
                <a:gd name="T106" fmla="*/ 369664 w 1425"/>
                <a:gd name="T107" fmla="*/ 1188131 h 1241"/>
                <a:gd name="T108" fmla="*/ 143096 w 1425"/>
                <a:gd name="T109" fmla="*/ 1122124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8" name="Freeform 36"/>
            <p:cNvSpPr>
              <a:spLocks noChangeArrowheads="1"/>
            </p:cNvSpPr>
            <p:nvPr/>
          </p:nvSpPr>
          <p:spPr bwMode="auto">
            <a:xfrm>
              <a:off x="2794744" y="2570972"/>
              <a:ext cx="1897062" cy="1419225"/>
            </a:xfrm>
            <a:custGeom>
              <a:avLst/>
              <a:gdLst>
                <a:gd name="T0" fmla="*/ 1871728 w 1273"/>
                <a:gd name="T1" fmla="*/ 791359 h 1033"/>
                <a:gd name="T2" fmla="*/ 1847884 w 1273"/>
                <a:gd name="T3" fmla="*/ 868296 h 1033"/>
                <a:gd name="T4" fmla="*/ 1752510 w 1273"/>
                <a:gd name="T5" fmla="*/ 868296 h 1033"/>
                <a:gd name="T6" fmla="*/ 1716744 w 1273"/>
                <a:gd name="T7" fmla="*/ 912261 h 1033"/>
                <a:gd name="T8" fmla="*/ 1609448 w 1273"/>
                <a:gd name="T9" fmla="*/ 989198 h 1033"/>
                <a:gd name="T10" fmla="*/ 1561761 w 1273"/>
                <a:gd name="T11" fmla="*/ 1000189 h 1033"/>
                <a:gd name="T12" fmla="*/ 1394855 w 1273"/>
                <a:gd name="T13" fmla="*/ 1132082 h 1033"/>
                <a:gd name="T14" fmla="*/ 1311402 w 1273"/>
                <a:gd name="T15" fmla="*/ 1209020 h 1033"/>
                <a:gd name="T16" fmla="*/ 1371011 w 1273"/>
                <a:gd name="T17" fmla="*/ 1296949 h 1033"/>
                <a:gd name="T18" fmla="*/ 1323324 w 1273"/>
                <a:gd name="T19" fmla="*/ 1362895 h 1033"/>
                <a:gd name="T20" fmla="*/ 1335245 w 1273"/>
                <a:gd name="T21" fmla="*/ 1417851 h 1033"/>
                <a:gd name="T22" fmla="*/ 1251793 w 1273"/>
                <a:gd name="T23" fmla="*/ 1395869 h 1033"/>
                <a:gd name="T24" fmla="*/ 1204105 w 1273"/>
                <a:gd name="T25" fmla="*/ 1373886 h 1033"/>
                <a:gd name="T26" fmla="*/ 1096809 w 1273"/>
                <a:gd name="T27" fmla="*/ 1318931 h 1033"/>
                <a:gd name="T28" fmla="*/ 894138 w 1273"/>
                <a:gd name="T29" fmla="*/ 1351904 h 1033"/>
                <a:gd name="T30" fmla="*/ 762998 w 1273"/>
                <a:gd name="T31" fmla="*/ 1362895 h 1033"/>
                <a:gd name="T32" fmla="*/ 643779 w 1273"/>
                <a:gd name="T33" fmla="*/ 1307940 h 1033"/>
                <a:gd name="T34" fmla="*/ 548404 w 1273"/>
                <a:gd name="T35" fmla="*/ 1318931 h 1033"/>
                <a:gd name="T36" fmla="*/ 405342 w 1273"/>
                <a:gd name="T37" fmla="*/ 1274967 h 1033"/>
                <a:gd name="T38" fmla="*/ 321890 w 1273"/>
                <a:gd name="T39" fmla="*/ 1351904 h 1033"/>
                <a:gd name="T40" fmla="*/ 226515 w 1273"/>
                <a:gd name="T41" fmla="*/ 1296949 h 1033"/>
                <a:gd name="T42" fmla="*/ 154984 w 1273"/>
                <a:gd name="T43" fmla="*/ 1187038 h 1033"/>
                <a:gd name="T44" fmla="*/ 83453 w 1273"/>
                <a:gd name="T45" fmla="*/ 1099109 h 1033"/>
                <a:gd name="T46" fmla="*/ 95375 w 1273"/>
                <a:gd name="T47" fmla="*/ 1066136 h 1033"/>
                <a:gd name="T48" fmla="*/ 59609 w 1273"/>
                <a:gd name="T49" fmla="*/ 978207 h 1033"/>
                <a:gd name="T50" fmla="*/ 0 w 1273"/>
                <a:gd name="T51" fmla="*/ 945234 h 1033"/>
                <a:gd name="T52" fmla="*/ 47687 w 1273"/>
                <a:gd name="T53" fmla="*/ 945234 h 1033"/>
                <a:gd name="T54" fmla="*/ 47687 w 1273"/>
                <a:gd name="T55" fmla="*/ 846314 h 1033"/>
                <a:gd name="T56" fmla="*/ 35766 w 1273"/>
                <a:gd name="T57" fmla="*/ 780368 h 1033"/>
                <a:gd name="T58" fmla="*/ 0 w 1273"/>
                <a:gd name="T59" fmla="*/ 714421 h 1033"/>
                <a:gd name="T60" fmla="*/ 131140 w 1273"/>
                <a:gd name="T61" fmla="*/ 637483 h 1033"/>
                <a:gd name="T62" fmla="*/ 202671 w 1273"/>
                <a:gd name="T63" fmla="*/ 626492 h 1033"/>
                <a:gd name="T64" fmla="*/ 226515 w 1273"/>
                <a:gd name="T65" fmla="*/ 659465 h 1033"/>
                <a:gd name="T66" fmla="*/ 298046 w 1273"/>
                <a:gd name="T67" fmla="*/ 659465 h 1033"/>
                <a:gd name="T68" fmla="*/ 453030 w 1273"/>
                <a:gd name="T69" fmla="*/ 626492 h 1033"/>
                <a:gd name="T70" fmla="*/ 619935 w 1273"/>
                <a:gd name="T71" fmla="*/ 582528 h 1033"/>
                <a:gd name="T72" fmla="*/ 631857 w 1273"/>
                <a:gd name="T73" fmla="*/ 516581 h 1033"/>
                <a:gd name="T74" fmla="*/ 703388 w 1273"/>
                <a:gd name="T75" fmla="*/ 318742 h 1033"/>
                <a:gd name="T76" fmla="*/ 679545 w 1273"/>
                <a:gd name="T77" fmla="*/ 274777 h 1033"/>
                <a:gd name="T78" fmla="*/ 882216 w 1273"/>
                <a:gd name="T79" fmla="*/ 307751 h 1033"/>
                <a:gd name="T80" fmla="*/ 989512 w 1273"/>
                <a:gd name="T81" fmla="*/ 131893 h 1033"/>
                <a:gd name="T82" fmla="*/ 1168340 w 1273"/>
                <a:gd name="T83" fmla="*/ 175858 h 1033"/>
                <a:gd name="T84" fmla="*/ 1168340 w 1273"/>
                <a:gd name="T85" fmla="*/ 109911 h 1033"/>
                <a:gd name="T86" fmla="*/ 1251793 w 1273"/>
                <a:gd name="T87" fmla="*/ 54955 h 1033"/>
                <a:gd name="T88" fmla="*/ 1311402 w 1273"/>
                <a:gd name="T89" fmla="*/ 0 h 1033"/>
                <a:gd name="T90" fmla="*/ 1382933 w 1273"/>
                <a:gd name="T91" fmla="*/ 21982 h 1033"/>
                <a:gd name="T92" fmla="*/ 1382933 w 1273"/>
                <a:gd name="T93" fmla="*/ 65947 h 1033"/>
                <a:gd name="T94" fmla="*/ 1430620 w 1273"/>
                <a:gd name="T95" fmla="*/ 153875 h 1033"/>
                <a:gd name="T96" fmla="*/ 1525995 w 1273"/>
                <a:gd name="T97" fmla="*/ 197840 h 1033"/>
                <a:gd name="T98" fmla="*/ 1549839 w 1273"/>
                <a:gd name="T99" fmla="*/ 340724 h 1033"/>
                <a:gd name="T100" fmla="*/ 1514073 w 1273"/>
                <a:gd name="T101" fmla="*/ 461626 h 1033"/>
                <a:gd name="T102" fmla="*/ 1657135 w 1273"/>
                <a:gd name="T103" fmla="*/ 505590 h 1033"/>
                <a:gd name="T104" fmla="*/ 1800197 w 1273"/>
                <a:gd name="T105" fmla="*/ 604510 h 1033"/>
                <a:gd name="T106" fmla="*/ 1835963 w 1273"/>
                <a:gd name="T107" fmla="*/ 659465 h 1033"/>
                <a:gd name="T108" fmla="*/ 1895572 w 1273"/>
                <a:gd name="T109" fmla="*/ 780368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9" name="Freeform 37"/>
            <p:cNvSpPr>
              <a:spLocks noChangeArrowheads="1"/>
            </p:cNvSpPr>
            <p:nvPr/>
          </p:nvSpPr>
          <p:spPr bwMode="auto">
            <a:xfrm>
              <a:off x="6742856" y="5176059"/>
              <a:ext cx="190500" cy="355600"/>
            </a:xfrm>
            <a:custGeom>
              <a:avLst/>
              <a:gdLst>
                <a:gd name="T0" fmla="*/ 35442 w 129"/>
                <a:gd name="T1" fmla="*/ 321008 h 257"/>
                <a:gd name="T2" fmla="*/ 47256 w 129"/>
                <a:gd name="T3" fmla="*/ 343147 h 257"/>
                <a:gd name="T4" fmla="*/ 82698 w 129"/>
                <a:gd name="T5" fmla="*/ 354216 h 257"/>
                <a:gd name="T6" fmla="*/ 94512 w 129"/>
                <a:gd name="T7" fmla="*/ 309939 h 257"/>
                <a:gd name="T8" fmla="*/ 153581 w 129"/>
                <a:gd name="T9" fmla="*/ 254593 h 257"/>
                <a:gd name="T10" fmla="*/ 153581 w 129"/>
                <a:gd name="T11" fmla="*/ 177108 h 257"/>
                <a:gd name="T12" fmla="*/ 177209 w 129"/>
                <a:gd name="T13" fmla="*/ 132831 h 257"/>
                <a:gd name="T14" fmla="*/ 189023 w 129"/>
                <a:gd name="T15" fmla="*/ 99623 h 257"/>
                <a:gd name="T16" fmla="*/ 165395 w 129"/>
                <a:gd name="T17" fmla="*/ 77485 h 257"/>
                <a:gd name="T18" fmla="*/ 153581 w 129"/>
                <a:gd name="T19" fmla="*/ 0 h 257"/>
                <a:gd name="T20" fmla="*/ 94512 w 129"/>
                <a:gd name="T21" fmla="*/ 33208 h 257"/>
                <a:gd name="T22" fmla="*/ 70884 w 129"/>
                <a:gd name="T23" fmla="*/ 33208 h 257"/>
                <a:gd name="T24" fmla="*/ 82698 w 129"/>
                <a:gd name="T25" fmla="*/ 55346 h 257"/>
                <a:gd name="T26" fmla="*/ 35442 w 129"/>
                <a:gd name="T27" fmla="*/ 99623 h 257"/>
                <a:gd name="T28" fmla="*/ 35442 w 129"/>
                <a:gd name="T29" fmla="*/ 154970 h 257"/>
                <a:gd name="T30" fmla="*/ 0 w 129"/>
                <a:gd name="T31" fmla="*/ 188177 h 257"/>
                <a:gd name="T32" fmla="*/ 11814 w 129"/>
                <a:gd name="T33" fmla="*/ 232454 h 257"/>
                <a:gd name="T34" fmla="*/ 23628 w 129"/>
                <a:gd name="T35" fmla="*/ 309939 h 257"/>
                <a:gd name="T36" fmla="*/ 35442 w 129"/>
                <a:gd name="T37" fmla="*/ 321008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grpSp>
      <p:cxnSp>
        <p:nvCxnSpPr>
          <p:cNvPr id="40" name="肘形连接符 39"/>
          <p:cNvCxnSpPr/>
          <p:nvPr/>
        </p:nvCxnSpPr>
        <p:spPr>
          <a:xfrm>
            <a:off x="5020850" y="3342047"/>
            <a:ext cx="1683097" cy="173830"/>
          </a:xfrm>
          <a:prstGeom prst="bentConnector3">
            <a:avLst/>
          </a:prstGeom>
          <a:noFill/>
          <a:ln w="12700" cap="flat" cmpd="sng" algn="ctr">
            <a:solidFill>
              <a:srgbClr val="FD7400"/>
            </a:solidFill>
            <a:prstDash val="solid"/>
            <a:miter lim="800000"/>
            <a:tailEnd type="triangle"/>
          </a:ln>
          <a:effectLst/>
        </p:spPr>
      </p:cxnSp>
      <p:cxnSp>
        <p:nvCxnSpPr>
          <p:cNvPr id="41" name="肘形连接符 40"/>
          <p:cNvCxnSpPr>
            <a:endCxn id="43" idx="3"/>
          </p:cNvCxnSpPr>
          <p:nvPr/>
        </p:nvCxnSpPr>
        <p:spPr>
          <a:xfrm rot="10800000" flipV="1">
            <a:off x="2112727" y="3148738"/>
            <a:ext cx="1525197" cy="639425"/>
          </a:xfrm>
          <a:prstGeom prst="bentConnector3">
            <a:avLst>
              <a:gd name="adj1" fmla="val 50000"/>
            </a:avLst>
          </a:prstGeom>
          <a:noFill/>
          <a:ln w="12700" cap="flat" cmpd="sng" algn="ctr">
            <a:solidFill>
              <a:srgbClr val="1F8972"/>
            </a:solidFill>
            <a:prstDash val="solid"/>
            <a:miter lim="800000"/>
            <a:tailEnd type="triangle"/>
          </a:ln>
          <a:effectLst/>
        </p:spPr>
      </p:cxnSp>
      <p:cxnSp>
        <p:nvCxnSpPr>
          <p:cNvPr id="42" name="直接箭头连接符 41"/>
          <p:cNvCxnSpPr/>
          <p:nvPr/>
        </p:nvCxnSpPr>
        <p:spPr>
          <a:xfrm flipV="1">
            <a:off x="5473863" y="895210"/>
            <a:ext cx="685234" cy="1019278"/>
          </a:xfrm>
          <a:prstGeom prst="straightConnector1">
            <a:avLst/>
          </a:prstGeom>
          <a:noFill/>
          <a:ln w="12700" cap="flat" cmpd="sng" algn="ctr">
            <a:solidFill>
              <a:srgbClr val="BFDB33"/>
            </a:solidFill>
            <a:prstDash val="solid"/>
            <a:miter lim="800000"/>
            <a:tailEnd type="triangle"/>
          </a:ln>
          <a:effectLst/>
        </p:spPr>
      </p:cxnSp>
      <p:sp>
        <p:nvSpPr>
          <p:cNvPr id="43" name="TextBox 174"/>
          <p:cNvSpPr txBox="1"/>
          <p:nvPr/>
        </p:nvSpPr>
        <p:spPr>
          <a:xfrm>
            <a:off x="194116" y="3130297"/>
            <a:ext cx="1918610" cy="1315733"/>
          </a:xfrm>
          <a:prstGeom prst="rect">
            <a:avLst/>
          </a:prstGeom>
          <a:noFill/>
        </p:spPr>
        <p:txBody>
          <a:bodyPr wrap="square" lIns="68538" tIns="34284" rIns="68538" bIns="34284" rtlCol="0">
            <a:spAutoFit/>
          </a:bodyPr>
          <a:lstStyle/>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endParaRPr lang="en-US" altLang="zh-CN" sz="900" dirty="0">
              <a:solidFill>
                <a:prstClr val="black">
                  <a:lumMod val="50000"/>
                  <a:lumOff val="50000"/>
                </a:prstClr>
              </a:solidFill>
              <a:latin typeface="微软雅黑"/>
              <a:ea typeface="微软雅黑"/>
            </a:endParaRP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p:txBody>
      </p:sp>
      <p:sp>
        <p:nvSpPr>
          <p:cNvPr id="44" name="TextBox 175"/>
          <p:cNvSpPr txBox="1"/>
          <p:nvPr/>
        </p:nvSpPr>
        <p:spPr>
          <a:xfrm>
            <a:off x="166866" y="2887493"/>
            <a:ext cx="1929214" cy="300083"/>
          </a:xfrm>
          <a:prstGeom prst="rect">
            <a:avLst/>
          </a:prstGeom>
          <a:noFill/>
        </p:spPr>
        <p:txBody>
          <a:bodyPr wrap="square" lIns="68538" tIns="34284" rIns="68538" bIns="34284" rtlCol="0">
            <a:spAutoFit/>
          </a:bodyPr>
          <a:lstStyle/>
          <a:p>
            <a:pPr defTabSz="685426" fontAlgn="base">
              <a:spcBef>
                <a:spcPct val="0"/>
              </a:spcBef>
              <a:spcAft>
                <a:spcPct val="0"/>
              </a:spcAft>
            </a:pPr>
            <a:r>
              <a:rPr lang="zh-CN" altLang="en-US" sz="1500" b="1" dirty="0">
                <a:solidFill>
                  <a:srgbClr val="014258"/>
                </a:solidFill>
                <a:latin typeface="微软雅黑"/>
                <a:ea typeface="微软雅黑"/>
              </a:rPr>
              <a:t>单击此处添加标题</a:t>
            </a:r>
          </a:p>
        </p:txBody>
      </p:sp>
      <p:sp>
        <p:nvSpPr>
          <p:cNvPr id="45" name="TextBox 174"/>
          <p:cNvSpPr txBox="1"/>
          <p:nvPr/>
        </p:nvSpPr>
        <p:spPr>
          <a:xfrm>
            <a:off x="6285736" y="924093"/>
            <a:ext cx="1918610" cy="1315733"/>
          </a:xfrm>
          <a:prstGeom prst="rect">
            <a:avLst/>
          </a:prstGeom>
          <a:noFill/>
        </p:spPr>
        <p:txBody>
          <a:bodyPr wrap="square" lIns="68538" tIns="34284" rIns="68538" bIns="34284" rtlCol="0">
            <a:spAutoFit/>
          </a:bodyPr>
          <a:lstStyle/>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endParaRPr lang="en-US" altLang="zh-CN" sz="900" dirty="0">
              <a:solidFill>
                <a:prstClr val="black">
                  <a:lumMod val="50000"/>
                  <a:lumOff val="50000"/>
                </a:prstClr>
              </a:solidFill>
              <a:latin typeface="微软雅黑"/>
              <a:ea typeface="微软雅黑"/>
            </a:endParaRP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p:txBody>
      </p:sp>
      <p:sp>
        <p:nvSpPr>
          <p:cNvPr id="46" name="TextBox 175"/>
          <p:cNvSpPr txBox="1"/>
          <p:nvPr/>
        </p:nvSpPr>
        <p:spPr>
          <a:xfrm>
            <a:off x="6258484" y="681289"/>
            <a:ext cx="2423530" cy="300083"/>
          </a:xfrm>
          <a:prstGeom prst="rect">
            <a:avLst/>
          </a:prstGeom>
          <a:noFill/>
        </p:spPr>
        <p:txBody>
          <a:bodyPr wrap="square" lIns="68538" tIns="34284" rIns="68538" bIns="34284" rtlCol="0">
            <a:spAutoFit/>
          </a:bodyPr>
          <a:lstStyle/>
          <a:p>
            <a:pPr defTabSz="685426" fontAlgn="base">
              <a:spcBef>
                <a:spcPct val="0"/>
              </a:spcBef>
              <a:spcAft>
                <a:spcPct val="0"/>
              </a:spcAft>
            </a:pPr>
            <a:r>
              <a:rPr lang="zh-CN" altLang="en-US" sz="1500" b="1" dirty="0">
                <a:solidFill>
                  <a:srgbClr val="014258"/>
                </a:solidFill>
                <a:latin typeface="微软雅黑"/>
                <a:ea typeface="微软雅黑"/>
              </a:rPr>
              <a:t>单击此处添加标题</a:t>
            </a:r>
          </a:p>
        </p:txBody>
      </p:sp>
      <p:sp>
        <p:nvSpPr>
          <p:cNvPr id="47" name="TextBox 174"/>
          <p:cNvSpPr txBox="1"/>
          <p:nvPr/>
        </p:nvSpPr>
        <p:spPr>
          <a:xfrm>
            <a:off x="6747724" y="3102622"/>
            <a:ext cx="1918610" cy="1315733"/>
          </a:xfrm>
          <a:prstGeom prst="rect">
            <a:avLst/>
          </a:prstGeom>
          <a:noFill/>
        </p:spPr>
        <p:txBody>
          <a:bodyPr wrap="square" lIns="68538" tIns="34284" rIns="68538" bIns="34284" rtlCol="0">
            <a:spAutoFit/>
          </a:bodyPr>
          <a:lstStyle/>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endParaRPr lang="en-US" altLang="zh-CN" sz="900" dirty="0">
              <a:solidFill>
                <a:prstClr val="black">
                  <a:lumMod val="50000"/>
                  <a:lumOff val="50000"/>
                </a:prstClr>
              </a:solidFill>
              <a:latin typeface="微软雅黑"/>
              <a:ea typeface="微软雅黑"/>
            </a:endParaRP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p:txBody>
      </p:sp>
      <p:sp>
        <p:nvSpPr>
          <p:cNvPr id="48" name="TextBox 175"/>
          <p:cNvSpPr txBox="1"/>
          <p:nvPr/>
        </p:nvSpPr>
        <p:spPr>
          <a:xfrm>
            <a:off x="6720471" y="2859818"/>
            <a:ext cx="2423530" cy="300083"/>
          </a:xfrm>
          <a:prstGeom prst="rect">
            <a:avLst/>
          </a:prstGeom>
          <a:noFill/>
        </p:spPr>
        <p:txBody>
          <a:bodyPr wrap="square" lIns="68538" tIns="34284" rIns="68538" bIns="34284" rtlCol="0">
            <a:spAutoFit/>
          </a:bodyPr>
          <a:lstStyle/>
          <a:p>
            <a:pPr defTabSz="685426" fontAlgn="base">
              <a:spcBef>
                <a:spcPct val="0"/>
              </a:spcBef>
              <a:spcAft>
                <a:spcPct val="0"/>
              </a:spcAft>
            </a:pPr>
            <a:r>
              <a:rPr lang="zh-CN" altLang="en-US" sz="1500" b="1" dirty="0">
                <a:solidFill>
                  <a:srgbClr val="014258"/>
                </a:solidFill>
                <a:latin typeface="微软雅黑"/>
                <a:ea typeface="微软雅黑"/>
              </a:rPr>
              <a:t>单击此处添加标题</a:t>
            </a:r>
          </a:p>
        </p:txBody>
      </p:sp>
      <p:sp>
        <p:nvSpPr>
          <p:cNvPr id="49" name="灯片编号占位符 2"/>
          <p:cNvSpPr txBox="1">
            <a:spLocks/>
          </p:cNvSpPr>
          <p:nvPr/>
        </p:nvSpPr>
        <p:spPr>
          <a:xfrm>
            <a:off x="6600825" y="4170114"/>
            <a:ext cx="2057400" cy="273844"/>
          </a:xfrm>
          <a:prstGeom prst="rect">
            <a:avLst/>
          </a:prstGeom>
        </p:spPr>
        <p:txBody>
          <a:bodyPr vert="horz" lIns="68539" tIns="34284" rIns="68539" bIns="34284" rtlCol="0" anchor="ctr"/>
          <a:lstStyle>
            <a:defPPr>
              <a:defRPr lang="zh-CN"/>
            </a:defPPr>
            <a:lvl1pPr marL="0" algn="r" defTabSz="913343" rtl="0" eaLnBrk="1" latinLnBrk="0" hangingPunct="1">
              <a:defRPr sz="2400" kern="1200">
                <a:solidFill>
                  <a:schemeClr val="tx1">
                    <a:lumMod val="65000"/>
                    <a:lumOff val="35000"/>
                  </a:schemeClr>
                </a:solidFill>
                <a:latin typeface="+mn-lt"/>
                <a:ea typeface="+mn-ea"/>
                <a:cs typeface="+mn-cs"/>
              </a:defRPr>
            </a:lvl1pPr>
            <a:lvl2pPr marL="456638" algn="l" defTabSz="913343" rtl="0" eaLnBrk="1" latinLnBrk="0" hangingPunct="1">
              <a:defRPr sz="1800" kern="1200">
                <a:solidFill>
                  <a:schemeClr val="tx1"/>
                </a:solidFill>
                <a:latin typeface="+mn-lt"/>
                <a:ea typeface="+mn-ea"/>
                <a:cs typeface="+mn-cs"/>
              </a:defRPr>
            </a:lvl2pPr>
            <a:lvl3pPr marL="913343" algn="l" defTabSz="913343" rtl="0" eaLnBrk="1" latinLnBrk="0" hangingPunct="1">
              <a:defRPr sz="1800" kern="1200">
                <a:solidFill>
                  <a:schemeClr val="tx1"/>
                </a:solidFill>
                <a:latin typeface="+mn-lt"/>
                <a:ea typeface="+mn-ea"/>
                <a:cs typeface="+mn-cs"/>
              </a:defRPr>
            </a:lvl3pPr>
            <a:lvl4pPr marL="1370002" algn="l" defTabSz="913343" rtl="0" eaLnBrk="1" latinLnBrk="0" hangingPunct="1">
              <a:defRPr sz="1800" kern="1200">
                <a:solidFill>
                  <a:schemeClr val="tx1"/>
                </a:solidFill>
                <a:latin typeface="+mn-lt"/>
                <a:ea typeface="+mn-ea"/>
                <a:cs typeface="+mn-cs"/>
              </a:defRPr>
            </a:lvl4pPr>
            <a:lvl5pPr marL="1826684" algn="l" defTabSz="913343" rtl="0" eaLnBrk="1" latinLnBrk="0" hangingPunct="1">
              <a:defRPr sz="1800" kern="1200">
                <a:solidFill>
                  <a:schemeClr val="tx1"/>
                </a:solidFill>
                <a:latin typeface="+mn-lt"/>
                <a:ea typeface="+mn-ea"/>
                <a:cs typeface="+mn-cs"/>
              </a:defRPr>
            </a:lvl5pPr>
            <a:lvl6pPr marL="2283321" algn="l" defTabSz="913343" rtl="0" eaLnBrk="1" latinLnBrk="0" hangingPunct="1">
              <a:defRPr sz="1800" kern="1200">
                <a:solidFill>
                  <a:schemeClr val="tx1"/>
                </a:solidFill>
                <a:latin typeface="+mn-lt"/>
                <a:ea typeface="+mn-ea"/>
                <a:cs typeface="+mn-cs"/>
              </a:defRPr>
            </a:lvl6pPr>
            <a:lvl7pPr marL="2739959" algn="l" defTabSz="913343" rtl="0" eaLnBrk="1" latinLnBrk="0" hangingPunct="1">
              <a:defRPr sz="1800" kern="1200">
                <a:solidFill>
                  <a:schemeClr val="tx1"/>
                </a:solidFill>
                <a:latin typeface="+mn-lt"/>
                <a:ea typeface="+mn-ea"/>
                <a:cs typeface="+mn-cs"/>
              </a:defRPr>
            </a:lvl7pPr>
            <a:lvl8pPr marL="3196640" algn="l" defTabSz="913343" rtl="0" eaLnBrk="1" latinLnBrk="0" hangingPunct="1">
              <a:defRPr sz="1800" kern="1200">
                <a:solidFill>
                  <a:schemeClr val="tx1"/>
                </a:solidFill>
                <a:latin typeface="+mn-lt"/>
                <a:ea typeface="+mn-ea"/>
                <a:cs typeface="+mn-cs"/>
              </a:defRPr>
            </a:lvl8pPr>
            <a:lvl9pPr marL="3653309" algn="l" defTabSz="913343" rtl="0" eaLnBrk="1" latinLnBrk="0" hangingPunct="1">
              <a:defRPr sz="1800" kern="1200">
                <a:solidFill>
                  <a:schemeClr val="tx1"/>
                </a:solidFill>
                <a:latin typeface="+mn-lt"/>
                <a:ea typeface="+mn-ea"/>
                <a:cs typeface="+mn-cs"/>
              </a:defRPr>
            </a:lvl9pPr>
          </a:lstStyle>
          <a:p>
            <a:pPr marL="0" marR="0" lvl="0" indent="0" algn="r" defTabSz="913343"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lumMod val="65000"/>
                  <a:lumOff val="35000"/>
                </a:prstClr>
              </a:solidFill>
              <a:effectLst/>
              <a:uLnTx/>
              <a:uFillTx/>
              <a:latin typeface="Calibri" panose="020F0502020204030204"/>
              <a:ea typeface="微软雅黑"/>
            </a:endParaRP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right)">
                                      <p:cBhvr>
                                        <p:cTn id="15" dur="500"/>
                                        <p:tgtEl>
                                          <p:spTgt spid="4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down)">
                                      <p:cBhvr>
                                        <p:cTn id="20" dur="500"/>
                                        <p:tgtEl>
                                          <p:spTgt spid="4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down)">
                                      <p:cBhvr>
                                        <p:cTn id="23" dur="500"/>
                                        <p:tgtEl>
                                          <p:spTgt spid="4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nodePh="1">
                                  <p:stCondLst>
                                    <p:cond delay="0"/>
                                  </p:stCondLst>
                                  <p:endCondLst>
                                    <p:cond evt="begin" delay="0">
                                      <p:tn val="50"/>
                                    </p:cond>
                                  </p:end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a:solidFill>
                  <a:srgbClr val="255796"/>
                </a:solidFill>
                <a:ea typeface="微软雅黑"/>
              </a:rPr>
              <a:t>公司名称</a:t>
            </a:r>
          </a:p>
        </p:txBody>
      </p:sp>
      <p:sp>
        <p:nvSpPr>
          <p:cNvPr id="7" name="矩形 6"/>
          <p:cNvSpPr/>
          <p:nvPr/>
        </p:nvSpPr>
        <p:spPr>
          <a:xfrm>
            <a:off x="1210432" y="1037963"/>
            <a:ext cx="47426" cy="3013579"/>
          </a:xfrm>
          <a:prstGeom prst="rect">
            <a:avLst/>
          </a:prstGeom>
          <a:solidFill>
            <a:srgbClr val="D2DADD"/>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8" name="矩形 7"/>
          <p:cNvSpPr/>
          <p:nvPr/>
        </p:nvSpPr>
        <p:spPr>
          <a:xfrm>
            <a:off x="1224383" y="4004422"/>
            <a:ext cx="3901863" cy="40982"/>
          </a:xfrm>
          <a:prstGeom prst="rect">
            <a:avLst/>
          </a:prstGeom>
          <a:solidFill>
            <a:srgbClr val="ABB6BA"/>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9" name="圆柱形 8"/>
          <p:cNvSpPr/>
          <p:nvPr/>
        </p:nvSpPr>
        <p:spPr>
          <a:xfrm>
            <a:off x="1206388" y="1168136"/>
            <a:ext cx="33476" cy="2877268"/>
          </a:xfrm>
          <a:prstGeom prst="can">
            <a:avLst/>
          </a:prstGeom>
          <a:solidFill>
            <a:srgbClr val="C5CDD0"/>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grpSp>
        <p:nvGrpSpPr>
          <p:cNvPr id="10" name="组合 9"/>
          <p:cNvGrpSpPr/>
          <p:nvPr/>
        </p:nvGrpSpPr>
        <p:grpSpPr>
          <a:xfrm>
            <a:off x="1210433" y="2733641"/>
            <a:ext cx="2991155" cy="1261741"/>
            <a:chOff x="5176435" y="3433480"/>
            <a:chExt cx="3415772" cy="1440855"/>
          </a:xfrm>
          <a:solidFill>
            <a:srgbClr val="FBB448"/>
          </a:solidFill>
        </p:grpSpPr>
        <p:sp>
          <p:nvSpPr>
            <p:cNvPr id="11" name="右箭头 10"/>
            <p:cNvSpPr/>
            <p:nvPr/>
          </p:nvSpPr>
          <p:spPr>
            <a:xfrm>
              <a:off x="5176435" y="3433480"/>
              <a:ext cx="3415772" cy="1440855"/>
            </a:xfrm>
            <a:prstGeom prst="rightArrow">
              <a:avLst/>
            </a:prstGeom>
            <a:grpFill/>
            <a:ln w="12700" cap="flat" cmpd="sng" algn="ctr">
              <a:noFill/>
              <a:prstDash val="solid"/>
              <a:miter lim="800000"/>
            </a:ln>
            <a:effectLst/>
          </p:spPr>
          <p:txBody>
            <a:bodyPr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12" name="矩形 11"/>
            <p:cNvSpPr/>
            <p:nvPr/>
          </p:nvSpPr>
          <p:spPr>
            <a:xfrm>
              <a:off x="5176867" y="3795602"/>
              <a:ext cx="46062" cy="717375"/>
            </a:xfrm>
            <a:prstGeom prst="rect">
              <a:avLst/>
            </a:prstGeom>
            <a:grpFill/>
            <a:ln w="12700" cap="flat" cmpd="sng" algn="ctr">
              <a:noFill/>
              <a:prstDash val="solid"/>
              <a:miter lim="800000"/>
            </a:ln>
            <a:effectLst/>
          </p:spPr>
          <p:txBody>
            <a:bodyPr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grpSp>
      <p:grpSp>
        <p:nvGrpSpPr>
          <p:cNvPr id="39" name="组合 38"/>
          <p:cNvGrpSpPr/>
          <p:nvPr/>
        </p:nvGrpSpPr>
        <p:grpSpPr>
          <a:xfrm>
            <a:off x="1210432" y="1168137"/>
            <a:ext cx="3367590" cy="1261741"/>
            <a:chOff x="1210432" y="1168137"/>
            <a:chExt cx="3367590" cy="1261741"/>
          </a:xfrm>
        </p:grpSpPr>
        <p:grpSp>
          <p:nvGrpSpPr>
            <p:cNvPr id="17" name="组合 16"/>
            <p:cNvGrpSpPr/>
            <p:nvPr/>
          </p:nvGrpSpPr>
          <p:grpSpPr>
            <a:xfrm>
              <a:off x="1210432" y="1168137"/>
              <a:ext cx="3367590" cy="1261741"/>
              <a:chOff x="5176435" y="1661160"/>
              <a:chExt cx="3845646" cy="975360"/>
            </a:xfrm>
            <a:solidFill>
              <a:srgbClr val="B02623"/>
            </a:solidFill>
          </p:grpSpPr>
          <p:sp>
            <p:nvSpPr>
              <p:cNvPr id="18" name="右箭头 17"/>
              <p:cNvSpPr/>
              <p:nvPr/>
            </p:nvSpPr>
            <p:spPr>
              <a:xfrm>
                <a:off x="5176435" y="1661160"/>
                <a:ext cx="3845646" cy="975360"/>
              </a:xfrm>
              <a:prstGeom prst="rightArrow">
                <a:avLst/>
              </a:prstGeom>
              <a:solidFill>
                <a:srgbClr val="B02623"/>
              </a:solidFill>
              <a:ln w="12700" cap="flat" cmpd="sng" algn="ctr">
                <a:noFill/>
                <a:prstDash val="solid"/>
                <a:miter lim="800000"/>
              </a:ln>
              <a:effectLst/>
            </p:spPr>
            <p:txBody>
              <a:bodyPr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19" name="矩形 18"/>
              <p:cNvSpPr/>
              <p:nvPr/>
            </p:nvSpPr>
            <p:spPr>
              <a:xfrm>
                <a:off x="5176867" y="1906292"/>
                <a:ext cx="46062" cy="485614"/>
              </a:xfrm>
              <a:prstGeom prst="rect">
                <a:avLst/>
              </a:prstGeom>
              <a:grpFill/>
              <a:ln w="12700" cap="flat" cmpd="sng" algn="ctr">
                <a:noFill/>
                <a:prstDash val="solid"/>
                <a:miter lim="800000"/>
              </a:ln>
              <a:effectLst/>
            </p:spPr>
            <p:txBody>
              <a:bodyPr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grpSp>
        <p:sp>
          <p:nvSpPr>
            <p:cNvPr id="20" name="矩形 19"/>
            <p:cNvSpPr/>
            <p:nvPr/>
          </p:nvSpPr>
          <p:spPr>
            <a:xfrm>
              <a:off x="1210923" y="2113440"/>
              <a:ext cx="2175212" cy="47288"/>
            </a:xfrm>
            <a:prstGeom prst="rect">
              <a:avLst/>
            </a:prstGeom>
            <a:solidFill>
              <a:srgbClr val="7E8E88"/>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grpSp>
      <p:grpSp>
        <p:nvGrpSpPr>
          <p:cNvPr id="41" name="组合 40"/>
          <p:cNvGrpSpPr/>
          <p:nvPr/>
        </p:nvGrpSpPr>
        <p:grpSpPr>
          <a:xfrm>
            <a:off x="1210431" y="2234605"/>
            <a:ext cx="4078414" cy="1194959"/>
            <a:chOff x="1210431" y="2234605"/>
            <a:chExt cx="4078414" cy="1194959"/>
          </a:xfrm>
        </p:grpSpPr>
        <p:sp>
          <p:nvSpPr>
            <p:cNvPr id="13" name="右箭头 12"/>
            <p:cNvSpPr/>
            <p:nvPr/>
          </p:nvSpPr>
          <p:spPr>
            <a:xfrm>
              <a:off x="1210431" y="2234605"/>
              <a:ext cx="4078414" cy="1194959"/>
            </a:xfrm>
            <a:prstGeom prst="rightArrow">
              <a:avLst/>
            </a:prstGeom>
            <a:solidFill>
              <a:srgbClr val="1F8984"/>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14" name="矩形 13"/>
            <p:cNvSpPr/>
            <p:nvPr/>
          </p:nvSpPr>
          <p:spPr>
            <a:xfrm>
              <a:off x="1210432" y="2538367"/>
              <a:ext cx="35836" cy="581393"/>
            </a:xfrm>
            <a:prstGeom prst="rect">
              <a:avLst/>
            </a:prstGeom>
            <a:solidFill>
              <a:srgbClr val="126C6C"/>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21" name="矩形 20"/>
            <p:cNvSpPr/>
            <p:nvPr/>
          </p:nvSpPr>
          <p:spPr>
            <a:xfrm>
              <a:off x="1210923" y="3123498"/>
              <a:ext cx="2746932" cy="47345"/>
            </a:xfrm>
            <a:prstGeom prst="rect">
              <a:avLst/>
            </a:prstGeom>
            <a:solidFill>
              <a:srgbClr val="353F46"/>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grpSp>
      <p:grpSp>
        <p:nvGrpSpPr>
          <p:cNvPr id="40" name="组合 39"/>
          <p:cNvGrpSpPr/>
          <p:nvPr/>
        </p:nvGrpSpPr>
        <p:grpSpPr>
          <a:xfrm>
            <a:off x="1210431" y="1761815"/>
            <a:ext cx="2430978" cy="1194959"/>
            <a:chOff x="1210431" y="1761815"/>
            <a:chExt cx="2430978" cy="1194959"/>
          </a:xfrm>
        </p:grpSpPr>
        <p:sp>
          <p:nvSpPr>
            <p:cNvPr id="15" name="右箭头 14"/>
            <p:cNvSpPr/>
            <p:nvPr/>
          </p:nvSpPr>
          <p:spPr>
            <a:xfrm>
              <a:off x="1210431" y="1761815"/>
              <a:ext cx="2430978" cy="1194959"/>
            </a:xfrm>
            <a:prstGeom prst="rightArrow">
              <a:avLst/>
            </a:prstGeom>
            <a:solidFill>
              <a:srgbClr val="93CAA8"/>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16" name="矩形 15"/>
            <p:cNvSpPr/>
            <p:nvPr/>
          </p:nvSpPr>
          <p:spPr>
            <a:xfrm>
              <a:off x="1210432" y="2065578"/>
              <a:ext cx="40036" cy="581393"/>
            </a:xfrm>
            <a:prstGeom prst="rect">
              <a:avLst/>
            </a:prstGeom>
            <a:solidFill>
              <a:srgbClr val="647172"/>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sp>
          <p:nvSpPr>
            <p:cNvPr id="22" name="矩形 21"/>
            <p:cNvSpPr/>
            <p:nvPr/>
          </p:nvSpPr>
          <p:spPr>
            <a:xfrm>
              <a:off x="1210924" y="2633516"/>
              <a:ext cx="1817053" cy="44176"/>
            </a:xfrm>
            <a:prstGeom prst="rect">
              <a:avLst/>
            </a:prstGeom>
            <a:solidFill>
              <a:srgbClr val="0E909A"/>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微软雅黑"/>
              </a:endParaRPr>
            </a:p>
          </p:txBody>
        </p:sp>
      </p:grpSp>
      <p:sp>
        <p:nvSpPr>
          <p:cNvPr id="23" name="文本框 10"/>
          <p:cNvSpPr txBox="1"/>
          <p:nvPr/>
        </p:nvSpPr>
        <p:spPr>
          <a:xfrm>
            <a:off x="597489" y="3160415"/>
            <a:ext cx="927847" cy="577081"/>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prstClr val="black">
                    <a:lumMod val="75000"/>
                    <a:lumOff val="25000"/>
                  </a:prstClr>
                </a:solidFill>
                <a:effectLst/>
                <a:uLnTx/>
                <a:uFillTx/>
                <a:ea typeface="微软雅黑"/>
              </a:rPr>
              <a:t>01</a:t>
            </a:r>
            <a:endParaRPr kumimoji="0" lang="zh-CN" altLang="en-US" sz="3300" b="0" i="0" u="none" strike="noStrike" kern="0" cap="none" spc="0" normalizeH="0" baseline="0" noProof="0" dirty="0">
              <a:ln>
                <a:noFill/>
              </a:ln>
              <a:solidFill>
                <a:prstClr val="black">
                  <a:lumMod val="75000"/>
                  <a:lumOff val="25000"/>
                </a:prstClr>
              </a:solidFill>
              <a:effectLst/>
              <a:uLnTx/>
              <a:uFillTx/>
              <a:ea typeface="微软雅黑"/>
            </a:endParaRPr>
          </a:p>
        </p:txBody>
      </p:sp>
      <p:sp>
        <p:nvSpPr>
          <p:cNvPr id="24" name="文本框 11"/>
          <p:cNvSpPr txBox="1"/>
          <p:nvPr/>
        </p:nvSpPr>
        <p:spPr>
          <a:xfrm>
            <a:off x="597489" y="2623190"/>
            <a:ext cx="927847" cy="577081"/>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prstClr val="black">
                    <a:lumMod val="75000"/>
                    <a:lumOff val="25000"/>
                  </a:prstClr>
                </a:solidFill>
                <a:effectLst/>
                <a:uLnTx/>
                <a:uFillTx/>
                <a:ea typeface="微软雅黑"/>
              </a:rPr>
              <a:t>02</a:t>
            </a:r>
            <a:endParaRPr kumimoji="0" lang="zh-CN" altLang="en-US" sz="3300" b="0" i="0" u="none" strike="noStrike" kern="0" cap="none" spc="0" normalizeH="0" baseline="0" noProof="0" dirty="0">
              <a:ln>
                <a:noFill/>
              </a:ln>
              <a:solidFill>
                <a:prstClr val="black">
                  <a:lumMod val="75000"/>
                  <a:lumOff val="25000"/>
                </a:prstClr>
              </a:solidFill>
              <a:effectLst/>
              <a:uLnTx/>
              <a:uFillTx/>
              <a:ea typeface="微软雅黑"/>
            </a:endParaRPr>
          </a:p>
        </p:txBody>
      </p:sp>
      <p:sp>
        <p:nvSpPr>
          <p:cNvPr id="25" name="文本框 12"/>
          <p:cNvSpPr txBox="1"/>
          <p:nvPr/>
        </p:nvSpPr>
        <p:spPr>
          <a:xfrm>
            <a:off x="597489" y="2085967"/>
            <a:ext cx="927847" cy="577081"/>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prstClr val="black">
                    <a:lumMod val="75000"/>
                    <a:lumOff val="25000"/>
                  </a:prstClr>
                </a:solidFill>
                <a:effectLst/>
                <a:uLnTx/>
                <a:uFillTx/>
                <a:ea typeface="微软雅黑"/>
              </a:rPr>
              <a:t>03</a:t>
            </a:r>
            <a:endParaRPr kumimoji="0" lang="zh-CN" altLang="en-US" sz="3300" b="0" i="0" u="none" strike="noStrike" kern="0" cap="none" spc="0" normalizeH="0" baseline="0" noProof="0" dirty="0">
              <a:ln>
                <a:noFill/>
              </a:ln>
              <a:solidFill>
                <a:prstClr val="black">
                  <a:lumMod val="75000"/>
                  <a:lumOff val="25000"/>
                </a:prstClr>
              </a:solidFill>
              <a:effectLst/>
              <a:uLnTx/>
              <a:uFillTx/>
              <a:ea typeface="微软雅黑"/>
            </a:endParaRPr>
          </a:p>
        </p:txBody>
      </p:sp>
      <p:sp>
        <p:nvSpPr>
          <p:cNvPr id="26" name="文本框 13"/>
          <p:cNvSpPr txBox="1"/>
          <p:nvPr/>
        </p:nvSpPr>
        <p:spPr>
          <a:xfrm>
            <a:off x="597489" y="1548745"/>
            <a:ext cx="927847" cy="577081"/>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prstClr val="black">
                    <a:lumMod val="75000"/>
                    <a:lumOff val="25000"/>
                  </a:prstClr>
                </a:solidFill>
                <a:effectLst/>
                <a:uLnTx/>
                <a:uFillTx/>
                <a:ea typeface="微软雅黑"/>
              </a:rPr>
              <a:t>04</a:t>
            </a:r>
            <a:endParaRPr kumimoji="0" lang="zh-CN" altLang="en-US" sz="3300" b="0" i="0" u="none" strike="noStrike" kern="0" cap="none" spc="0" normalizeH="0" baseline="0" noProof="0" dirty="0">
              <a:ln>
                <a:noFill/>
              </a:ln>
              <a:solidFill>
                <a:prstClr val="black">
                  <a:lumMod val="75000"/>
                  <a:lumOff val="25000"/>
                </a:prstClr>
              </a:solidFill>
              <a:effectLst/>
              <a:uLnTx/>
              <a:uFillTx/>
              <a:ea typeface="微软雅黑"/>
            </a:endParaRPr>
          </a:p>
        </p:txBody>
      </p:sp>
      <p:sp>
        <p:nvSpPr>
          <p:cNvPr id="27" name="文本框 14"/>
          <p:cNvSpPr txBox="1"/>
          <p:nvPr/>
        </p:nvSpPr>
        <p:spPr>
          <a:xfrm>
            <a:off x="1462044" y="4051543"/>
            <a:ext cx="582426"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lumMod val="50000"/>
                  </a:prstClr>
                </a:solidFill>
                <a:effectLst/>
                <a:uLnTx/>
                <a:uFillTx/>
                <a:ea typeface="微软雅黑"/>
              </a:rPr>
              <a:t>10</a:t>
            </a:r>
            <a:r>
              <a:rPr kumimoji="0" lang="en-US" altLang="zh-CN" sz="1400" b="0" i="0" u="none" strike="noStrike" kern="0" cap="none" spc="0" normalizeH="0" baseline="0" noProof="0" dirty="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a:ln>
                <a:noFill/>
              </a:ln>
              <a:solidFill>
                <a:prstClr val="white">
                  <a:lumMod val="50000"/>
                </a:prstClr>
              </a:solidFill>
              <a:effectLst/>
              <a:uLnTx/>
              <a:uFillTx/>
              <a:ea typeface="微软雅黑"/>
            </a:endParaRPr>
          </a:p>
        </p:txBody>
      </p:sp>
      <p:sp>
        <p:nvSpPr>
          <p:cNvPr id="28" name="文本框 15"/>
          <p:cNvSpPr txBox="1"/>
          <p:nvPr/>
        </p:nvSpPr>
        <p:spPr>
          <a:xfrm>
            <a:off x="1919286" y="4051543"/>
            <a:ext cx="595913"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lumMod val="50000"/>
                  </a:prstClr>
                </a:solidFill>
                <a:effectLst/>
                <a:uLnTx/>
                <a:uFillTx/>
                <a:ea typeface="微软雅黑"/>
              </a:rPr>
              <a:t>20</a:t>
            </a:r>
            <a:r>
              <a:rPr kumimoji="0" lang="en-US" altLang="zh-CN" sz="1400" b="0" i="0" u="none" strike="noStrike" kern="0" cap="none" spc="0" normalizeH="0" baseline="0" noProof="0" dirty="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a:ln>
                <a:noFill/>
              </a:ln>
              <a:solidFill>
                <a:prstClr val="white">
                  <a:lumMod val="50000"/>
                </a:prstClr>
              </a:solidFill>
              <a:effectLst/>
              <a:uLnTx/>
              <a:uFillTx/>
              <a:ea typeface="微软雅黑"/>
            </a:endParaRPr>
          </a:p>
        </p:txBody>
      </p:sp>
      <p:sp>
        <p:nvSpPr>
          <p:cNvPr id="29" name="文本框 16"/>
          <p:cNvSpPr txBox="1"/>
          <p:nvPr/>
        </p:nvSpPr>
        <p:spPr>
          <a:xfrm>
            <a:off x="2376528" y="4051543"/>
            <a:ext cx="595913"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lumMod val="50000"/>
                  </a:prstClr>
                </a:solidFill>
                <a:effectLst/>
                <a:uLnTx/>
                <a:uFillTx/>
                <a:ea typeface="微软雅黑"/>
              </a:rPr>
              <a:t>30</a:t>
            </a:r>
            <a:r>
              <a:rPr kumimoji="0" lang="en-US" altLang="zh-CN" sz="1400" b="0" i="0" u="none" strike="noStrike" kern="0" cap="none" spc="0" normalizeH="0" baseline="0" noProof="0" dirty="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a:ln>
                <a:noFill/>
              </a:ln>
              <a:solidFill>
                <a:prstClr val="white">
                  <a:lumMod val="50000"/>
                </a:prstClr>
              </a:solidFill>
              <a:effectLst/>
              <a:uLnTx/>
              <a:uFillTx/>
              <a:ea typeface="微软雅黑"/>
            </a:endParaRPr>
          </a:p>
        </p:txBody>
      </p:sp>
      <p:sp>
        <p:nvSpPr>
          <p:cNvPr id="30" name="文本框 17"/>
          <p:cNvSpPr txBox="1"/>
          <p:nvPr/>
        </p:nvSpPr>
        <p:spPr>
          <a:xfrm>
            <a:off x="2833770" y="4051543"/>
            <a:ext cx="666843"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lumMod val="50000"/>
                  </a:prstClr>
                </a:solidFill>
                <a:effectLst/>
                <a:uLnTx/>
                <a:uFillTx/>
                <a:ea typeface="微软雅黑"/>
              </a:rPr>
              <a:t>40</a:t>
            </a:r>
            <a:r>
              <a:rPr kumimoji="0" lang="en-US" altLang="zh-CN" sz="1400" b="0" i="0" u="none" strike="noStrike" kern="0" cap="none" spc="0" normalizeH="0" baseline="0" noProof="0" dirty="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a:ln>
                <a:noFill/>
              </a:ln>
              <a:solidFill>
                <a:prstClr val="white">
                  <a:lumMod val="50000"/>
                </a:prstClr>
              </a:solidFill>
              <a:effectLst/>
              <a:uLnTx/>
              <a:uFillTx/>
              <a:ea typeface="微软雅黑"/>
            </a:endParaRPr>
          </a:p>
        </p:txBody>
      </p:sp>
      <p:sp>
        <p:nvSpPr>
          <p:cNvPr id="31" name="文本框 18"/>
          <p:cNvSpPr txBox="1"/>
          <p:nvPr/>
        </p:nvSpPr>
        <p:spPr>
          <a:xfrm>
            <a:off x="3291011" y="4051543"/>
            <a:ext cx="666843"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lumMod val="50000"/>
                  </a:prstClr>
                </a:solidFill>
                <a:effectLst/>
                <a:uLnTx/>
                <a:uFillTx/>
                <a:ea typeface="微软雅黑"/>
              </a:rPr>
              <a:t>50</a:t>
            </a:r>
            <a:r>
              <a:rPr kumimoji="0" lang="en-US" altLang="zh-CN" sz="1400" b="0" i="0" u="none" strike="noStrike" kern="0" cap="none" spc="0" normalizeH="0" baseline="0" noProof="0" dirty="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a:ln>
                <a:noFill/>
              </a:ln>
              <a:solidFill>
                <a:prstClr val="white">
                  <a:lumMod val="50000"/>
                </a:prstClr>
              </a:solidFill>
              <a:effectLst/>
              <a:uLnTx/>
              <a:uFillTx/>
              <a:ea typeface="微软雅黑"/>
            </a:endParaRPr>
          </a:p>
        </p:txBody>
      </p:sp>
      <p:sp>
        <p:nvSpPr>
          <p:cNvPr id="32" name="文本框 19"/>
          <p:cNvSpPr txBox="1"/>
          <p:nvPr/>
        </p:nvSpPr>
        <p:spPr>
          <a:xfrm>
            <a:off x="3748253" y="4051543"/>
            <a:ext cx="595913"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lumMod val="50000"/>
                  </a:prstClr>
                </a:solidFill>
                <a:effectLst/>
                <a:uLnTx/>
                <a:uFillTx/>
                <a:ea typeface="微软雅黑"/>
              </a:rPr>
              <a:t>60</a:t>
            </a:r>
            <a:r>
              <a:rPr kumimoji="0" lang="en-US" altLang="zh-CN" sz="1400" b="0" i="0" u="none" strike="noStrike" kern="0" cap="none" spc="0" normalizeH="0" baseline="0" noProof="0" dirty="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a:ln>
                <a:noFill/>
              </a:ln>
              <a:solidFill>
                <a:prstClr val="white">
                  <a:lumMod val="50000"/>
                </a:prstClr>
              </a:solidFill>
              <a:effectLst/>
              <a:uLnTx/>
              <a:uFillTx/>
              <a:ea typeface="微软雅黑"/>
            </a:endParaRPr>
          </a:p>
        </p:txBody>
      </p:sp>
      <p:sp>
        <p:nvSpPr>
          <p:cNvPr id="33" name="文本框 20"/>
          <p:cNvSpPr txBox="1"/>
          <p:nvPr/>
        </p:nvSpPr>
        <p:spPr>
          <a:xfrm>
            <a:off x="4205494" y="4051543"/>
            <a:ext cx="560701"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lumMod val="50000"/>
                  </a:prstClr>
                </a:solidFill>
                <a:effectLst/>
                <a:uLnTx/>
                <a:uFillTx/>
                <a:ea typeface="微软雅黑"/>
              </a:rPr>
              <a:t>70</a:t>
            </a:r>
            <a:r>
              <a:rPr kumimoji="0" lang="en-US" altLang="zh-CN" sz="1400" b="0" i="0" u="none" strike="noStrike" kern="0" cap="none" spc="0" normalizeH="0" baseline="0" noProof="0" dirty="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a:ln>
                <a:noFill/>
              </a:ln>
              <a:solidFill>
                <a:prstClr val="white">
                  <a:lumMod val="50000"/>
                </a:prstClr>
              </a:solidFill>
              <a:effectLst/>
              <a:uLnTx/>
              <a:uFillTx/>
              <a:ea typeface="微软雅黑"/>
            </a:endParaRPr>
          </a:p>
        </p:txBody>
      </p:sp>
      <p:sp>
        <p:nvSpPr>
          <p:cNvPr id="34" name="文本框 21"/>
          <p:cNvSpPr txBox="1"/>
          <p:nvPr/>
        </p:nvSpPr>
        <p:spPr>
          <a:xfrm>
            <a:off x="4662736" y="4051543"/>
            <a:ext cx="626109"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lumMod val="50000"/>
                  </a:prstClr>
                </a:solidFill>
                <a:effectLst/>
                <a:uLnTx/>
                <a:uFillTx/>
                <a:ea typeface="微软雅黑"/>
              </a:rPr>
              <a:t>80</a:t>
            </a:r>
            <a:r>
              <a:rPr kumimoji="0" lang="en-US" altLang="zh-CN" sz="1400" b="0" i="0" u="none" strike="noStrike" kern="0" cap="none" spc="0" normalizeH="0" baseline="0" noProof="0" dirty="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a:ln>
                <a:noFill/>
              </a:ln>
              <a:solidFill>
                <a:prstClr val="white">
                  <a:lumMod val="50000"/>
                </a:prstClr>
              </a:solidFill>
              <a:effectLst/>
              <a:uLnTx/>
              <a:uFillTx/>
              <a:ea typeface="微软雅黑"/>
            </a:endParaRPr>
          </a:p>
        </p:txBody>
      </p:sp>
      <p:sp>
        <p:nvSpPr>
          <p:cNvPr id="35" name="TextBox 634"/>
          <p:cNvSpPr txBox="1"/>
          <p:nvPr/>
        </p:nvSpPr>
        <p:spPr>
          <a:xfrm>
            <a:off x="5534477" y="1741087"/>
            <a:ext cx="2987380" cy="807903"/>
          </a:xfrm>
          <a:prstGeom prst="rect">
            <a:avLst/>
          </a:prstGeom>
          <a:noFill/>
        </p:spPr>
        <p:txBody>
          <a:bodyPr wrap="square" lIns="68569" tIns="34285" rIns="68569" bIns="34285" rtlCol="0">
            <a:spAutoFit/>
          </a:bodyPr>
          <a:lstStyle/>
          <a:p>
            <a:pPr defTabSz="685426" fontAlgn="base">
              <a:lnSpc>
                <a:spcPct val="150000"/>
              </a:lnSpc>
              <a:spcBef>
                <a:spcPct val="0"/>
              </a:spcBef>
              <a:spcAft>
                <a:spcPct val="0"/>
              </a:spcAft>
            </a:pPr>
            <a:r>
              <a:rPr lang="zh-CN" altLang="en-US" sz="1600" dirty="0">
                <a:solidFill>
                  <a:schemeClr val="tx1">
                    <a:lumMod val="65000"/>
                    <a:lumOff val="35000"/>
                  </a:scheme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1600" dirty="0">
                <a:solidFill>
                  <a:schemeClr val="tx1">
                    <a:lumMod val="65000"/>
                    <a:lumOff val="35000"/>
                  </a:schemeClr>
                </a:solidFill>
                <a:latin typeface="微软雅黑"/>
                <a:ea typeface="微软雅黑"/>
              </a:rPr>
              <a:t>单击此处添加文本文字内容</a:t>
            </a:r>
          </a:p>
        </p:txBody>
      </p:sp>
      <p:sp>
        <p:nvSpPr>
          <p:cNvPr id="36" name="TextBox 635"/>
          <p:cNvSpPr txBox="1"/>
          <p:nvPr/>
        </p:nvSpPr>
        <p:spPr>
          <a:xfrm>
            <a:off x="5534477" y="1232308"/>
            <a:ext cx="2423530" cy="392415"/>
          </a:xfrm>
          <a:prstGeom prst="rect">
            <a:avLst/>
          </a:prstGeom>
          <a:noFill/>
        </p:spPr>
        <p:txBody>
          <a:bodyPr wrap="square" lIns="68569" tIns="34285" rIns="68569" bIns="34285" rtlCol="0">
            <a:spAutoFit/>
          </a:bodyPr>
          <a:lstStyle/>
          <a:p>
            <a:pPr defTabSz="685783"/>
            <a:r>
              <a:rPr lang="zh-CN" altLang="en-US" sz="2100" dirty="0">
                <a:solidFill>
                  <a:srgbClr val="B02623"/>
                </a:solidFill>
                <a:latin typeface="微软雅黑"/>
                <a:ea typeface="微软雅黑"/>
              </a:rPr>
              <a:t>单击此处添加标题</a:t>
            </a:r>
          </a:p>
        </p:txBody>
      </p:sp>
      <p:sp>
        <p:nvSpPr>
          <p:cNvPr id="37" name="TextBox 634"/>
          <p:cNvSpPr txBox="1"/>
          <p:nvPr/>
        </p:nvSpPr>
        <p:spPr>
          <a:xfrm>
            <a:off x="5534477" y="3316635"/>
            <a:ext cx="2987380" cy="807903"/>
          </a:xfrm>
          <a:prstGeom prst="rect">
            <a:avLst/>
          </a:prstGeom>
          <a:noFill/>
        </p:spPr>
        <p:txBody>
          <a:bodyPr wrap="square" lIns="68569" tIns="34285" rIns="68569" bIns="34285" rtlCol="0">
            <a:spAutoFit/>
          </a:bodyPr>
          <a:lstStyle/>
          <a:p>
            <a:pPr defTabSz="685426" fontAlgn="base">
              <a:lnSpc>
                <a:spcPct val="150000"/>
              </a:lnSpc>
              <a:spcBef>
                <a:spcPct val="0"/>
              </a:spcBef>
              <a:spcAft>
                <a:spcPct val="0"/>
              </a:spcAft>
            </a:pPr>
            <a:r>
              <a:rPr lang="zh-CN" altLang="en-US" sz="1600" dirty="0">
                <a:solidFill>
                  <a:schemeClr val="tx1">
                    <a:lumMod val="65000"/>
                    <a:lumOff val="35000"/>
                  </a:scheme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1600" dirty="0">
                <a:solidFill>
                  <a:schemeClr val="tx1">
                    <a:lumMod val="65000"/>
                    <a:lumOff val="35000"/>
                  </a:schemeClr>
                </a:solidFill>
                <a:latin typeface="微软雅黑"/>
                <a:ea typeface="微软雅黑"/>
              </a:rPr>
              <a:t>单击此处添加文本文字内容</a:t>
            </a:r>
          </a:p>
        </p:txBody>
      </p:sp>
      <p:sp>
        <p:nvSpPr>
          <p:cNvPr id="38" name="TextBox 635"/>
          <p:cNvSpPr txBox="1"/>
          <p:nvPr/>
        </p:nvSpPr>
        <p:spPr>
          <a:xfrm>
            <a:off x="5534477" y="2807856"/>
            <a:ext cx="2423530" cy="392415"/>
          </a:xfrm>
          <a:prstGeom prst="rect">
            <a:avLst/>
          </a:prstGeom>
          <a:noFill/>
        </p:spPr>
        <p:txBody>
          <a:bodyPr wrap="square" lIns="68569" tIns="34285" rIns="68569" bIns="34285" rtlCol="0">
            <a:spAutoFit/>
          </a:bodyPr>
          <a:lstStyle/>
          <a:p>
            <a:pPr defTabSz="685783"/>
            <a:r>
              <a:rPr lang="zh-CN" altLang="en-US" sz="2100" dirty="0">
                <a:solidFill>
                  <a:srgbClr val="B02623"/>
                </a:solidFill>
                <a:latin typeface="微软雅黑"/>
                <a:ea typeface="微软雅黑"/>
              </a:rPr>
              <a:t>单击此处添加标题</a:t>
            </a: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par>
                                <p:cTn id="55" presetID="22" presetClass="entr" presetSubtype="8" fill="hold"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8" fill="hold"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left)">
                                      <p:cBhvr>
                                        <p:cTn id="60" dur="500"/>
                                        <p:tgtEl>
                                          <p:spTgt spid="40"/>
                                        </p:tgtEl>
                                      </p:cBhvr>
                                    </p:animEffect>
                                  </p:childTnLst>
                                </p:cTn>
                              </p:par>
                              <p:par>
                                <p:cTn id="61" presetID="22" presetClass="entr" presetSubtype="8"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left)">
                                      <p:cBhvr>
                                        <p:cTn id="63" dur="500"/>
                                        <p:tgtEl>
                                          <p:spTgt spid="3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777</TotalTime>
  <Words>1611</Words>
  <Application>Microsoft Office PowerPoint</Application>
  <PresentationFormat>全屏显示(16:9)</PresentationFormat>
  <Paragraphs>253</Paragraphs>
  <Slides>26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26</vt:i4>
      </vt:variant>
    </vt:vector>
  </HeadingPairs>
  <TitlesOfParts>
    <vt:vector size="35" baseType="lpstr">
      <vt:lpstr>Arial Unicode MS</vt:lpstr>
      <vt:lpstr>Gill Sans</vt:lpstr>
      <vt:lpstr>Open Sans Light</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36</cp:revision>
  <dcterms:created xsi:type="dcterms:W3CDTF">2015-04-26T12:23:04Z</dcterms:created>
  <dcterms:modified xsi:type="dcterms:W3CDTF">2018-07-23T13:48:08Z</dcterms:modified>
</cp:coreProperties>
</file>